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4"/>
    <p:sldMasterId id="2147483657" r:id="rId5"/>
  </p:sldMasterIdLst>
  <p:notesMasterIdLst>
    <p:notesMasterId r:id="rId19"/>
  </p:notesMasterIdLst>
  <p:sldIdLst>
    <p:sldId id="274" r:id="rId6"/>
    <p:sldId id="257" r:id="rId7"/>
    <p:sldId id="258" r:id="rId8"/>
    <p:sldId id="259" r:id="rId9"/>
    <p:sldId id="279" r:id="rId10"/>
    <p:sldId id="278" r:id="rId11"/>
    <p:sldId id="277" r:id="rId12"/>
    <p:sldId id="281" r:id="rId13"/>
    <p:sldId id="283" r:id="rId14"/>
    <p:sldId id="284" r:id="rId15"/>
    <p:sldId id="285" r:id="rId16"/>
    <p:sldId id="286" r:id="rId17"/>
    <p:sldId id="276" r:id="rId18"/>
  </p:sldIdLst>
  <p:sldSz cx="18288000" cy="10287000"/>
  <p:notesSz cx="7010400" cy="9296400"/>
  <p:defaultTextStyle>
    <a:defPPr marR="0" algn="l" rtl="0">
      <a:lnSpc>
        <a:spcPct val="100000"/>
      </a:lnSpc>
      <a:spcBef>
        <a:spcPts val="0"/>
      </a:spcBef>
      <a:spcAft>
        <a:spcPts val="0"/>
      </a:spcAft>
    </a:defPPr>
    <a:lvl1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p:defaultTextStyle>
  <p:extLst>
    <p:ext uri="{EFAFB233-063F-42B5-8137-9DF3F51BA10A}">
      <p15:sldGuideLst xmlns:p15="http://schemas.microsoft.com/office/powerpoint/2012/main">
        <p15:guide id="1" orient="horz" pos="2193">
          <p15:clr>
            <a:srgbClr val="A4A3A4"/>
          </p15:clr>
        </p15:guide>
        <p15:guide id="2" orient="horz" pos="5083">
          <p15:clr>
            <a:srgbClr val="A4A3A4"/>
          </p15:clr>
        </p15:guide>
        <p15:guide id="3" orient="horz" pos="5315">
          <p15:clr>
            <a:srgbClr val="A4A3A4"/>
          </p15:clr>
        </p15:guide>
        <p15:guide id="4" pos="9092">
          <p15:clr>
            <a:srgbClr val="A4A3A4"/>
          </p15:clr>
        </p15:guide>
        <p15:guide id="5" orient="horz" pos="1625">
          <p15:clr>
            <a:srgbClr val="A4A3A4"/>
          </p15:clr>
        </p15:guide>
        <p15:guide id="6" pos="5762">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ustin Franklin" initials="DF" lastIdx="2" clrIdx="0">
    <p:extLst>
      <p:ext uri="{19B8F6BF-5375-455C-9EA6-DF929625EA0E}">
        <p15:presenceInfo xmlns:p15="http://schemas.microsoft.com/office/powerpoint/2012/main" userId="S::dustinf@nvidia.com::1f165bb6-326c-4610-b292-af9159272b08" providerId="AD"/>
      </p:ext>
    </p:extLst>
  </p:cmAuthor>
  <p:cmAuthor id="2" name="aysemuttlu" initials="ay" lastIdx="1" clrIdx="1">
    <p:extLst>
      <p:ext uri="{19B8F6BF-5375-455C-9EA6-DF929625EA0E}">
        <p15:presenceInfo xmlns:p15="http://schemas.microsoft.com/office/powerpoint/2012/main" userId="S::aysemuttlu_gmail.com#ext#@nvidia.onmicrosoft.com::22880469-0ac1-4873-9702-4b0483f99fa6" providerId="AD"/>
      </p:ext>
    </p:extLst>
  </p:cmAuthor>
  <p:cmAuthor id="3" name="Ayşe MUTLU" initials="AM" lastIdx="1" clrIdx="2">
    <p:extLst>
      <p:ext uri="{19B8F6BF-5375-455C-9EA6-DF929625EA0E}">
        <p15:presenceInfo xmlns:p15="http://schemas.microsoft.com/office/powerpoint/2012/main" userId="ecc4f7ce024f37e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87511B-567B-20C8-898F-C403445BACBD}" v="185" dt="2022-06-03T09:46:48.854"/>
    <p1510:client id="{7AAE2664-E177-3EE7-F770-7F81A3A237B4}" v="33" dt="2022-07-06T00:23:01.687"/>
  </p1510:revLst>
</p1510:revInfo>
</file>

<file path=ppt/tableStyles.xml><?xml version="1.0" encoding="utf-8"?>
<a:tblStyleLst xmlns:a="http://schemas.openxmlformats.org/drawingml/2006/main" def="{8CBDCCC6-BA35-4F3B-A010-CF2EB23F0A53}">
  <a:tblStyle styleId="{8CBDCCC6-BA35-4F3B-A010-CF2EB23F0A53}" styleName="Table_0">
    <a:wholeTbl>
      <a:tcTxStyle b="off" i="off">
        <a:font>
          <a:latin typeface="Trebuchet MS"/>
          <a:ea typeface="Trebuchet MS"/>
          <a:cs typeface="Trebuchet MS"/>
        </a:font>
        <a:srgbClr val="CDCDCD"/>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6EDEA"/>
          </a:solidFill>
        </a:fill>
      </a:tcStyle>
    </a:wholeTbl>
    <a:band1H>
      <a:tcTxStyle/>
      <a:tcStyle>
        <a:tcBdr/>
        <a:fill>
          <a:solidFill>
            <a:srgbClr val="CAD8D2"/>
          </a:solidFill>
        </a:fill>
      </a:tcStyle>
    </a:band1H>
    <a:band2H>
      <a:tcTxStyle/>
      <a:tcStyle>
        <a:tcBdr/>
      </a:tcStyle>
    </a:band2H>
    <a:band1V>
      <a:tcTxStyle/>
      <a:tcStyle>
        <a:tcBdr/>
        <a:fill>
          <a:solidFill>
            <a:srgbClr val="CAD8D2"/>
          </a:solidFill>
        </a:fill>
      </a:tcStyle>
    </a:band1V>
    <a:band2V>
      <a:tcTxStyle/>
      <a:tcStyle>
        <a:tcBdr/>
      </a:tcStyle>
    </a:band2V>
    <a:lastCol>
      <a:tcTxStyle b="on" i="off">
        <a:font>
          <a:latin typeface="Trebuchet MS"/>
          <a:ea typeface="Trebuchet MS"/>
          <a:cs typeface="Trebuchet MS"/>
        </a:font>
        <a:srgbClr val="FFFFFF"/>
      </a:tcTxStyle>
      <a:tcStyle>
        <a:tcBdr/>
        <a:fill>
          <a:solidFill>
            <a:srgbClr val="008564"/>
          </a:solidFill>
        </a:fill>
      </a:tcStyle>
    </a:lastCol>
    <a:firstCol>
      <a:tcTxStyle b="on" i="off">
        <a:font>
          <a:latin typeface="Trebuchet MS"/>
          <a:ea typeface="Trebuchet MS"/>
          <a:cs typeface="Trebuchet MS"/>
        </a:font>
        <a:srgbClr val="FFFFFF"/>
      </a:tcTxStyle>
      <a:tcStyle>
        <a:tcBdr/>
        <a:fill>
          <a:solidFill>
            <a:srgbClr val="008564"/>
          </a:solidFill>
        </a:fill>
      </a:tcStyle>
    </a:firstCol>
    <a:lastRow>
      <a:tcTxStyle b="on" i="off">
        <a:font>
          <a:latin typeface="Trebuchet MS"/>
          <a:ea typeface="Trebuchet MS"/>
          <a:cs typeface="Trebuchet MS"/>
        </a:font>
        <a:srgbClr val="FFFFFF"/>
      </a:tcTxStyle>
      <a:tcStyle>
        <a:tcBdr>
          <a:top>
            <a:ln w="38100" cap="flat" cmpd="sng">
              <a:solidFill>
                <a:srgbClr val="FFFFFF"/>
              </a:solidFill>
              <a:prstDash val="solid"/>
              <a:round/>
              <a:headEnd type="none" w="sm" len="sm"/>
              <a:tailEnd type="none" w="sm" len="sm"/>
            </a:ln>
          </a:top>
        </a:tcBdr>
        <a:fill>
          <a:solidFill>
            <a:srgbClr val="008564"/>
          </a:solidFill>
        </a:fill>
      </a:tcStyle>
    </a:lastRow>
    <a:seCell>
      <a:tcTxStyle/>
      <a:tcStyle>
        <a:tcBdr/>
      </a:tcStyle>
    </a:seCell>
    <a:swCell>
      <a:tcTxStyle/>
      <a:tcStyle>
        <a:tcBdr/>
      </a:tcStyle>
    </a:swCell>
    <a:firstRow>
      <a:tcTxStyle b="on" i="off">
        <a:font>
          <a:latin typeface="Trebuchet MS"/>
          <a:ea typeface="Trebuchet MS"/>
          <a:cs typeface="Trebuchet MS"/>
        </a:font>
        <a:srgbClr val="FFFFFF"/>
      </a:tcTxStyle>
      <a:tcStyle>
        <a:tcBdr>
          <a:bottom>
            <a:ln w="38100" cap="flat" cmpd="sng">
              <a:solidFill>
                <a:srgbClr val="FFFFFF"/>
              </a:solidFill>
              <a:prstDash val="solid"/>
              <a:round/>
              <a:headEnd type="none" w="sm" len="sm"/>
              <a:tailEnd type="none" w="sm" len="sm"/>
            </a:ln>
          </a:bottom>
        </a:tcBdr>
        <a:fill>
          <a:solidFill>
            <a:srgbClr val="008564"/>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4" d="100"/>
          <a:sy n="54" d="100"/>
        </p:scale>
        <p:origin x="754" y="82"/>
      </p:cViewPr>
      <p:guideLst>
        <p:guide orient="horz" pos="2193"/>
        <p:guide orient="horz" pos="5083"/>
        <p:guide orient="horz" pos="5315"/>
        <p:guide pos="9092"/>
        <p:guide orient="horz" pos="1625"/>
        <p:guide pos="5762"/>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tty Delafuente" userId="S::pstanton_umbc.edu#ext#@nvidia.onmicrosoft.com::96ac9ae7-fc69-49ad-ba58-5d753a43d32e" providerId="AD" clId="Web-{7AAE2664-E177-3EE7-F770-7F81A3A237B4}"/>
    <pc:docChg chg="modSld">
      <pc:chgData name="Patty Delafuente" userId="S::pstanton_umbc.edu#ext#@nvidia.onmicrosoft.com::96ac9ae7-fc69-49ad-ba58-5d753a43d32e" providerId="AD" clId="Web-{7AAE2664-E177-3EE7-F770-7F81A3A237B4}" dt="2022-07-06T00:23:01.687" v="30" actId="20577"/>
      <pc:docMkLst>
        <pc:docMk/>
      </pc:docMkLst>
      <pc:sldChg chg="modSp">
        <pc:chgData name="Patty Delafuente" userId="S::pstanton_umbc.edu#ext#@nvidia.onmicrosoft.com::96ac9ae7-fc69-49ad-ba58-5d753a43d32e" providerId="AD" clId="Web-{7AAE2664-E177-3EE7-F770-7F81A3A237B4}" dt="2022-07-06T00:23:01.687" v="30" actId="20577"/>
        <pc:sldMkLst>
          <pc:docMk/>
          <pc:sldMk cId="0" sldId="258"/>
        </pc:sldMkLst>
        <pc:spChg chg="mod">
          <ac:chgData name="Patty Delafuente" userId="S::pstanton_umbc.edu#ext#@nvidia.onmicrosoft.com::96ac9ae7-fc69-49ad-ba58-5d753a43d32e" providerId="AD" clId="Web-{7AAE2664-E177-3EE7-F770-7F81A3A237B4}" dt="2022-07-06T00:23:01.687" v="30" actId="20577"/>
          <ac:spMkLst>
            <pc:docMk/>
            <pc:sldMk cId="0" sldId="258"/>
            <ac:spMk id="86" creationId="{00000000-0000-0000-0000-000000000000}"/>
          </ac:spMkLst>
        </pc:spChg>
      </pc:sldChg>
      <pc:sldChg chg="modSp">
        <pc:chgData name="Patty Delafuente" userId="S::pstanton_umbc.edu#ext#@nvidia.onmicrosoft.com::96ac9ae7-fc69-49ad-ba58-5d753a43d32e" providerId="AD" clId="Web-{7AAE2664-E177-3EE7-F770-7F81A3A237B4}" dt="2022-07-06T00:19:55.806" v="1" actId="20577"/>
        <pc:sldMkLst>
          <pc:docMk/>
          <pc:sldMk cId="0" sldId="259"/>
        </pc:sldMkLst>
        <pc:spChg chg="mod">
          <ac:chgData name="Patty Delafuente" userId="S::pstanton_umbc.edu#ext#@nvidia.onmicrosoft.com::96ac9ae7-fc69-49ad-ba58-5d753a43d32e" providerId="AD" clId="Web-{7AAE2664-E177-3EE7-F770-7F81A3A237B4}" dt="2022-07-06T00:19:55.806" v="1" actId="20577"/>
          <ac:spMkLst>
            <pc:docMk/>
            <pc:sldMk cId="0" sldId="259"/>
            <ac:spMk id="93" creationId="{00000000-0000-0000-0000-000000000000}"/>
          </ac:spMkLst>
        </pc:spChg>
      </pc:sldChg>
      <pc:sldChg chg="modSp">
        <pc:chgData name="Patty Delafuente" userId="S::pstanton_umbc.edu#ext#@nvidia.onmicrosoft.com::96ac9ae7-fc69-49ad-ba58-5d753a43d32e" providerId="AD" clId="Web-{7AAE2664-E177-3EE7-F770-7F81A3A237B4}" dt="2022-07-06T00:21:50.872" v="26" actId="20577"/>
        <pc:sldMkLst>
          <pc:docMk/>
          <pc:sldMk cId="0" sldId="274"/>
        </pc:sldMkLst>
        <pc:spChg chg="mod">
          <ac:chgData name="Patty Delafuente" userId="S::pstanton_umbc.edu#ext#@nvidia.onmicrosoft.com::96ac9ae7-fc69-49ad-ba58-5d753a43d32e" providerId="AD" clId="Web-{7AAE2664-E177-3EE7-F770-7F81A3A237B4}" dt="2022-07-06T00:21:50.872" v="26" actId="20577"/>
          <ac:spMkLst>
            <pc:docMk/>
            <pc:sldMk cId="0" sldId="274"/>
            <ac:spMk id="2" creationId="{00000000-0000-0000-0000-000000000000}"/>
          </ac:spMkLst>
        </pc:spChg>
      </pc:sldChg>
    </pc:docChg>
  </pc:docChgLst>
  <pc:docChgLst>
    <pc:chgData name="aysemuttlu" userId="S::aysemuttlu_gmail.com#ext#@nvidia.onmicrosoft.com::22880469-0ac1-4873-9702-4b0483f99fa6" providerId="AD" clId="Web-{3E87511B-567B-20C8-898F-C403445BACBD}"/>
    <pc:docChg chg="addSld delSld modSld">
      <pc:chgData name="aysemuttlu" userId="S::aysemuttlu_gmail.com#ext#@nvidia.onmicrosoft.com::22880469-0ac1-4873-9702-4b0483f99fa6" providerId="AD" clId="Web-{3E87511B-567B-20C8-898F-C403445BACBD}" dt="2022-06-03T09:46:48.854" v="170" actId="20577"/>
      <pc:docMkLst>
        <pc:docMk/>
      </pc:docMkLst>
      <pc:sldChg chg="del">
        <pc:chgData name="aysemuttlu" userId="S::aysemuttlu_gmail.com#ext#@nvidia.onmicrosoft.com::22880469-0ac1-4873-9702-4b0483f99fa6" providerId="AD" clId="Web-{3E87511B-567B-20C8-898F-C403445BACBD}" dt="2022-06-03T09:15:37.047" v="2"/>
        <pc:sldMkLst>
          <pc:docMk/>
          <pc:sldMk cId="0" sldId="260"/>
        </pc:sldMkLst>
      </pc:sldChg>
      <pc:sldChg chg="del">
        <pc:chgData name="aysemuttlu" userId="S::aysemuttlu_gmail.com#ext#@nvidia.onmicrosoft.com::22880469-0ac1-4873-9702-4b0483f99fa6" providerId="AD" clId="Web-{3E87511B-567B-20C8-898F-C403445BACBD}" dt="2022-06-03T09:15:37.047" v="0"/>
        <pc:sldMkLst>
          <pc:docMk/>
          <pc:sldMk cId="0" sldId="261"/>
        </pc:sldMkLst>
      </pc:sldChg>
      <pc:sldChg chg="del">
        <pc:chgData name="aysemuttlu" userId="S::aysemuttlu_gmail.com#ext#@nvidia.onmicrosoft.com::22880469-0ac1-4873-9702-4b0483f99fa6" providerId="AD" clId="Web-{3E87511B-567B-20C8-898F-C403445BACBD}" dt="2022-06-03T09:15:37.047" v="1"/>
        <pc:sldMkLst>
          <pc:docMk/>
          <pc:sldMk cId="0" sldId="275"/>
        </pc:sldMkLst>
      </pc:sldChg>
      <pc:sldChg chg="add">
        <pc:chgData name="aysemuttlu" userId="S::aysemuttlu_gmail.com#ext#@nvidia.onmicrosoft.com::22880469-0ac1-4873-9702-4b0483f99fa6" providerId="AD" clId="Web-{3E87511B-567B-20C8-898F-C403445BACBD}" dt="2022-06-03T09:15:39.406" v="3"/>
        <pc:sldMkLst>
          <pc:docMk/>
          <pc:sldMk cId="183974022" sldId="277"/>
        </pc:sldMkLst>
      </pc:sldChg>
      <pc:sldChg chg="add">
        <pc:chgData name="aysemuttlu" userId="S::aysemuttlu_gmail.com#ext#@nvidia.onmicrosoft.com::22880469-0ac1-4873-9702-4b0483f99fa6" providerId="AD" clId="Web-{3E87511B-567B-20C8-898F-C403445BACBD}" dt="2022-06-03T09:15:39.453" v="4"/>
        <pc:sldMkLst>
          <pc:docMk/>
          <pc:sldMk cId="175647162" sldId="278"/>
        </pc:sldMkLst>
      </pc:sldChg>
      <pc:sldChg chg="add">
        <pc:chgData name="aysemuttlu" userId="S::aysemuttlu_gmail.com#ext#@nvidia.onmicrosoft.com::22880469-0ac1-4873-9702-4b0483f99fa6" providerId="AD" clId="Web-{3E87511B-567B-20C8-898F-C403445BACBD}" dt="2022-06-03T09:15:39.500" v="5"/>
        <pc:sldMkLst>
          <pc:docMk/>
          <pc:sldMk cId="2963669655" sldId="279"/>
        </pc:sldMkLst>
      </pc:sldChg>
      <pc:sldChg chg="delSp modSp new del">
        <pc:chgData name="aysemuttlu" userId="S::aysemuttlu_gmail.com#ext#@nvidia.onmicrosoft.com::22880469-0ac1-4873-9702-4b0483f99fa6" providerId="AD" clId="Web-{3E87511B-567B-20C8-898F-C403445BACBD}" dt="2022-06-03T09:44:45.429" v="159"/>
        <pc:sldMkLst>
          <pc:docMk/>
          <pc:sldMk cId="2509106790" sldId="280"/>
        </pc:sldMkLst>
        <pc:spChg chg="mod">
          <ac:chgData name="aysemuttlu" userId="S::aysemuttlu_gmail.com#ext#@nvidia.onmicrosoft.com::22880469-0ac1-4873-9702-4b0483f99fa6" providerId="AD" clId="Web-{3E87511B-567B-20C8-898F-C403445BACBD}" dt="2022-06-03T09:41:58.160" v="119" actId="20577"/>
          <ac:spMkLst>
            <pc:docMk/>
            <pc:sldMk cId="2509106790" sldId="280"/>
            <ac:spMk id="2" creationId="{BBF05E8D-8693-29B4-EDBA-45ABD01EB41B}"/>
          </ac:spMkLst>
        </pc:spChg>
        <pc:spChg chg="mod">
          <ac:chgData name="aysemuttlu" userId="S::aysemuttlu_gmail.com#ext#@nvidia.onmicrosoft.com::22880469-0ac1-4873-9702-4b0483f99fa6" providerId="AD" clId="Web-{3E87511B-567B-20C8-898F-C403445BACBD}" dt="2022-06-03T09:39:23.860" v="59" actId="20577"/>
          <ac:spMkLst>
            <pc:docMk/>
            <pc:sldMk cId="2509106790" sldId="280"/>
            <ac:spMk id="3" creationId="{6A77D23E-DAC8-A107-E357-F8CAF25CD565}"/>
          </ac:spMkLst>
        </pc:spChg>
        <pc:spChg chg="del">
          <ac:chgData name="aysemuttlu" userId="S::aysemuttlu_gmail.com#ext#@nvidia.onmicrosoft.com::22880469-0ac1-4873-9702-4b0483f99fa6" providerId="AD" clId="Web-{3E87511B-567B-20C8-898F-C403445BACBD}" dt="2022-06-03T09:38:53.469" v="45"/>
          <ac:spMkLst>
            <pc:docMk/>
            <pc:sldMk cId="2509106790" sldId="280"/>
            <ac:spMk id="4" creationId="{859E0FC0-25E4-DF83-18D9-415DC24F6D92}"/>
          </ac:spMkLst>
        </pc:spChg>
      </pc:sldChg>
      <pc:sldChg chg="addSp delSp modSp new">
        <pc:chgData name="aysemuttlu" userId="S::aysemuttlu_gmail.com#ext#@nvidia.onmicrosoft.com::22880469-0ac1-4873-9702-4b0483f99fa6" providerId="AD" clId="Web-{3E87511B-567B-20C8-898F-C403445BACBD}" dt="2022-06-03T09:42:01.738" v="120" actId="20577"/>
        <pc:sldMkLst>
          <pc:docMk/>
          <pc:sldMk cId="2763866681" sldId="281"/>
        </pc:sldMkLst>
        <pc:spChg chg="mod">
          <ac:chgData name="aysemuttlu" userId="S::aysemuttlu_gmail.com#ext#@nvidia.onmicrosoft.com::22880469-0ac1-4873-9702-4b0483f99fa6" providerId="AD" clId="Web-{3E87511B-567B-20C8-898F-C403445BACBD}" dt="2022-06-03T09:42:01.738" v="120" actId="20577"/>
          <ac:spMkLst>
            <pc:docMk/>
            <pc:sldMk cId="2763866681" sldId="281"/>
            <ac:spMk id="2" creationId="{7D5B6053-85EE-4B0F-CCA2-0A1F554E68E8}"/>
          </ac:spMkLst>
        </pc:spChg>
        <pc:spChg chg="mod">
          <ac:chgData name="aysemuttlu" userId="S::aysemuttlu_gmail.com#ext#@nvidia.onmicrosoft.com::22880469-0ac1-4873-9702-4b0483f99fa6" providerId="AD" clId="Web-{3E87511B-567B-20C8-898F-C403445BACBD}" dt="2022-06-03T09:41:19.909" v="105" actId="20577"/>
          <ac:spMkLst>
            <pc:docMk/>
            <pc:sldMk cId="2763866681" sldId="281"/>
            <ac:spMk id="3" creationId="{C3B04842-CC1F-AA78-9E34-99974374BA44}"/>
          </ac:spMkLst>
        </pc:spChg>
        <pc:spChg chg="del">
          <ac:chgData name="aysemuttlu" userId="S::aysemuttlu_gmail.com#ext#@nvidia.onmicrosoft.com::22880469-0ac1-4873-9702-4b0483f99fa6" providerId="AD" clId="Web-{3E87511B-567B-20C8-898F-C403445BACBD}" dt="2022-06-03T09:39:28.360" v="60"/>
          <ac:spMkLst>
            <pc:docMk/>
            <pc:sldMk cId="2763866681" sldId="281"/>
            <ac:spMk id="4" creationId="{B8616526-225D-51D0-1F10-4CB57FB194CE}"/>
          </ac:spMkLst>
        </pc:spChg>
        <pc:picChg chg="add mod">
          <ac:chgData name="aysemuttlu" userId="S::aysemuttlu_gmail.com#ext#@nvidia.onmicrosoft.com::22880469-0ac1-4873-9702-4b0483f99fa6" providerId="AD" clId="Web-{3E87511B-567B-20C8-898F-C403445BACBD}" dt="2022-06-03T09:41:35.925" v="111" actId="1076"/>
          <ac:picMkLst>
            <pc:docMk/>
            <pc:sldMk cId="2763866681" sldId="281"/>
            <ac:picMk id="5" creationId="{F75E3452-3E12-4635-C4DB-5168DCE3E6C9}"/>
          </ac:picMkLst>
        </pc:picChg>
        <pc:picChg chg="add mod">
          <ac:chgData name="aysemuttlu" userId="S::aysemuttlu_gmail.com#ext#@nvidia.onmicrosoft.com::22880469-0ac1-4873-9702-4b0483f99fa6" providerId="AD" clId="Web-{3E87511B-567B-20C8-898F-C403445BACBD}" dt="2022-06-03T09:41:41.378" v="113" actId="1076"/>
          <ac:picMkLst>
            <pc:docMk/>
            <pc:sldMk cId="2763866681" sldId="281"/>
            <ac:picMk id="6" creationId="{00280D9C-1007-1189-220C-9603BEBC17CF}"/>
          </ac:picMkLst>
        </pc:picChg>
      </pc:sldChg>
      <pc:sldChg chg="new del">
        <pc:chgData name="aysemuttlu" userId="S::aysemuttlu_gmail.com#ext#@nvidia.onmicrosoft.com::22880469-0ac1-4873-9702-4b0483f99fa6" providerId="AD" clId="Web-{3E87511B-567B-20C8-898F-C403445BACBD}" dt="2022-06-03T09:41:44.800" v="114"/>
        <pc:sldMkLst>
          <pc:docMk/>
          <pc:sldMk cId="3888666519" sldId="282"/>
        </pc:sldMkLst>
      </pc:sldChg>
      <pc:sldChg chg="delSp modSp new">
        <pc:chgData name="aysemuttlu" userId="S::aysemuttlu_gmail.com#ext#@nvidia.onmicrosoft.com::22880469-0ac1-4873-9702-4b0483f99fa6" providerId="AD" clId="Web-{3E87511B-567B-20C8-898F-C403445BACBD}" dt="2022-06-03T09:46:01.275" v="165" actId="20577"/>
        <pc:sldMkLst>
          <pc:docMk/>
          <pc:sldMk cId="1184486325" sldId="283"/>
        </pc:sldMkLst>
        <pc:spChg chg="mod">
          <ac:chgData name="aysemuttlu" userId="S::aysemuttlu_gmail.com#ext#@nvidia.onmicrosoft.com::22880469-0ac1-4873-9702-4b0483f99fa6" providerId="AD" clId="Web-{3E87511B-567B-20C8-898F-C403445BACBD}" dt="2022-06-03T09:41:54.535" v="118" actId="20577"/>
          <ac:spMkLst>
            <pc:docMk/>
            <pc:sldMk cId="1184486325" sldId="283"/>
            <ac:spMk id="2" creationId="{5992D3F7-18F9-BB82-66A4-2FF52289FA62}"/>
          </ac:spMkLst>
        </pc:spChg>
        <pc:spChg chg="mod">
          <ac:chgData name="aysemuttlu" userId="S::aysemuttlu_gmail.com#ext#@nvidia.onmicrosoft.com::22880469-0ac1-4873-9702-4b0483f99fa6" providerId="AD" clId="Web-{3E87511B-567B-20C8-898F-C403445BACBD}" dt="2022-06-03T09:46:01.275" v="165" actId="20577"/>
          <ac:spMkLst>
            <pc:docMk/>
            <pc:sldMk cId="1184486325" sldId="283"/>
            <ac:spMk id="3" creationId="{5FF73D3C-E95B-8B37-B35A-882190484D4E}"/>
          </ac:spMkLst>
        </pc:spChg>
        <pc:spChg chg="del">
          <ac:chgData name="aysemuttlu" userId="S::aysemuttlu_gmail.com#ext#@nvidia.onmicrosoft.com::22880469-0ac1-4873-9702-4b0483f99fa6" providerId="AD" clId="Web-{3E87511B-567B-20C8-898F-C403445BACBD}" dt="2022-06-03T09:41:49.254" v="115"/>
          <ac:spMkLst>
            <pc:docMk/>
            <pc:sldMk cId="1184486325" sldId="283"/>
            <ac:spMk id="4" creationId="{52B0237C-F150-9D3F-AC51-043A93B1E526}"/>
          </ac:spMkLst>
        </pc:spChg>
      </pc:sldChg>
      <pc:sldChg chg="addSp delSp modSp new">
        <pc:chgData name="aysemuttlu" userId="S::aysemuttlu_gmail.com#ext#@nvidia.onmicrosoft.com::22880469-0ac1-4873-9702-4b0483f99fa6" providerId="AD" clId="Web-{3E87511B-567B-20C8-898F-C403445BACBD}" dt="2022-06-03T09:43:05.958" v="143" actId="20577"/>
        <pc:sldMkLst>
          <pc:docMk/>
          <pc:sldMk cId="1079349550" sldId="284"/>
        </pc:sldMkLst>
        <pc:spChg chg="mod">
          <ac:chgData name="aysemuttlu" userId="S::aysemuttlu_gmail.com#ext#@nvidia.onmicrosoft.com::22880469-0ac1-4873-9702-4b0483f99fa6" providerId="AD" clId="Web-{3E87511B-567B-20C8-898F-C403445BACBD}" dt="2022-06-03T09:43:05.958" v="143" actId="20577"/>
          <ac:spMkLst>
            <pc:docMk/>
            <pc:sldMk cId="1079349550" sldId="284"/>
            <ac:spMk id="2" creationId="{DF4D9027-966A-9ED1-A633-0FA5B861D2EA}"/>
          </ac:spMkLst>
        </pc:spChg>
        <pc:spChg chg="mod">
          <ac:chgData name="aysemuttlu" userId="S::aysemuttlu_gmail.com#ext#@nvidia.onmicrosoft.com::22880469-0ac1-4873-9702-4b0483f99fa6" providerId="AD" clId="Web-{3E87511B-567B-20C8-898F-C403445BACBD}" dt="2022-06-03T09:42:35.833" v="136" actId="1076"/>
          <ac:spMkLst>
            <pc:docMk/>
            <pc:sldMk cId="1079349550" sldId="284"/>
            <ac:spMk id="3" creationId="{A8FECBDA-9FE5-E6AE-DC4C-0840E738A59C}"/>
          </ac:spMkLst>
        </pc:spChg>
        <pc:spChg chg="del">
          <ac:chgData name="aysemuttlu" userId="S::aysemuttlu_gmail.com#ext#@nvidia.onmicrosoft.com::22880469-0ac1-4873-9702-4b0483f99fa6" providerId="AD" clId="Web-{3E87511B-567B-20C8-898F-C403445BACBD}" dt="2022-06-03T09:42:19.957" v="128"/>
          <ac:spMkLst>
            <pc:docMk/>
            <pc:sldMk cId="1079349550" sldId="284"/>
            <ac:spMk id="4" creationId="{EFFE97CA-1A66-919D-7A2D-DD974F3CFE52}"/>
          </ac:spMkLst>
        </pc:spChg>
        <pc:picChg chg="add mod">
          <ac:chgData name="aysemuttlu" userId="S::aysemuttlu_gmail.com#ext#@nvidia.onmicrosoft.com::22880469-0ac1-4873-9702-4b0483f99fa6" providerId="AD" clId="Web-{3E87511B-567B-20C8-898F-C403445BACBD}" dt="2022-06-03T09:42:45.895" v="141" actId="1076"/>
          <ac:picMkLst>
            <pc:docMk/>
            <pc:sldMk cId="1079349550" sldId="284"/>
            <ac:picMk id="5" creationId="{2B439411-C060-296B-C1BD-D6F19BE32F98}"/>
          </ac:picMkLst>
        </pc:picChg>
      </pc:sldChg>
      <pc:sldChg chg="addSp delSp modSp new">
        <pc:chgData name="aysemuttlu" userId="S::aysemuttlu_gmail.com#ext#@nvidia.onmicrosoft.com::22880469-0ac1-4873-9702-4b0483f99fa6" providerId="AD" clId="Web-{3E87511B-567B-20C8-898F-C403445BACBD}" dt="2022-06-03T09:43:30.490" v="150" actId="14100"/>
        <pc:sldMkLst>
          <pc:docMk/>
          <pc:sldMk cId="2395219219" sldId="285"/>
        </pc:sldMkLst>
        <pc:spChg chg="mod">
          <ac:chgData name="aysemuttlu" userId="S::aysemuttlu_gmail.com#ext#@nvidia.onmicrosoft.com::22880469-0ac1-4873-9702-4b0483f99fa6" providerId="AD" clId="Web-{3E87511B-567B-20C8-898F-C403445BACBD}" dt="2022-06-03T09:43:21.974" v="147" actId="20577"/>
          <ac:spMkLst>
            <pc:docMk/>
            <pc:sldMk cId="2395219219" sldId="285"/>
            <ac:spMk id="2" creationId="{7B78C38A-6133-05F0-DA22-5194BE23B92C}"/>
          </ac:spMkLst>
        </pc:spChg>
        <pc:spChg chg="mod">
          <ac:chgData name="aysemuttlu" userId="S::aysemuttlu_gmail.com#ext#@nvidia.onmicrosoft.com::22880469-0ac1-4873-9702-4b0483f99fa6" providerId="AD" clId="Web-{3E87511B-567B-20C8-898F-C403445BACBD}" dt="2022-06-03T09:43:26.646" v="148" actId="20577"/>
          <ac:spMkLst>
            <pc:docMk/>
            <pc:sldMk cId="2395219219" sldId="285"/>
            <ac:spMk id="3" creationId="{E8D347E9-560B-773F-F1CE-C32F7859E2E1}"/>
          </ac:spMkLst>
        </pc:spChg>
        <pc:spChg chg="del">
          <ac:chgData name="aysemuttlu" userId="S::aysemuttlu_gmail.com#ext#@nvidia.onmicrosoft.com::22880469-0ac1-4873-9702-4b0483f99fa6" providerId="AD" clId="Web-{3E87511B-567B-20C8-898F-C403445BACBD}" dt="2022-06-03T09:43:16.646" v="144"/>
          <ac:spMkLst>
            <pc:docMk/>
            <pc:sldMk cId="2395219219" sldId="285"/>
            <ac:spMk id="4" creationId="{39C147A6-93D4-88C5-BDF9-9CFAF67C0BD8}"/>
          </ac:spMkLst>
        </pc:spChg>
        <pc:picChg chg="add mod">
          <ac:chgData name="aysemuttlu" userId="S::aysemuttlu_gmail.com#ext#@nvidia.onmicrosoft.com::22880469-0ac1-4873-9702-4b0483f99fa6" providerId="AD" clId="Web-{3E87511B-567B-20C8-898F-C403445BACBD}" dt="2022-06-03T09:43:30.490" v="150" actId="14100"/>
          <ac:picMkLst>
            <pc:docMk/>
            <pc:sldMk cId="2395219219" sldId="285"/>
            <ac:picMk id="5" creationId="{33A32B31-C2C7-6E04-8C5E-1AF6E43F497F}"/>
          </ac:picMkLst>
        </pc:picChg>
      </pc:sldChg>
      <pc:sldChg chg="delSp modSp new">
        <pc:chgData name="aysemuttlu" userId="S::aysemuttlu_gmail.com#ext#@nvidia.onmicrosoft.com::22880469-0ac1-4873-9702-4b0483f99fa6" providerId="AD" clId="Web-{3E87511B-567B-20C8-898F-C403445BACBD}" dt="2022-06-03T09:46:48.854" v="170" actId="20577"/>
        <pc:sldMkLst>
          <pc:docMk/>
          <pc:sldMk cId="1163605679" sldId="286"/>
        </pc:sldMkLst>
        <pc:spChg chg="mod">
          <ac:chgData name="aysemuttlu" userId="S::aysemuttlu_gmail.com#ext#@nvidia.onmicrosoft.com::22880469-0ac1-4873-9702-4b0483f99fa6" providerId="AD" clId="Web-{3E87511B-567B-20C8-898F-C403445BACBD}" dt="2022-06-03T09:43:43.287" v="155" actId="20577"/>
          <ac:spMkLst>
            <pc:docMk/>
            <pc:sldMk cId="1163605679" sldId="286"/>
            <ac:spMk id="2" creationId="{DC9830D9-2D98-BB34-5C00-625F5B77290D}"/>
          </ac:spMkLst>
        </pc:spChg>
        <pc:spChg chg="mod">
          <ac:chgData name="aysemuttlu" userId="S::aysemuttlu_gmail.com#ext#@nvidia.onmicrosoft.com::22880469-0ac1-4873-9702-4b0483f99fa6" providerId="AD" clId="Web-{3E87511B-567B-20C8-898F-C403445BACBD}" dt="2022-06-03T09:46:48.854" v="170" actId="20577"/>
          <ac:spMkLst>
            <pc:docMk/>
            <pc:sldMk cId="1163605679" sldId="286"/>
            <ac:spMk id="3" creationId="{AC3EE3D0-F47D-7AF7-4E18-85F865EF850C}"/>
          </ac:spMkLst>
        </pc:spChg>
        <pc:spChg chg="del">
          <ac:chgData name="aysemuttlu" userId="S::aysemuttlu_gmail.com#ext#@nvidia.onmicrosoft.com::22880469-0ac1-4873-9702-4b0483f99fa6" providerId="AD" clId="Web-{3E87511B-567B-20C8-898F-C403445BACBD}" dt="2022-06-03T09:43:34.584" v="151"/>
          <ac:spMkLst>
            <pc:docMk/>
            <pc:sldMk cId="1163605679" sldId="286"/>
            <ac:spMk id="4" creationId="{3C23EB5C-30D9-C30C-4861-952CB9C7D44A}"/>
          </ac:spMkLst>
        </pc:spChg>
      </pc:sldChg>
    </pc:docChg>
  </pc:docChgLst>
</pc:chgInfo>
</file>

<file path=ppt/notesMasters/_rels/notes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3.xml"/><Relationship Id="rId4" Type="http://schemas.openxmlformats.org/officeDocument/2006/relationships/image" Target="../media/image10.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3" name="Google Shape;3;n"/>
          <p:cNvSpPr>
            <a:spLocks noGrp="1" noEditPoints="1"/>
          </p:cNvSpPr>
          <p:nvPr>
            <p:ph type="dt" idx="10"/>
          </p:nvPr>
        </p:nvSpPr>
        <p:spPr>
          <a:xfrm>
            <a:off x="330565" y="8831580"/>
            <a:ext cx="3037840" cy="464820"/>
          </a:xfrm>
          <a:prstGeom prst="rect">
            <a:avLst/>
          </a:prstGeom>
          <a:noFill/>
          <a:ln>
            <a:noFill/>
          </a:ln>
        </p:spPr>
        <p:txBody>
          <a:bodyPr wrap="square" lIns="93175" tIns="46575" rIns="93175" bIns="46575" anchor="ctr">
            <a:noAutofit/>
          </a:bodyPr>
          <a:lstStyle>
            <a:lvl1pPr marR="0" algn="l" rtl="0">
              <a:spcBef>
                <a:spcPts val="0"/>
              </a:spcBef>
              <a:spcAft>
                <a:spcPts val="0"/>
              </a:spcAft>
              <a:buSzPts val="1400"/>
              <a:buNone/>
              <a:defRPr sz="11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lvl="1"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lvl="2"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lvl="3"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lvl="4"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lvl="5"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lvl="6"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lvl="7"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lvl="8" algn="l" rtl="0">
              <a:spcBef>
                <a:spcPts val="0"/>
              </a:spcBef>
              <a:spcAft>
                <a:spcPts val="0"/>
              </a:spcAft>
              <a:buSzPts val="1400"/>
              <a:buNone/>
              <a:defRPr sz="18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a:lstStyle>
          <a:p>
            <a:endParaRPr/>
          </a:p>
        </p:txBody>
      </p:sp>
      <p:sp>
        <p:nvSpPr>
          <p:cNvPr id="4" name="Google Shape;4;n"/>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p:spPr>
        <p:txBody>
          <a:bodyPr/>
          <a:lstStyle/>
          <a:p>
            <a:endParaRPr/>
          </a:p>
        </p:txBody>
      </p:sp>
      <p:sp>
        <p:nvSpPr>
          <p:cNvPr id="5" name="Google Shape;5;n"/>
          <p:cNvSpPr>
            <a:spLocks noGrp="1" noEditPoints="1"/>
          </p:cNvSpPr>
          <p:nvPr>
            <p:ph type="body" idx="1"/>
          </p:nvPr>
        </p:nvSpPr>
        <p:spPr>
          <a:xfrm>
            <a:off x="701040" y="4415790"/>
            <a:ext cx="5608320" cy="4183380"/>
          </a:xfrm>
          <a:prstGeom prst="rect">
            <a:avLst/>
          </a:prstGeom>
          <a:noFill/>
          <a:ln>
            <a:noFill/>
          </a:ln>
        </p:spPr>
        <p:txBody>
          <a:bodyPr wrap="square" lIns="93175" tIns="46575" rIns="93175" bIns="46575" anchor="t">
            <a:normAutofit/>
          </a:bodyPr>
          <a:lstStyle>
            <a:lvl1pPr marL="457200" marR="0" indent="-228600" algn="l" rtl="0">
              <a:spcBef>
                <a:spcPts val="550"/>
              </a:spcBef>
              <a:spcAft>
                <a:spcPts val="0"/>
              </a:spcAft>
              <a:buSzPts val="1400"/>
              <a:buNone/>
              <a:defRPr sz="1833"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marR="0" lvl="1" indent="-228600" algn="l" rtl="0">
              <a:spcBef>
                <a:spcPts val="550"/>
              </a:spcBef>
              <a:spcAft>
                <a:spcPts val="0"/>
              </a:spcAft>
              <a:buSzPts val="1400"/>
              <a:buNone/>
              <a:defRPr sz="1833"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marR="0" lvl="2" indent="-228600" algn="l" rtl="0">
              <a:spcBef>
                <a:spcPts val="550"/>
              </a:spcBef>
              <a:spcAft>
                <a:spcPts val="0"/>
              </a:spcAft>
              <a:buSzPts val="1400"/>
              <a:buNone/>
              <a:defRPr sz="1833"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L="1828800" marR="0" lvl="3" indent="-228600" algn="l" rtl="0">
              <a:spcBef>
                <a:spcPts val="550"/>
              </a:spcBef>
              <a:spcAft>
                <a:spcPts val="0"/>
              </a:spcAft>
              <a:buSzPts val="1400"/>
              <a:buNone/>
              <a:defRPr sz="1833"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L="2286000" marR="0" lvl="4" indent="-228600" algn="l" rtl="0">
              <a:spcBef>
                <a:spcPts val="550"/>
              </a:spcBef>
              <a:spcAft>
                <a:spcPts val="0"/>
              </a:spcAft>
              <a:buSzPts val="1400"/>
              <a:buNone/>
              <a:defRPr sz="1833"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L="2743200" marR="0" lvl="5"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9pPr>
          </a:lstStyle>
          <a:p>
            <a:pPr lvl="0"/>
            <a:endParaRPr/>
          </a:p>
        </p:txBody>
      </p:sp>
      <p:sp>
        <p:nvSpPr>
          <p:cNvPr id="6" name="Google Shape;6;n"/>
          <p:cNvSpPr>
            <a:spLocks noGrp="1" noEditPoints="1"/>
          </p:cNvSpPr>
          <p:nvPr>
            <p:ph type="sldNum" idx="12"/>
          </p:nvPr>
        </p:nvSpPr>
        <p:spPr>
          <a:xfrm>
            <a:off x="3663170" y="8829967"/>
            <a:ext cx="3037840" cy="464820"/>
          </a:xfrm>
          <a:prstGeom prst="rect">
            <a:avLst/>
          </a:prstGeom>
          <a:noFill/>
          <a:ln>
            <a:noFill/>
          </a:ln>
        </p:spPr>
        <p:txBody>
          <a:bodyPr wrap="square" lIns="93175" tIns="46575" rIns="93175" bIns="46575" anchor="ctr">
            <a:noAutofit/>
          </a:bodyPr>
          <a:lstStyle/>
          <a:p>
            <a:pPr marL="0" marR="0" indent="0" algn="r" rtl="0">
              <a:spcBef>
                <a:spcPts val="0"/>
              </a:spcBef>
              <a:spcAft>
                <a:spcPts val="0"/>
              </a:spcAft>
              <a:buNone/>
            </a:pPr>
            <a:fld id="{00000000-1234-1234-1234-123412341234}" type="slidenum">
              <a:rPr lang="en-US" sz="11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a:t>
            </a:fld>
            <a:endParaRPr sz="1100" b="0" i="0" u="none" strike="noStrike" cap="none">
              <a:solidFill>
                <a:schemeClr val="dk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grpSp>
        <p:nvGrpSpPr>
          <p:cNvPr id="7" name="Google Shape;7;n"/>
          <p:cNvGrpSpPr/>
          <p:nvPr/>
        </p:nvGrpSpPr>
        <p:grpSpPr>
          <a:xfrm>
            <a:off x="4394824" y="259707"/>
            <a:ext cx="2267650" cy="298438"/>
            <a:chOff x="10009693" y="1549925"/>
            <a:chExt cx="7721678" cy="1016226"/>
          </a:xfrm>
        </p:grpSpPr>
        <p:pic>
          <p:nvPicPr>
            <p:cNvPr id="8" name="Google Shape;8;n"/>
            <p:cNvPicPr preferRelativeResize="0"/>
            <p:nvPr/>
          </p:nvPicPr>
          <p:blipFill>
            <a:blip r:embed="rId2">
              <a:alphaModFix/>
            </a:blip>
            <a:srcRect/>
            <a:stretch>
              <a:fillRect/>
            </a:stretch>
          </p:blipFill>
          <p:spPr>
            <a:xfrm>
              <a:off x="12780211" y="1686172"/>
              <a:ext cx="1930510" cy="816283"/>
            </a:xfrm>
            <a:prstGeom prst="rect">
              <a:avLst/>
            </a:prstGeom>
            <a:noFill/>
            <a:ln>
              <a:noFill/>
            </a:ln>
          </p:spPr>
        </p:pic>
        <p:cxnSp>
          <p:nvCxnSpPr>
            <p:cNvPr id="9" name="Google Shape;9;n"/>
            <p:cNvCxnSpPr/>
            <p:nvPr/>
          </p:nvCxnSpPr>
          <p:spPr>
            <a:xfrm>
              <a:off x="12472158" y="1622477"/>
              <a:ext cx="0" cy="943674"/>
            </a:xfrm>
            <a:prstGeom prst="straightConnector1">
              <a:avLst/>
            </a:prstGeom>
            <a:noFill/>
            <a:ln w="12700" cap="flat" cmpd="sng">
              <a:solidFill>
                <a:srgbClr val="383838"/>
              </a:solidFill>
              <a:prstDash val="solid"/>
              <a:round/>
              <a:headEnd type="none" w="sm" len="sm"/>
              <a:tailEnd type="none" w="sm" len="sm"/>
            </a:ln>
          </p:spPr>
        </p:cxnSp>
        <p:pic>
          <p:nvPicPr>
            <p:cNvPr id="10" name="Google Shape;10;n" descr="A picture containing text  Description automatically generated"/>
            <p:cNvPicPr preferRelativeResize="0"/>
            <p:nvPr/>
          </p:nvPicPr>
          <p:blipFill>
            <a:blip r:embed="rId3">
              <a:alphaModFix/>
            </a:blip>
            <a:srcRect/>
            <a:stretch>
              <a:fillRect/>
            </a:stretch>
          </p:blipFill>
          <p:spPr>
            <a:xfrm>
              <a:off x="10009693" y="1549925"/>
              <a:ext cx="2413994" cy="1016226"/>
            </a:xfrm>
            <a:prstGeom prst="rect">
              <a:avLst/>
            </a:prstGeom>
            <a:noFill/>
            <a:ln>
              <a:noFill/>
            </a:ln>
          </p:spPr>
        </p:pic>
        <p:pic>
          <p:nvPicPr>
            <p:cNvPr id="11" name="Google Shape;11;n" descr="Text  Description automatically generated"/>
            <p:cNvPicPr preferRelativeResize="0"/>
            <p:nvPr/>
          </p:nvPicPr>
          <p:blipFill>
            <a:blip r:embed="rId4">
              <a:alphaModFix/>
            </a:blip>
            <a:srcRect/>
            <a:stretch>
              <a:fillRect/>
            </a:stretch>
          </p:blipFill>
          <p:spPr>
            <a:xfrm>
              <a:off x="15021781" y="1604129"/>
              <a:ext cx="2709590" cy="921922"/>
            </a:xfrm>
            <a:prstGeom prst="rect">
              <a:avLst/>
            </a:prstGeom>
            <a:noFill/>
            <a:ln>
              <a:noFill/>
            </a:ln>
          </p:spPr>
        </p:pic>
        <p:cxnSp>
          <p:nvCxnSpPr>
            <p:cNvPr id="12" name="Google Shape;12;n"/>
            <p:cNvCxnSpPr/>
            <p:nvPr/>
          </p:nvCxnSpPr>
          <p:spPr>
            <a:xfrm>
              <a:off x="14954400" y="1622477"/>
              <a:ext cx="0" cy="943674"/>
            </a:xfrm>
            <a:prstGeom prst="straightConnector1">
              <a:avLst/>
            </a:prstGeom>
            <a:noFill/>
            <a:ln w="12700" cap="flat" cmpd="sng">
              <a:solidFill>
                <a:srgbClr val="383838"/>
              </a:solidFill>
              <a:prstDash val="solid"/>
              <a:round/>
              <a:headEnd type="none" w="sm" len="sm"/>
              <a:tailEnd type="none" w="sm" len="sm"/>
            </a:ln>
          </p:spPr>
        </p:cxnSp>
      </p:grpSp>
    </p:spTree>
  </p:cSld>
  <p:clrMap bg1="lt1" tx1="dk1" bg2="dk2" tx2="lt2" accent1="accent1" accent2="accent2" accent3="accent3" accent4="accent4" accent5="accent5" accent6="accent6" hlink="hlink" folHlink="folHlink"/>
  <p:notesStyle>
    <a:lvl1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EditPoints="1"/>
          </p:cNvSpPr>
          <p:nvPr>
            <p:ph type="sldImg"/>
          </p:nvPr>
        </p:nvSpPr>
        <p:spPr>
          <a:xfrm>
            <a:off x="406400" y="696913"/>
            <a:ext cx="6197600" cy="3486150"/>
          </a:xfrm>
          <a:prstGeom prst="rect">
            <a:avLst/>
          </a:prstGeom>
        </p:spPr>
        <p:txBody>
          <a:bodyPr/>
          <a:lstStyle/>
          <a:p>
            <a:endParaRPr/>
          </a:p>
        </p:txBody>
      </p:sp>
      <p:sp>
        <p:nvSpPr>
          <p:cNvPr id="3" name="Text Placeholder 2"/>
          <p:cNvSpPr>
            <a:spLocks noGrp="1" noEditPoints="1"/>
          </p:cNvSpPr>
          <p:nvPr>
            <p:ph type="body" idx="1"/>
          </p:nvPr>
        </p:nvSpPr>
        <p:spPr>
          <a:prstGeom prst="rect">
            <a:avLst/>
          </a:prstGeom>
        </p:spPr>
        <p:txBody>
          <a:bodyPr/>
          <a:lstStyle/>
          <a:p>
            <a:endParaRPr lang="en-US"/>
          </a:p>
        </p:txBody>
      </p:sp>
      <p:sp>
        <p:nvSpPr>
          <p:cNvPr id="4" name="Slide Number Placeholder 3"/>
          <p:cNvSpPr>
            <a:spLocks noGrp="1" noEditPoints="1"/>
          </p:cNvSpPr>
          <p:nvPr>
            <p:ph type="sldNum" idx="12"/>
          </p:nvPr>
        </p:nvSpPr>
        <p:spPr>
          <a:prstGeom prst="rect">
            <a:avLst/>
          </a:prstGeom>
        </p:spPr>
        <p:txBody>
          <a:bodyPr/>
          <a:lstStyle/>
          <a:p>
            <a:fld id="{6CC63EB6-A80A-4E8E-BD1E-BC2AA569233E}" type="slidenum">
              <a:rPr lang="en-US" smtClean="0"/>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Google Shape;76;p2:notes"/>
          <p:cNvSpPr>
            <a:spLocks noGrp="1" noEditPoints="1"/>
          </p:cNvSpPr>
          <p:nvPr>
            <p:ph type="body" idx="1"/>
          </p:nvPr>
        </p:nvSpPr>
        <p:spPr>
          <a:xfrm>
            <a:off x="701040" y="4415790"/>
            <a:ext cx="5608320" cy="418338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77" name="Google Shape;77;p2: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Google Shape;82;ge171c6006a_0_49:notes"/>
          <p:cNvSpPr>
            <a:spLocks noGrp="1" noEditPoints="1"/>
          </p:cNvSpPr>
          <p:nvPr>
            <p:ph type="body" idx="1"/>
          </p:nvPr>
        </p:nvSpPr>
        <p:spPr>
          <a:xfrm>
            <a:off x="701040" y="4415790"/>
            <a:ext cx="5608200" cy="418350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83" name="Google Shape;83;ge171c6006a_0_49: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Google Shape;89;ge171c6006a_0_43:notes"/>
          <p:cNvSpPr>
            <a:spLocks noGrp="1" noEditPoints="1"/>
          </p:cNvSpPr>
          <p:nvPr>
            <p:ph type="body" idx="1"/>
          </p:nvPr>
        </p:nvSpPr>
        <p:spPr>
          <a:xfrm>
            <a:off x="701040" y="4415790"/>
            <a:ext cx="5608200" cy="418350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90" name="Google Shape;90;ge171c6006a_0_43: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Google Shape;116;ge171c6006a_0_12:notes"/>
          <p:cNvSpPr>
            <a:spLocks noGrp="1" noEditPoints="1"/>
          </p:cNvSpPr>
          <p:nvPr>
            <p:ph type="body" idx="1"/>
          </p:nvPr>
        </p:nvSpPr>
        <p:spPr>
          <a:xfrm>
            <a:off x="701040" y="4415790"/>
            <a:ext cx="5608200" cy="418350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117" name="Google Shape;117;ge171c6006a_0_12: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Google Shape;122;ge171c6006a_0_55:notes"/>
          <p:cNvSpPr>
            <a:spLocks noGrp="1" noEditPoints="1"/>
          </p:cNvSpPr>
          <p:nvPr>
            <p:ph type="body" idx="1"/>
          </p:nvPr>
        </p:nvSpPr>
        <p:spPr>
          <a:xfrm>
            <a:off x="701040" y="4415790"/>
            <a:ext cx="5608200" cy="418350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123" name="Google Shape;123;ge171c6006a_0_55: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Google Shape;128;ge171c6006a_0_18:notes"/>
          <p:cNvSpPr>
            <a:spLocks noGrp="1" noEditPoints="1"/>
          </p:cNvSpPr>
          <p:nvPr>
            <p:ph type="body" idx="1"/>
          </p:nvPr>
        </p:nvSpPr>
        <p:spPr>
          <a:xfrm>
            <a:off x="701040" y="4415790"/>
            <a:ext cx="5608200" cy="4183500"/>
          </a:xfrm>
          <a:prstGeom prst="rect">
            <a:avLst/>
          </a:prstGeom>
        </p:spPr>
        <p:txBody>
          <a:bodyPr wrap="square" lIns="93175" tIns="46575" rIns="93175" bIns="46575" anchor="t">
            <a:noAutofit/>
          </a:bodyPr>
          <a:lstStyle/>
          <a:p>
            <a:pPr marL="0" indent="0" algn="l" rtl="0">
              <a:spcBef>
                <a:spcPts val="550"/>
              </a:spcBef>
              <a:spcAft>
                <a:spcPts val="0"/>
              </a:spcAft>
              <a:buNone/>
            </a:pPr>
            <a:endParaRPr/>
          </a:p>
        </p:txBody>
      </p:sp>
      <p:sp>
        <p:nvSpPr>
          <p:cNvPr id="129" name="Google Shape;129;ge171c6006a_0_18:notes"/>
          <p:cNvSpPr>
            <a:spLocks noGrp="1" noRot="1" noChangeAspect="1" noEditPoints="1"/>
          </p:cNvSpPr>
          <p:nvPr>
            <p:ph type="sldImg" idx="2"/>
          </p:nvPr>
        </p:nvSpPr>
        <p:spPr>
          <a:xfrm>
            <a:off x="406400" y="696913"/>
            <a:ext cx="6197600" cy="3486150"/>
          </a:xfrm>
          <a:custGeom>
            <a:avLst/>
            <a:gdLst/>
            <a:ahLst/>
            <a:cxnLst/>
            <a:rect l="l" t="t" r="r" b="b"/>
            <a:pathLst>
              <a:path w="120000" h="120000">
                <a:moveTo>
                  <a:pt x="0" y="0"/>
                </a:moveTo>
                <a:lnTo>
                  <a:pt x="120000" y="0"/>
                </a:lnTo>
                <a:lnTo>
                  <a:pt x="120000" y="120000"/>
                </a:lnTo>
                <a:lnTo>
                  <a:pt x="0" y="120000"/>
                </a:lnTo>
                <a:lnTo>
                  <a:pt x="0" y="0"/>
                </a:lnTo>
                <a:close/>
              </a:path>
            </a:pathLst>
          </a:custGeom>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noEditPoints="1"/>
          </p:cNvSpPr>
          <p:nvPr>
            <p:ph type="sldImg"/>
          </p:nvPr>
        </p:nvSpPr>
        <p:spPr>
          <a:xfrm>
            <a:off x="406400" y="696913"/>
            <a:ext cx="6197600" cy="3486150"/>
          </a:xfrm>
          <a:prstGeom prst="rect">
            <a:avLst/>
          </a:prstGeom>
        </p:spPr>
        <p:txBody>
          <a:bodyPr/>
          <a:lstStyle/>
          <a:p>
            <a:endParaRPr/>
          </a:p>
        </p:txBody>
      </p:sp>
      <p:sp>
        <p:nvSpPr>
          <p:cNvPr id="3" name="Text Placeholder 2"/>
          <p:cNvSpPr>
            <a:spLocks noGrp="1" noEditPoints="1"/>
          </p:cNvSpPr>
          <p:nvPr>
            <p:ph type="body" idx="1"/>
          </p:nvPr>
        </p:nvSpPr>
        <p:spPr>
          <a:prstGeom prst="rect">
            <a:avLst/>
          </a:prstGeom>
        </p:spPr>
        <p:txBody>
          <a:bodyPr/>
          <a:lstStyle/>
          <a:p>
            <a:endParaRPr lang="en-US"/>
          </a:p>
        </p:txBody>
      </p:sp>
      <p:sp>
        <p:nvSpPr>
          <p:cNvPr id="4" name="Slide Number Placeholder 3"/>
          <p:cNvSpPr>
            <a:spLocks noGrp="1" noEditPoints="1"/>
          </p:cNvSpPr>
          <p:nvPr>
            <p:ph type="sldNum" idx="12"/>
          </p:nvPr>
        </p:nvSpPr>
        <p:spPr>
          <a:prstGeom prst="rect">
            <a:avLst/>
          </a:prstGeom>
        </p:spPr>
        <p:txBody>
          <a:bodyPr/>
          <a:lstStyle/>
          <a:p>
            <a:fld id="{BD8CB27C-29CC-4B9E-8022-26A63FED7008}" type="slidenum">
              <a:rPr lang="en-US" smtClean="0"/>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Title Slide">
    <p:bg>
      <p:bgPr>
        <a:solidFill>
          <a:schemeClr val="lt1"/>
        </a:solidFill>
        <a:effectLst/>
      </p:bgPr>
    </p:bg>
    <p:spTree>
      <p:nvGrpSpPr>
        <p:cNvPr id="1" name=""/>
        <p:cNvGrpSpPr/>
        <p:nvPr/>
      </p:nvGrpSpPr>
      <p:grpSpPr>
        <a:xfrm>
          <a:off x="0" y="0"/>
          <a:ext cx="0" cy="0"/>
          <a:chOff x="0" y="0"/>
          <a:chExt cx="0" cy="0"/>
        </a:xfrm>
      </p:grpSpPr>
      <p:sp>
        <p:nvSpPr>
          <p:cNvPr id="22" name="Google Shape;22;p13"/>
          <p:cNvSpPr>
            <a:spLocks noGrp="1" noEditPoints="1"/>
          </p:cNvSpPr>
          <p:nvPr>
            <p:ph type="title"/>
          </p:nvPr>
        </p:nvSpPr>
        <p:spPr>
          <a:xfrm>
            <a:off x="1135316" y="7175869"/>
            <a:ext cx="9692640" cy="1638092"/>
          </a:xfrm>
          <a:prstGeom prst="rect">
            <a:avLst/>
          </a:prstGeom>
          <a:noFill/>
          <a:ln>
            <a:noFill/>
          </a:ln>
        </p:spPr>
        <p:txBody>
          <a:bodyPr wrap="square" lIns="91425" tIns="45700" rIns="91425" bIns="45700" anchor="b">
            <a:noAutofit/>
          </a:bodyPr>
          <a:lstStyle>
            <a:lvl1pPr algn="l">
              <a:lnSpc>
                <a:spcPct val="90000"/>
              </a:lnSpc>
              <a:spcBef>
                <a:spcPts val="0"/>
              </a:spcBef>
              <a:spcAft>
                <a:spcPts val="0"/>
              </a:spcAft>
              <a:buSzPts val="1400"/>
              <a:buNone/>
              <a:defRPr sz="6000" b="1"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lvl="1" algn="l">
              <a:spcBef>
                <a:spcPts val="0"/>
              </a:spcBef>
              <a:spcAft>
                <a:spcPts val="0"/>
              </a:spcAft>
              <a:buSzPts val="1400"/>
              <a:buNone/>
            </a:lvl2pPr>
            <a:lvl3pPr lvl="2" algn="l">
              <a:spcBef>
                <a:spcPts val="0"/>
              </a:spcBef>
              <a:spcAft>
                <a:spcPts val="0"/>
              </a:spcAft>
              <a:buSzPts val="1400"/>
              <a:buNone/>
            </a:lvl3pPr>
            <a:lvl4pPr lvl="3" algn="l">
              <a:spcBef>
                <a:spcPts val="0"/>
              </a:spcBef>
              <a:spcAft>
                <a:spcPts val="0"/>
              </a:spcAft>
              <a:buSzPts val="1400"/>
              <a:buNone/>
            </a:lvl4pPr>
            <a:lvl5pPr lvl="4" algn="l">
              <a:spcBef>
                <a:spcPts val="0"/>
              </a:spcBef>
              <a:spcAft>
                <a:spcPts val="0"/>
              </a:spcAft>
              <a:buSzPts val="1400"/>
              <a:buNone/>
            </a:lvl5pPr>
            <a:lvl6pPr lvl="5" algn="l">
              <a:spcBef>
                <a:spcPts val="0"/>
              </a:spcBef>
              <a:spcAft>
                <a:spcPts val="0"/>
              </a:spcAft>
              <a:buSzPts val="1400"/>
              <a:buNone/>
            </a:lvl6pPr>
            <a:lvl7pPr lvl="6" algn="l">
              <a:spcBef>
                <a:spcPts val="0"/>
              </a:spcBef>
              <a:spcAft>
                <a:spcPts val="0"/>
              </a:spcAft>
              <a:buSzPts val="1400"/>
              <a:buNone/>
            </a:lvl7pPr>
            <a:lvl8pPr lvl="7" algn="l">
              <a:spcBef>
                <a:spcPts val="0"/>
              </a:spcBef>
              <a:spcAft>
                <a:spcPts val="0"/>
              </a:spcAft>
              <a:buSzPts val="1400"/>
              <a:buNone/>
            </a:lvl8pPr>
            <a:lvl9pPr lvl="8" algn="l">
              <a:spcBef>
                <a:spcPts val="0"/>
              </a:spcBef>
              <a:spcAft>
                <a:spcPts val="0"/>
              </a:spcAft>
              <a:buSzPts val="1400"/>
              <a:buNone/>
            </a:lvl9pPr>
          </a:lstStyle>
          <a:p>
            <a:endParaRPr/>
          </a:p>
        </p:txBody>
      </p:sp>
      <p:sp>
        <p:nvSpPr>
          <p:cNvPr id="23" name="Google Shape;23;p13"/>
          <p:cNvSpPr>
            <a:spLocks noGrp="1" noEditPoints="1"/>
          </p:cNvSpPr>
          <p:nvPr>
            <p:ph type="body" idx="1"/>
          </p:nvPr>
        </p:nvSpPr>
        <p:spPr>
          <a:xfrm>
            <a:off x="1156986" y="6621987"/>
            <a:ext cx="8866188" cy="474663"/>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2100"/>
              <a:buFont typeface="Arial" panose="020B0604020202020204" pitchFamily="34" charset="0"/>
              <a:buNone/>
              <a:defRPr sz="21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l">
              <a:lnSpc>
                <a:spcPct val="90000"/>
              </a:lnSpc>
              <a:spcBef>
                <a:spcPts val="1500"/>
              </a:spcBef>
              <a:spcAft>
                <a:spcPts val="0"/>
              </a:spcAft>
              <a:buSzPts val="1800"/>
              <a:buNone/>
            </a:lvl2pPr>
            <a:lvl3pPr marL="1371600" lvl="2" indent="-228600" algn="l">
              <a:lnSpc>
                <a:spcPct val="90000"/>
              </a:lnSpc>
              <a:spcBef>
                <a:spcPts val="1500"/>
              </a:spcBef>
              <a:spcAft>
                <a:spcPts val="0"/>
              </a:spcAft>
              <a:buSzPts val="1800"/>
              <a:buNone/>
            </a:lvl3pPr>
            <a:lvl4pPr marL="1828800" lvl="3" indent="-342900" algn="l">
              <a:spcBef>
                <a:spcPts val="1500"/>
              </a:spcBef>
              <a:spcAft>
                <a:spcPts val="0"/>
              </a:spcAft>
              <a:buClr>
                <a:schemeClr val="dk2"/>
              </a:buClr>
              <a:buSzPts val="1800"/>
              <a:buChar char="–"/>
            </a:lvl4pPr>
            <a:lvl5pPr marL="2286000" lvl="4" indent="-342900" algn="l">
              <a:spcBef>
                <a:spcPts val="360"/>
              </a:spcBef>
              <a:spcAft>
                <a:spcPts val="0"/>
              </a:spcAft>
              <a:buClr>
                <a:schemeClr val="dk2"/>
              </a:buClr>
              <a:buSzPts val="1800"/>
              <a:buChar cha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grpSp>
        <p:nvGrpSpPr>
          <p:cNvPr id="24" name="Google Shape;24;p13"/>
          <p:cNvGrpSpPr/>
          <p:nvPr/>
        </p:nvGrpSpPr>
        <p:grpSpPr>
          <a:xfrm>
            <a:off x="897678" y="1356239"/>
            <a:ext cx="7123588" cy="1525760"/>
            <a:chOff x="12505237" y="1549925"/>
            <a:chExt cx="4744637" cy="1016226"/>
          </a:xfrm>
        </p:grpSpPr>
        <p:cxnSp>
          <p:nvCxnSpPr>
            <p:cNvPr id="25" name="Google Shape;25;p13"/>
            <p:cNvCxnSpPr/>
            <p:nvPr/>
          </p:nvCxnSpPr>
          <p:spPr>
            <a:xfrm>
              <a:off x="14927327" y="1614767"/>
              <a:ext cx="0" cy="943674"/>
            </a:xfrm>
            <a:prstGeom prst="straightConnector1">
              <a:avLst/>
            </a:prstGeom>
            <a:noFill/>
            <a:ln w="12700" cap="flat" cmpd="sng">
              <a:solidFill>
                <a:schemeClr val="dk2"/>
              </a:solidFill>
              <a:prstDash val="solid"/>
              <a:round/>
              <a:headEnd type="none" w="sm" len="sm"/>
              <a:tailEnd type="none" w="sm" len="sm"/>
            </a:ln>
          </p:spPr>
        </p:cxnSp>
        <p:pic>
          <p:nvPicPr>
            <p:cNvPr id="26" name="Google Shape;26;p13" descr="A picture containing text  Description automatically generated"/>
            <p:cNvPicPr preferRelativeResize="0"/>
            <p:nvPr/>
          </p:nvPicPr>
          <p:blipFill>
            <a:blip r:embed="rId2">
              <a:alphaModFix/>
            </a:blip>
            <a:srcRect r="6626"/>
            <a:stretch/>
          </p:blipFill>
          <p:spPr>
            <a:xfrm>
              <a:off x="12505237" y="1549925"/>
              <a:ext cx="2254020" cy="1016226"/>
            </a:xfrm>
            <a:prstGeom prst="rect">
              <a:avLst/>
            </a:prstGeom>
            <a:noFill/>
            <a:ln>
              <a:noFill/>
            </a:ln>
          </p:spPr>
        </p:pic>
        <p:pic>
          <p:nvPicPr>
            <p:cNvPr id="27" name="Google Shape;27;p13" descr="Text  Description automatically generated"/>
            <p:cNvPicPr preferRelativeResize="0"/>
            <p:nvPr/>
          </p:nvPicPr>
          <p:blipFill>
            <a:blip r:embed="rId3">
              <a:alphaModFix/>
            </a:blip>
            <a:srcRect/>
            <a:stretch>
              <a:fillRect/>
            </a:stretch>
          </p:blipFill>
          <p:spPr>
            <a:xfrm>
              <a:off x="15103105" y="1748463"/>
              <a:ext cx="2146769" cy="634191"/>
            </a:xfrm>
            <a:prstGeom prst="rect">
              <a:avLst/>
            </a:prstGeom>
            <a:noFill/>
            <a:ln>
              <a:noFill/>
            </a:ln>
          </p:spPr>
        </p:pic>
      </p:grpSp>
      <p:sp>
        <p:nvSpPr>
          <p:cNvPr id="28" name="Google Shape;28;p13"/>
          <p:cNvSpPr/>
          <p:nvPr/>
        </p:nvSpPr>
        <p:spPr>
          <a:xfrm>
            <a:off x="12801600" y="-80259"/>
            <a:ext cx="5571067" cy="10433290"/>
          </a:xfrm>
          <a:custGeom>
            <a:avLst/>
            <a:gdLst/>
            <a:ahLst/>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txBody>
          <a:bodyPr wrap="square" lIns="91425" tIns="45700" rIns="91425" bIns="45700" anchor="ctr">
            <a:noAutofit/>
          </a:bodyPr>
          <a:lstStyle/>
          <a:p>
            <a:pPr marL="0" marR="0" indent="0" algn="ctr" rtl="0">
              <a:spcBef>
                <a:spcPts val="0"/>
              </a:spcBef>
              <a:spcAft>
                <a:spcPts val="0"/>
              </a:spcAft>
              <a:buNone/>
            </a:pPr>
            <a:endParaRPr sz="1800" b="0" i="0" u="none" strike="noStrike" cap="none">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cxnSp>
        <p:nvCxnSpPr>
          <p:cNvPr id="29" name="Google Shape;29;p13"/>
          <p:cNvCxnSpPr/>
          <p:nvPr/>
        </p:nvCxnSpPr>
        <p:spPr>
          <a:xfrm flipH="1">
            <a:off x="12801600" y="-91084"/>
            <a:ext cx="2862258" cy="10444115"/>
          </a:xfrm>
          <a:prstGeom prst="straightConnector1">
            <a:avLst/>
          </a:prstGeom>
          <a:noFill/>
          <a:ln w="63500" cap="flat" cmpd="sng">
            <a:solidFill>
              <a:srgbClr val="EE8D00"/>
            </a:solidFill>
            <a:prstDash val="solid"/>
            <a:round/>
            <a:headEnd type="none" w="sm" len="sm"/>
            <a:tailEnd type="none" w="sm" len="sm"/>
          </a:ln>
        </p:spPr>
      </p:cxnSp>
      <p:pic>
        <p:nvPicPr>
          <p:cNvPr id="30" name="Google Shape;30;p13" descr="A picture containing text  Description automatically generated"/>
          <p:cNvPicPr preferRelativeResize="0"/>
          <p:nvPr/>
        </p:nvPicPr>
        <p:blipFill>
          <a:blip r:embed="rId4">
            <a:alphaModFix/>
          </a:blip>
          <a:srcRect l="21859" t="29480" r="30436" b="24358"/>
          <a:stretch/>
        </p:blipFill>
        <p:spPr>
          <a:xfrm>
            <a:off x="14276227" y="6551154"/>
            <a:ext cx="3788827" cy="345904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p:cNvSpPr>
            <a:spLocks noGrp="1" noEditPoints="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p:cNvSpPr>
            <a:spLocks noGrp="1" noEditPoints="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p:cNvSpPr/>
          <p:nvPr/>
        </p:nvSpPr>
        <p:spPr>
          <a:xfrm>
            <a:off x="12801600" y="-80259"/>
            <a:ext cx="5571067" cy="10433290"/>
          </a:xfrm>
          <a:custGeom>
            <a:avLst/>
            <a:gdLst/>
            <a:ahLst/>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grpSp>
        <p:nvGrpSpPr>
          <p:cNvPr id="14" name="Group 13"/>
          <p:cNvGrpSpPr/>
          <p:nvPr/>
        </p:nvGrpSpPr>
        <p:grpSpPr>
          <a:xfrm>
            <a:off x="897679" y="1356239"/>
            <a:ext cx="7123588" cy="1525760"/>
            <a:chOff x="12505237" y="1549925"/>
            <a:chExt cx="4744637" cy="1016226"/>
          </a:xfrm>
        </p:grpSpPr>
        <p:cxnSp>
          <p:nvCxnSpPr>
            <p:cNvPr id="15" name="Straight Connector 14"/>
            <p:cNvCxnSpPr/>
            <p:nvPr/>
          </p:nvCxnSpPr>
          <p:spPr>
            <a:xfrm>
              <a:off x="14927326" y="1614767"/>
              <a:ext cx="0" cy="94367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  Description automatically generated"/>
            <p:cNvPicPr>
              <a:picLocks noChangeAspect="1"/>
            </p:cNvPicPr>
            <p:nvPr userDrawn="1"/>
          </p:nvPicPr>
          <p:blipFill>
            <a:blip r:embed="rId2"/>
            <a:srcRect r="6627"/>
            <a:stretch/>
          </p:blipFill>
          <p:spPr>
            <a:xfrm>
              <a:off x="12505237" y="1549925"/>
              <a:ext cx="2254020" cy="1016226"/>
            </a:xfrm>
            <a:prstGeom prst="rect">
              <a:avLst/>
            </a:prstGeom>
          </p:spPr>
        </p:pic>
        <p:pic>
          <p:nvPicPr>
            <p:cNvPr id="18" name="Picture 17" descr="Text  Description automatically generated"/>
            <p:cNvPicPr>
              <a:picLocks noChangeAspect="1"/>
            </p:cNvPicPr>
            <p:nvPr userDrawn="1"/>
          </p:nvPicPr>
          <p:blipFill>
            <a:blip r:embed="rId3"/>
            <a:srcRect/>
            <a:stretch>
              <a:fillRect/>
            </a:stretch>
          </p:blipFill>
          <p:spPr>
            <a:xfrm>
              <a:off x="15103105" y="1748463"/>
              <a:ext cx="2146769" cy="634191"/>
            </a:xfrm>
            <a:prstGeom prst="rect">
              <a:avLst/>
            </a:prstGeom>
          </p:spPr>
        </p:pic>
      </p:grpSp>
      <p:pic>
        <p:nvPicPr>
          <p:cNvPr id="12" name="Picture 11" descr="Logo  Description automatically generated"/>
          <p:cNvPicPr>
            <a:picLocks noChangeAspect="1"/>
          </p:cNvPicPr>
          <p:nvPr userDrawn="1"/>
        </p:nvPicPr>
        <p:blipFill>
          <a:blip r:embed="rId4"/>
          <a:srcRect/>
          <a:stretch>
            <a:fillRect/>
          </a:stretch>
        </p:blipFill>
        <p:spPr>
          <a:xfrm>
            <a:off x="14745324" y="7271382"/>
            <a:ext cx="2496568" cy="220174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noEditPoints="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a:t>Click to edit master title style</a:t>
            </a:r>
          </a:p>
        </p:txBody>
      </p:sp>
      <p:sp>
        <p:nvSpPr>
          <p:cNvPr id="4" name="Text Placeholder 3"/>
          <p:cNvSpPr>
            <a:spLocks noGrp="1" noEditPoints="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grpSp>
        <p:nvGrpSpPr>
          <p:cNvPr id="9" name="Group 8"/>
          <p:cNvGrpSpPr/>
          <p:nvPr/>
        </p:nvGrpSpPr>
        <p:grpSpPr>
          <a:xfrm>
            <a:off x="897679" y="1356239"/>
            <a:ext cx="7123588" cy="1525760"/>
            <a:chOff x="12505237" y="1549925"/>
            <a:chExt cx="4744637" cy="1016226"/>
          </a:xfrm>
        </p:grpSpPr>
        <p:cxnSp>
          <p:nvCxnSpPr>
            <p:cNvPr id="10" name="Straight Connector 9"/>
            <p:cNvCxnSpPr/>
            <p:nvPr/>
          </p:nvCxnSpPr>
          <p:spPr>
            <a:xfrm>
              <a:off x="14927326" y="1614767"/>
              <a:ext cx="0" cy="94367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  Description automatically generated"/>
            <p:cNvPicPr>
              <a:picLocks noChangeAspect="1"/>
            </p:cNvPicPr>
            <p:nvPr userDrawn="1"/>
          </p:nvPicPr>
          <p:blipFill>
            <a:blip r:embed="rId2"/>
            <a:srcRect r="6627"/>
            <a:stretch/>
          </p:blipFill>
          <p:spPr>
            <a:xfrm>
              <a:off x="12505237" y="1549925"/>
              <a:ext cx="2254020" cy="1016226"/>
            </a:xfrm>
            <a:prstGeom prst="rect">
              <a:avLst/>
            </a:prstGeom>
          </p:spPr>
        </p:pic>
        <p:pic>
          <p:nvPicPr>
            <p:cNvPr id="12" name="Picture 11" descr="Text  Description automatically generated"/>
            <p:cNvPicPr>
              <a:picLocks noChangeAspect="1"/>
            </p:cNvPicPr>
            <p:nvPr userDrawn="1"/>
          </p:nvPicPr>
          <p:blipFill>
            <a:blip r:embed="rId3"/>
            <a:srcRect/>
            <a:stretch>
              <a:fillRect/>
            </a:stretch>
          </p:blipFill>
          <p:spPr>
            <a:xfrm>
              <a:off x="15103105" y="1748463"/>
              <a:ext cx="2146769" cy="634191"/>
            </a:xfrm>
            <a:prstGeom prst="rect">
              <a:avLst/>
            </a:prstGeom>
          </p:spPr>
        </p:pic>
      </p:grpSp>
      <p:sp>
        <p:nvSpPr>
          <p:cNvPr id="14" name="Freeform: Shape 13"/>
          <p:cNvSpPr/>
          <p:nvPr/>
        </p:nvSpPr>
        <p:spPr>
          <a:xfrm>
            <a:off x="12801600" y="-80259"/>
            <a:ext cx="5571067" cy="10433290"/>
          </a:xfrm>
          <a:custGeom>
            <a:avLst/>
            <a:gdLst/>
            <a:ahLst/>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9" name="Picture 18" descr="A picture containing text  Description automatically generated"/>
          <p:cNvPicPr>
            <a:picLocks noChangeAspect="1"/>
          </p:cNvPicPr>
          <p:nvPr/>
        </p:nvPicPr>
        <p:blipFill>
          <a:blip r:embed="rId4"/>
          <a:srcRect l="21860" t="29481" r="30436" b="24358"/>
          <a:stretch/>
        </p:blipFill>
        <p:spPr>
          <a:xfrm>
            <a:off x="14276227" y="6551154"/>
            <a:ext cx="3788827" cy="34590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p:cNvSpPr>
            <a:spLocks noGrp="1" noEditPoints="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7" name="Text Placeholder 16"/>
          <p:cNvSpPr>
            <a:spLocks noGrp="1" noEditPoints="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9" name="Freeform: Shape 18"/>
          <p:cNvSpPr/>
          <p:nvPr/>
        </p:nvSpPr>
        <p:spPr>
          <a:xfrm>
            <a:off x="12801600" y="-80259"/>
            <a:ext cx="5571067" cy="10433290"/>
          </a:xfrm>
          <a:custGeom>
            <a:avLst/>
            <a:gdLst/>
            <a:ahLst/>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  Description automatically generated"/>
          <p:cNvPicPr>
            <a:picLocks noChangeAspect="1"/>
          </p:cNvPicPr>
          <p:nvPr userDrawn="1"/>
        </p:nvPicPr>
        <p:blipFill>
          <a:blip r:embed="rId2"/>
          <a:srcRect l="21860" t="29481" r="30436" b="24358"/>
          <a:stretch/>
        </p:blipFill>
        <p:spPr>
          <a:xfrm>
            <a:off x="14276227" y="6551154"/>
            <a:ext cx="3788827" cy="3459040"/>
          </a:xfrm>
          <a:prstGeom prst="rect">
            <a:avLst/>
          </a:prstGeom>
        </p:spPr>
      </p:pic>
      <p:grpSp>
        <p:nvGrpSpPr>
          <p:cNvPr id="14" name="Group 13"/>
          <p:cNvGrpSpPr/>
          <p:nvPr/>
        </p:nvGrpSpPr>
        <p:grpSpPr>
          <a:xfrm>
            <a:off x="897679" y="1356239"/>
            <a:ext cx="7123588" cy="1525760"/>
            <a:chOff x="12505237" y="1549925"/>
            <a:chExt cx="4744637" cy="1016226"/>
          </a:xfrm>
        </p:grpSpPr>
        <p:cxnSp>
          <p:nvCxnSpPr>
            <p:cNvPr id="15" name="Straight Connector 14"/>
            <p:cNvCxnSpPr/>
            <p:nvPr/>
          </p:nvCxnSpPr>
          <p:spPr>
            <a:xfrm>
              <a:off x="14927326" y="1614767"/>
              <a:ext cx="0" cy="94367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  Description automatically generated"/>
            <p:cNvPicPr>
              <a:picLocks noChangeAspect="1"/>
            </p:cNvPicPr>
            <p:nvPr userDrawn="1"/>
          </p:nvPicPr>
          <p:blipFill>
            <a:blip r:embed="rId3"/>
            <a:srcRect r="6627"/>
            <a:stretch/>
          </p:blipFill>
          <p:spPr>
            <a:xfrm>
              <a:off x="12505237" y="1549925"/>
              <a:ext cx="2254020" cy="1016226"/>
            </a:xfrm>
            <a:prstGeom prst="rect">
              <a:avLst/>
            </a:prstGeom>
          </p:spPr>
        </p:pic>
        <p:pic>
          <p:nvPicPr>
            <p:cNvPr id="18" name="Picture 17" descr="Text  Description automatically generated"/>
            <p:cNvPicPr>
              <a:picLocks noChangeAspect="1"/>
            </p:cNvPicPr>
            <p:nvPr userDrawn="1"/>
          </p:nvPicPr>
          <p:blipFill>
            <a:blip r:embed="rId4"/>
            <a:srcRect/>
            <a:stretch>
              <a:fillRect/>
            </a:stretch>
          </p:blipFill>
          <p:spPr>
            <a:xfrm>
              <a:off x="15103105" y="1748463"/>
              <a:ext cx="2146769" cy="634191"/>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ub title and Text slide">
    <p:spTree>
      <p:nvGrpSpPr>
        <p:cNvPr id="1" name=""/>
        <p:cNvGrpSpPr/>
        <p:nvPr/>
      </p:nvGrpSpPr>
      <p:grpSpPr>
        <a:xfrm>
          <a:off x="0" y="0"/>
          <a:ext cx="0" cy="0"/>
          <a:chOff x="0" y="0"/>
          <a:chExt cx="0" cy="0"/>
        </a:xfrm>
      </p:grpSpPr>
      <p:sp>
        <p:nvSpPr>
          <p:cNvPr id="2" name="Title 1"/>
          <p:cNvSpPr>
            <a:spLocks noGrp="1" noEditPoints="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noEditPoints="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p:txBody>
      </p:sp>
      <p:sp>
        <p:nvSpPr>
          <p:cNvPr id="5" name="Text Placeholder 4"/>
          <p:cNvSpPr>
            <a:spLocks noGrp="1" noEditPoints="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ding slide">
    <p:spTree>
      <p:nvGrpSpPr>
        <p:cNvPr id="1" name=""/>
        <p:cNvGrpSpPr/>
        <p:nvPr/>
      </p:nvGrpSpPr>
      <p:grpSpPr>
        <a:xfrm>
          <a:off x="0" y="0"/>
          <a:ext cx="0" cy="0"/>
          <a:chOff x="0" y="0"/>
          <a:chExt cx="0" cy="0"/>
        </a:xfrm>
      </p:grpSpPr>
      <p:sp>
        <p:nvSpPr>
          <p:cNvPr id="2" name="Title 1"/>
          <p:cNvSpPr>
            <a:spLocks noGrp="1" noEditPoints="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noEditPoints="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noEditPoints="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Non Branded Slide">
    <p:spTree>
      <p:nvGrpSpPr>
        <p:cNvPr id="1" name=""/>
        <p:cNvGrpSpPr/>
        <p:nvPr/>
      </p:nvGrpSpPr>
      <p:grpSpPr>
        <a:xfrm>
          <a:off x="0" y="0"/>
          <a:ext cx="0" cy="0"/>
          <a:chOff x="0" y="0"/>
          <a:chExt cx="0" cy="0"/>
        </a:xfrm>
      </p:grpSpPr>
      <p:sp>
        <p:nvSpPr>
          <p:cNvPr id="2" name="Title 1"/>
          <p:cNvSpPr>
            <a:spLocks noGrp="1" noEditPoints="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noEditPoints="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noEditPoints="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
        <p:nvSpPr>
          <p:cNvPr id="4" name="Rectangle 3"/>
          <p:cNvSpPr/>
          <p:nvPr userDrawn="1"/>
        </p:nvSpPr>
        <p:spPr bwMode="white">
          <a:xfrm>
            <a:off x="14655801" y="9389443"/>
            <a:ext cx="3632199" cy="8975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Subtitle, Content - NO LOGO &amp; PAGE NUMBER">
    <p:spTree>
      <p:nvGrpSpPr>
        <p:cNvPr id="1" name=""/>
        <p:cNvGrpSpPr/>
        <p:nvPr/>
      </p:nvGrpSpPr>
      <p:grpSpPr>
        <a:xfrm>
          <a:off x="0" y="0"/>
          <a:ext cx="0" cy="0"/>
          <a:chOff x="0" y="0"/>
          <a:chExt cx="0" cy="0"/>
        </a:xfrm>
      </p:grpSpPr>
      <p:sp>
        <p:nvSpPr>
          <p:cNvPr id="2" name="Title 1"/>
          <p:cNvSpPr>
            <a:spLocks noGrp="1" noEditPoints="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noEditPoints="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noEditPoints="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
        <p:nvSpPr>
          <p:cNvPr id="4" name="Rectangle 3"/>
          <p:cNvSpPr/>
          <p:nvPr userDrawn="1"/>
        </p:nvSpPr>
        <p:spPr>
          <a:xfrm>
            <a:off x="16446823" y="9716467"/>
            <a:ext cx="1841178" cy="5705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p:nvGrpSpPr>
        <p:grpSpPr>
          <a:xfrm>
            <a:off x="16458876" y="9691227"/>
            <a:ext cx="1500593" cy="396573"/>
            <a:chOff x="16458876" y="9691227"/>
            <a:chExt cx="1500593" cy="396573"/>
          </a:xfrm>
        </p:grpSpPr>
        <p:pic>
          <p:nvPicPr>
            <p:cNvPr id="7" name="Picture 6"/>
            <p:cNvPicPr>
              <a:picLocks noChangeAspect="1"/>
            </p:cNvPicPr>
            <p:nvPr userDrawn="1"/>
          </p:nvPicPr>
          <p:blipFill>
            <a:blip r:embed="rId2"/>
            <a:srcRect/>
            <a:stretch>
              <a:fillRect/>
            </a:stretch>
          </p:blipFill>
          <p:spPr>
            <a:xfrm>
              <a:off x="16458876" y="9691227"/>
              <a:ext cx="793145" cy="396573"/>
            </a:xfrm>
            <a:prstGeom prst="rect">
              <a:avLst/>
            </a:prstGeom>
          </p:spPr>
        </p:pic>
        <p:pic>
          <p:nvPicPr>
            <p:cNvPr id="8" name="Picture 7"/>
            <p:cNvPicPr>
              <a:picLocks noChangeAspect="1"/>
            </p:cNvPicPr>
            <p:nvPr userDrawn="1"/>
          </p:nvPicPr>
          <p:blipFill>
            <a:blip r:embed="rId3"/>
            <a:srcRect/>
            <a:stretch>
              <a:fillRect/>
            </a:stretch>
          </p:blipFill>
          <p:spPr>
            <a:xfrm>
              <a:off x="17356893" y="9798679"/>
              <a:ext cx="602576" cy="254789"/>
            </a:xfrm>
            <a:prstGeom prst="rect">
              <a:avLst/>
            </a:prstGeom>
          </p:spPr>
        </p:pic>
        <p:cxnSp>
          <p:nvCxnSpPr>
            <p:cNvPr id="9" name="Straight Connector 8"/>
            <p:cNvCxnSpPr/>
            <p:nvPr userDrawn="1"/>
          </p:nvCxnSpPr>
          <p:spPr>
            <a:xfrm>
              <a:off x="17295137" y="9792797"/>
              <a:ext cx="0" cy="196159"/>
            </a:xfrm>
            <a:prstGeom prst="line">
              <a:avLst/>
            </a:prstGeom>
            <a:ln w="6350">
              <a:solidFill>
                <a:srgbClr val="383838"/>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ection Divider or Transition Slide">
    <p:spTree>
      <p:nvGrpSpPr>
        <p:cNvPr id="1" name=""/>
        <p:cNvGrpSpPr/>
        <p:nvPr/>
      </p:nvGrpSpPr>
      <p:grpSpPr>
        <a:xfrm>
          <a:off x="0" y="0"/>
          <a:ext cx="0" cy="0"/>
          <a:chOff x="0" y="0"/>
          <a:chExt cx="0" cy="0"/>
        </a:xfrm>
      </p:grpSpPr>
      <p:sp>
        <p:nvSpPr>
          <p:cNvPr id="2" name="Title 1"/>
          <p:cNvSpPr>
            <a:spLocks noGrp="1" noEditPoints="1"/>
          </p:cNvSpPr>
          <p:nvPr>
            <p:ph type="title"/>
          </p:nvPr>
        </p:nvSpPr>
        <p:spPr>
          <a:xfrm>
            <a:off x="3193869" y="3998551"/>
            <a:ext cx="11900262" cy="2193243"/>
          </a:xfrm>
        </p:spPr>
        <p:txBody>
          <a:bodyPr anchor="t"/>
          <a:lstStyle>
            <a:lvl1pPr algn="ctr">
              <a:defRPr sz="4800">
                <a:solidFill>
                  <a:schemeClr val="bg1"/>
                </a:solidFill>
              </a:defRPr>
            </a:lvl1pPr>
          </a:lstStyle>
          <a:p>
            <a:r>
              <a:rPr lang="en-US"/>
              <a:t>Click to edit Master title style</a:t>
            </a:r>
          </a:p>
        </p:txBody>
      </p:sp>
      <p:sp>
        <p:nvSpPr>
          <p:cNvPr id="3" name="Rectangle 2"/>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Sub title and Text slide">
    <p:spTree>
      <p:nvGrpSpPr>
        <p:cNvPr id="1" name=""/>
        <p:cNvGrpSpPr/>
        <p:nvPr/>
      </p:nvGrpSpPr>
      <p:grpSpPr>
        <a:xfrm>
          <a:off x="0" y="0"/>
          <a:ext cx="0" cy="0"/>
          <a:chOff x="0" y="0"/>
          <a:chExt cx="0" cy="0"/>
        </a:xfrm>
      </p:grpSpPr>
      <p:sp>
        <p:nvSpPr>
          <p:cNvPr id="32" name="Google Shape;32;p14"/>
          <p:cNvSpPr>
            <a:spLocks noGrp="1" noEditPoints="1"/>
          </p:cNvSpPr>
          <p:nvPr>
            <p:ph type="title"/>
          </p:nvPr>
        </p:nvSpPr>
        <p:spPr>
          <a:xfrm>
            <a:off x="808301" y="747664"/>
            <a:ext cx="16626841" cy="984885"/>
          </a:xfrm>
          <a:prstGeom prst="rect">
            <a:avLst/>
          </a:prstGeom>
          <a:noFill/>
          <a:ln>
            <a:noFill/>
          </a:ln>
        </p:spPr>
        <p:txBody>
          <a:bodyPr wrap="square" lIns="91425" tIns="45700" rIns="91425" bIns="45700" anchor="b">
            <a:noAutofit/>
          </a:bodyPr>
          <a:lstStyle>
            <a:lvl1pPr algn="l">
              <a:lnSpc>
                <a:spcPct val="90000"/>
              </a:lnSpc>
              <a:spcBef>
                <a:spcPts val="0"/>
              </a:spcBef>
              <a:spcAft>
                <a:spcPts val="0"/>
              </a:spcAft>
              <a:buSzPts val="1400"/>
              <a:buNone/>
              <a:defRPr sz="4800"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lvl="1" algn="l">
              <a:spcBef>
                <a:spcPts val="0"/>
              </a:spcBef>
              <a:spcAft>
                <a:spcPts val="0"/>
              </a:spcAft>
              <a:buSzPts val="1400"/>
              <a:buNone/>
            </a:lvl2pPr>
            <a:lvl3pPr lvl="2" algn="l">
              <a:spcBef>
                <a:spcPts val="0"/>
              </a:spcBef>
              <a:spcAft>
                <a:spcPts val="0"/>
              </a:spcAft>
              <a:buSzPts val="1400"/>
              <a:buNone/>
            </a:lvl3pPr>
            <a:lvl4pPr lvl="3" algn="l">
              <a:spcBef>
                <a:spcPts val="0"/>
              </a:spcBef>
              <a:spcAft>
                <a:spcPts val="0"/>
              </a:spcAft>
              <a:buSzPts val="1400"/>
              <a:buNone/>
            </a:lvl4pPr>
            <a:lvl5pPr lvl="4" algn="l">
              <a:spcBef>
                <a:spcPts val="0"/>
              </a:spcBef>
              <a:spcAft>
                <a:spcPts val="0"/>
              </a:spcAft>
              <a:buSzPts val="1400"/>
              <a:buNone/>
            </a:lvl5pPr>
            <a:lvl6pPr lvl="5" algn="l">
              <a:spcBef>
                <a:spcPts val="0"/>
              </a:spcBef>
              <a:spcAft>
                <a:spcPts val="0"/>
              </a:spcAft>
              <a:buSzPts val="1400"/>
              <a:buNone/>
            </a:lvl6pPr>
            <a:lvl7pPr lvl="6" algn="l">
              <a:spcBef>
                <a:spcPts val="0"/>
              </a:spcBef>
              <a:spcAft>
                <a:spcPts val="0"/>
              </a:spcAft>
              <a:buSzPts val="1400"/>
              <a:buNone/>
            </a:lvl7pPr>
            <a:lvl8pPr lvl="7" algn="l">
              <a:spcBef>
                <a:spcPts val="0"/>
              </a:spcBef>
              <a:spcAft>
                <a:spcPts val="0"/>
              </a:spcAft>
              <a:buSzPts val="1400"/>
              <a:buNone/>
            </a:lvl8pPr>
            <a:lvl9pPr lvl="8" algn="l">
              <a:spcBef>
                <a:spcPts val="0"/>
              </a:spcBef>
              <a:spcAft>
                <a:spcPts val="0"/>
              </a:spcAft>
              <a:buSzPts val="1400"/>
              <a:buNone/>
            </a:lvl9pPr>
          </a:lstStyle>
          <a:p>
            <a:endParaRPr/>
          </a:p>
        </p:txBody>
      </p:sp>
      <p:sp>
        <p:nvSpPr>
          <p:cNvPr id="33" name="Google Shape;33;p14"/>
          <p:cNvSpPr>
            <a:spLocks noGrp="1" noEditPoints="1"/>
          </p:cNvSpPr>
          <p:nvPr>
            <p:ph type="body" idx="1"/>
          </p:nvPr>
        </p:nvSpPr>
        <p:spPr>
          <a:xfrm>
            <a:off x="831977" y="3186797"/>
            <a:ext cx="16581120" cy="6198208"/>
          </a:xfrm>
          <a:prstGeom prst="rect">
            <a:avLst/>
          </a:prstGeom>
          <a:noFill/>
          <a:ln>
            <a:noFill/>
          </a:ln>
        </p:spPr>
        <p:txBody>
          <a:bodyPr wrap="square" lIns="91425" tIns="45700" rIns="91425" bIns="45700" anchor="t">
            <a:noAutofit/>
          </a:bodyPr>
          <a:lstStyle>
            <a:lvl1pPr marL="457200" indent="-228600" algn="l">
              <a:lnSpc>
                <a:spcPct val="90000"/>
              </a:lnSpc>
              <a:spcBef>
                <a:spcPts val="500"/>
              </a:spcBef>
              <a:spcAft>
                <a:spcPts val="0"/>
              </a:spcAft>
              <a:buClr>
                <a:schemeClr val="dk1"/>
              </a:buClr>
              <a:buSzPts val="2800"/>
              <a:buFont typeface="Arial" panose="020B0604020202020204" pitchFamily="34" charset="0"/>
              <a:buNone/>
              <a:defRPr sz="28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l">
              <a:lnSpc>
                <a:spcPct val="90000"/>
              </a:lnSpc>
              <a:spcBef>
                <a:spcPts val="500"/>
              </a:spcBef>
              <a:spcAft>
                <a:spcPts val="0"/>
              </a:spcAft>
              <a:buClr>
                <a:schemeClr val="dk1"/>
              </a:buClr>
              <a:buSzPts val="2400"/>
              <a:buFont typeface="Arial" panose="020B0604020202020204" pitchFamily="34" charset="0"/>
              <a:buNone/>
              <a:defRPr sz="24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lvl="2" indent="-228600" algn="l">
              <a:lnSpc>
                <a:spcPct val="90000"/>
              </a:lnSpc>
              <a:spcBef>
                <a:spcPts val="1500"/>
              </a:spcBef>
              <a:spcAft>
                <a:spcPts val="0"/>
              </a:spcAft>
              <a:buClr>
                <a:schemeClr val="dk1"/>
              </a:buClr>
              <a:buSzPts val="1833"/>
              <a:buFont typeface="Trebuchet MS" panose="020B0603020202020204" pitchFamily="34" charset="0"/>
              <a:buNone/>
              <a:defRPr sz="1833">
                <a:solidFill>
                  <a:schemeClr val="accent4"/>
                </a:solidFill>
              </a:defRPr>
            </a:lvl3pPr>
            <a:lvl4pPr marL="1828800" lvl="3" indent="-419100" algn="l">
              <a:spcBef>
                <a:spcPts val="1500"/>
              </a:spcBef>
              <a:spcAft>
                <a:spcPts val="0"/>
              </a:spcAft>
              <a:buClr>
                <a:schemeClr val="dk1"/>
              </a:buClr>
              <a:buSzPts val="3000"/>
              <a:buFont typeface="Noto Sans Symbols"/>
              <a:buChar char="▪"/>
              <a:defRPr sz="3000">
                <a:solidFill>
                  <a:schemeClr val="lt1"/>
                </a:solidFill>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34" name="Google Shape;34;p14"/>
          <p:cNvSpPr>
            <a:spLocks noGrp="1" noEditPoints="1"/>
          </p:cNvSpPr>
          <p:nvPr>
            <p:ph type="body" idx="2"/>
          </p:nvPr>
        </p:nvSpPr>
        <p:spPr>
          <a:xfrm>
            <a:off x="825331" y="1741489"/>
            <a:ext cx="16626841" cy="875772"/>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3000"/>
              <a:buFont typeface="Arial" panose="020B0604020202020204" pitchFamily="34" charset="0"/>
              <a:buNone/>
              <a:defRPr sz="3000" b="0">
                <a:solidFill>
                  <a:srgbClr val="6F6F6F"/>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2pPr>
            <a:lvl3pPr marL="1371600" lvl="2"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3pPr>
            <a:lvl4pPr marL="1828800" lvl="3" indent="-228600" algn="ctr">
              <a:spcBef>
                <a:spcPts val="1500"/>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4pPr>
            <a:lvl5pPr marL="2286000" lvl="4" indent="-228600" algn="ctr">
              <a:spcBef>
                <a:spcPts val="933"/>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cSld name="Non Branded Slide">
    <p:spTree>
      <p:nvGrpSpPr>
        <p:cNvPr id="1" name=""/>
        <p:cNvGrpSpPr/>
        <p:nvPr/>
      </p:nvGrpSpPr>
      <p:grpSpPr>
        <a:xfrm>
          <a:off x="0" y="0"/>
          <a:ext cx="0" cy="0"/>
          <a:chOff x="0" y="0"/>
          <a:chExt cx="0" cy="0"/>
        </a:xfrm>
      </p:grpSpPr>
      <p:sp>
        <p:nvSpPr>
          <p:cNvPr id="36" name="Google Shape;36;p15"/>
          <p:cNvSpPr>
            <a:spLocks noGrp="1" noEditPoints="1"/>
          </p:cNvSpPr>
          <p:nvPr>
            <p:ph type="title"/>
          </p:nvPr>
        </p:nvSpPr>
        <p:spPr>
          <a:xfrm>
            <a:off x="805700" y="748506"/>
            <a:ext cx="16626841" cy="984885"/>
          </a:xfrm>
          <a:prstGeom prst="rect">
            <a:avLst/>
          </a:prstGeom>
          <a:noFill/>
          <a:ln>
            <a:noFill/>
          </a:ln>
        </p:spPr>
        <p:txBody>
          <a:bodyPr wrap="square" lIns="91425" tIns="45700" rIns="91425" bIns="45700" anchor="b">
            <a:noAutofit/>
          </a:bodyPr>
          <a:lstStyle>
            <a:lvl1pPr algn="l">
              <a:lnSpc>
                <a:spcPct val="90000"/>
              </a:lnSpc>
              <a:spcBef>
                <a:spcPts val="0"/>
              </a:spcBef>
              <a:spcAft>
                <a:spcPts val="0"/>
              </a:spcAft>
              <a:buSzPts val="1400"/>
              <a:buNone/>
              <a:defRPr sz="4800" b="1"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lvl="1" algn="l">
              <a:spcBef>
                <a:spcPts val="0"/>
              </a:spcBef>
              <a:spcAft>
                <a:spcPts val="0"/>
              </a:spcAft>
              <a:buSzPts val="1400"/>
              <a:buNone/>
            </a:lvl2pPr>
            <a:lvl3pPr lvl="2" algn="l">
              <a:spcBef>
                <a:spcPts val="0"/>
              </a:spcBef>
              <a:spcAft>
                <a:spcPts val="0"/>
              </a:spcAft>
              <a:buSzPts val="1400"/>
              <a:buNone/>
            </a:lvl3pPr>
            <a:lvl4pPr lvl="3" algn="l">
              <a:spcBef>
                <a:spcPts val="0"/>
              </a:spcBef>
              <a:spcAft>
                <a:spcPts val="0"/>
              </a:spcAft>
              <a:buSzPts val="1400"/>
              <a:buNone/>
            </a:lvl4pPr>
            <a:lvl5pPr lvl="4" algn="l">
              <a:spcBef>
                <a:spcPts val="0"/>
              </a:spcBef>
              <a:spcAft>
                <a:spcPts val="0"/>
              </a:spcAft>
              <a:buSzPts val="1400"/>
              <a:buNone/>
            </a:lvl5pPr>
            <a:lvl6pPr lvl="5" algn="l">
              <a:spcBef>
                <a:spcPts val="0"/>
              </a:spcBef>
              <a:spcAft>
                <a:spcPts val="0"/>
              </a:spcAft>
              <a:buSzPts val="1400"/>
              <a:buNone/>
            </a:lvl6pPr>
            <a:lvl7pPr lvl="6" algn="l">
              <a:spcBef>
                <a:spcPts val="0"/>
              </a:spcBef>
              <a:spcAft>
                <a:spcPts val="0"/>
              </a:spcAft>
              <a:buSzPts val="1400"/>
              <a:buNone/>
            </a:lvl7pPr>
            <a:lvl8pPr lvl="7" algn="l">
              <a:spcBef>
                <a:spcPts val="0"/>
              </a:spcBef>
              <a:spcAft>
                <a:spcPts val="0"/>
              </a:spcAft>
              <a:buSzPts val="1400"/>
              <a:buNone/>
            </a:lvl8pPr>
            <a:lvl9pPr lvl="8" algn="l">
              <a:spcBef>
                <a:spcPts val="0"/>
              </a:spcBef>
              <a:spcAft>
                <a:spcPts val="0"/>
              </a:spcAft>
              <a:buSzPts val="1400"/>
              <a:buNone/>
            </a:lvl9pPr>
          </a:lstStyle>
          <a:p>
            <a:endParaRPr/>
          </a:p>
        </p:txBody>
      </p:sp>
      <p:sp>
        <p:nvSpPr>
          <p:cNvPr id="37" name="Google Shape;37;p15"/>
          <p:cNvSpPr>
            <a:spLocks noGrp="1" noEditPoints="1"/>
          </p:cNvSpPr>
          <p:nvPr>
            <p:ph type="body" idx="1"/>
          </p:nvPr>
        </p:nvSpPr>
        <p:spPr>
          <a:xfrm>
            <a:off x="819340" y="3191235"/>
            <a:ext cx="16581120" cy="6198208"/>
          </a:xfrm>
          <a:prstGeom prst="rect">
            <a:avLst/>
          </a:prstGeom>
          <a:noFill/>
          <a:ln>
            <a:noFill/>
          </a:ln>
        </p:spPr>
        <p:txBody>
          <a:bodyPr wrap="square" lIns="91425" tIns="45700" rIns="91425" bIns="45700" anchor="t">
            <a:noAutofit/>
          </a:bodyPr>
          <a:lstStyle>
            <a:lvl1pPr marL="457200" indent="-228600" algn="l">
              <a:lnSpc>
                <a:spcPct val="90000"/>
              </a:lnSpc>
              <a:spcBef>
                <a:spcPts val="500"/>
              </a:spcBef>
              <a:spcAft>
                <a:spcPts val="0"/>
              </a:spcAft>
              <a:buClr>
                <a:schemeClr val="dk1"/>
              </a:buClr>
              <a:buSzPts val="2100"/>
              <a:buFont typeface="Arial" panose="020B0604020202020204" pitchFamily="34" charset="0"/>
              <a:buNone/>
              <a:defRPr sz="28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l">
              <a:lnSpc>
                <a:spcPct val="90000"/>
              </a:lnSpc>
              <a:spcBef>
                <a:spcPts val="500"/>
              </a:spcBef>
              <a:spcAft>
                <a:spcPts val="0"/>
              </a:spcAft>
              <a:buClr>
                <a:schemeClr val="dk1"/>
              </a:buClr>
              <a:buSzPts val="1800"/>
              <a:buFont typeface="Arial" panose="020B0604020202020204" pitchFamily="34" charset="0"/>
              <a:buNone/>
              <a:defRPr sz="24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lvl="2" indent="-228600" algn="l">
              <a:lnSpc>
                <a:spcPct val="90000"/>
              </a:lnSpc>
              <a:spcBef>
                <a:spcPts val="500"/>
              </a:spcBef>
              <a:spcAft>
                <a:spcPts val="0"/>
              </a:spcAft>
              <a:buClr>
                <a:schemeClr val="dk1"/>
              </a:buClr>
              <a:buSzPts val="1500"/>
              <a:buFont typeface="Arial" panose="020B0604020202020204" pitchFamily="34" charset="0"/>
              <a:buNone/>
              <a:defRPr sz="20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L="1828800" lvl="3" indent="-228600" algn="l">
              <a:lnSpc>
                <a:spcPct val="90000"/>
              </a:lnSpc>
              <a:spcBef>
                <a:spcPts val="500"/>
              </a:spcBef>
              <a:spcAft>
                <a:spcPts val="0"/>
              </a:spcAft>
              <a:buClr>
                <a:schemeClr val="dk1"/>
              </a:buClr>
              <a:buSzPts val="1350"/>
              <a:buFont typeface="Arial" panose="020B0604020202020204" pitchFamily="34" charset="0"/>
              <a:buNone/>
              <a:defRPr sz="18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38" name="Google Shape;38;p15"/>
          <p:cNvSpPr>
            <a:spLocks noGrp="1" noEditPoints="1"/>
          </p:cNvSpPr>
          <p:nvPr>
            <p:ph type="body" idx="2"/>
          </p:nvPr>
        </p:nvSpPr>
        <p:spPr>
          <a:xfrm>
            <a:off x="825828" y="1740430"/>
            <a:ext cx="16626841" cy="875772"/>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3000"/>
              <a:buFont typeface="Arial" panose="020B0604020202020204" pitchFamily="34" charset="0"/>
              <a:buNone/>
              <a:defRPr sz="3000" b="0">
                <a:solidFill>
                  <a:srgbClr val="6F6F6F"/>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2pPr>
            <a:lvl3pPr marL="1371600" lvl="2"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3pPr>
            <a:lvl4pPr marL="1828800" lvl="3" indent="-228600" algn="ctr">
              <a:spcBef>
                <a:spcPts val="1500"/>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4pPr>
            <a:lvl5pPr marL="2286000" lvl="4" indent="-228600" algn="ctr">
              <a:spcBef>
                <a:spcPts val="933"/>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39" name="Google Shape;39;p15"/>
          <p:cNvSpPr/>
          <p:nvPr/>
        </p:nvSpPr>
        <p:spPr>
          <a:xfrm>
            <a:off x="14655802" y="9389443"/>
            <a:ext cx="3632199" cy="897557"/>
          </a:xfrm>
          <a:prstGeom prst="rect">
            <a:avLst/>
          </a:prstGeom>
          <a:solidFill>
            <a:schemeClr val="lt1"/>
          </a:solidFill>
          <a:ln>
            <a:noFill/>
          </a:ln>
        </p:spPr>
        <p:txBody>
          <a:bodyPr wrap="square" lIns="91425" tIns="45700" rIns="91425" bIns="45700" anchor="ctr">
            <a:noAutofit/>
          </a:bodyPr>
          <a:lstStyle/>
          <a:p>
            <a:pPr marL="0" marR="0" indent="0" algn="ctr" rtl="0">
              <a:spcBef>
                <a:spcPts val="0"/>
              </a:spcBef>
              <a:spcAft>
                <a:spcPts val="0"/>
              </a:spcAft>
              <a:buNone/>
            </a:pPr>
            <a:endParaRPr sz="1800" b="0" i="0" u="none" strike="noStrike" cap="none">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oding slide">
    <p:spTree>
      <p:nvGrpSpPr>
        <p:cNvPr id="1" name=""/>
        <p:cNvGrpSpPr/>
        <p:nvPr/>
      </p:nvGrpSpPr>
      <p:grpSpPr>
        <a:xfrm>
          <a:off x="0" y="0"/>
          <a:ext cx="0" cy="0"/>
          <a:chOff x="0" y="0"/>
          <a:chExt cx="0" cy="0"/>
        </a:xfrm>
      </p:grpSpPr>
      <p:sp>
        <p:nvSpPr>
          <p:cNvPr id="41" name="Google Shape;41;p16"/>
          <p:cNvSpPr>
            <a:spLocks noGrp="1" noEditPoints="1"/>
          </p:cNvSpPr>
          <p:nvPr>
            <p:ph type="title"/>
          </p:nvPr>
        </p:nvSpPr>
        <p:spPr>
          <a:xfrm>
            <a:off x="806936" y="747428"/>
            <a:ext cx="16626841" cy="984885"/>
          </a:xfrm>
          <a:prstGeom prst="rect">
            <a:avLst/>
          </a:prstGeom>
          <a:noFill/>
          <a:ln>
            <a:noFill/>
          </a:ln>
        </p:spPr>
        <p:txBody>
          <a:bodyPr wrap="square" lIns="91425" tIns="45700" rIns="91425" bIns="45700" anchor="b">
            <a:noAutofit/>
          </a:bodyPr>
          <a:lstStyle>
            <a:lvl1pPr algn="l">
              <a:lnSpc>
                <a:spcPct val="90000"/>
              </a:lnSpc>
              <a:spcBef>
                <a:spcPts val="0"/>
              </a:spcBef>
              <a:spcAft>
                <a:spcPts val="0"/>
              </a:spcAft>
              <a:buSzPts val="1400"/>
              <a:buNone/>
              <a:defRPr sz="4800"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lvl="1" algn="l">
              <a:spcBef>
                <a:spcPts val="0"/>
              </a:spcBef>
              <a:spcAft>
                <a:spcPts val="0"/>
              </a:spcAft>
              <a:buSzPts val="1400"/>
              <a:buNone/>
            </a:lvl2pPr>
            <a:lvl3pPr lvl="2" algn="l">
              <a:spcBef>
                <a:spcPts val="0"/>
              </a:spcBef>
              <a:spcAft>
                <a:spcPts val="0"/>
              </a:spcAft>
              <a:buSzPts val="1400"/>
              <a:buNone/>
            </a:lvl3pPr>
            <a:lvl4pPr lvl="3" algn="l">
              <a:spcBef>
                <a:spcPts val="0"/>
              </a:spcBef>
              <a:spcAft>
                <a:spcPts val="0"/>
              </a:spcAft>
              <a:buSzPts val="1400"/>
              <a:buNone/>
            </a:lvl4pPr>
            <a:lvl5pPr lvl="4" algn="l">
              <a:spcBef>
                <a:spcPts val="0"/>
              </a:spcBef>
              <a:spcAft>
                <a:spcPts val="0"/>
              </a:spcAft>
              <a:buSzPts val="1400"/>
              <a:buNone/>
            </a:lvl5pPr>
            <a:lvl6pPr lvl="5" algn="l">
              <a:spcBef>
                <a:spcPts val="0"/>
              </a:spcBef>
              <a:spcAft>
                <a:spcPts val="0"/>
              </a:spcAft>
              <a:buSzPts val="1400"/>
              <a:buNone/>
            </a:lvl6pPr>
            <a:lvl7pPr lvl="6" algn="l">
              <a:spcBef>
                <a:spcPts val="0"/>
              </a:spcBef>
              <a:spcAft>
                <a:spcPts val="0"/>
              </a:spcAft>
              <a:buSzPts val="1400"/>
              <a:buNone/>
            </a:lvl7pPr>
            <a:lvl8pPr lvl="7" algn="l">
              <a:spcBef>
                <a:spcPts val="0"/>
              </a:spcBef>
              <a:spcAft>
                <a:spcPts val="0"/>
              </a:spcAft>
              <a:buSzPts val="1400"/>
              <a:buNone/>
            </a:lvl8pPr>
            <a:lvl9pPr lvl="8" algn="l">
              <a:spcBef>
                <a:spcPts val="0"/>
              </a:spcBef>
              <a:spcAft>
                <a:spcPts val="0"/>
              </a:spcAft>
              <a:buSzPts val="1400"/>
              <a:buNone/>
            </a:lvl9pPr>
          </a:lstStyle>
          <a:p>
            <a:endParaRPr/>
          </a:p>
        </p:txBody>
      </p:sp>
      <p:sp>
        <p:nvSpPr>
          <p:cNvPr id="42" name="Google Shape;42;p16"/>
          <p:cNvSpPr>
            <a:spLocks noGrp="1" noEditPoints="1"/>
          </p:cNvSpPr>
          <p:nvPr>
            <p:ph type="body" idx="1"/>
          </p:nvPr>
        </p:nvSpPr>
        <p:spPr>
          <a:xfrm>
            <a:off x="824728" y="3189912"/>
            <a:ext cx="16581120" cy="6198208"/>
          </a:xfrm>
          <a:prstGeom prst="rect">
            <a:avLst/>
          </a:prstGeom>
          <a:noFill/>
          <a:ln>
            <a:noFill/>
          </a:ln>
        </p:spPr>
        <p:txBody>
          <a:bodyPr wrap="square" lIns="91425" tIns="45700" rIns="91425" bIns="45700" anchor="t">
            <a:noAutofit/>
          </a:bodyPr>
          <a:lstStyle>
            <a:lvl1pPr marL="457200" indent="-228600" algn="l">
              <a:lnSpc>
                <a:spcPct val="90000"/>
              </a:lnSpc>
              <a:spcBef>
                <a:spcPts val="500"/>
              </a:spcBef>
              <a:spcAft>
                <a:spcPts val="0"/>
              </a:spcAft>
              <a:buClr>
                <a:schemeClr val="dk1"/>
              </a:buClr>
              <a:buSzPts val="2100"/>
              <a:buFont typeface="Arial" panose="020B0604020202020204" pitchFamily="34" charset="0"/>
              <a:buNone/>
              <a:defRPr sz="28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l">
              <a:lnSpc>
                <a:spcPct val="90000"/>
              </a:lnSpc>
              <a:spcBef>
                <a:spcPts val="500"/>
              </a:spcBef>
              <a:spcAft>
                <a:spcPts val="0"/>
              </a:spcAft>
              <a:buClr>
                <a:schemeClr val="dk1"/>
              </a:buClr>
              <a:buSzPts val="1800"/>
              <a:buFont typeface="Arial" panose="020B0604020202020204" pitchFamily="34" charset="0"/>
              <a:buNone/>
              <a:defRPr sz="24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lvl="2" indent="-228600" algn="l">
              <a:lnSpc>
                <a:spcPct val="90000"/>
              </a:lnSpc>
              <a:spcBef>
                <a:spcPts val="500"/>
              </a:spcBef>
              <a:spcAft>
                <a:spcPts val="0"/>
              </a:spcAft>
              <a:buClr>
                <a:schemeClr val="dk1"/>
              </a:buClr>
              <a:buSzPts val="1500"/>
              <a:buFont typeface="Arial" panose="020B0604020202020204" pitchFamily="34" charset="0"/>
              <a:buNone/>
              <a:defRPr sz="20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L="1828800" lvl="3" indent="-228600" algn="l">
              <a:lnSpc>
                <a:spcPct val="90000"/>
              </a:lnSpc>
              <a:spcBef>
                <a:spcPts val="500"/>
              </a:spcBef>
              <a:spcAft>
                <a:spcPts val="0"/>
              </a:spcAft>
              <a:buClr>
                <a:schemeClr val="dk1"/>
              </a:buClr>
              <a:buSzPts val="1350"/>
              <a:buFont typeface="Arial" panose="020B0604020202020204" pitchFamily="34" charset="0"/>
              <a:buNone/>
              <a:defRPr sz="18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43" name="Google Shape;43;p16"/>
          <p:cNvSpPr>
            <a:spLocks noGrp="1" noEditPoints="1"/>
          </p:cNvSpPr>
          <p:nvPr>
            <p:ph type="body" idx="2"/>
          </p:nvPr>
        </p:nvSpPr>
        <p:spPr>
          <a:xfrm>
            <a:off x="824728" y="1739896"/>
            <a:ext cx="16607858" cy="875772"/>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3000"/>
              <a:buFont typeface="Arial" panose="020B0604020202020204" pitchFamily="34" charset="0"/>
              <a:buNone/>
              <a:defRPr sz="3000" b="0">
                <a:solidFill>
                  <a:srgbClr val="6F6F6F"/>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2pPr>
            <a:lvl3pPr marL="1371600" lvl="2"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3pPr>
            <a:lvl4pPr marL="1828800" lvl="3" indent="-228600" algn="ctr">
              <a:spcBef>
                <a:spcPts val="1500"/>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4pPr>
            <a:lvl5pPr marL="2286000" lvl="4" indent="-228600" algn="ctr">
              <a:spcBef>
                <a:spcPts val="933"/>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ection Divider or Transition Slide">
    <p:spTree>
      <p:nvGrpSpPr>
        <p:cNvPr id="1" name=""/>
        <p:cNvGrpSpPr/>
        <p:nvPr/>
      </p:nvGrpSpPr>
      <p:grpSpPr>
        <a:xfrm>
          <a:off x="0" y="0"/>
          <a:ext cx="0" cy="0"/>
          <a:chOff x="0" y="0"/>
          <a:chExt cx="0" cy="0"/>
        </a:xfrm>
      </p:grpSpPr>
      <p:sp>
        <p:nvSpPr>
          <p:cNvPr id="45" name="Google Shape;45;p17"/>
          <p:cNvSpPr>
            <a:spLocks noGrp="1" noEditPoints="1"/>
          </p:cNvSpPr>
          <p:nvPr>
            <p:ph type="title"/>
          </p:nvPr>
        </p:nvSpPr>
        <p:spPr>
          <a:xfrm>
            <a:off x="3193869" y="3998551"/>
            <a:ext cx="11900262" cy="2193243"/>
          </a:xfrm>
          <a:prstGeom prst="rect">
            <a:avLst/>
          </a:prstGeom>
          <a:noFill/>
          <a:ln>
            <a:noFill/>
          </a:ln>
        </p:spPr>
        <p:txBody>
          <a:bodyPr wrap="square" lIns="91425" tIns="45700" rIns="91425" bIns="45700" anchor="t">
            <a:noAutofit/>
          </a:bodyPr>
          <a:lstStyle>
            <a:lvl1pPr algn="ctr">
              <a:lnSpc>
                <a:spcPct val="90000"/>
              </a:lnSpc>
              <a:spcBef>
                <a:spcPts val="0"/>
              </a:spcBef>
              <a:spcAft>
                <a:spcPts val="0"/>
              </a:spcAft>
              <a:buSzPts val="1400"/>
              <a:buNone/>
              <a:defRPr sz="4800">
                <a:solidFill>
                  <a:schemeClr val="dk2"/>
                </a:solidFill>
              </a:defRPr>
            </a:lvl1pPr>
            <a:lvl2pPr lvl="1" algn="l">
              <a:spcBef>
                <a:spcPts val="0"/>
              </a:spcBef>
              <a:spcAft>
                <a:spcPts val="0"/>
              </a:spcAft>
              <a:buSzPts val="1400"/>
              <a:buNone/>
            </a:lvl2pPr>
            <a:lvl3pPr lvl="2" algn="l">
              <a:spcBef>
                <a:spcPts val="0"/>
              </a:spcBef>
              <a:spcAft>
                <a:spcPts val="0"/>
              </a:spcAft>
              <a:buSzPts val="1400"/>
              <a:buNone/>
            </a:lvl3pPr>
            <a:lvl4pPr lvl="3" algn="l">
              <a:spcBef>
                <a:spcPts val="0"/>
              </a:spcBef>
              <a:spcAft>
                <a:spcPts val="0"/>
              </a:spcAft>
              <a:buSzPts val="1400"/>
              <a:buNone/>
            </a:lvl4pPr>
            <a:lvl5pPr lvl="4" algn="l">
              <a:spcBef>
                <a:spcPts val="0"/>
              </a:spcBef>
              <a:spcAft>
                <a:spcPts val="0"/>
              </a:spcAft>
              <a:buSzPts val="1400"/>
              <a:buNone/>
            </a:lvl5pPr>
            <a:lvl6pPr lvl="5" algn="l">
              <a:spcBef>
                <a:spcPts val="0"/>
              </a:spcBef>
              <a:spcAft>
                <a:spcPts val="0"/>
              </a:spcAft>
              <a:buSzPts val="1400"/>
              <a:buNone/>
            </a:lvl6pPr>
            <a:lvl7pPr lvl="6" algn="l">
              <a:spcBef>
                <a:spcPts val="0"/>
              </a:spcBef>
              <a:spcAft>
                <a:spcPts val="0"/>
              </a:spcAft>
              <a:buSzPts val="1400"/>
              <a:buNone/>
            </a:lvl7pPr>
            <a:lvl8pPr lvl="7" algn="l">
              <a:spcBef>
                <a:spcPts val="0"/>
              </a:spcBef>
              <a:spcAft>
                <a:spcPts val="0"/>
              </a:spcAft>
              <a:buSzPts val="1400"/>
              <a:buNone/>
            </a:lvl8pPr>
            <a:lvl9pPr lvl="8" algn="l">
              <a:spcBef>
                <a:spcPts val="0"/>
              </a:spcBef>
              <a:spcAft>
                <a:spcPts val="0"/>
              </a:spcAft>
              <a:buSzPts val="1400"/>
              <a:buNone/>
            </a:lvl9pPr>
          </a:lstStyle>
          <a:p>
            <a:endParaRPr/>
          </a:p>
        </p:txBody>
      </p:sp>
      <p:sp>
        <p:nvSpPr>
          <p:cNvPr id="46" name="Google Shape;46;p17"/>
          <p:cNvSpPr/>
          <p:nvPr/>
        </p:nvSpPr>
        <p:spPr>
          <a:xfrm>
            <a:off x="0" y="9330779"/>
            <a:ext cx="1524000" cy="956221"/>
          </a:xfrm>
          <a:prstGeom prst="rect">
            <a:avLst/>
          </a:prstGeom>
          <a:solidFill>
            <a:schemeClr val="lt1"/>
          </a:solidFill>
          <a:ln>
            <a:noFill/>
          </a:ln>
        </p:spPr>
        <p:txBody>
          <a:bodyPr wrap="square" lIns="91425" tIns="45700" rIns="91425" bIns="45700" anchor="ctr">
            <a:noAutofit/>
          </a:bodyPr>
          <a:lstStyle/>
          <a:p>
            <a:pPr marL="0" marR="0" indent="0" algn="ctr" rtl="0">
              <a:spcBef>
                <a:spcPts val="0"/>
              </a:spcBef>
              <a:spcAft>
                <a:spcPts val="0"/>
              </a:spcAft>
              <a:buNone/>
            </a:pPr>
            <a:endParaRPr sz="1800" b="0" i="0" u="none" strike="noStrike" cap="none">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cSld name="Closing Slide">
    <p:bg>
      <p:bgPr>
        <a:solidFill>
          <a:schemeClr val="lt1"/>
        </a:solidFill>
        <a:effectLst/>
      </p:bgPr>
    </p:bg>
    <p:spTree>
      <p:nvGrpSpPr>
        <p:cNvPr id="1" name=""/>
        <p:cNvGrpSpPr/>
        <p:nvPr/>
      </p:nvGrpSpPr>
      <p:grpSpPr>
        <a:xfrm>
          <a:off x="0" y="0"/>
          <a:ext cx="0" cy="0"/>
          <a:chOff x="0" y="0"/>
          <a:chExt cx="0" cy="0"/>
        </a:xfrm>
      </p:grpSpPr>
      <p:sp>
        <p:nvSpPr>
          <p:cNvPr id="48" name="Google Shape;48;p18"/>
          <p:cNvSpPr>
            <a:spLocks noGrp="1" noEditPoints="1"/>
          </p:cNvSpPr>
          <p:nvPr>
            <p:ph type="body" idx="1"/>
          </p:nvPr>
        </p:nvSpPr>
        <p:spPr>
          <a:xfrm>
            <a:off x="1135743" y="7076313"/>
            <a:ext cx="9235191" cy="1705219"/>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6000"/>
              <a:buFont typeface="Arial" panose="020B0604020202020204" pitchFamily="34" charset="0"/>
              <a:buNone/>
              <a:defRPr sz="6000" b="1">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l">
              <a:lnSpc>
                <a:spcPct val="90000"/>
              </a:lnSpc>
              <a:spcBef>
                <a:spcPts val="1500"/>
              </a:spcBef>
              <a:spcAft>
                <a:spcPts val="0"/>
              </a:spcAft>
              <a:buSzPts val="2400"/>
              <a:buFont typeface="Arial" panose="020B0604020202020204" pitchFamily="34" charset="0"/>
              <a:buNone/>
              <a:defRPr>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lvl="2" indent="-228600" algn="l">
              <a:lnSpc>
                <a:spcPct val="90000"/>
              </a:lnSpc>
              <a:spcBef>
                <a:spcPts val="1500"/>
              </a:spcBef>
              <a:spcAft>
                <a:spcPts val="0"/>
              </a:spcAft>
              <a:buSzPts val="1833"/>
              <a:buFont typeface="Arial" panose="020B0604020202020204" pitchFamily="34" charset="0"/>
              <a:buNone/>
              <a:defRPr>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L="1828800" lvl="3" indent="-440245" algn="l">
              <a:spcBef>
                <a:spcPts val="1500"/>
              </a:spcBef>
              <a:spcAft>
                <a:spcPts val="0"/>
              </a:spcAft>
              <a:buClr>
                <a:schemeClr val="lt1"/>
              </a:buClr>
              <a:buSzPts val="3333"/>
              <a:buFont typeface="Arial" panose="020B0604020202020204" pitchFamily="34" charset="0"/>
              <a:buChar char="–"/>
              <a:defRPr>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L="2286000" lvl="4" indent="-440245" algn="l">
              <a:spcBef>
                <a:spcPts val="667"/>
              </a:spcBef>
              <a:spcAft>
                <a:spcPts val="0"/>
              </a:spcAft>
              <a:buClr>
                <a:schemeClr val="lt1"/>
              </a:buClr>
              <a:buSzPts val="3333"/>
              <a:buFont typeface="Arial" panose="020B0604020202020204" pitchFamily="34" charset="0"/>
              <a:buChar char="»"/>
              <a:defRPr>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49" name="Google Shape;49;p18"/>
          <p:cNvSpPr>
            <a:spLocks noGrp="1" noEditPoints="1"/>
          </p:cNvSpPr>
          <p:nvPr>
            <p:ph type="body" idx="2"/>
          </p:nvPr>
        </p:nvSpPr>
        <p:spPr>
          <a:xfrm>
            <a:off x="1157414" y="6622121"/>
            <a:ext cx="7454900" cy="449262"/>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2100"/>
              <a:buFont typeface="Arial" panose="020B0604020202020204" pitchFamily="34" charset="0"/>
              <a:buNone/>
              <a:defRPr sz="2100">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l">
              <a:lnSpc>
                <a:spcPct val="90000"/>
              </a:lnSpc>
              <a:spcBef>
                <a:spcPts val="1500"/>
              </a:spcBef>
              <a:spcAft>
                <a:spcPts val="0"/>
              </a:spcAft>
              <a:buSzPts val="1800"/>
              <a:buNone/>
            </a:lvl2pPr>
            <a:lvl3pPr marL="1371600" lvl="2" indent="-228600" algn="l">
              <a:lnSpc>
                <a:spcPct val="90000"/>
              </a:lnSpc>
              <a:spcBef>
                <a:spcPts val="1500"/>
              </a:spcBef>
              <a:spcAft>
                <a:spcPts val="0"/>
              </a:spcAft>
              <a:buSzPts val="1800"/>
              <a:buNone/>
            </a:lvl3pPr>
            <a:lvl4pPr marL="1828800" lvl="3" indent="-342900" algn="l">
              <a:spcBef>
                <a:spcPts val="1500"/>
              </a:spcBef>
              <a:spcAft>
                <a:spcPts val="0"/>
              </a:spcAft>
              <a:buClr>
                <a:schemeClr val="dk2"/>
              </a:buClr>
              <a:buSzPts val="1800"/>
              <a:buChar char="–"/>
            </a:lvl4pPr>
            <a:lvl5pPr marL="2286000" lvl="4" indent="-342900" algn="l">
              <a:spcBef>
                <a:spcPts val="360"/>
              </a:spcBef>
              <a:spcAft>
                <a:spcPts val="0"/>
              </a:spcAft>
              <a:buClr>
                <a:schemeClr val="dk2"/>
              </a:buClr>
              <a:buSzPts val="1800"/>
              <a:buChar cha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50" name="Google Shape;50;p18"/>
          <p:cNvSpPr/>
          <p:nvPr/>
        </p:nvSpPr>
        <p:spPr>
          <a:xfrm>
            <a:off x="12801600" y="-80259"/>
            <a:ext cx="5571067" cy="10433290"/>
          </a:xfrm>
          <a:custGeom>
            <a:avLst/>
            <a:gdLst/>
            <a:ahLst/>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txBody>
          <a:bodyPr wrap="square" lIns="91425" tIns="45700" rIns="91425" bIns="45700" anchor="ctr">
            <a:noAutofit/>
          </a:bodyPr>
          <a:lstStyle/>
          <a:p>
            <a:pPr marL="0" marR="0" indent="0" algn="ctr" rtl="0">
              <a:spcBef>
                <a:spcPts val="0"/>
              </a:spcBef>
              <a:spcAft>
                <a:spcPts val="0"/>
              </a:spcAft>
              <a:buNone/>
            </a:pPr>
            <a:endParaRPr sz="1800" b="0" i="0" u="none" strike="noStrike" cap="none">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cxnSp>
        <p:nvCxnSpPr>
          <p:cNvPr id="51" name="Google Shape;51;p18"/>
          <p:cNvCxnSpPr/>
          <p:nvPr/>
        </p:nvCxnSpPr>
        <p:spPr>
          <a:xfrm flipH="1">
            <a:off x="12801600" y="-91084"/>
            <a:ext cx="2862258" cy="10444115"/>
          </a:xfrm>
          <a:prstGeom prst="straightConnector1">
            <a:avLst/>
          </a:prstGeom>
          <a:noFill/>
          <a:ln w="63500" cap="flat" cmpd="sng">
            <a:solidFill>
              <a:srgbClr val="EE8D00"/>
            </a:solidFill>
            <a:prstDash val="solid"/>
            <a:round/>
            <a:headEnd type="none" w="sm" len="sm"/>
            <a:tailEnd type="none" w="sm" len="sm"/>
          </a:ln>
        </p:spPr>
      </p:cxnSp>
      <p:pic>
        <p:nvPicPr>
          <p:cNvPr id="52" name="Google Shape;52;p18" descr="A picture containing text  Description automatically generated"/>
          <p:cNvPicPr preferRelativeResize="0"/>
          <p:nvPr/>
        </p:nvPicPr>
        <p:blipFill>
          <a:blip r:embed="rId2">
            <a:alphaModFix/>
          </a:blip>
          <a:srcRect l="21859" t="29480" r="30436" b="24358"/>
          <a:stretch/>
        </p:blipFill>
        <p:spPr>
          <a:xfrm>
            <a:off x="14276227" y="6551154"/>
            <a:ext cx="3788827" cy="3459040"/>
          </a:xfrm>
          <a:prstGeom prst="rect">
            <a:avLst/>
          </a:prstGeom>
          <a:noFill/>
          <a:ln>
            <a:noFill/>
          </a:ln>
        </p:spPr>
      </p:pic>
      <p:grpSp>
        <p:nvGrpSpPr>
          <p:cNvPr id="53" name="Google Shape;53;p18"/>
          <p:cNvGrpSpPr/>
          <p:nvPr/>
        </p:nvGrpSpPr>
        <p:grpSpPr>
          <a:xfrm>
            <a:off x="897678" y="1356239"/>
            <a:ext cx="7123588" cy="1525760"/>
            <a:chOff x="12505237" y="1549925"/>
            <a:chExt cx="4744637" cy="1016226"/>
          </a:xfrm>
        </p:grpSpPr>
        <p:cxnSp>
          <p:nvCxnSpPr>
            <p:cNvPr id="54" name="Google Shape;54;p18"/>
            <p:cNvCxnSpPr/>
            <p:nvPr/>
          </p:nvCxnSpPr>
          <p:spPr>
            <a:xfrm>
              <a:off x="14927327" y="1614767"/>
              <a:ext cx="0" cy="943674"/>
            </a:xfrm>
            <a:prstGeom prst="straightConnector1">
              <a:avLst/>
            </a:prstGeom>
            <a:noFill/>
            <a:ln w="12700" cap="flat" cmpd="sng">
              <a:solidFill>
                <a:schemeClr val="dk2"/>
              </a:solidFill>
              <a:prstDash val="solid"/>
              <a:round/>
              <a:headEnd type="none" w="sm" len="sm"/>
              <a:tailEnd type="none" w="sm" len="sm"/>
            </a:ln>
          </p:spPr>
        </p:cxnSp>
        <p:pic>
          <p:nvPicPr>
            <p:cNvPr id="55" name="Google Shape;55;p18" descr="A picture containing text  Description automatically generated"/>
            <p:cNvPicPr preferRelativeResize="0"/>
            <p:nvPr/>
          </p:nvPicPr>
          <p:blipFill>
            <a:blip r:embed="rId3">
              <a:alphaModFix/>
            </a:blip>
            <a:srcRect r="6626"/>
            <a:stretch/>
          </p:blipFill>
          <p:spPr>
            <a:xfrm>
              <a:off x="12505237" y="1549925"/>
              <a:ext cx="2254020" cy="1016226"/>
            </a:xfrm>
            <a:prstGeom prst="rect">
              <a:avLst/>
            </a:prstGeom>
            <a:noFill/>
            <a:ln>
              <a:noFill/>
            </a:ln>
          </p:spPr>
        </p:pic>
        <p:pic>
          <p:nvPicPr>
            <p:cNvPr id="56" name="Google Shape;56;p18" descr="Text  Description automatically generated"/>
            <p:cNvPicPr preferRelativeResize="0"/>
            <p:nvPr/>
          </p:nvPicPr>
          <p:blipFill>
            <a:blip r:embed="rId4">
              <a:alphaModFix/>
            </a:blip>
            <a:srcRect/>
            <a:stretch>
              <a:fillRect/>
            </a:stretch>
          </p:blipFill>
          <p:spPr>
            <a:xfrm>
              <a:off x="15103105" y="1748463"/>
              <a:ext cx="2146769" cy="634191"/>
            </a:xfrm>
            <a:prstGeom prst="rect">
              <a:avLst/>
            </a:prstGeom>
            <a:noFill/>
            <a:ln>
              <a:noFill/>
            </a:ln>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Subtitle, Content - NO LOGO &amp; PAGE NUMBER">
    <p:spTree>
      <p:nvGrpSpPr>
        <p:cNvPr id="1" name=""/>
        <p:cNvGrpSpPr/>
        <p:nvPr/>
      </p:nvGrpSpPr>
      <p:grpSpPr>
        <a:xfrm>
          <a:off x="0" y="0"/>
          <a:ext cx="0" cy="0"/>
          <a:chOff x="0" y="0"/>
          <a:chExt cx="0" cy="0"/>
        </a:xfrm>
      </p:grpSpPr>
      <p:sp>
        <p:nvSpPr>
          <p:cNvPr id="58" name="Google Shape;58;p19"/>
          <p:cNvSpPr>
            <a:spLocks noGrp="1" noEditPoints="1"/>
          </p:cNvSpPr>
          <p:nvPr>
            <p:ph type="title"/>
          </p:nvPr>
        </p:nvSpPr>
        <p:spPr>
          <a:xfrm>
            <a:off x="806618" y="744037"/>
            <a:ext cx="16620988" cy="990175"/>
          </a:xfrm>
          <a:prstGeom prst="rect">
            <a:avLst/>
          </a:prstGeom>
          <a:noFill/>
          <a:ln>
            <a:noFill/>
          </a:ln>
        </p:spPr>
        <p:txBody>
          <a:bodyPr wrap="square" lIns="91425" tIns="45700" rIns="91425" bIns="45700" anchor="b">
            <a:noAutofit/>
          </a:bodyPr>
          <a:lstStyle>
            <a:lvl1pPr algn="l">
              <a:lnSpc>
                <a:spcPct val="90000"/>
              </a:lnSpc>
              <a:spcBef>
                <a:spcPts val="0"/>
              </a:spcBef>
              <a:spcAft>
                <a:spcPts val="0"/>
              </a:spcAft>
              <a:buSzPts val="1400"/>
              <a:buNone/>
              <a:defRPr sz="4800"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lvl="1" algn="l">
              <a:spcBef>
                <a:spcPts val="0"/>
              </a:spcBef>
              <a:spcAft>
                <a:spcPts val="0"/>
              </a:spcAft>
              <a:buSzPts val="1400"/>
              <a:buNone/>
            </a:lvl2pPr>
            <a:lvl3pPr lvl="2" algn="l">
              <a:spcBef>
                <a:spcPts val="0"/>
              </a:spcBef>
              <a:spcAft>
                <a:spcPts val="0"/>
              </a:spcAft>
              <a:buSzPts val="1400"/>
              <a:buNone/>
            </a:lvl3pPr>
            <a:lvl4pPr lvl="3" algn="l">
              <a:spcBef>
                <a:spcPts val="0"/>
              </a:spcBef>
              <a:spcAft>
                <a:spcPts val="0"/>
              </a:spcAft>
              <a:buSzPts val="1400"/>
              <a:buNone/>
            </a:lvl4pPr>
            <a:lvl5pPr lvl="4" algn="l">
              <a:spcBef>
                <a:spcPts val="0"/>
              </a:spcBef>
              <a:spcAft>
                <a:spcPts val="0"/>
              </a:spcAft>
              <a:buSzPts val="1400"/>
              <a:buNone/>
            </a:lvl5pPr>
            <a:lvl6pPr lvl="5" algn="l">
              <a:spcBef>
                <a:spcPts val="0"/>
              </a:spcBef>
              <a:spcAft>
                <a:spcPts val="0"/>
              </a:spcAft>
              <a:buSzPts val="1400"/>
              <a:buNone/>
            </a:lvl6pPr>
            <a:lvl7pPr lvl="6" algn="l">
              <a:spcBef>
                <a:spcPts val="0"/>
              </a:spcBef>
              <a:spcAft>
                <a:spcPts val="0"/>
              </a:spcAft>
              <a:buSzPts val="1400"/>
              <a:buNone/>
            </a:lvl7pPr>
            <a:lvl8pPr lvl="7" algn="l">
              <a:spcBef>
                <a:spcPts val="0"/>
              </a:spcBef>
              <a:spcAft>
                <a:spcPts val="0"/>
              </a:spcAft>
              <a:buSzPts val="1400"/>
              <a:buNone/>
            </a:lvl8pPr>
            <a:lvl9pPr lvl="8" algn="l">
              <a:spcBef>
                <a:spcPts val="0"/>
              </a:spcBef>
              <a:spcAft>
                <a:spcPts val="0"/>
              </a:spcAft>
              <a:buSzPts val="1400"/>
              <a:buNone/>
            </a:lvl9pPr>
          </a:lstStyle>
          <a:p>
            <a:endParaRPr/>
          </a:p>
        </p:txBody>
      </p:sp>
      <p:sp>
        <p:nvSpPr>
          <p:cNvPr id="59" name="Google Shape;59;p19"/>
          <p:cNvSpPr>
            <a:spLocks noGrp="1" noEditPoints="1"/>
          </p:cNvSpPr>
          <p:nvPr>
            <p:ph type="body" idx="1"/>
          </p:nvPr>
        </p:nvSpPr>
        <p:spPr>
          <a:xfrm>
            <a:off x="853440" y="3505059"/>
            <a:ext cx="16581120" cy="6156263"/>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Clr>
                <a:schemeClr val="dk1"/>
              </a:buClr>
              <a:buSzPts val="2400"/>
              <a:buFont typeface="Arial" panose="020B0604020202020204" pitchFamily="34" charset="0"/>
              <a:buNone/>
              <a:defRPr sz="2400">
                <a:solidFill>
                  <a:schemeClr val="accent4"/>
                </a:solidFill>
              </a:defRPr>
            </a:lvl1pPr>
            <a:lvl2pPr marL="914400" lvl="1" indent="-228600" algn="l">
              <a:lnSpc>
                <a:spcPct val="90000"/>
              </a:lnSpc>
              <a:spcBef>
                <a:spcPts val="1500"/>
              </a:spcBef>
              <a:spcAft>
                <a:spcPts val="0"/>
              </a:spcAft>
              <a:buClr>
                <a:schemeClr val="dk1"/>
              </a:buClr>
              <a:buSzPts val="2000"/>
              <a:buFont typeface="Arial" panose="020B0604020202020204" pitchFamily="34" charset="0"/>
              <a:buNone/>
              <a:defRPr sz="2000">
                <a:solidFill>
                  <a:schemeClr val="accent4"/>
                </a:solidFill>
              </a:defRPr>
            </a:lvl2pPr>
            <a:lvl3pPr marL="1371600" lvl="2" indent="-228600" algn="l">
              <a:lnSpc>
                <a:spcPct val="90000"/>
              </a:lnSpc>
              <a:spcBef>
                <a:spcPts val="1500"/>
              </a:spcBef>
              <a:spcAft>
                <a:spcPts val="0"/>
              </a:spcAft>
              <a:buClr>
                <a:schemeClr val="dk1"/>
              </a:buClr>
              <a:buSzPts val="1800"/>
              <a:buFont typeface="Trebuchet MS" panose="020B0603020202020204" pitchFamily="34" charset="0"/>
              <a:buNone/>
              <a:defRPr sz="1800">
                <a:solidFill>
                  <a:schemeClr val="accent4"/>
                </a:solidFill>
              </a:defRPr>
            </a:lvl3pPr>
            <a:lvl4pPr marL="1828800" lvl="3" indent="-419100" algn="l">
              <a:spcBef>
                <a:spcPts val="1500"/>
              </a:spcBef>
              <a:spcAft>
                <a:spcPts val="0"/>
              </a:spcAft>
              <a:buClr>
                <a:schemeClr val="dk1"/>
              </a:buClr>
              <a:buSzPts val="3000"/>
              <a:buFont typeface="Noto Sans Symbols"/>
              <a:buChar char="▪"/>
              <a:defRPr sz="3000">
                <a:solidFill>
                  <a:schemeClr val="lt1"/>
                </a:solidFill>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60" name="Google Shape;60;p19"/>
          <p:cNvSpPr>
            <a:spLocks noGrp="1" noEditPoints="1"/>
          </p:cNvSpPr>
          <p:nvPr>
            <p:ph type="body" idx="2"/>
          </p:nvPr>
        </p:nvSpPr>
        <p:spPr>
          <a:xfrm>
            <a:off x="827103" y="1740548"/>
            <a:ext cx="16626841" cy="875772"/>
          </a:xfrm>
          <a:prstGeom prst="rect">
            <a:avLst/>
          </a:prstGeom>
          <a:noFill/>
          <a:ln>
            <a:noFill/>
          </a:ln>
        </p:spPr>
        <p:txBody>
          <a:bodyPr wrap="square" lIns="91425" tIns="45700" rIns="91425" bIns="45700" anchor="t">
            <a:noAutofit/>
          </a:bodyPr>
          <a:lstStyle>
            <a:lvl1pPr marL="457200" indent="-228600" algn="l">
              <a:lnSpc>
                <a:spcPct val="90000"/>
              </a:lnSpc>
              <a:spcBef>
                <a:spcPts val="1500"/>
              </a:spcBef>
              <a:spcAft>
                <a:spcPts val="0"/>
              </a:spcAft>
              <a:buSzPts val="3000"/>
              <a:buFont typeface="Arial" panose="020B0604020202020204" pitchFamily="34" charset="0"/>
              <a:buNone/>
              <a:defRPr sz="3000" b="0">
                <a:solidFill>
                  <a:srgbClr val="6F6F6F"/>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lvl="1"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2pPr>
            <a:lvl3pPr marL="1371600" lvl="2" indent="-228600" algn="ctr">
              <a:lnSpc>
                <a:spcPct val="90000"/>
              </a:lnSpc>
              <a:spcBef>
                <a:spcPts val="1500"/>
              </a:spcBef>
              <a:spcAft>
                <a:spcPts val="0"/>
              </a:spcAft>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3pPr>
            <a:lvl4pPr marL="1828800" lvl="3" indent="-228600" algn="ctr">
              <a:spcBef>
                <a:spcPts val="1500"/>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4pPr>
            <a:lvl5pPr marL="2286000" lvl="4" indent="-228600" algn="ctr">
              <a:spcBef>
                <a:spcPts val="933"/>
              </a:spcBef>
              <a:spcAft>
                <a:spcPts val="0"/>
              </a:spcAft>
              <a:buClr>
                <a:schemeClr val="lt2"/>
              </a:buClr>
              <a:buSzPts val="4667"/>
              <a:buFont typeface="Trebuchet MS" panose="020B0603020202020204" pitchFamily="34" charset="0"/>
              <a:buNone/>
              <a:defRPr sz="4667">
                <a:solidFill>
                  <a:schemeClr val="lt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5pPr>
            <a:lvl6pPr marL="2743200" lvl="5" indent="-342900" algn="l">
              <a:spcBef>
                <a:spcPts val="360"/>
              </a:spcBef>
              <a:spcAft>
                <a:spcPts val="0"/>
              </a:spcAft>
              <a:buClr>
                <a:schemeClr val="dk2"/>
              </a:buClr>
              <a:buSzPts val="1800"/>
              <a:buChar char="»"/>
            </a:lvl6pPr>
            <a:lvl7pPr marL="3200400" lvl="6" indent="-342900" algn="l">
              <a:spcBef>
                <a:spcPts val="360"/>
              </a:spcBef>
              <a:spcAft>
                <a:spcPts val="0"/>
              </a:spcAft>
              <a:buClr>
                <a:schemeClr val="dk2"/>
              </a:buClr>
              <a:buSzPts val="1800"/>
              <a:buChar char="»"/>
            </a:lvl7pPr>
            <a:lvl8pPr marL="3657600" lvl="7" indent="-342900" algn="l">
              <a:spcBef>
                <a:spcPts val="360"/>
              </a:spcBef>
              <a:spcAft>
                <a:spcPts val="0"/>
              </a:spcAft>
              <a:buClr>
                <a:schemeClr val="dk2"/>
              </a:buClr>
              <a:buSzPts val="1800"/>
              <a:buChar char="»"/>
            </a:lvl8pPr>
            <a:lvl9pPr marL="4114800" lvl="8" indent="-342900" algn="l">
              <a:spcBef>
                <a:spcPts val="360"/>
              </a:spcBef>
              <a:spcAft>
                <a:spcPts val="0"/>
              </a:spcAft>
              <a:buClr>
                <a:schemeClr val="dk2"/>
              </a:buClr>
              <a:buSzPts val="1800"/>
              <a:buChar char="»"/>
            </a:lvl9pPr>
          </a:lstStyle>
          <a:p>
            <a:pPr lvl="0"/>
            <a:endParaRPr/>
          </a:p>
        </p:txBody>
      </p:sp>
      <p:sp>
        <p:nvSpPr>
          <p:cNvPr id="61" name="Google Shape;61;p19"/>
          <p:cNvSpPr/>
          <p:nvPr/>
        </p:nvSpPr>
        <p:spPr>
          <a:xfrm>
            <a:off x="16446823" y="9716467"/>
            <a:ext cx="1841178" cy="570533"/>
          </a:xfrm>
          <a:prstGeom prst="rect">
            <a:avLst/>
          </a:prstGeom>
          <a:solidFill>
            <a:schemeClr val="lt1"/>
          </a:solidFill>
          <a:ln>
            <a:noFill/>
          </a:ln>
        </p:spPr>
        <p:txBody>
          <a:bodyPr wrap="square" lIns="91425" tIns="45700" rIns="91425" bIns="45700" anchor="ctr">
            <a:noAutofit/>
          </a:bodyPr>
          <a:lstStyle/>
          <a:p>
            <a:pPr marL="0" marR="0" indent="0" algn="ctr" rtl="0">
              <a:spcBef>
                <a:spcPts val="0"/>
              </a:spcBef>
              <a:spcAft>
                <a:spcPts val="0"/>
              </a:spcAft>
              <a:buNone/>
            </a:pPr>
            <a:endParaRPr sz="1800" b="0" i="0" u="none" strike="noStrike" cap="none">
              <a:solidFill>
                <a:schemeClr val="lt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grpSp>
        <p:nvGrpSpPr>
          <p:cNvPr id="62" name="Google Shape;62;p19"/>
          <p:cNvGrpSpPr/>
          <p:nvPr/>
        </p:nvGrpSpPr>
        <p:grpSpPr>
          <a:xfrm>
            <a:off x="16458877" y="9691227"/>
            <a:ext cx="1500593" cy="396573"/>
            <a:chOff x="16458877" y="9691227"/>
            <a:chExt cx="1500593" cy="396573"/>
          </a:xfrm>
        </p:grpSpPr>
        <p:pic>
          <p:nvPicPr>
            <p:cNvPr id="63" name="Google Shape;63;p19"/>
            <p:cNvPicPr preferRelativeResize="0"/>
            <p:nvPr/>
          </p:nvPicPr>
          <p:blipFill>
            <a:blip r:embed="rId2">
              <a:alphaModFix/>
            </a:blip>
            <a:srcRect/>
            <a:stretch>
              <a:fillRect/>
            </a:stretch>
          </p:blipFill>
          <p:spPr>
            <a:xfrm>
              <a:off x="16458877" y="9691227"/>
              <a:ext cx="793145" cy="396573"/>
            </a:xfrm>
            <a:prstGeom prst="rect">
              <a:avLst/>
            </a:prstGeom>
            <a:noFill/>
            <a:ln>
              <a:noFill/>
            </a:ln>
          </p:spPr>
        </p:pic>
        <p:pic>
          <p:nvPicPr>
            <p:cNvPr id="64" name="Google Shape;64;p19"/>
            <p:cNvPicPr preferRelativeResize="0"/>
            <p:nvPr/>
          </p:nvPicPr>
          <p:blipFill>
            <a:blip r:embed="rId3">
              <a:alphaModFix/>
            </a:blip>
            <a:srcRect/>
            <a:stretch>
              <a:fillRect/>
            </a:stretch>
          </p:blipFill>
          <p:spPr>
            <a:xfrm>
              <a:off x="17356894" y="9798679"/>
              <a:ext cx="602576" cy="254789"/>
            </a:xfrm>
            <a:prstGeom prst="rect">
              <a:avLst/>
            </a:prstGeom>
            <a:noFill/>
            <a:ln>
              <a:noFill/>
            </a:ln>
          </p:spPr>
        </p:pic>
        <p:cxnSp>
          <p:nvCxnSpPr>
            <p:cNvPr id="65" name="Google Shape;65;p19"/>
            <p:cNvCxnSpPr/>
            <p:nvPr/>
          </p:nvCxnSpPr>
          <p:spPr>
            <a:xfrm>
              <a:off x="17295138" y="9792797"/>
              <a:ext cx="0" cy="196159"/>
            </a:xfrm>
            <a:prstGeom prst="straightConnector1">
              <a:avLst/>
            </a:prstGeom>
            <a:noFill/>
            <a:ln w="9525" cap="flat" cmpd="sng">
              <a:solidFill>
                <a:srgbClr val="383838"/>
              </a:solidFill>
              <a:prstDash val="solid"/>
              <a:round/>
              <a:headEnd type="none" w="sm" len="sm"/>
              <a:tailEnd type="none" w="sm" len="sm"/>
            </a:ln>
          </p:spPr>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
        <p:cNvGrpSpPr/>
        <p:nvPr/>
      </p:nvGrpSpPr>
      <p:grpSpPr>
        <a:xfrm>
          <a:off x="0" y="0"/>
          <a:ext cx="0" cy="0"/>
          <a:chOff x="0" y="0"/>
          <a:chExt cx="0" cy="0"/>
        </a:xfrm>
      </p:grpSpPr>
      <p:sp>
        <p:nvSpPr>
          <p:cNvPr id="67" name="Google Shape;67;ge35ced41d3_3_133"/>
          <p:cNvSpPr>
            <a:spLocks noGrp="1" noEditPoints="1"/>
          </p:cNvSpPr>
          <p:nvPr>
            <p:ph type="title"/>
          </p:nvPr>
        </p:nvSpPr>
        <p:spPr>
          <a:xfrm>
            <a:off x="830581" y="579122"/>
            <a:ext cx="16627200" cy="877200"/>
          </a:xfrm>
          <a:prstGeom prst="rect">
            <a:avLst/>
          </a:prstGeom>
          <a:noFill/>
          <a:ln>
            <a:noFill/>
          </a:ln>
        </p:spPr>
        <p:txBody>
          <a:bodyPr wrap="square" lIns="223475" tIns="111700" rIns="223475" bIns="111700" anchor="t">
            <a:spAutoFit/>
          </a:bodyPr>
          <a:lstStyle>
            <a:lvl1pPr algn="l" rtl="0">
              <a:lnSpc>
                <a:spcPct val="90000"/>
              </a:lnSpc>
              <a:spcBef>
                <a:spcPts val="0"/>
              </a:spcBef>
              <a:spcAft>
                <a:spcPts val="0"/>
              </a:spcAft>
              <a:buSzPts val="1400"/>
              <a:buNone/>
              <a:defRPr>
                <a:solidFill>
                  <a:srgbClr val="76B900"/>
                </a:solidFill>
              </a:defRPr>
            </a:lvl1pPr>
            <a:lvl2pPr lvl="1" algn="l" rtl="0">
              <a:spcBef>
                <a:spcPts val="0"/>
              </a:spcBef>
              <a:spcAft>
                <a:spcPts val="0"/>
              </a:spcAft>
              <a:buSzPts val="1400"/>
              <a:buNone/>
            </a:lvl2pPr>
            <a:lvl3pPr lvl="2" algn="l" rtl="0">
              <a:spcBef>
                <a:spcPts val="0"/>
              </a:spcBef>
              <a:spcAft>
                <a:spcPts val="0"/>
              </a:spcAft>
              <a:buSzPts val="1400"/>
              <a:buNone/>
            </a:lvl3pPr>
            <a:lvl4pPr lvl="3" algn="l" rtl="0">
              <a:spcBef>
                <a:spcPts val="0"/>
              </a:spcBef>
              <a:spcAft>
                <a:spcPts val="0"/>
              </a:spcAft>
              <a:buSzPts val="1400"/>
              <a:buNone/>
            </a:lvl4pPr>
            <a:lvl5pPr lvl="4" algn="l" rtl="0">
              <a:spcBef>
                <a:spcPts val="0"/>
              </a:spcBef>
              <a:spcAft>
                <a:spcPts val="0"/>
              </a:spcAft>
              <a:buSzPts val="1400"/>
              <a:buNone/>
            </a:lvl5pPr>
            <a:lvl6pPr lvl="5" algn="l" rtl="0">
              <a:spcBef>
                <a:spcPts val="0"/>
              </a:spcBef>
              <a:spcAft>
                <a:spcPts val="0"/>
              </a:spcAft>
              <a:buSzPts val="1400"/>
              <a:buNone/>
            </a:lvl6pPr>
            <a:lvl7pPr lvl="6" algn="l" rtl="0">
              <a:spcBef>
                <a:spcPts val="0"/>
              </a:spcBef>
              <a:spcAft>
                <a:spcPts val="0"/>
              </a:spcAft>
              <a:buSzPts val="1400"/>
              <a:buNone/>
            </a:lvl7pPr>
            <a:lvl8pPr lvl="7" algn="l" rtl="0">
              <a:spcBef>
                <a:spcPts val="0"/>
              </a:spcBef>
              <a:spcAft>
                <a:spcPts val="0"/>
              </a:spcAft>
              <a:buSzPts val="1400"/>
              <a:buNone/>
            </a:lvl8pPr>
            <a:lvl9pPr lvl="8" algn="l" rtl="0">
              <a:spcBef>
                <a:spcPts val="0"/>
              </a:spcBef>
              <a:spcAft>
                <a:spcPts val="0"/>
              </a:spcAft>
              <a:buSzPts val="1400"/>
              <a:buNone/>
            </a:lvl9pPr>
          </a:lstStyle>
          <a:p>
            <a:endParaRPr/>
          </a:p>
        </p:txBody>
      </p:sp>
      <p:sp>
        <p:nvSpPr>
          <p:cNvPr id="68" name="Google Shape;68;ge35ced41d3_3_133"/>
          <p:cNvSpPr>
            <a:spLocks noGrp="1" noEditPoints="1"/>
          </p:cNvSpPr>
          <p:nvPr>
            <p:ph type="body" idx="1"/>
          </p:nvPr>
        </p:nvSpPr>
        <p:spPr>
          <a:xfrm>
            <a:off x="853008" y="1619252"/>
            <a:ext cx="16580700" cy="8047800"/>
          </a:xfrm>
          <a:prstGeom prst="rect">
            <a:avLst/>
          </a:prstGeom>
          <a:noFill/>
          <a:ln>
            <a:noFill/>
          </a:ln>
        </p:spPr>
        <p:txBody>
          <a:bodyPr wrap="square" lIns="223475" tIns="111700" rIns="223475" bIns="111700" anchor="t">
            <a:noAutofit/>
          </a:bodyPr>
          <a:lstStyle>
            <a:lvl1pPr marL="457200" marR="0" indent="-463550" algn="l" rtl="0">
              <a:lnSpc>
                <a:spcPct val="90000"/>
              </a:lnSpc>
              <a:spcBef>
                <a:spcPts val="500"/>
              </a:spcBef>
              <a:spcAft>
                <a:spcPts val="0"/>
              </a:spcAft>
              <a:buClr>
                <a:srgbClr val="6F6F6F"/>
              </a:buClr>
              <a:buSzPts val="3700"/>
              <a:buFont typeface="Arial" panose="020B0604020202020204" pitchFamily="34" charset="0"/>
              <a:buChar char="–"/>
              <a:defRPr sz="3700"/>
            </a:lvl1pPr>
            <a:lvl2pPr marL="914400" marR="0" lvl="1" indent="-412750" algn="l" rtl="0">
              <a:lnSpc>
                <a:spcPct val="90000"/>
              </a:lnSpc>
              <a:spcBef>
                <a:spcPts val="500"/>
              </a:spcBef>
              <a:spcAft>
                <a:spcPts val="0"/>
              </a:spcAft>
              <a:buClr>
                <a:srgbClr val="6F6F6F"/>
              </a:buClr>
              <a:buSzPts val="2900"/>
              <a:buFont typeface="Arial" panose="020B0604020202020204" pitchFamily="34" charset="0"/>
              <a:buChar char="–"/>
              <a:defRPr sz="2900"/>
            </a:lvl2pPr>
            <a:lvl3pPr marL="1371600" marR="0" lvl="2" indent="-412750" algn="l" rtl="0">
              <a:lnSpc>
                <a:spcPct val="90000"/>
              </a:lnSpc>
              <a:spcBef>
                <a:spcPts val="500"/>
              </a:spcBef>
              <a:spcAft>
                <a:spcPts val="0"/>
              </a:spcAft>
              <a:buClr>
                <a:srgbClr val="6F6F6F"/>
              </a:buClr>
              <a:buSzPts val="2900"/>
              <a:buFont typeface="Arial" panose="020B0604020202020204" pitchFamily="34" charset="0"/>
              <a:buChar char="–"/>
              <a:defRPr sz="2900"/>
            </a:lvl3pPr>
            <a:lvl4pPr marL="1828800" lvl="3" indent="-508000" algn="l" rtl="0">
              <a:spcBef>
                <a:spcPts val="900"/>
              </a:spcBef>
              <a:spcAft>
                <a:spcPts val="0"/>
              </a:spcAft>
              <a:buClr>
                <a:schemeClr val="dk2"/>
              </a:buClr>
              <a:buSzPts val="4400"/>
              <a:buChar char="–"/>
            </a:lvl4pPr>
            <a:lvl5pPr marL="2286000" lvl="4" indent="-508000" algn="l" rtl="0">
              <a:spcBef>
                <a:spcPts val="900"/>
              </a:spcBef>
              <a:spcAft>
                <a:spcPts val="0"/>
              </a:spcAft>
              <a:buClr>
                <a:schemeClr val="dk2"/>
              </a:buClr>
              <a:buSzPts val="4400"/>
              <a:buChar char="»"/>
            </a:lvl5pPr>
            <a:lvl6pPr marL="2743200" lvl="5" indent="-508000" algn="l" rtl="0">
              <a:spcBef>
                <a:spcPts val="900"/>
              </a:spcBef>
              <a:spcAft>
                <a:spcPts val="0"/>
              </a:spcAft>
              <a:buClr>
                <a:schemeClr val="dk2"/>
              </a:buClr>
              <a:buSzPts val="4400"/>
              <a:buChar char="»"/>
            </a:lvl6pPr>
            <a:lvl7pPr marL="3200400" lvl="6" indent="-508000" algn="l" rtl="0">
              <a:spcBef>
                <a:spcPts val="900"/>
              </a:spcBef>
              <a:spcAft>
                <a:spcPts val="0"/>
              </a:spcAft>
              <a:buClr>
                <a:schemeClr val="dk2"/>
              </a:buClr>
              <a:buSzPts val="4400"/>
              <a:buChar char="»"/>
            </a:lvl7pPr>
            <a:lvl8pPr marL="3657600" lvl="7" indent="-508000" algn="l" rtl="0">
              <a:spcBef>
                <a:spcPts val="900"/>
              </a:spcBef>
              <a:spcAft>
                <a:spcPts val="0"/>
              </a:spcAft>
              <a:buClr>
                <a:schemeClr val="dk2"/>
              </a:buClr>
              <a:buSzPts val="4400"/>
              <a:buChar char="»"/>
            </a:lvl8pPr>
            <a:lvl9pPr marL="4114800" lvl="8" indent="-508000" algn="l" rtl="0">
              <a:spcBef>
                <a:spcPts val="900"/>
              </a:spcBef>
              <a:spcAft>
                <a:spcPts val="0"/>
              </a:spcAft>
              <a:buClr>
                <a:schemeClr val="dk2"/>
              </a:buClr>
              <a:buSzPts val="4400"/>
              <a:buChar char="»"/>
            </a:lvl9pPr>
          </a:lstStyle>
          <a:p>
            <a:pPr lvl="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noEditPoints="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p:cNvSpPr>
            <a:spLocks noGrp="1" noEditPoints="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grpSp>
        <p:nvGrpSpPr>
          <p:cNvPr id="9" name="Group 8"/>
          <p:cNvGrpSpPr/>
          <p:nvPr/>
        </p:nvGrpSpPr>
        <p:grpSpPr>
          <a:xfrm>
            <a:off x="897679" y="1356239"/>
            <a:ext cx="7123588" cy="1525760"/>
            <a:chOff x="12505237" y="1549925"/>
            <a:chExt cx="4744637" cy="1016226"/>
          </a:xfrm>
        </p:grpSpPr>
        <p:cxnSp>
          <p:nvCxnSpPr>
            <p:cNvPr id="10" name="Straight Connector 9"/>
            <p:cNvCxnSpPr/>
            <p:nvPr/>
          </p:nvCxnSpPr>
          <p:spPr>
            <a:xfrm>
              <a:off x="14927326" y="1614767"/>
              <a:ext cx="0" cy="94367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  Description automatically generated"/>
            <p:cNvPicPr>
              <a:picLocks noChangeAspect="1"/>
            </p:cNvPicPr>
            <p:nvPr userDrawn="1"/>
          </p:nvPicPr>
          <p:blipFill>
            <a:blip r:embed="rId2"/>
            <a:srcRect r="6627"/>
            <a:stretch/>
          </p:blipFill>
          <p:spPr>
            <a:xfrm>
              <a:off x="12505237" y="1549925"/>
              <a:ext cx="2254020" cy="1016226"/>
            </a:xfrm>
            <a:prstGeom prst="rect">
              <a:avLst/>
            </a:prstGeom>
          </p:spPr>
        </p:pic>
        <p:pic>
          <p:nvPicPr>
            <p:cNvPr id="12" name="Picture 11" descr="Text  Description automatically generated"/>
            <p:cNvPicPr>
              <a:picLocks noChangeAspect="1"/>
            </p:cNvPicPr>
            <p:nvPr userDrawn="1"/>
          </p:nvPicPr>
          <p:blipFill>
            <a:blip r:embed="rId3"/>
            <a:srcRect/>
            <a:stretch>
              <a:fillRect/>
            </a:stretch>
          </p:blipFill>
          <p:spPr>
            <a:xfrm>
              <a:off x="15103105" y="1748463"/>
              <a:ext cx="2146769" cy="634191"/>
            </a:xfrm>
            <a:prstGeom prst="rect">
              <a:avLst/>
            </a:prstGeom>
          </p:spPr>
        </p:pic>
      </p:grpSp>
      <p:sp>
        <p:nvSpPr>
          <p:cNvPr id="14" name="Freeform: Shape 13"/>
          <p:cNvSpPr/>
          <p:nvPr/>
        </p:nvSpPr>
        <p:spPr>
          <a:xfrm>
            <a:off x="12801600" y="-80259"/>
            <a:ext cx="5571067" cy="10433290"/>
          </a:xfrm>
          <a:custGeom>
            <a:avLst/>
            <a:gdLst/>
            <a:ahLst/>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pic>
        <p:nvPicPr>
          <p:cNvPr id="13" name="Picture 12" descr="Logo  Description automatically generated"/>
          <p:cNvPicPr>
            <a:picLocks noChangeAspect="1"/>
          </p:cNvPicPr>
          <p:nvPr userDrawn="1"/>
        </p:nvPicPr>
        <p:blipFill>
          <a:blip r:embed="rId4"/>
          <a:srcRect/>
          <a:stretch>
            <a:fillRect/>
          </a:stretch>
        </p:blipFill>
        <p:spPr>
          <a:xfrm>
            <a:off x="14745324" y="7271382"/>
            <a:ext cx="2496568" cy="220174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image" Target="../media/image6.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image" Target="../media/image1.png"/><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4" name="Google Shape;14;p12"/>
          <p:cNvSpPr>
            <a:spLocks noGrp="1" noEditPoints="1"/>
          </p:cNvSpPr>
          <p:nvPr>
            <p:ph type="title"/>
          </p:nvPr>
        </p:nvSpPr>
        <p:spPr>
          <a:xfrm>
            <a:off x="805090" y="749096"/>
            <a:ext cx="16622191" cy="984885"/>
          </a:xfrm>
          <a:prstGeom prst="rect">
            <a:avLst/>
          </a:prstGeom>
          <a:noFill/>
          <a:ln>
            <a:noFill/>
          </a:ln>
        </p:spPr>
        <p:txBody>
          <a:bodyPr wrap="square" lIns="91425" tIns="45700" rIns="91425" bIns="45700" anchor="b">
            <a:noAutofit/>
          </a:bodyPr>
          <a:lstStyle>
            <a:lvl1pPr marR="0" algn="l" rtl="0">
              <a:lnSpc>
                <a:spcPct val="90000"/>
              </a:lnSpc>
              <a:spcBef>
                <a:spcPts val="0"/>
              </a:spcBef>
              <a:spcAft>
                <a:spcPts val="0"/>
              </a:spcAft>
              <a:buSzPts val="1400"/>
              <a:buNone/>
              <a:defRPr sz="4800" b="1" i="0" u="none" strike="noStrike"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lvl="1"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lvl="2"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lvl="3"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lvl="4"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lvl="5"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lvl="6"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lvl="7"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lvl="8" algn="l" rtl="0">
              <a:spcBef>
                <a:spcPts val="0"/>
              </a:spcBef>
              <a:spcAft>
                <a:spcPts val="0"/>
              </a:spcAft>
              <a:buSzPts val="1400"/>
              <a:buNone/>
              <a:defRPr sz="5333" b="1" i="0" u="none" strike="noStrike" cap="none">
                <a:solidFill>
                  <a:srgbClr val="73B9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a:lstStyle>
          <a:p>
            <a:endParaRPr/>
          </a:p>
        </p:txBody>
      </p:sp>
      <p:sp>
        <p:nvSpPr>
          <p:cNvPr id="15" name="Google Shape;15;p12"/>
          <p:cNvSpPr>
            <a:spLocks noGrp="1" noEditPoints="1"/>
          </p:cNvSpPr>
          <p:nvPr>
            <p:ph type="body" idx="1"/>
          </p:nvPr>
        </p:nvSpPr>
        <p:spPr>
          <a:xfrm>
            <a:off x="834201" y="3185146"/>
            <a:ext cx="16581552" cy="6223737"/>
          </a:xfrm>
          <a:prstGeom prst="rect">
            <a:avLst/>
          </a:prstGeom>
          <a:noFill/>
          <a:ln>
            <a:noFill/>
          </a:ln>
        </p:spPr>
        <p:txBody>
          <a:bodyPr wrap="square" lIns="91425" tIns="45700" rIns="91425" bIns="45700" anchor="t">
            <a:noAutofit/>
          </a:bodyPr>
          <a:lstStyle>
            <a:lvl1pPr marL="457200" marR="0" indent="-228600" algn="l" rtl="0">
              <a:lnSpc>
                <a:spcPct val="90000"/>
              </a:lnSpc>
              <a:spcBef>
                <a:spcPts val="1500"/>
              </a:spcBef>
              <a:spcAft>
                <a:spcPts val="0"/>
              </a:spcAft>
              <a:buClr>
                <a:schemeClr val="dk1"/>
              </a:buClr>
              <a:buSzPts val="2800"/>
              <a:buFont typeface="Arial" panose="020B0604020202020204" pitchFamily="34" charset="0"/>
              <a:buNone/>
              <a:defRPr sz="2800" b="0" i="0" u="none" strike="noStrike"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marR="0" lvl="1" indent="-228600" algn="l" rtl="0">
              <a:lnSpc>
                <a:spcPct val="90000"/>
              </a:lnSpc>
              <a:spcBef>
                <a:spcPts val="1500"/>
              </a:spcBef>
              <a:spcAft>
                <a:spcPts val="0"/>
              </a:spcAft>
              <a:buClr>
                <a:schemeClr val="dk1"/>
              </a:buClr>
              <a:buSzPts val="2400"/>
              <a:buFont typeface="Arial" panose="020B0604020202020204" pitchFamily="34" charset="0"/>
              <a:buNone/>
              <a:defRPr sz="2400" b="0" i="0" u="none" strike="noStrike"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marR="0" lvl="2" indent="-228600" algn="l" rtl="0">
              <a:lnSpc>
                <a:spcPct val="90000"/>
              </a:lnSpc>
              <a:spcBef>
                <a:spcPts val="1500"/>
              </a:spcBef>
              <a:spcAft>
                <a:spcPts val="0"/>
              </a:spcAft>
              <a:buClr>
                <a:schemeClr val="dk1"/>
              </a:buClr>
              <a:buSzPts val="1833"/>
              <a:buFont typeface="Trebuchet MS" panose="020B0603020202020204" pitchFamily="34" charset="0"/>
              <a:buNone/>
              <a:defRPr sz="1833" b="0" i="0" u="none" strike="noStrike" cap="none">
                <a:solidFill>
                  <a:schemeClr val="accent4"/>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3pPr>
            <a:lvl4pPr marL="1828800" marR="0" lvl="3" indent="-440245" algn="l" rtl="0">
              <a:spcBef>
                <a:spcPts val="1500"/>
              </a:spcBef>
              <a:spcAft>
                <a:spcPts val="0"/>
              </a:spcAft>
              <a:buClr>
                <a:schemeClr val="dk2"/>
              </a:buClr>
              <a:buSzPts val="3333"/>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4pPr>
            <a:lvl5pPr marL="2286000" marR="0" lvl="4" indent="-440245" algn="l" rtl="0">
              <a:spcBef>
                <a:spcPts val="667"/>
              </a:spcBef>
              <a:spcAft>
                <a:spcPts val="0"/>
              </a:spcAft>
              <a:buClr>
                <a:schemeClr val="dk2"/>
              </a:buClr>
              <a:buSzPts val="3333"/>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5pPr>
            <a:lvl6pPr marL="2743200" marR="0" lvl="5" indent="-440245" algn="l" rtl="0">
              <a:spcBef>
                <a:spcPts val="667"/>
              </a:spcBef>
              <a:spcAft>
                <a:spcPts val="0"/>
              </a:spcAft>
              <a:buClr>
                <a:schemeClr val="dk2"/>
              </a:buClr>
              <a:buSzPts val="3333"/>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6pPr>
            <a:lvl7pPr marL="3200400" marR="0" lvl="6" indent="-440245" algn="l" rtl="0">
              <a:spcBef>
                <a:spcPts val="667"/>
              </a:spcBef>
              <a:spcAft>
                <a:spcPts val="0"/>
              </a:spcAft>
              <a:buClr>
                <a:schemeClr val="dk2"/>
              </a:buClr>
              <a:buSzPts val="3333"/>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7pPr>
            <a:lvl8pPr marL="3657600" marR="0" lvl="7" indent="-440245" algn="l" rtl="0">
              <a:spcBef>
                <a:spcPts val="667"/>
              </a:spcBef>
              <a:spcAft>
                <a:spcPts val="0"/>
              </a:spcAft>
              <a:buClr>
                <a:schemeClr val="dk2"/>
              </a:buClr>
              <a:buSzPts val="3333"/>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8pPr>
            <a:lvl9pPr marL="4114800" marR="0" lvl="8" indent="-440245" algn="l" rtl="0">
              <a:spcBef>
                <a:spcPts val="667"/>
              </a:spcBef>
              <a:spcAft>
                <a:spcPts val="0"/>
              </a:spcAft>
              <a:buClr>
                <a:schemeClr val="dk2"/>
              </a:buClr>
              <a:buSzPts val="3333"/>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9pPr>
          </a:lstStyle>
          <a:p>
            <a:pPr lvl="0"/>
            <a:endParaRPr/>
          </a:p>
        </p:txBody>
      </p:sp>
      <p:sp>
        <p:nvSpPr>
          <p:cNvPr id="16" name="Google Shape;16;p12"/>
          <p:cNvSpPr txBox="1"/>
          <p:nvPr/>
        </p:nvSpPr>
        <p:spPr>
          <a:xfrm>
            <a:off x="908748" y="9870621"/>
            <a:ext cx="535045" cy="184666"/>
          </a:xfrm>
          <a:prstGeom prst="rect">
            <a:avLst/>
          </a:prstGeom>
          <a:noFill/>
          <a:ln>
            <a:noFill/>
          </a:ln>
        </p:spPr>
        <p:txBody>
          <a:bodyPr wrap="square" lIns="0" tIns="0" rIns="0" bIns="0" anchor="ctr">
            <a:spAutoFit/>
          </a:bodyPr>
          <a:lstStyle/>
          <a:p>
            <a:pPr marL="0" marR="0" indent="0" algn="l" rtl="0">
              <a:spcBef>
                <a:spcPts val="0"/>
              </a:spcBef>
              <a:spcAft>
                <a:spcPts val="0"/>
              </a:spcAft>
              <a:buNone/>
            </a:pPr>
            <a:fld id="{00000000-1234-1234-1234-123412341234}" type="slidenum">
              <a:rPr lang="en-US" sz="1200" b="0" i="0" u="none" strike="noStrike" cap="none">
                <a:solidFill>
                  <a:schemeClr val="accent5"/>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a:t>
            </a:fld>
            <a:r>
              <a:rPr lang="en-US" sz="1200" b="0" i="0" u="none" strike="noStrike" cap="none">
                <a:solidFill>
                  <a:schemeClr val="accent5"/>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rPr>
              <a:t> </a:t>
            </a:r>
            <a:endParaRPr sz="1200" b="0" i="0" u="none" strike="noStrike" cap="none">
              <a:solidFill>
                <a:schemeClr val="accent5"/>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endParaRPr>
          </a:p>
        </p:txBody>
      </p:sp>
      <p:grpSp>
        <p:nvGrpSpPr>
          <p:cNvPr id="17" name="Google Shape;17;p12"/>
          <p:cNvGrpSpPr/>
          <p:nvPr/>
        </p:nvGrpSpPr>
        <p:grpSpPr>
          <a:xfrm>
            <a:off x="14912587" y="9537904"/>
            <a:ext cx="3044450" cy="590602"/>
            <a:chOff x="12319466" y="1549925"/>
            <a:chExt cx="5238462" cy="1016226"/>
          </a:xfrm>
        </p:grpSpPr>
        <p:cxnSp>
          <p:nvCxnSpPr>
            <p:cNvPr id="18" name="Google Shape;18;p12"/>
            <p:cNvCxnSpPr/>
            <p:nvPr/>
          </p:nvCxnSpPr>
          <p:spPr>
            <a:xfrm>
              <a:off x="14874733" y="1622477"/>
              <a:ext cx="0" cy="943674"/>
            </a:xfrm>
            <a:prstGeom prst="straightConnector1">
              <a:avLst/>
            </a:prstGeom>
            <a:noFill/>
            <a:ln w="12700" cap="flat" cmpd="sng">
              <a:solidFill>
                <a:srgbClr val="383838"/>
              </a:solidFill>
              <a:prstDash val="solid"/>
              <a:round/>
              <a:headEnd type="none" w="sm" len="sm"/>
              <a:tailEnd type="none" w="sm" len="sm"/>
            </a:ln>
          </p:spPr>
        </p:cxnSp>
        <p:pic>
          <p:nvPicPr>
            <p:cNvPr id="19" name="Google Shape;19;p12" descr="A picture containing text  Description automatically generated"/>
            <p:cNvPicPr preferRelativeResize="0"/>
            <p:nvPr/>
          </p:nvPicPr>
          <p:blipFill>
            <a:blip r:embed="rId10">
              <a:alphaModFix/>
            </a:blip>
            <a:srcRect/>
            <a:stretch>
              <a:fillRect/>
            </a:stretch>
          </p:blipFill>
          <p:spPr>
            <a:xfrm>
              <a:off x="12319466" y="1549925"/>
              <a:ext cx="2413994" cy="1016226"/>
            </a:xfrm>
            <a:prstGeom prst="rect">
              <a:avLst/>
            </a:prstGeom>
            <a:noFill/>
            <a:ln>
              <a:noFill/>
            </a:ln>
          </p:spPr>
        </p:pic>
        <p:pic>
          <p:nvPicPr>
            <p:cNvPr id="20" name="Google Shape;20;p12" descr="Text  Description automatically generated"/>
            <p:cNvPicPr preferRelativeResize="0"/>
            <p:nvPr/>
          </p:nvPicPr>
          <p:blipFill>
            <a:blip r:embed="rId11">
              <a:alphaModFix/>
            </a:blip>
            <a:srcRect/>
            <a:stretch>
              <a:fillRect/>
            </a:stretch>
          </p:blipFill>
          <p:spPr>
            <a:xfrm>
              <a:off x="15197113" y="1709326"/>
              <a:ext cx="2360815" cy="697423"/>
            </a:xfrm>
            <a:prstGeom prst="rect">
              <a:avLst/>
            </a:prstGeom>
            <a:noFill/>
            <a:ln>
              <a:noFill/>
            </a:ln>
          </p:spPr>
        </p:pic>
      </p:gr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p:titleStyle>
    <p:bodyStyle>
      <a:lvl1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3pPr>
      <a:lvl4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4pPr>
      <a:lvl5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5pPr>
      <a:lvl6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6pPr>
      <a:lvl7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7pPr>
      <a:lvl8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8pPr>
      <a:lvl9pPr marR="0" algn="l" rtl="0">
        <a:lnSpc>
          <a:spcPct val="100000"/>
        </a:lnSpc>
        <a:spcBef>
          <a:spcPts val="0"/>
        </a:spcBef>
        <a:spcAft>
          <a:spcPts val="0"/>
        </a:spcAft>
        <a:buClr>
          <a:srgbClr val="000000"/>
        </a:buClr>
        <a:buFont typeface="Arial" panose="020B0604020202020204" pitchFamily="34" charset="0"/>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EditPoints="1" noChangeArrowheads="1"/>
          </p:cNvSpPr>
          <p:nvPr>
            <p:ph type="title"/>
          </p:nvPr>
        </p:nvSpPr>
        <p:spPr bwMode="auto">
          <a:xfrm>
            <a:off x="805090" y="749096"/>
            <a:ext cx="16622192" cy="984885"/>
          </a:xfrm>
          <a:prstGeom prst="rect">
            <a:avLst/>
          </a:prstGeom>
          <a:noFill/>
          <a:ln w="9525">
            <a:noFill/>
            <a:miter lim="800000"/>
          </a:ln>
        </p:spPr>
        <p:txBody>
          <a:bodyPr vert="horz" wrap="square" lIns="91440" tIns="45720" rIns="91440" bIns="45720" anchor="b">
            <a:prstTxWarp prst="textNoShape">
              <a:avLst/>
            </a:prstTxWarp>
            <a:noAutofit/>
          </a:bodyPr>
          <a:lstStyle/>
          <a:p>
            <a:r>
              <a:rPr lang="en-US"/>
              <a:t>Click to edit master title style</a:t>
            </a:r>
          </a:p>
        </p:txBody>
      </p:sp>
      <p:sp>
        <p:nvSpPr>
          <p:cNvPr id="1027" name="Rectangle 3"/>
          <p:cNvSpPr>
            <a:spLocks noGrp="1" noEditPoints="1" noChangeArrowheads="1"/>
          </p:cNvSpPr>
          <p:nvPr>
            <p:ph type="body" idx="1"/>
          </p:nvPr>
        </p:nvSpPr>
        <p:spPr bwMode="auto">
          <a:xfrm>
            <a:off x="834201" y="3185146"/>
            <a:ext cx="16581552" cy="6223737"/>
          </a:xfrm>
          <a:prstGeom prst="rect">
            <a:avLst/>
          </a:prstGeom>
          <a:noFill/>
          <a:ln w="9525">
            <a:noFill/>
            <a:miter lim="800000"/>
          </a:ln>
        </p:spPr>
        <p:txBody>
          <a:bodyPr vert="horz" wrap="square" lIns="91440" tIns="45720" rIns="91440" bIns="45720" anchor="t">
            <a:prstTxWarp prst="textNoShape">
              <a:avLst/>
            </a:prstTxWarp>
          </a:bodyPr>
          <a:lstStyle/>
          <a:p>
            <a:pPr lvl="0"/>
            <a:r>
              <a:rPr lang="en-US"/>
              <a:t>Click to edit Master text styles</a:t>
            </a:r>
          </a:p>
          <a:p>
            <a:pPr lvl="1"/>
            <a:r>
              <a:rPr lang="en-US"/>
              <a:t>Second level</a:t>
            </a:r>
          </a:p>
        </p:txBody>
      </p:sp>
      <p:sp>
        <p:nvSpPr>
          <p:cNvPr id="4" name="TextBox 3"/>
          <p:cNvSpPr txBox="1"/>
          <p:nvPr userDrawn="1"/>
        </p:nvSpPr>
        <p:spPr>
          <a:xfrm>
            <a:off x="908748" y="9870621"/>
            <a:ext cx="535045" cy="184666"/>
          </a:xfrm>
          <a:prstGeom prst="rect">
            <a:avLst/>
          </a:prstGeom>
          <a:noFill/>
        </p:spPr>
        <p:txBody>
          <a:bodyPr wrap="square" lIns="0" tIns="0" rIns="0" bIns="0" rtlCol="0" anchor="ctr">
            <a:spAutoFit/>
          </a:bodyPr>
          <a:lstStyle>
            <a:lvl1pPr algn="ctr">
              <a:defRPr sz="4400" cap="all">
                <a:solidFill>
                  <a:schemeClr val="bg1"/>
                </a:solidFill>
                <a:latin typeface="Century Gothic" pitchFamily="34" charset="0"/>
              </a:defRPr>
            </a:lvl1pPr>
          </a:lstStyle>
          <a:p>
            <a:pPr algn="l"/>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t>‹#›</a:t>
            </a:fld>
            <a:r>
              <a:rPr lang="en-US" sz="1200" cap="none" baseline="0">
                <a:solidFill>
                  <a:schemeClr val="accent5"/>
                </a:solidFill>
                <a:latin typeface="Trebuchet MS" panose="020B0603020202020204" pitchFamily="34" charset="0"/>
              </a:rPr>
              <a:t> </a:t>
            </a:r>
            <a:endParaRPr lang="en-US" sz="1200" cap="none">
              <a:solidFill>
                <a:schemeClr val="accent5"/>
              </a:solidFill>
              <a:latin typeface="Trebuchet MS" panose="020B0603020202020204" pitchFamily="34" charset="0"/>
            </a:endParaRPr>
          </a:p>
        </p:txBody>
      </p:sp>
      <p:grpSp>
        <p:nvGrpSpPr>
          <p:cNvPr id="21" name="Group 20"/>
          <p:cNvGrpSpPr/>
          <p:nvPr/>
        </p:nvGrpSpPr>
        <p:grpSpPr>
          <a:xfrm>
            <a:off x="14912588" y="9537904"/>
            <a:ext cx="3044450" cy="590602"/>
            <a:chOff x="12319466" y="1549925"/>
            <a:chExt cx="5238462" cy="1016226"/>
          </a:xfrm>
        </p:grpSpPr>
        <p:cxnSp>
          <p:nvCxnSpPr>
            <p:cNvPr id="22" name="Straight Connector 21"/>
            <p:cNvCxnSpPr/>
            <p:nvPr/>
          </p:nvCxnSpPr>
          <p:spPr>
            <a:xfrm>
              <a:off x="14874733"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23" name="Picture 22" descr="A picture containing text  Description automatically generated"/>
            <p:cNvPicPr>
              <a:picLocks noChangeAspect="1"/>
            </p:cNvPicPr>
            <p:nvPr userDrawn="1"/>
          </p:nvPicPr>
          <p:blipFill>
            <a:blip r:embed="rId11"/>
            <a:srcRect/>
            <a:stretch>
              <a:fillRect/>
            </a:stretch>
          </p:blipFill>
          <p:spPr>
            <a:xfrm>
              <a:off x="12319466" y="1549925"/>
              <a:ext cx="2413994" cy="1016226"/>
            </a:xfrm>
            <a:prstGeom prst="rect">
              <a:avLst/>
            </a:prstGeom>
          </p:spPr>
        </p:pic>
        <p:pic>
          <p:nvPicPr>
            <p:cNvPr id="24" name="Picture 23" descr="Text  Description automatically generated"/>
            <p:cNvPicPr>
              <a:picLocks noChangeAspect="1"/>
            </p:cNvPicPr>
            <p:nvPr userDrawn="1"/>
          </p:nvPicPr>
          <p:blipFill>
            <a:blip r:embed="rId12"/>
            <a:srcRect/>
            <a:stretch>
              <a:fillRect/>
            </a:stretch>
          </p:blipFill>
          <p:spPr>
            <a:xfrm>
              <a:off x="15197113" y="1709326"/>
              <a:ext cx="2360815" cy="697423"/>
            </a:xfrm>
            <a:prstGeom prst="rect">
              <a:avLst/>
            </a:prstGeom>
          </p:spPr>
        </p:pic>
      </p:grpSp>
    </p:spTree>
  </p:cSld>
  <p:clrMap bg1="dk2" tx1="lt1" bg2="dk1" tx2="lt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panose="020B0604020202020204" pitchFamily="34" charset="0"/>
        </a:defRPr>
      </a:lvl2pPr>
      <a:lvl3pPr algn="l" rtl="0" fontAlgn="base">
        <a:spcBef>
          <a:spcPct val="0"/>
        </a:spcBef>
        <a:spcAft>
          <a:spcPct val="0"/>
        </a:spcAft>
        <a:defRPr sz="5333" b="1">
          <a:solidFill>
            <a:srgbClr val="73B900"/>
          </a:solidFill>
          <a:latin typeface="Arial" panose="020B0604020202020204" pitchFamily="34" charset="0"/>
        </a:defRPr>
      </a:lvl3pPr>
      <a:lvl4pPr algn="l" rtl="0" fontAlgn="base">
        <a:spcBef>
          <a:spcPct val="0"/>
        </a:spcBef>
        <a:spcAft>
          <a:spcPct val="0"/>
        </a:spcAft>
        <a:defRPr sz="5333" b="1">
          <a:solidFill>
            <a:srgbClr val="73B900"/>
          </a:solidFill>
          <a:latin typeface="Arial" panose="020B0604020202020204" pitchFamily="34" charset="0"/>
        </a:defRPr>
      </a:lvl4pPr>
      <a:lvl5pPr algn="l" rtl="0" fontAlgn="base">
        <a:spcBef>
          <a:spcPct val="0"/>
        </a:spcBef>
        <a:spcAft>
          <a:spcPct val="0"/>
        </a:spcAft>
        <a:defRPr sz="5333" b="1">
          <a:solidFill>
            <a:srgbClr val="73B900"/>
          </a:solidFill>
          <a:latin typeface="Arial" panose="020B0604020202020204" pitchFamily="34" charset="0"/>
        </a:defRPr>
      </a:lvl5pPr>
      <a:lvl6pPr marL="762015" algn="l" rtl="0" eaLnBrk="1" fontAlgn="base" hangingPunct="1">
        <a:spcBef>
          <a:spcPct val="0"/>
        </a:spcBef>
        <a:spcAft>
          <a:spcPct val="0"/>
        </a:spcAft>
        <a:defRPr sz="5333" b="1">
          <a:solidFill>
            <a:srgbClr val="73B900"/>
          </a:solidFill>
          <a:latin typeface="Arial" panose="020B0604020202020204" pitchFamily="34" charset="0"/>
        </a:defRPr>
      </a:lvl6pPr>
      <a:lvl7pPr marL="1524030" algn="l" rtl="0" eaLnBrk="1" fontAlgn="base" hangingPunct="1">
        <a:spcBef>
          <a:spcPct val="0"/>
        </a:spcBef>
        <a:spcAft>
          <a:spcPct val="0"/>
        </a:spcAft>
        <a:defRPr sz="5333" b="1">
          <a:solidFill>
            <a:srgbClr val="73B900"/>
          </a:solidFill>
          <a:latin typeface="Arial" panose="020B0604020202020204" pitchFamily="34" charset="0"/>
        </a:defRPr>
      </a:lvl7pPr>
      <a:lvl8pPr marL="2286046" algn="l" rtl="0" eaLnBrk="1" fontAlgn="base" hangingPunct="1">
        <a:spcBef>
          <a:spcPct val="0"/>
        </a:spcBef>
        <a:spcAft>
          <a:spcPct val="0"/>
        </a:spcAft>
        <a:defRPr sz="5333" b="1">
          <a:solidFill>
            <a:srgbClr val="73B900"/>
          </a:solidFill>
          <a:latin typeface="Arial" panose="020B0604020202020204" pitchFamily="34" charset="0"/>
        </a:defRPr>
      </a:lvl8pPr>
      <a:lvl9pPr marL="3048061" algn="l" rtl="0" eaLnBrk="1" fontAlgn="base" hangingPunct="1">
        <a:spcBef>
          <a:spcPct val="0"/>
        </a:spcBef>
        <a:spcAft>
          <a:spcPct val="0"/>
        </a:spcAft>
        <a:defRPr sz="5333" b="1">
          <a:solidFill>
            <a:srgbClr val="73B900"/>
          </a:solidFill>
          <a:latin typeface="Arial" panose="020B0604020202020204" pitchFamily="34"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anose="020B0603020202020204"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rajpurkar.github.io/SQuAD-explorer/"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4.0/legalcod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EditPoints="1"/>
          </p:cNvSpPr>
          <p:nvPr>
            <p:ph type="title"/>
          </p:nvPr>
        </p:nvSpPr>
        <p:spPr>
          <a:xfrm>
            <a:off x="1152376" y="7653541"/>
            <a:ext cx="12192952" cy="1638092"/>
          </a:xfrm>
        </p:spPr>
        <p:txBody>
          <a:bodyPr/>
          <a:lstStyle/>
          <a:p>
            <a:pPr>
              <a:spcAft>
                <a:spcPts val="0"/>
              </a:spcAft>
            </a:pPr>
            <a:r>
              <a:rPr lang="en-US" sz="5400" dirty="0">
                <a:latin typeface="Arial"/>
                <a:cs typeface="Arial"/>
              </a:rPr>
              <a:t>Lecture 6.1</a:t>
            </a:r>
          </a:p>
          <a:p>
            <a:pPr>
              <a:spcAft>
                <a:spcPts val="0"/>
              </a:spcAft>
            </a:pPr>
            <a:r>
              <a:rPr lang="en-US" sz="5400" dirty="0">
                <a:latin typeface="Arial"/>
                <a:cs typeface="Arial"/>
              </a:rPr>
              <a:t>Natural Language Processing (NLP)</a:t>
            </a:r>
            <a:endParaRPr lang="en-US" sz="5400" dirty="0">
              <a:latin typeface="Arial" panose="020B0604020202020204" pitchFamily="34" charset="0"/>
              <a:cs typeface="Arial" panose="020B0604020202020204" pitchFamily="34" charset="0"/>
            </a:endParaRPr>
          </a:p>
        </p:txBody>
      </p:sp>
      <p:sp>
        <p:nvSpPr>
          <p:cNvPr id="4" name="Text Placeholder 3"/>
          <p:cNvSpPr>
            <a:spLocks noGrp="1" noEditPoints="1"/>
          </p:cNvSpPr>
          <p:nvPr>
            <p:ph type="body" sz="quarter" idx="10"/>
          </p:nvPr>
        </p:nvSpPr>
        <p:spPr/>
        <p:txBody>
          <a:bodyPr/>
          <a:lstStyle/>
          <a:p>
            <a:r>
              <a:rPr lang="en-US"/>
              <a:t>Edge AI and Robotics Teaching Kit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4D9027-966A-9ED1-A633-0FA5B861D2EA}"/>
              </a:ext>
            </a:extLst>
          </p:cNvPr>
          <p:cNvSpPr>
            <a:spLocks noGrp="1"/>
          </p:cNvSpPr>
          <p:nvPr>
            <p:ph type="title"/>
          </p:nvPr>
        </p:nvSpPr>
        <p:spPr/>
        <p:txBody>
          <a:bodyPr/>
          <a:lstStyle/>
          <a:p>
            <a:r>
              <a:rPr lang="en-GB" dirty="0">
                <a:latin typeface="Arial"/>
                <a:cs typeface="Arial"/>
              </a:rPr>
              <a:t>Question Answering (QA) System</a:t>
            </a:r>
            <a:endParaRPr lang="en-US"/>
          </a:p>
        </p:txBody>
      </p:sp>
      <p:sp>
        <p:nvSpPr>
          <p:cNvPr id="3" name="Text Placeholder 2">
            <a:extLst>
              <a:ext uri="{FF2B5EF4-FFF2-40B4-BE49-F238E27FC236}">
                <a16:creationId xmlns:a16="http://schemas.microsoft.com/office/drawing/2014/main" id="{A8FECBDA-9FE5-E6AE-DC4C-0840E738A59C}"/>
              </a:ext>
            </a:extLst>
          </p:cNvPr>
          <p:cNvSpPr>
            <a:spLocks noGrp="1"/>
          </p:cNvSpPr>
          <p:nvPr>
            <p:ph type="body" idx="1"/>
          </p:nvPr>
        </p:nvSpPr>
        <p:spPr>
          <a:xfrm>
            <a:off x="701762" y="2246354"/>
            <a:ext cx="16581120" cy="6198208"/>
          </a:xfrm>
        </p:spPr>
        <p:txBody>
          <a:bodyPr/>
          <a:lstStyle/>
          <a:p>
            <a:pPr marL="285750" indent="-285750">
              <a:buFont typeface="Arial"/>
              <a:buChar char="•"/>
            </a:pPr>
            <a:r>
              <a:rPr lang="en-GB" sz="2400" dirty="0">
                <a:latin typeface="Arial"/>
                <a:cs typeface="Arial"/>
              </a:rPr>
              <a:t>QA systems allow a user to express a question in natural language and get an immediate and brief response. QA systems are found in search engines and phone conversational interfaces, and they’re fairly good at answering simple snippets of information. </a:t>
            </a:r>
            <a:endParaRPr lang="en-US" sz="2400">
              <a:latin typeface="Arial"/>
              <a:cs typeface="Arial"/>
            </a:endParaRPr>
          </a:p>
          <a:p>
            <a:pPr indent="0"/>
            <a:br>
              <a:rPr lang="en-US" dirty="0"/>
            </a:br>
            <a:endParaRPr lang="en-US" sz="2400"/>
          </a:p>
          <a:p>
            <a:pPr marL="285750" indent="-285750">
              <a:buFont typeface="Arial"/>
              <a:buChar char="•"/>
            </a:pPr>
            <a:r>
              <a:rPr lang="en-GB" sz="2400" b="1" dirty="0">
                <a:latin typeface="Arial"/>
                <a:cs typeface="Arial"/>
              </a:rPr>
              <a:t>The Stanford Question Answering Dataset </a:t>
            </a:r>
            <a:endParaRPr lang="en-GB" sz="2400" dirty="0">
              <a:latin typeface="Arial"/>
              <a:cs typeface="Arial"/>
            </a:endParaRPr>
          </a:p>
          <a:p>
            <a:pPr indent="0"/>
            <a:r>
              <a:rPr lang="en-GB" sz="2400" b="1" dirty="0">
                <a:latin typeface="Arial"/>
                <a:cs typeface="Arial"/>
              </a:rPr>
              <a:t>(</a:t>
            </a:r>
            <a:r>
              <a:rPr lang="en-GB" sz="2400" b="1" dirty="0">
                <a:latin typeface="Arial"/>
                <a:cs typeface="Arial"/>
                <a:hlinkClick r:id="rId2"/>
              </a:rPr>
              <a:t>SQuAD</a:t>
            </a:r>
            <a:r>
              <a:rPr lang="en-GB" sz="2400" b="1" dirty="0">
                <a:latin typeface="Arial"/>
                <a:cs typeface="Arial"/>
              </a:rPr>
              <a:t>)</a:t>
            </a:r>
            <a:r>
              <a:rPr lang="en-GB" sz="2400" dirty="0">
                <a:latin typeface="Arial"/>
                <a:cs typeface="Arial"/>
              </a:rPr>
              <a:t> is a reading comprehension dataset made </a:t>
            </a:r>
          </a:p>
          <a:p>
            <a:r>
              <a:rPr lang="en-GB" sz="2400" dirty="0">
                <a:latin typeface="Arial"/>
                <a:cs typeface="Arial"/>
              </a:rPr>
              <a:t>up of questions posed by crowd workers on a </a:t>
            </a:r>
          </a:p>
          <a:p>
            <a:r>
              <a:rPr lang="en-GB" sz="2400" dirty="0">
                <a:latin typeface="Arial"/>
                <a:cs typeface="Arial"/>
              </a:rPr>
              <a:t>collection of Wikipedia articles, with the response to </a:t>
            </a:r>
          </a:p>
          <a:p>
            <a:r>
              <a:rPr lang="en-GB" sz="2400" dirty="0">
                <a:latin typeface="Arial"/>
                <a:cs typeface="Arial"/>
              </a:rPr>
              <a:t>each question being a text segment, or span, from </a:t>
            </a:r>
          </a:p>
          <a:p>
            <a:r>
              <a:rPr lang="en-GB" sz="2400" dirty="0">
                <a:latin typeface="Arial"/>
                <a:cs typeface="Arial"/>
              </a:rPr>
              <a:t>the relevant reading passage, or the question being </a:t>
            </a:r>
          </a:p>
          <a:p>
            <a:r>
              <a:rPr lang="en-GB" sz="2400" dirty="0">
                <a:latin typeface="Arial"/>
                <a:cs typeface="Arial"/>
              </a:rPr>
              <a:t>unanswerable.</a:t>
            </a:r>
          </a:p>
          <a:p>
            <a:br>
              <a:rPr lang="en-US" dirty="0"/>
            </a:br>
            <a:endParaRPr lang="en-US" sz="2400"/>
          </a:p>
          <a:p>
            <a:pPr marL="285750" indent="-285750">
              <a:buFont typeface="Arial"/>
              <a:buChar char="•"/>
            </a:pPr>
            <a:r>
              <a:rPr lang="en-GB" sz="2400" dirty="0">
                <a:latin typeface="Arial"/>
                <a:cs typeface="Arial"/>
              </a:rPr>
              <a:t>One of </a:t>
            </a:r>
            <a:r>
              <a:rPr lang="en-GB" sz="2400" dirty="0" err="1">
                <a:latin typeface="Arial"/>
                <a:cs typeface="Arial"/>
              </a:rPr>
              <a:t>SQuAD’s</a:t>
            </a:r>
            <a:r>
              <a:rPr lang="en-GB" sz="2400" dirty="0">
                <a:latin typeface="Arial"/>
                <a:cs typeface="Arial"/>
              </a:rPr>
              <a:t> distinguishing features is that the </a:t>
            </a:r>
          </a:p>
          <a:p>
            <a:pPr indent="0"/>
            <a:r>
              <a:rPr lang="en-GB" sz="2400" dirty="0">
                <a:latin typeface="Arial"/>
                <a:cs typeface="Arial"/>
              </a:rPr>
              <a:t>answers to all the questions are text portions, or spans, </a:t>
            </a:r>
          </a:p>
          <a:p>
            <a:r>
              <a:rPr lang="en-GB" sz="2400" dirty="0">
                <a:latin typeface="Arial"/>
                <a:cs typeface="Arial"/>
              </a:rPr>
              <a:t>in the chapter. These can be a single word or a group </a:t>
            </a:r>
          </a:p>
          <a:p>
            <a:r>
              <a:rPr lang="en-GB" sz="2400" dirty="0">
                <a:latin typeface="Arial"/>
                <a:cs typeface="Arial"/>
              </a:rPr>
              <a:t>of words, and they are not limited to entities–any </a:t>
            </a:r>
          </a:p>
          <a:p>
            <a:r>
              <a:rPr lang="en-GB" sz="2400" dirty="0">
                <a:latin typeface="Arial"/>
                <a:cs typeface="Arial"/>
              </a:rPr>
              <a:t>range is fair game.</a:t>
            </a:r>
          </a:p>
          <a:p>
            <a:br>
              <a:rPr lang="en-US" dirty="0"/>
            </a:br>
            <a:endParaRPr lang="en-US" sz="2400"/>
          </a:p>
        </p:txBody>
      </p:sp>
      <p:pic>
        <p:nvPicPr>
          <p:cNvPr id="5" name="Picture 5" descr="Diagram&#10;&#10;Description automatically generated">
            <a:extLst>
              <a:ext uri="{FF2B5EF4-FFF2-40B4-BE49-F238E27FC236}">
                <a16:creationId xmlns:a16="http://schemas.microsoft.com/office/drawing/2014/main" id="{2B439411-C060-296B-C1BD-D6F19BE32F98}"/>
              </a:ext>
            </a:extLst>
          </p:cNvPr>
          <p:cNvPicPr>
            <a:picLocks noChangeAspect="1"/>
          </p:cNvPicPr>
          <p:nvPr/>
        </p:nvPicPr>
        <p:blipFill>
          <a:blip r:embed="rId3"/>
          <a:stretch>
            <a:fillRect/>
          </a:stretch>
        </p:blipFill>
        <p:spPr>
          <a:xfrm>
            <a:off x="9279867" y="4125222"/>
            <a:ext cx="7888147" cy="4262497"/>
          </a:xfrm>
          <a:prstGeom prst="rect">
            <a:avLst/>
          </a:prstGeom>
        </p:spPr>
      </p:pic>
    </p:spTree>
    <p:extLst>
      <p:ext uri="{BB962C8B-B14F-4D97-AF65-F5344CB8AC3E}">
        <p14:creationId xmlns:p14="http://schemas.microsoft.com/office/powerpoint/2010/main" val="1079349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8C38A-6133-05F0-DA22-5194BE23B92C}"/>
              </a:ext>
            </a:extLst>
          </p:cNvPr>
          <p:cNvSpPr>
            <a:spLocks noGrp="1"/>
          </p:cNvSpPr>
          <p:nvPr>
            <p:ph type="title"/>
          </p:nvPr>
        </p:nvSpPr>
        <p:spPr/>
        <p:txBody>
          <a:bodyPr/>
          <a:lstStyle/>
          <a:p>
            <a:r>
              <a:rPr lang="en-GB" dirty="0">
                <a:latin typeface="Arial"/>
                <a:cs typeface="Arial"/>
              </a:rPr>
              <a:t>Text classification - Sentiment Analysis</a:t>
            </a:r>
            <a:endParaRPr lang="en-US" dirty="0"/>
          </a:p>
        </p:txBody>
      </p:sp>
      <p:sp>
        <p:nvSpPr>
          <p:cNvPr id="3" name="Text Placeholder 2">
            <a:extLst>
              <a:ext uri="{FF2B5EF4-FFF2-40B4-BE49-F238E27FC236}">
                <a16:creationId xmlns:a16="http://schemas.microsoft.com/office/drawing/2014/main" id="{E8D347E9-560B-773F-F1CE-C32F7859E2E1}"/>
              </a:ext>
            </a:extLst>
          </p:cNvPr>
          <p:cNvSpPr>
            <a:spLocks noGrp="1"/>
          </p:cNvSpPr>
          <p:nvPr>
            <p:ph type="body" idx="1"/>
          </p:nvPr>
        </p:nvSpPr>
        <p:spPr/>
        <p:txBody>
          <a:bodyPr/>
          <a:lstStyle/>
          <a:p>
            <a:pPr marL="285750" indent="-285750">
              <a:buFont typeface="Arial"/>
              <a:buChar char="•"/>
            </a:pPr>
            <a:r>
              <a:rPr lang="en-GB" sz="2400" dirty="0">
                <a:latin typeface="Arial"/>
                <a:cs typeface="Arial"/>
              </a:rPr>
              <a:t>Sentiment analysis (or opinion mining) is a natural language processing (NLP) technique used to determine whether data is positive, negative or neutral. </a:t>
            </a:r>
            <a:endParaRPr lang="en-US" sz="2400">
              <a:latin typeface="Arial"/>
              <a:cs typeface="Arial"/>
            </a:endParaRPr>
          </a:p>
          <a:p>
            <a:pPr indent="0"/>
            <a:br>
              <a:rPr lang="en-US" dirty="0"/>
            </a:br>
            <a:endParaRPr lang="en-US" sz="2400"/>
          </a:p>
          <a:p>
            <a:pPr marL="285750" indent="-285750">
              <a:buFont typeface="Arial"/>
              <a:buChar char="•"/>
            </a:pPr>
            <a:r>
              <a:rPr lang="en-GB" sz="2400" dirty="0">
                <a:latin typeface="Arial"/>
                <a:cs typeface="Arial"/>
              </a:rPr>
              <a:t>Sentiment analysis is often performed on textual data to help businesses monitor brand and product sentiment in customer feedback, and understand customer needs.</a:t>
            </a:r>
          </a:p>
          <a:p>
            <a:pPr indent="0"/>
            <a:br>
              <a:rPr lang="en-US" dirty="0"/>
            </a:br>
            <a:endParaRPr lang="en-US" sz="2400"/>
          </a:p>
          <a:p>
            <a:pPr marL="285750" indent="-285750">
              <a:buFont typeface="Arial"/>
              <a:buChar char="•"/>
            </a:pPr>
            <a:r>
              <a:rPr lang="en-GB" sz="2400" dirty="0">
                <a:latin typeface="Arial"/>
                <a:cs typeface="Arial"/>
              </a:rPr>
              <a:t>Types of Sentiment Analysis</a:t>
            </a:r>
          </a:p>
          <a:p>
            <a:pPr marL="1200150" lvl="1" indent="-285750">
              <a:buFont typeface="Arial"/>
              <a:buChar char="•"/>
            </a:pPr>
            <a:r>
              <a:rPr lang="en-GB" dirty="0"/>
              <a:t>Graded Sentiment Analysis</a:t>
            </a:r>
          </a:p>
          <a:p>
            <a:pPr marL="1200150" lvl="1" indent="-285750">
              <a:buFont typeface="Arial"/>
              <a:buChar char="•"/>
            </a:pPr>
            <a:r>
              <a:rPr lang="en-GB" dirty="0"/>
              <a:t>Emotion Detection</a:t>
            </a:r>
          </a:p>
          <a:p>
            <a:pPr marL="1200150" lvl="1" indent="-285750">
              <a:buFont typeface="Arial"/>
              <a:buChar char="•"/>
            </a:pPr>
            <a:r>
              <a:rPr lang="en-GB" dirty="0"/>
              <a:t>Aspect-based Sentiment Analysis</a:t>
            </a:r>
          </a:p>
          <a:p>
            <a:pPr marL="1200150" lvl="1" indent="-285750">
              <a:buFont typeface="Arial"/>
              <a:buChar char="•"/>
            </a:pPr>
            <a:r>
              <a:rPr lang="en-GB" dirty="0"/>
              <a:t>Multilingual Sentiment Analysis </a:t>
            </a:r>
          </a:p>
          <a:p>
            <a:endParaRPr lang="en-GB" sz="2400" dirty="0"/>
          </a:p>
        </p:txBody>
      </p:sp>
      <p:pic>
        <p:nvPicPr>
          <p:cNvPr id="5" name="Picture 5" descr="A picture containing application&#10;&#10;Description automatically generated">
            <a:extLst>
              <a:ext uri="{FF2B5EF4-FFF2-40B4-BE49-F238E27FC236}">
                <a16:creationId xmlns:a16="http://schemas.microsoft.com/office/drawing/2014/main" id="{33A32B31-C2C7-6E04-8C5E-1AF6E43F497F}"/>
              </a:ext>
            </a:extLst>
          </p:cNvPr>
          <p:cNvPicPr>
            <a:picLocks noChangeAspect="1"/>
          </p:cNvPicPr>
          <p:nvPr/>
        </p:nvPicPr>
        <p:blipFill>
          <a:blip r:embed="rId2"/>
          <a:stretch>
            <a:fillRect/>
          </a:stretch>
        </p:blipFill>
        <p:spPr>
          <a:xfrm>
            <a:off x="9710678" y="6021047"/>
            <a:ext cx="6288911" cy="2936473"/>
          </a:xfrm>
          <a:prstGeom prst="rect">
            <a:avLst/>
          </a:prstGeom>
        </p:spPr>
      </p:pic>
    </p:spTree>
    <p:extLst>
      <p:ext uri="{BB962C8B-B14F-4D97-AF65-F5344CB8AC3E}">
        <p14:creationId xmlns:p14="http://schemas.microsoft.com/office/powerpoint/2010/main" val="2395219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830D9-2D98-BB34-5C00-625F5B77290D}"/>
              </a:ext>
            </a:extLst>
          </p:cNvPr>
          <p:cNvSpPr>
            <a:spLocks noGrp="1"/>
          </p:cNvSpPr>
          <p:nvPr>
            <p:ph type="title"/>
          </p:nvPr>
        </p:nvSpPr>
        <p:spPr/>
        <p:txBody>
          <a:bodyPr/>
          <a:lstStyle/>
          <a:p>
            <a:r>
              <a:rPr lang="en-GB" dirty="0">
                <a:latin typeface="Arial"/>
                <a:cs typeface="Arial"/>
              </a:rPr>
              <a:t>Token Classification - NER (Named Entity Recognition)</a:t>
            </a:r>
            <a:endParaRPr lang="en-US" dirty="0"/>
          </a:p>
        </p:txBody>
      </p:sp>
      <p:sp>
        <p:nvSpPr>
          <p:cNvPr id="3" name="Text Placeholder 2">
            <a:extLst>
              <a:ext uri="{FF2B5EF4-FFF2-40B4-BE49-F238E27FC236}">
                <a16:creationId xmlns:a16="http://schemas.microsoft.com/office/drawing/2014/main" id="{AC3EE3D0-F47D-7AF7-4E18-85F865EF850C}"/>
              </a:ext>
            </a:extLst>
          </p:cNvPr>
          <p:cNvSpPr>
            <a:spLocks noGrp="1"/>
          </p:cNvSpPr>
          <p:nvPr>
            <p:ph type="body" idx="1"/>
          </p:nvPr>
        </p:nvSpPr>
        <p:spPr/>
        <p:txBody>
          <a:bodyPr/>
          <a:lstStyle/>
          <a:p>
            <a:pPr marL="285750" indent="-285750">
              <a:buFont typeface="Arial"/>
              <a:buChar char="•"/>
            </a:pPr>
            <a:r>
              <a:rPr lang="en-GB" sz="2400" dirty="0">
                <a:latin typeface="Arial"/>
                <a:cs typeface="Arial"/>
              </a:rPr>
              <a:t>NER, also referred to as entity chunking, identification or extraction, is the task of detecting and classifying key information (entities) in text. </a:t>
            </a:r>
            <a:endParaRPr lang="en-US" sz="2400" dirty="0">
              <a:latin typeface="Arial"/>
              <a:cs typeface="Arial"/>
            </a:endParaRPr>
          </a:p>
          <a:p>
            <a:pPr indent="0"/>
            <a:br>
              <a:rPr lang="en-US" dirty="0"/>
            </a:br>
            <a:endParaRPr lang="en-US" sz="2400"/>
          </a:p>
          <a:p>
            <a:pPr marL="285750" indent="-285750">
              <a:buFont typeface="Arial"/>
              <a:buChar char="•"/>
            </a:pPr>
            <a:r>
              <a:rPr lang="en-GB" sz="2400" dirty="0">
                <a:latin typeface="Arial"/>
                <a:cs typeface="Arial"/>
              </a:rPr>
              <a:t>In other words, a NER model takes a piece of text as input and for each word in the text, the model identifies a category the word belongs to. </a:t>
            </a:r>
          </a:p>
          <a:p>
            <a:pPr marL="1200150" lvl="1" indent="-285750">
              <a:buFont typeface="Arial"/>
              <a:buChar char="•"/>
            </a:pPr>
            <a:r>
              <a:rPr lang="en-GB" dirty="0">
                <a:latin typeface="Arial"/>
                <a:cs typeface="Arial"/>
              </a:rPr>
              <a:t>For example, in a sentence: </a:t>
            </a:r>
            <a:r>
              <a:rPr lang="en-GB" dirty="0">
                <a:solidFill>
                  <a:srgbClr val="FF0000"/>
                </a:solidFill>
                <a:latin typeface="Arial"/>
                <a:cs typeface="Arial"/>
              </a:rPr>
              <a:t>Mary lives in Santa Clara and works at NVIDIA</a:t>
            </a:r>
            <a:r>
              <a:rPr lang="en-GB" dirty="0">
                <a:latin typeface="Arial"/>
                <a:cs typeface="Arial"/>
              </a:rPr>
              <a:t>, the model should detect that </a:t>
            </a:r>
            <a:r>
              <a:rPr lang="en-GB" dirty="0">
                <a:solidFill>
                  <a:srgbClr val="FF0000"/>
                </a:solidFill>
                <a:latin typeface="Arial"/>
                <a:cs typeface="Arial"/>
              </a:rPr>
              <a:t>Mary </a:t>
            </a:r>
            <a:r>
              <a:rPr lang="en-GB" dirty="0">
                <a:latin typeface="Arial"/>
                <a:cs typeface="Arial"/>
              </a:rPr>
              <a:t>is a person, </a:t>
            </a:r>
            <a:r>
              <a:rPr lang="en-GB" dirty="0">
                <a:solidFill>
                  <a:srgbClr val="FF0000"/>
                </a:solidFill>
                <a:latin typeface="Arial"/>
                <a:cs typeface="Arial"/>
              </a:rPr>
              <a:t>Santa Clara</a:t>
            </a:r>
            <a:r>
              <a:rPr lang="en-GB" dirty="0">
                <a:latin typeface="Arial"/>
                <a:cs typeface="Arial"/>
              </a:rPr>
              <a:t> is a location and </a:t>
            </a:r>
            <a:r>
              <a:rPr lang="en-GB" dirty="0">
                <a:solidFill>
                  <a:srgbClr val="FF0000"/>
                </a:solidFill>
                <a:latin typeface="Arial"/>
                <a:cs typeface="Arial"/>
              </a:rPr>
              <a:t>NVIDIA </a:t>
            </a:r>
            <a:r>
              <a:rPr lang="en-GB" dirty="0">
                <a:latin typeface="Arial"/>
                <a:cs typeface="Arial"/>
              </a:rPr>
              <a:t>is a company.</a:t>
            </a:r>
          </a:p>
          <a:p>
            <a:pPr marL="1200150" lvl="1" indent="-285750">
              <a:buFont typeface="Arial"/>
              <a:buChar char="•"/>
            </a:pPr>
            <a:endParaRPr lang="en-GB" dirty="0">
              <a:latin typeface="Arial"/>
              <a:cs typeface="Arial"/>
            </a:endParaRPr>
          </a:p>
          <a:p>
            <a:pPr marL="285750" indent="-285750">
              <a:buFont typeface="Arial"/>
              <a:buChar char="•"/>
            </a:pPr>
            <a:r>
              <a:rPr lang="en-GB" sz="2400" dirty="0">
                <a:latin typeface="Arial"/>
                <a:cs typeface="Arial"/>
              </a:rPr>
              <a:t>BERT can be used for text classification, QA, as well as NER - just with different attention “heads” attached for different tasks</a:t>
            </a:r>
          </a:p>
          <a:p>
            <a:endParaRPr lang="en-GB" sz="2400" dirty="0"/>
          </a:p>
        </p:txBody>
      </p:sp>
    </p:spTree>
    <p:extLst>
      <p:ext uri="{BB962C8B-B14F-4D97-AF65-F5344CB8AC3E}">
        <p14:creationId xmlns:p14="http://schemas.microsoft.com/office/powerpoint/2010/main" val="1163605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noEditPoints="1"/>
          </p:cNvSpPr>
          <p:nvPr>
            <p:ph type="body" sz="quarter" idx="10"/>
          </p:nvPr>
        </p:nvSpPr>
        <p:spPr/>
        <p:txBody>
          <a:bodyPr/>
          <a:lstStyle/>
          <a:p>
            <a:r>
              <a:rPr lang="en-US"/>
              <a:t>Thank You</a:t>
            </a:r>
          </a:p>
        </p:txBody>
      </p:sp>
      <p:sp>
        <p:nvSpPr>
          <p:cNvPr id="5" name="Text Placeholder 4"/>
          <p:cNvSpPr>
            <a:spLocks noGrp="1" noEditPoints="1"/>
          </p:cNvSpPr>
          <p:nvPr>
            <p:ph type="body" sz="quarter" idx="11"/>
          </p:nvPr>
        </p:nvSpPr>
        <p:spPr/>
        <p:txBody>
          <a:bodyPr/>
          <a:lstStyle/>
          <a:p>
            <a:r>
              <a:rPr lang="en-US"/>
              <a:t>Edge AI and Robotics Teaching Kit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Google Shape;79;p2"/>
          <p:cNvSpPr>
            <a:spLocks noGrp="1" noEditPoints="1"/>
          </p:cNvSpPr>
          <p:nvPr>
            <p:ph type="body" idx="1"/>
          </p:nvPr>
        </p:nvSpPr>
        <p:spPr>
          <a:xfrm>
            <a:off x="831977" y="4980568"/>
            <a:ext cx="16581120" cy="738062"/>
          </a:xfrm>
          <a:prstGeom prst="rect">
            <a:avLst/>
          </a:prstGeom>
          <a:noFill/>
          <a:ln>
            <a:noFill/>
          </a:ln>
        </p:spPr>
        <p:txBody>
          <a:bodyPr wrap="square" lIns="91425" tIns="45700" rIns="91425" bIns="45700" anchor="t">
            <a:noAutofit/>
          </a:bodyPr>
          <a:lstStyle/>
          <a:p>
            <a:pPr marL="0" marR="0" indent="0" algn="ctr" rtl="0">
              <a:lnSpc>
                <a:spcPct val="90000"/>
              </a:lnSpc>
              <a:spcBef>
                <a:spcPts val="0"/>
              </a:spcBef>
              <a:spcAft>
                <a:spcPts val="0"/>
              </a:spcAft>
              <a:buClr>
                <a:srgbClr val="6F6F6F"/>
              </a:buClr>
              <a:buSzPts val="1600"/>
              <a:buFont typeface="Arial" panose="020B0604020202020204" pitchFamily="34" charset="0"/>
              <a:buNone/>
            </a:pPr>
            <a:r>
              <a:rPr lang="en-US" sz="1600" b="0" i="0" u="none" strike="noStrike"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The Edge AI and Robotics Teaching Kit is licensed by NVIDIA and University of Oxford under the</a:t>
            </a:r>
          </a:p>
          <a:p>
            <a:pPr marL="0" marR="0" indent="0" algn="ctr" rtl="0">
              <a:lnSpc>
                <a:spcPct val="90000"/>
              </a:lnSpc>
              <a:spcBef>
                <a:spcPts val="180"/>
              </a:spcBef>
              <a:spcAft>
                <a:spcPts val="0"/>
              </a:spcAft>
              <a:buClr>
                <a:srgbClr val="6F6F6F"/>
              </a:buClr>
              <a:buSzPts val="1600"/>
              <a:buFont typeface="Arial" panose="020B0604020202020204" pitchFamily="34" charset="0"/>
              <a:buNone/>
            </a:pPr>
            <a:r>
              <a:rPr lang="en-US" sz="1600" b="0" i="0" u="sng" strike="noStrike" cap="none">
                <a:solidFill>
                  <a:srgbClr val="6F6F6F"/>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hlinkClick r:id="rId3"/>
              </a:rPr>
              <a:t>Creative Commons Attribution-NonCommercial 4.0 International License.</a:t>
            </a:r>
            <a:endParaRPr sz="1600" b="0" i="0" u="sng" strike="noStrike" cap="none">
              <a:solidFill>
                <a:srgbClr val="6F6F6F"/>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hlinkClick r:id="rId3"/>
            </a:endParaRPr>
          </a:p>
        </p:txBody>
      </p:sp>
      <p:pic>
        <p:nvPicPr>
          <p:cNvPr id="80" name="Google Shape;80;p2"/>
          <p:cNvPicPr preferRelativeResize="0"/>
          <p:nvPr/>
        </p:nvPicPr>
        <p:blipFill>
          <a:blip r:embed="rId4">
            <a:alphaModFix/>
          </a:blip>
          <a:srcRect/>
          <a:stretch>
            <a:fillRect/>
          </a:stretch>
        </p:blipFill>
        <p:spPr>
          <a:xfrm>
            <a:off x="7548880" y="3505059"/>
            <a:ext cx="3190241" cy="110431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Google Shape;85;ge171c6006a_0_49"/>
          <p:cNvSpPr>
            <a:spLocks noGrp="1" noEditPoints="1"/>
          </p:cNvSpPr>
          <p:nvPr>
            <p:ph type="title"/>
          </p:nvPr>
        </p:nvSpPr>
        <p:spPr>
          <a:prstGeom prst="rect">
            <a:avLst/>
          </a:prstGeom>
          <a:noFill/>
          <a:ln>
            <a:noFill/>
          </a:ln>
        </p:spPr>
        <p:txBody>
          <a:bodyPr wrap="square" lIns="91425" tIns="45700" rIns="91425" bIns="45700" anchor="b">
            <a:noAutofit/>
          </a:bodyPr>
          <a:lstStyle/>
          <a:p>
            <a:pPr marL="0" indent="0" algn="l" rtl="0">
              <a:lnSpc>
                <a:spcPct val="90000"/>
              </a:lnSpc>
              <a:spcBef>
                <a:spcPts val="0"/>
              </a:spcBef>
              <a:spcAft>
                <a:spcPts val="0"/>
              </a:spcAft>
              <a:buNone/>
            </a:pPr>
            <a:br>
              <a:rPr lang="en-US" sz="4800">
                <a:solidFill>
                  <a:srgbClr val="000000"/>
                </a:solidFill>
              </a:rPr>
            </a:br>
            <a:r>
              <a:rPr lang="en-US">
                <a:solidFill>
                  <a:srgbClr val="000000"/>
                </a:solidFill>
              </a:rPr>
              <a:t>Outline</a:t>
            </a:r>
          </a:p>
        </p:txBody>
      </p:sp>
      <p:sp>
        <p:nvSpPr>
          <p:cNvPr id="4" name="Google Shape;93;ge171c6006a_0_43"/>
          <p:cNvSpPr txBox="1"/>
          <p:nvPr/>
        </p:nvSpPr>
        <p:spPr>
          <a:xfrm>
            <a:off x="984377" y="3339197"/>
            <a:ext cx="16581120" cy="6198208"/>
          </a:xfrm>
          <a:prstGeom prst="rect">
            <a:avLst/>
          </a:prstGeom>
          <a:noFill/>
          <a:ln>
            <a:noFill/>
          </a:ln>
        </p:spPr>
        <p:txBody>
          <a:bodyPr wrap="square" lIns="91425" tIns="45700" rIns="91425" bIns="45700" anchor="t">
            <a:noAutofit/>
          </a:bodyPr>
          <a:lstStyle>
            <a:lvl1pPr marL="457200" marR="0" indent="-228600" algn="l" rtl="0">
              <a:lnSpc>
                <a:spcPct val="90000"/>
              </a:lnSpc>
              <a:spcBef>
                <a:spcPts val="500"/>
              </a:spcBef>
              <a:spcAft>
                <a:spcPts val="0"/>
              </a:spcAft>
              <a:buClr>
                <a:schemeClr val="dk1"/>
              </a:buClr>
              <a:buSzPts val="2800"/>
              <a:buFont typeface="Arial" panose="020B0604020202020204" pitchFamily="34" charset="0"/>
              <a:buNone/>
              <a:defRPr sz="2800" b="0" i="0" u="none" strike="noStrike"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1pPr>
            <a:lvl2pPr marL="914400" marR="0" lvl="1" indent="-228600" algn="l" rtl="0">
              <a:lnSpc>
                <a:spcPct val="90000"/>
              </a:lnSpc>
              <a:spcBef>
                <a:spcPts val="500"/>
              </a:spcBef>
              <a:spcAft>
                <a:spcPts val="0"/>
              </a:spcAft>
              <a:buClr>
                <a:schemeClr val="dk1"/>
              </a:buClr>
              <a:buSzPts val="2400"/>
              <a:buFont typeface="Arial" panose="020B0604020202020204" pitchFamily="34" charset="0"/>
              <a:buNone/>
              <a:defRPr sz="2400" b="0" i="0" u="none" strike="noStrike" cap="none">
                <a:solidFill>
                  <a:schemeClr val="dk2"/>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defRPr>
            </a:lvl2pPr>
            <a:lvl3pPr marL="1371600" marR="0" lvl="2" indent="-228600" algn="l" rtl="0">
              <a:lnSpc>
                <a:spcPct val="90000"/>
              </a:lnSpc>
              <a:spcBef>
                <a:spcPts val="1500"/>
              </a:spcBef>
              <a:spcAft>
                <a:spcPts val="0"/>
              </a:spcAft>
              <a:buClr>
                <a:schemeClr val="dk1"/>
              </a:buClr>
              <a:buSzPts val="1833"/>
              <a:buFont typeface="Trebuchet MS" panose="020B0603020202020204" pitchFamily="34" charset="0"/>
              <a:buNone/>
              <a:defRPr sz="1833" b="0" i="0" u="none" strike="noStrike" cap="none">
                <a:solidFill>
                  <a:schemeClr val="accent4"/>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3pPr>
            <a:lvl4pPr marL="1828800" marR="0" lvl="3" indent="-419100" algn="l" rtl="0">
              <a:lnSpc>
                <a:spcPct val="100000"/>
              </a:lnSpc>
              <a:spcBef>
                <a:spcPts val="1500"/>
              </a:spcBef>
              <a:spcAft>
                <a:spcPts val="0"/>
              </a:spcAft>
              <a:buClr>
                <a:schemeClr val="dk1"/>
              </a:buClr>
              <a:buSzPts val="3000"/>
              <a:buFont typeface="Noto Sans Symbols"/>
              <a:buChar char="▪"/>
              <a:defRPr sz="3000" b="0" i="0" u="none" strike="noStrike" cap="none">
                <a:solidFill>
                  <a:schemeClr val="lt1"/>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4pPr>
            <a:lvl5pPr marL="2286000" marR="0" lvl="4" indent="-440245" algn="l" rtl="0">
              <a:lnSpc>
                <a:spcPct val="100000"/>
              </a:lnSpc>
              <a:spcBef>
                <a:spcPts val="667"/>
              </a:spcBef>
              <a:spcAft>
                <a:spcPts val="0"/>
              </a:spcAft>
              <a:buClr>
                <a:schemeClr val="dk1"/>
              </a:buClr>
              <a:buSzPts val="3333"/>
              <a:buFont typeface="Noto Sans Symbols"/>
              <a:buChar char="▪"/>
              <a:defRPr sz="3333" b="0" i="0" u="none" strike="noStrike" cap="none">
                <a:solidFill>
                  <a:schemeClr val="lt1"/>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5pPr>
            <a:lvl6pPr marL="2743200" marR="0" lvl="5" indent="-342900" algn="l" rtl="0">
              <a:lnSpc>
                <a:spcPct val="100000"/>
              </a:lnSpc>
              <a:spcBef>
                <a:spcPts val="360"/>
              </a:spcBef>
              <a:spcAft>
                <a:spcPts val="0"/>
              </a:spcAft>
              <a:buClr>
                <a:schemeClr val="dk2"/>
              </a:buClr>
              <a:buSzPts val="1800"/>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6pPr>
            <a:lvl7pPr marL="3200400" marR="0" lvl="6" indent="-342900" algn="l" rtl="0">
              <a:lnSpc>
                <a:spcPct val="100000"/>
              </a:lnSpc>
              <a:spcBef>
                <a:spcPts val="360"/>
              </a:spcBef>
              <a:spcAft>
                <a:spcPts val="0"/>
              </a:spcAft>
              <a:buClr>
                <a:schemeClr val="dk2"/>
              </a:buClr>
              <a:buSzPts val="1800"/>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7pPr>
            <a:lvl8pPr marL="3657600" marR="0" lvl="7" indent="-342900" algn="l" rtl="0">
              <a:lnSpc>
                <a:spcPct val="100000"/>
              </a:lnSpc>
              <a:spcBef>
                <a:spcPts val="360"/>
              </a:spcBef>
              <a:spcAft>
                <a:spcPts val="0"/>
              </a:spcAft>
              <a:buClr>
                <a:schemeClr val="dk2"/>
              </a:buClr>
              <a:buSzPts val="1800"/>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8pPr>
            <a:lvl9pPr marL="4114800" marR="0" lvl="8" indent="-342900" algn="l" rtl="0">
              <a:lnSpc>
                <a:spcPct val="100000"/>
              </a:lnSpc>
              <a:spcBef>
                <a:spcPts val="360"/>
              </a:spcBef>
              <a:spcAft>
                <a:spcPts val="0"/>
              </a:spcAft>
              <a:buClr>
                <a:schemeClr val="dk2"/>
              </a:buClr>
              <a:buSzPts val="1800"/>
              <a:buFont typeface="Trebuchet MS" panose="020B0603020202020204" pitchFamily="34" charset="0"/>
              <a:buChar char="»"/>
              <a:defRPr sz="3333" b="0" i="0" u="none" strike="noStrike" cap="none">
                <a:solidFill>
                  <a:schemeClr val="dk2"/>
                </a:solidFill>
                <a:latin typeface="Trebuchet MS" panose="020B0603020202020204" pitchFamily="34" charset="0"/>
                <a:ea typeface="Trebuchet MS" panose="020B0603020202020204" pitchFamily="34" charset="0"/>
                <a:cs typeface="Trebuchet MS" panose="020B0603020202020204" pitchFamily="34" charset="0"/>
                <a:sym typeface="Trebuchet MS" panose="020B0603020202020204" pitchFamily="34" charset="0"/>
              </a:defRPr>
            </a:lvl9pPr>
          </a:lstStyle>
          <a:p>
            <a:pPr marL="285750" indent="-285750">
              <a:spcBef>
                <a:spcPts val="0"/>
              </a:spcBef>
              <a:buSzPts val="2100"/>
              <a:buFont typeface="Arial,Sans-Serif"/>
              <a:buChar char="•"/>
            </a:pPr>
            <a:endParaRPr lang="tr-TR" sz="2400" dirty="0"/>
          </a:p>
        </p:txBody>
      </p:sp>
      <p:sp>
        <p:nvSpPr>
          <p:cNvPr id="86" name="Google Shape;93;ge171c6006a_0_43"/>
          <p:cNvSpPr>
            <a:spLocks noGrp="1" noEditPoints="1"/>
          </p:cNvSpPr>
          <p:nvPr>
            <p:ph type="body" idx="1"/>
          </p:nvPr>
        </p:nvSpPr>
        <p:spPr>
          <a:prstGeom prst="rect">
            <a:avLst/>
          </a:prstGeom>
          <a:noFill/>
          <a:ln>
            <a:noFill/>
          </a:ln>
        </p:spPr>
        <p:txBody>
          <a:bodyPr wrap="square" lIns="91425" tIns="45700" rIns="91425" bIns="45700" anchor="t">
            <a:noAutofit/>
          </a:bodyPr>
          <a:lstStyle/>
          <a:p>
            <a:pPr indent="-457200">
              <a:spcBef>
                <a:spcPts val="0"/>
              </a:spcBef>
              <a:buSzPts val="2100"/>
              <a:buFont typeface="Arial" panose="020B0604020202020204" pitchFamily="34" charset="0"/>
              <a:buChar char="•"/>
            </a:pPr>
            <a:endParaRPr lang="en-US" sz="2400" dirty="0"/>
          </a:p>
          <a:p>
            <a:pPr marL="342900" indent="-342900">
              <a:lnSpc>
                <a:spcPct val="150000"/>
              </a:lnSpc>
              <a:spcBef>
                <a:spcPts val="0"/>
              </a:spcBef>
              <a:buSzPts val="2100"/>
              <a:buFont typeface="Arial,Sans-Serif" panose="020B0604020202020204" pitchFamily="34" charset="0"/>
              <a:buChar char="•"/>
            </a:pPr>
            <a:r>
              <a:rPr lang="en-US" sz="2400" dirty="0">
                <a:latin typeface="Arial"/>
                <a:cs typeface="Arial"/>
              </a:rPr>
              <a:t>Conversational AI</a:t>
            </a:r>
          </a:p>
          <a:p>
            <a:pPr marL="342900" indent="-342900">
              <a:lnSpc>
                <a:spcPct val="150000"/>
              </a:lnSpc>
              <a:spcBef>
                <a:spcPts val="0"/>
              </a:spcBef>
              <a:buSzPts val="2100"/>
              <a:buFont typeface="Arial,Sans-Serif" panose="020B0604020202020204" pitchFamily="34" charset="0"/>
              <a:buChar char="•"/>
            </a:pPr>
            <a:r>
              <a:rPr lang="en-US" sz="2400" dirty="0">
                <a:latin typeface="Arial"/>
                <a:cs typeface="Arial"/>
              </a:rPr>
              <a:t>Conversational AI pipeline</a:t>
            </a:r>
          </a:p>
          <a:p>
            <a:pPr marL="342900" indent="-342900">
              <a:lnSpc>
                <a:spcPct val="150000"/>
              </a:lnSpc>
              <a:spcBef>
                <a:spcPts val="0"/>
              </a:spcBef>
              <a:buSzPts val="2100"/>
              <a:buFont typeface="Arial,Sans-Serif" panose="020B0604020202020204" pitchFamily="34" charset="0"/>
              <a:buChar char="•"/>
            </a:pPr>
            <a:r>
              <a:rPr lang="en-US" sz="2400" dirty="0">
                <a:latin typeface="Arial"/>
                <a:cs typeface="Arial"/>
              </a:rPr>
              <a:t>Natural Language Processing (NLP)</a:t>
            </a:r>
          </a:p>
          <a:p>
            <a:pPr marL="342900" indent="-342900">
              <a:lnSpc>
                <a:spcPct val="150000"/>
              </a:lnSpc>
              <a:spcBef>
                <a:spcPts val="0"/>
              </a:spcBef>
              <a:buSzPts val="2100"/>
              <a:buFont typeface="Arial,Sans-Serif" panose="020B0604020202020204" pitchFamily="34" charset="0"/>
              <a:buChar char="•"/>
            </a:pPr>
            <a:r>
              <a:rPr lang="en-US" sz="2400" dirty="0">
                <a:latin typeface="Arial"/>
                <a:cs typeface="Arial"/>
              </a:rPr>
              <a:t>Natural Language Processing (NLP) pipeline</a:t>
            </a:r>
            <a:endParaRPr lang="en-US" dirty="0">
              <a:latin typeface="Arial"/>
              <a:cs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Google Shape;92;ge171c6006a_0_43"/>
          <p:cNvSpPr>
            <a:spLocks noGrp="1" noEditPoints="1"/>
          </p:cNvSpPr>
          <p:nvPr>
            <p:ph type="title"/>
          </p:nvPr>
        </p:nvSpPr>
        <p:spPr>
          <a:prstGeom prst="rect">
            <a:avLst/>
          </a:prstGeom>
          <a:noFill/>
          <a:ln>
            <a:noFill/>
          </a:ln>
        </p:spPr>
        <p:txBody>
          <a:bodyPr wrap="square" lIns="91425" tIns="45700" rIns="91425" bIns="45700" anchor="b">
            <a:noAutofit/>
          </a:bodyPr>
          <a:lstStyle/>
          <a:p>
            <a:pPr marL="0" indent="0" algn="l" rtl="0">
              <a:lnSpc>
                <a:spcPct val="90000"/>
              </a:lnSpc>
              <a:spcBef>
                <a:spcPts val="0"/>
              </a:spcBef>
              <a:spcAft>
                <a:spcPts val="0"/>
              </a:spcAft>
              <a:buNone/>
            </a:pPr>
            <a:r>
              <a:rPr lang="en-US">
                <a:solidFill>
                  <a:srgbClr val="000000"/>
                </a:solidFill>
              </a:rPr>
              <a:t>Objectives</a:t>
            </a:r>
          </a:p>
        </p:txBody>
      </p:sp>
      <p:sp>
        <p:nvSpPr>
          <p:cNvPr id="93" name="Google Shape;93;ge171c6006a_0_43"/>
          <p:cNvSpPr>
            <a:spLocks noGrp="1" noEditPoints="1"/>
          </p:cNvSpPr>
          <p:nvPr>
            <p:ph type="body" idx="1"/>
          </p:nvPr>
        </p:nvSpPr>
        <p:spPr>
          <a:prstGeom prst="rect">
            <a:avLst/>
          </a:prstGeom>
          <a:noFill/>
          <a:ln>
            <a:noFill/>
          </a:ln>
        </p:spPr>
        <p:txBody>
          <a:bodyPr wrap="square" lIns="91425" tIns="45700" rIns="91425" bIns="45700" anchor="t">
            <a:noAutofit/>
          </a:bodyPr>
          <a:lstStyle/>
          <a:p>
            <a:pPr marL="514350" indent="-457200">
              <a:lnSpc>
                <a:spcPct val="150000"/>
              </a:lnSpc>
              <a:spcBef>
                <a:spcPts val="0"/>
              </a:spcBef>
              <a:buSzPts val="2100"/>
              <a:buFont typeface="Arial,Sans-Serif" panose="020B0604020202020204" pitchFamily="34" charset="0"/>
              <a:buChar char="•"/>
            </a:pPr>
            <a:r>
              <a:rPr lang="en-US" sz="2400" dirty="0">
                <a:latin typeface="Arial"/>
                <a:cs typeface="Arial"/>
              </a:rPr>
              <a:t>Define Conversational AI</a:t>
            </a:r>
          </a:p>
          <a:p>
            <a:pPr marL="514350" indent="-457200">
              <a:lnSpc>
                <a:spcPct val="150000"/>
              </a:lnSpc>
              <a:spcBef>
                <a:spcPts val="0"/>
              </a:spcBef>
              <a:buSzPts val="2100"/>
              <a:buFont typeface="Arial,Sans-Serif" panose="020B0604020202020204" pitchFamily="34" charset="0"/>
              <a:buChar char="•"/>
            </a:pPr>
            <a:r>
              <a:rPr lang="en-US" sz="2400" dirty="0">
                <a:latin typeface="Arial"/>
                <a:cs typeface="Arial"/>
              </a:rPr>
              <a:t>Explain Conversational AI pipeline</a:t>
            </a:r>
          </a:p>
          <a:p>
            <a:pPr marL="514350" indent="-457200">
              <a:lnSpc>
                <a:spcPct val="150000"/>
              </a:lnSpc>
              <a:spcBef>
                <a:spcPts val="0"/>
              </a:spcBef>
              <a:buSzPts val="2100"/>
              <a:buFont typeface="Arial,Sans-Serif" panose="020B0604020202020204" pitchFamily="34" charset="0"/>
              <a:buChar char="•"/>
            </a:pPr>
            <a:r>
              <a:rPr lang="en-US" sz="2400" dirty="0">
                <a:latin typeface="Arial"/>
                <a:cs typeface="Arial"/>
              </a:rPr>
              <a:t>Define Natural Language Processing</a:t>
            </a:r>
            <a:endParaRPr lang="en-US" sz="2400" dirty="0"/>
          </a:p>
          <a:p>
            <a:pPr marL="514350" indent="-457200">
              <a:lnSpc>
                <a:spcPct val="150000"/>
              </a:lnSpc>
              <a:spcBef>
                <a:spcPts val="0"/>
              </a:spcBef>
              <a:buSzPts val="2100"/>
              <a:buFont typeface="Arial,Sans-Serif" panose="020B0604020202020204" pitchFamily="34" charset="0"/>
              <a:buChar char="•"/>
            </a:pPr>
            <a:r>
              <a:rPr lang="en-US" sz="2400" dirty="0">
                <a:latin typeface="Arial"/>
                <a:cs typeface="Arial"/>
              </a:rPr>
              <a:t>Explain Natural Language Processing pipeline</a:t>
            </a:r>
            <a:endParaRPr lang="en-US" dirty="0">
              <a:latin typeface="Arial"/>
              <a:cs typeface="Arial"/>
            </a:endParaRPr>
          </a:p>
          <a:p>
            <a:pPr indent="-457200">
              <a:lnSpc>
                <a:spcPct val="150000"/>
              </a:lnSpc>
              <a:spcBef>
                <a:spcPts val="0"/>
              </a:spcBef>
              <a:buSzPts val="2100"/>
              <a:buFont typeface="Arial" panose="020B0604020202020204" pitchFamily="34" charset="0"/>
              <a:buChar char="•"/>
            </a:pPr>
            <a:endParaRPr lang="tr-TR" sz="24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Google Shape;119;ge171c6006a_0_12"/>
          <p:cNvSpPr>
            <a:spLocks noGrp="1" noEditPoints="1"/>
          </p:cNvSpPr>
          <p:nvPr>
            <p:ph type="title"/>
          </p:nvPr>
        </p:nvSpPr>
        <p:spPr>
          <a:prstGeom prst="rect">
            <a:avLst/>
          </a:prstGeom>
          <a:noFill/>
          <a:ln>
            <a:noFill/>
          </a:ln>
        </p:spPr>
        <p:txBody>
          <a:bodyPr wrap="square" lIns="91425" tIns="45700" rIns="91425" bIns="45700" anchor="b">
            <a:noAutofit/>
          </a:bodyPr>
          <a:lstStyle/>
          <a:p>
            <a:pPr marL="0" indent="0" algn="l" rtl="0">
              <a:lnSpc>
                <a:spcPct val="90000"/>
              </a:lnSpc>
              <a:spcBef>
                <a:spcPts val="0"/>
              </a:spcBef>
              <a:spcAft>
                <a:spcPts val="0"/>
              </a:spcAft>
              <a:buNone/>
            </a:pPr>
            <a:br>
              <a:rPr lang="en-US" sz="4800">
                <a:solidFill>
                  <a:srgbClr val="000000"/>
                </a:solidFill>
              </a:rPr>
            </a:br>
            <a:r>
              <a:rPr lang="en-US">
                <a:solidFill>
                  <a:srgbClr val="000000"/>
                </a:solidFill>
              </a:rPr>
              <a:t>What is Natural Language Processing (NLP)?</a:t>
            </a:r>
          </a:p>
        </p:txBody>
      </p:sp>
      <p:sp>
        <p:nvSpPr>
          <p:cNvPr id="120" name="Google Shape;120;ge171c6006a_0_12"/>
          <p:cNvSpPr>
            <a:spLocks noGrp="1" noEditPoints="1"/>
          </p:cNvSpPr>
          <p:nvPr>
            <p:ph type="body" idx="1"/>
          </p:nvPr>
        </p:nvSpPr>
        <p:spPr>
          <a:prstGeom prst="rect">
            <a:avLst/>
          </a:prstGeom>
          <a:noFill/>
          <a:ln>
            <a:noFill/>
          </a:ln>
        </p:spPr>
        <p:txBody>
          <a:bodyPr wrap="square" lIns="91425" tIns="45700" rIns="91425" bIns="45700" anchor="t">
            <a:noAutofit/>
          </a:bodyPr>
          <a:lstStyle/>
          <a:p>
            <a:pPr marL="465773" indent="-342900" algn="l" rtl="0">
              <a:lnSpc>
                <a:spcPct val="150000"/>
              </a:lnSpc>
              <a:spcBef>
                <a:spcPts val="0"/>
              </a:spcBef>
              <a:spcAft>
                <a:spcPts val="0"/>
              </a:spcAft>
              <a:buFont typeface="Arial" panose="020B0604020202020204" pitchFamily="34" charset="0"/>
              <a:buChar char="•"/>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Natural language understanding (NLU) takes text as input, understands context and intent, and generates an intelligent response. </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342900" indent="-342900" algn="l" rtl="0">
              <a:lnSpc>
                <a:spcPct val="150000"/>
              </a:lnSpc>
              <a:spcBef>
                <a:spcPts val="1200"/>
              </a:spcBef>
              <a:spcAft>
                <a:spcPts val="0"/>
              </a:spcAft>
              <a:buFont typeface="Arial" panose="020B0604020202020204" pitchFamily="34" charset="0"/>
              <a:buChar char="•"/>
            </a:pP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65773" indent="-342900" algn="l" rtl="0">
              <a:lnSpc>
                <a:spcPct val="150000"/>
              </a:lnSpc>
              <a:spcBef>
                <a:spcPts val="1200"/>
              </a:spcBef>
              <a:spcAft>
                <a:spcPts val="0"/>
              </a:spcAft>
              <a:buFont typeface="Arial" panose="020B0604020202020204" pitchFamily="34" charset="0"/>
              <a:buChar char="•"/>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Deep learning models are applied for NLU because of their ability to accurately generalize over a range of contexts and languages. </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342900" indent="-342900" algn="l" rtl="0">
              <a:lnSpc>
                <a:spcPct val="150000"/>
              </a:lnSpc>
              <a:spcBef>
                <a:spcPts val="1200"/>
              </a:spcBef>
              <a:spcAft>
                <a:spcPts val="0"/>
              </a:spcAft>
              <a:buFont typeface="Arial" panose="020B0604020202020204" pitchFamily="34" charset="0"/>
              <a:buChar char="•"/>
            </a:pP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65773" indent="-342900" algn="l" rtl="0">
              <a:lnSpc>
                <a:spcPct val="150000"/>
              </a:lnSpc>
              <a:spcBef>
                <a:spcPts val="1200"/>
              </a:spcBef>
              <a:spcAft>
                <a:spcPts val="0"/>
              </a:spcAft>
              <a:buFont typeface="Arial" panose="020B0604020202020204" pitchFamily="34" charset="0"/>
              <a:buChar char="•"/>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Transformer based models, such as BERT (Bidirectional Encoder Representations from Transformers), revolutionized progress in NLU by offering accuracy comparable to human baselines on benchmarks like SQUAD for question answer (QA), entity recognition, intent recognition, sentiment analysis, and more.</a:t>
            </a:r>
          </a:p>
        </p:txBody>
      </p:sp>
    </p:spTree>
    <p:extLst>
      <p:ext uri="{BB962C8B-B14F-4D97-AF65-F5344CB8AC3E}">
        <p14:creationId xmlns:p14="http://schemas.microsoft.com/office/powerpoint/2010/main" val="2963669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Google Shape;125;ge171c6006a_0_55"/>
          <p:cNvSpPr>
            <a:spLocks noGrp="1" noEditPoints="1"/>
          </p:cNvSpPr>
          <p:nvPr>
            <p:ph type="title"/>
          </p:nvPr>
        </p:nvSpPr>
        <p:spPr>
          <a:prstGeom prst="rect">
            <a:avLst/>
          </a:prstGeom>
          <a:noFill/>
          <a:ln>
            <a:noFill/>
          </a:ln>
        </p:spPr>
        <p:txBody>
          <a:bodyPr wrap="square" lIns="91425" tIns="45700" rIns="91425" bIns="45700" anchor="b">
            <a:noAutofit/>
          </a:bodyPr>
          <a:lstStyle/>
          <a:p>
            <a:pPr marL="0" indent="0" algn="l" rtl="0">
              <a:lnSpc>
                <a:spcPct val="90000"/>
              </a:lnSpc>
              <a:spcBef>
                <a:spcPts val="0"/>
              </a:spcBef>
              <a:spcAft>
                <a:spcPts val="0"/>
              </a:spcAft>
              <a:buNone/>
            </a:pPr>
            <a:r>
              <a:rPr lang="en-US" sz="4800">
                <a:solidFill>
                  <a:srgbClr val="000000"/>
                </a:solidFill>
              </a:rPr>
              <a:t>Natural Language Processing</a:t>
            </a:r>
          </a:p>
        </p:txBody>
      </p:sp>
      <p:sp>
        <p:nvSpPr>
          <p:cNvPr id="126" name="Google Shape;126;ge171c6006a_0_55"/>
          <p:cNvSpPr>
            <a:spLocks noGrp="1" noEditPoints="1"/>
          </p:cNvSpPr>
          <p:nvPr>
            <p:ph type="body" idx="1"/>
          </p:nvPr>
        </p:nvSpPr>
        <p:spPr>
          <a:prstGeom prst="rect">
            <a:avLst/>
          </a:prstGeom>
          <a:noFill/>
          <a:ln>
            <a:noFill/>
          </a:ln>
        </p:spPr>
        <p:txBody>
          <a:bodyPr wrap="square" lIns="91425" tIns="45700" rIns="91425" bIns="45700" anchor="t">
            <a:noAutofit/>
          </a:bodyPr>
          <a:lstStyle/>
          <a:p>
            <a:pPr marL="0" indent="0" algn="l" rtl="0">
              <a:lnSpc>
                <a:spcPct val="150000"/>
              </a:lnSpc>
              <a:spcBef>
                <a:spcPts val="0"/>
              </a:spcBef>
              <a:spcAft>
                <a:spcPts val="0"/>
              </a:spcAft>
              <a:buNone/>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In an NLU application, </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342900" algn="l" rtl="0">
              <a:lnSpc>
                <a:spcPct val="150000"/>
              </a:lnSpc>
              <a:spcBef>
                <a:spcPts val="1200"/>
              </a:spcBef>
              <a:spcAft>
                <a:spcPts val="0"/>
              </a:spcAft>
              <a:buFont typeface="Arial" panose="020B0604020202020204" pitchFamily="34" charset="0"/>
              <a:buChar char="•"/>
            </a:pPr>
            <a:r>
              <a:rPr lang="en-US"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T</a:t>
            </a: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he input text is converted into an encoded vector using techniques, such as Word2Vec, TF-IDF Vectorization, and Word embedding. </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342900" algn="l" rtl="0">
              <a:lnSpc>
                <a:spcPct val="150000"/>
              </a:lnSpc>
              <a:spcBef>
                <a:spcPts val="0"/>
              </a:spcBef>
              <a:spcAft>
                <a:spcPts val="0"/>
              </a:spcAft>
              <a:buFont typeface="Arial" panose="020B0604020202020204" pitchFamily="34" charset="0"/>
              <a:buChar char="•"/>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These vectors are passed to a deep learning model, such as RNN, LSTM, and Transformer to understand context. </a:t>
            </a:r>
            <a:endParaRPr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endParaRPr>
          </a:p>
          <a:p>
            <a:pPr marL="457200" indent="-342900" algn="l" rtl="0">
              <a:lnSpc>
                <a:spcPct val="150000"/>
              </a:lnSpc>
              <a:spcBef>
                <a:spcPts val="0"/>
              </a:spcBef>
              <a:spcAft>
                <a:spcPts val="0"/>
              </a:spcAft>
              <a:buFont typeface="Arial" panose="020B0604020202020204" pitchFamily="34" charset="0"/>
              <a:buChar char="•"/>
            </a:pPr>
            <a:r>
              <a:rPr lang="en" sz="2400">
                <a:solidFill>
                  <a:srgbClr val="1A1A1A"/>
                </a:solidFill>
                <a:highlight>
                  <a:srgbClr val="FFFFFF"/>
                </a:highlight>
                <a:latin typeface="Arial" panose="020B0604020202020204" pitchFamily="34" charset="0"/>
                <a:ea typeface="Arial" panose="020B0604020202020204" pitchFamily="34" charset="0"/>
                <a:cs typeface="Arial" panose="020B0604020202020204" pitchFamily="34" charset="0"/>
                <a:sym typeface="Roboto"/>
              </a:rPr>
              <a:t>These models provide an appropriate output for a specific language task like next word prediction and text summarization, which are used to produce an output sequence.</a:t>
            </a:r>
          </a:p>
        </p:txBody>
      </p:sp>
    </p:spTree>
    <p:extLst>
      <p:ext uri="{BB962C8B-B14F-4D97-AF65-F5344CB8AC3E}">
        <p14:creationId xmlns:p14="http://schemas.microsoft.com/office/powerpoint/2010/main" val="175647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Google Shape;131;ge171c6006a_0_18"/>
          <p:cNvSpPr>
            <a:spLocks noGrp="1" noEditPoints="1"/>
          </p:cNvSpPr>
          <p:nvPr>
            <p:ph type="title"/>
          </p:nvPr>
        </p:nvSpPr>
        <p:spPr>
          <a:prstGeom prst="rect">
            <a:avLst/>
          </a:prstGeom>
          <a:noFill/>
          <a:ln>
            <a:noFill/>
          </a:ln>
        </p:spPr>
        <p:txBody>
          <a:bodyPr wrap="square" lIns="91425" tIns="45700" rIns="91425" bIns="45700" anchor="b">
            <a:noAutofit/>
          </a:bodyPr>
          <a:lstStyle/>
          <a:p>
            <a:pPr marL="0" indent="0" algn="l" rtl="0">
              <a:spcBef>
                <a:spcPts val="0"/>
              </a:spcBef>
              <a:spcAft>
                <a:spcPts val="0"/>
              </a:spcAft>
              <a:buClr>
                <a:schemeClr val="dk1"/>
              </a:buClr>
              <a:buSzPct val="39285"/>
              <a:buFont typeface="Arial" panose="020B0604020202020204" pitchFamily="34" charset="0"/>
              <a:buNone/>
            </a:pPr>
            <a:r>
              <a:rPr lang="en"/>
              <a:t>Natural Language </a:t>
            </a:r>
            <a:r>
              <a:rPr lang="en-US"/>
              <a:t>Processing pipeline</a:t>
            </a:r>
          </a:p>
        </p:txBody>
      </p:sp>
      <p:pic>
        <p:nvPicPr>
          <p:cNvPr id="134" name="Google Shape;118;p23"/>
          <p:cNvPicPr preferRelativeResize="0"/>
          <p:nvPr/>
        </p:nvPicPr>
        <p:blipFill>
          <a:blip r:embed="rId3">
            <a:alphaModFix/>
          </a:blip>
          <a:srcRect/>
          <a:stretch>
            <a:fillRect/>
          </a:stretch>
        </p:blipFill>
        <p:spPr>
          <a:xfrm>
            <a:off x="927458" y="3561726"/>
            <a:ext cx="16155995" cy="4027777"/>
          </a:xfrm>
          <a:prstGeom prst="rect">
            <a:avLst/>
          </a:prstGeom>
          <a:noFill/>
          <a:ln>
            <a:noFill/>
          </a:ln>
        </p:spPr>
      </p:pic>
    </p:spTree>
    <p:extLst>
      <p:ext uri="{BB962C8B-B14F-4D97-AF65-F5344CB8AC3E}">
        <p14:creationId xmlns:p14="http://schemas.microsoft.com/office/powerpoint/2010/main" val="183974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B6053-85EE-4B0F-CCA2-0A1F554E68E8}"/>
              </a:ext>
            </a:extLst>
          </p:cNvPr>
          <p:cNvSpPr>
            <a:spLocks noGrp="1"/>
          </p:cNvSpPr>
          <p:nvPr>
            <p:ph type="title"/>
          </p:nvPr>
        </p:nvSpPr>
        <p:spPr/>
        <p:txBody>
          <a:bodyPr/>
          <a:lstStyle/>
          <a:p>
            <a:r>
              <a:rPr lang="en-GB" dirty="0">
                <a:latin typeface="Arial"/>
                <a:cs typeface="Arial"/>
              </a:rPr>
              <a:t>Transformers</a:t>
            </a:r>
            <a:endParaRPr lang="en-US" dirty="0"/>
          </a:p>
        </p:txBody>
      </p:sp>
      <p:sp>
        <p:nvSpPr>
          <p:cNvPr id="3" name="Text Placeholder 2">
            <a:extLst>
              <a:ext uri="{FF2B5EF4-FFF2-40B4-BE49-F238E27FC236}">
                <a16:creationId xmlns:a16="http://schemas.microsoft.com/office/drawing/2014/main" id="{C3B04842-CC1F-AA78-9E34-99974374BA44}"/>
              </a:ext>
            </a:extLst>
          </p:cNvPr>
          <p:cNvSpPr>
            <a:spLocks noGrp="1"/>
          </p:cNvSpPr>
          <p:nvPr>
            <p:ph type="body" idx="1"/>
          </p:nvPr>
        </p:nvSpPr>
        <p:spPr>
          <a:xfrm>
            <a:off x="745167" y="2637000"/>
            <a:ext cx="10171639" cy="6198208"/>
          </a:xfrm>
        </p:spPr>
        <p:txBody>
          <a:bodyPr/>
          <a:lstStyle/>
          <a:p>
            <a:r>
              <a:rPr lang="en-GB" sz="2400" dirty="0">
                <a:latin typeface="Arial"/>
                <a:cs typeface="Arial"/>
              </a:rPr>
              <a:t>Transformer is an architecture for transforming one sequence into another one with the help of two parts.</a:t>
            </a:r>
          </a:p>
          <a:p>
            <a:pPr marL="571500" indent="-342900">
              <a:buChar char="•"/>
            </a:pPr>
            <a:r>
              <a:rPr lang="en-GB" sz="2400" dirty="0">
                <a:latin typeface="Arial"/>
                <a:cs typeface="Arial"/>
              </a:rPr>
              <a:t>Encoder and Decoder. </a:t>
            </a:r>
            <a:endParaRPr lang="en-GB" dirty="0"/>
          </a:p>
          <a:p>
            <a:pPr marL="571500" indent="-342900">
              <a:buChar char="•"/>
            </a:pPr>
            <a:endParaRPr lang="en-GB" sz="2400" dirty="0">
              <a:latin typeface="Arial"/>
              <a:cs typeface="Arial"/>
            </a:endParaRPr>
          </a:p>
          <a:p>
            <a:r>
              <a:rPr lang="en-GB" sz="2400" dirty="0">
                <a:latin typeface="Arial"/>
                <a:cs typeface="Arial"/>
              </a:rPr>
              <a:t>It uses the attention-mechanism. </a:t>
            </a:r>
          </a:p>
          <a:p>
            <a:br>
              <a:rPr lang="en-US" dirty="0"/>
            </a:br>
            <a:endParaRPr lang="en-US" sz="2400"/>
          </a:p>
          <a:p>
            <a:r>
              <a:rPr lang="en-GB" sz="2400" dirty="0">
                <a:latin typeface="Arial"/>
                <a:cs typeface="Arial"/>
              </a:rPr>
              <a:t>Examples:</a:t>
            </a:r>
          </a:p>
          <a:p>
            <a:pPr marL="571500" indent="-342900">
              <a:buChar char="•"/>
            </a:pPr>
            <a:r>
              <a:rPr lang="en-GB" sz="2400" dirty="0">
                <a:latin typeface="Arial"/>
                <a:cs typeface="Arial"/>
              </a:rPr>
              <a:t>BERT, </a:t>
            </a:r>
            <a:r>
              <a:rPr lang="en-GB" sz="2400" dirty="0" err="1">
                <a:latin typeface="Arial"/>
                <a:cs typeface="Arial"/>
              </a:rPr>
              <a:t>DistilBERT</a:t>
            </a:r>
            <a:r>
              <a:rPr lang="en-GB" sz="2400" dirty="0">
                <a:latin typeface="Arial"/>
                <a:cs typeface="Arial"/>
              </a:rPr>
              <a:t>, Longformer .</a:t>
            </a:r>
            <a:endParaRPr lang="en-GB" sz="2400" dirty="0">
              <a:cs typeface="Arial"/>
            </a:endParaRPr>
          </a:p>
          <a:p>
            <a:pPr marL="571500" indent="-342900">
              <a:buChar char="•"/>
            </a:pPr>
            <a:r>
              <a:rPr lang="en-GB" sz="2400" dirty="0">
                <a:latin typeface="Arial"/>
                <a:cs typeface="Arial"/>
              </a:rPr>
              <a:t>Other models:  Megatron, GPT-*, T5 </a:t>
            </a:r>
            <a:endParaRPr lang="en-GB" sz="2400">
              <a:cs typeface="Arial"/>
            </a:endParaRPr>
          </a:p>
          <a:p>
            <a:br>
              <a:rPr lang="en-US" dirty="0"/>
            </a:br>
            <a:endParaRPr lang="en-US" sz="2400"/>
          </a:p>
          <a:p>
            <a:r>
              <a:rPr lang="en-GB" sz="2400" dirty="0">
                <a:latin typeface="Arial"/>
                <a:cs typeface="Arial"/>
              </a:rPr>
              <a:t>Self-attention: an attention mechanism relating different positions </a:t>
            </a:r>
          </a:p>
          <a:p>
            <a:r>
              <a:rPr lang="en-GB" sz="2400" dirty="0">
                <a:latin typeface="Arial"/>
                <a:cs typeface="Arial"/>
              </a:rPr>
              <a:t>of a single sequence in order to compute a representation of the </a:t>
            </a:r>
          </a:p>
          <a:p>
            <a:r>
              <a:rPr lang="en-GB" sz="2400" dirty="0">
                <a:latin typeface="Arial"/>
                <a:cs typeface="Arial"/>
              </a:rPr>
              <a:t>sequence.</a:t>
            </a:r>
          </a:p>
          <a:p>
            <a:br>
              <a:rPr lang="en-US" dirty="0"/>
            </a:br>
            <a:endParaRPr lang="en-US" sz="2400"/>
          </a:p>
        </p:txBody>
      </p:sp>
      <p:pic>
        <p:nvPicPr>
          <p:cNvPr id="5" name="Picture 5" descr="Diagram&#10;&#10;Description automatically generated">
            <a:extLst>
              <a:ext uri="{FF2B5EF4-FFF2-40B4-BE49-F238E27FC236}">
                <a16:creationId xmlns:a16="http://schemas.microsoft.com/office/drawing/2014/main" id="{F75E3452-3E12-4635-C4DB-5168DCE3E6C9}"/>
              </a:ext>
            </a:extLst>
          </p:cNvPr>
          <p:cNvPicPr>
            <a:picLocks noChangeAspect="1"/>
          </p:cNvPicPr>
          <p:nvPr/>
        </p:nvPicPr>
        <p:blipFill>
          <a:blip r:embed="rId2"/>
          <a:stretch>
            <a:fillRect/>
          </a:stretch>
        </p:blipFill>
        <p:spPr>
          <a:xfrm>
            <a:off x="11952329" y="1379783"/>
            <a:ext cx="5620835" cy="7081174"/>
          </a:xfrm>
          <a:prstGeom prst="rect">
            <a:avLst/>
          </a:prstGeom>
        </p:spPr>
      </p:pic>
      <p:pic>
        <p:nvPicPr>
          <p:cNvPr id="6" name="Picture 6" descr="A picture containing text&#10;&#10;Description automatically generated">
            <a:extLst>
              <a:ext uri="{FF2B5EF4-FFF2-40B4-BE49-F238E27FC236}">
                <a16:creationId xmlns:a16="http://schemas.microsoft.com/office/drawing/2014/main" id="{00280D9C-1007-1189-220C-9603BEBC17CF}"/>
              </a:ext>
            </a:extLst>
          </p:cNvPr>
          <p:cNvPicPr>
            <a:picLocks noChangeAspect="1"/>
          </p:cNvPicPr>
          <p:nvPr/>
        </p:nvPicPr>
        <p:blipFill>
          <a:blip r:embed="rId3"/>
          <a:stretch>
            <a:fillRect/>
          </a:stretch>
        </p:blipFill>
        <p:spPr>
          <a:xfrm>
            <a:off x="2924996" y="8715068"/>
            <a:ext cx="5363660" cy="1065112"/>
          </a:xfrm>
          <a:prstGeom prst="rect">
            <a:avLst/>
          </a:prstGeom>
        </p:spPr>
      </p:pic>
    </p:spTree>
    <p:extLst>
      <p:ext uri="{BB962C8B-B14F-4D97-AF65-F5344CB8AC3E}">
        <p14:creationId xmlns:p14="http://schemas.microsoft.com/office/powerpoint/2010/main" val="2763866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2D3F7-18F9-BB82-66A4-2FF52289FA62}"/>
              </a:ext>
            </a:extLst>
          </p:cNvPr>
          <p:cNvSpPr>
            <a:spLocks noGrp="1"/>
          </p:cNvSpPr>
          <p:nvPr>
            <p:ph type="title"/>
          </p:nvPr>
        </p:nvSpPr>
        <p:spPr/>
        <p:txBody>
          <a:bodyPr/>
          <a:lstStyle/>
          <a:p>
            <a:r>
              <a:rPr lang="en-GB" dirty="0">
                <a:latin typeface="Arial"/>
                <a:cs typeface="Arial"/>
              </a:rPr>
              <a:t>Joint Intent and Slot Classification</a:t>
            </a:r>
            <a:endParaRPr lang="en-US" dirty="0"/>
          </a:p>
        </p:txBody>
      </p:sp>
      <p:sp>
        <p:nvSpPr>
          <p:cNvPr id="3" name="Text Placeholder 2">
            <a:extLst>
              <a:ext uri="{FF2B5EF4-FFF2-40B4-BE49-F238E27FC236}">
                <a16:creationId xmlns:a16="http://schemas.microsoft.com/office/drawing/2014/main" id="{5FF73D3C-E95B-8B37-B35A-882190484D4E}"/>
              </a:ext>
            </a:extLst>
          </p:cNvPr>
          <p:cNvSpPr>
            <a:spLocks noGrp="1"/>
          </p:cNvSpPr>
          <p:nvPr>
            <p:ph type="body" idx="1"/>
          </p:nvPr>
        </p:nvSpPr>
        <p:spPr/>
        <p:txBody>
          <a:bodyPr/>
          <a:lstStyle/>
          <a:p>
            <a:pPr marL="285750" indent="-285750">
              <a:buFont typeface="Arial"/>
              <a:buChar char="•"/>
            </a:pPr>
            <a:r>
              <a:rPr lang="en-GB" sz="2400" dirty="0">
                <a:latin typeface="Arial"/>
                <a:cs typeface="Arial"/>
              </a:rPr>
              <a:t>Joint Intent and Slot classification is a NLU task for classifying an intent and detecting all relevant slots (Entities) for the intent in a query.</a:t>
            </a:r>
            <a:endParaRPr lang="en-US" sz="2400" dirty="0">
              <a:latin typeface="Arial"/>
              <a:cs typeface="Arial"/>
            </a:endParaRPr>
          </a:p>
          <a:p>
            <a:pPr marL="285750" indent="-285750">
              <a:buFont typeface="Arial"/>
              <a:buChar char="•"/>
            </a:pPr>
            <a:endParaRPr lang="en-GB" sz="2400" dirty="0">
              <a:latin typeface="Arial"/>
              <a:cs typeface="Arial"/>
            </a:endParaRPr>
          </a:p>
          <a:p>
            <a:pPr marL="285750" indent="-285750">
              <a:buFont typeface="Arial"/>
              <a:buChar char="•"/>
            </a:pPr>
            <a:r>
              <a:rPr lang="en-GB" sz="2400" dirty="0">
                <a:latin typeface="Arial"/>
                <a:cs typeface="Arial"/>
              </a:rPr>
              <a:t>For example, in the query </a:t>
            </a:r>
            <a:r>
              <a:rPr lang="en-GB" sz="2400" dirty="0">
                <a:solidFill>
                  <a:srgbClr val="FF0000"/>
                </a:solidFill>
                <a:latin typeface="Arial"/>
                <a:cs typeface="Arial"/>
              </a:rPr>
              <a:t>What is the weather in Santa Clara tomorrow morning?</a:t>
            </a:r>
            <a:r>
              <a:rPr lang="en-GB" sz="2400" dirty="0">
                <a:latin typeface="Arial"/>
                <a:cs typeface="Arial"/>
              </a:rPr>
              <a:t>, we would like to classify the query as a </a:t>
            </a:r>
            <a:r>
              <a:rPr lang="en-GB" sz="2400" dirty="0">
                <a:solidFill>
                  <a:srgbClr val="FF0000"/>
                </a:solidFill>
                <a:latin typeface="Arial"/>
                <a:cs typeface="Arial"/>
              </a:rPr>
              <a:t>weather intent</a:t>
            </a:r>
            <a:r>
              <a:rPr lang="en-GB" sz="2400" dirty="0">
                <a:latin typeface="Arial"/>
                <a:cs typeface="Arial"/>
              </a:rPr>
              <a:t>, detect</a:t>
            </a:r>
            <a:r>
              <a:rPr lang="en-GB" sz="2400" dirty="0">
                <a:solidFill>
                  <a:srgbClr val="FF0000"/>
                </a:solidFill>
                <a:latin typeface="Arial"/>
                <a:cs typeface="Arial"/>
              </a:rPr>
              <a:t> Santa Clara </a:t>
            </a:r>
            <a:r>
              <a:rPr lang="en-GB" sz="2400" dirty="0">
                <a:latin typeface="Arial"/>
                <a:cs typeface="Arial"/>
              </a:rPr>
              <a:t>as a location slot, and</a:t>
            </a:r>
            <a:r>
              <a:rPr lang="en-GB" sz="2400" dirty="0">
                <a:solidFill>
                  <a:srgbClr val="FF0000"/>
                </a:solidFill>
                <a:latin typeface="Arial"/>
                <a:cs typeface="Arial"/>
              </a:rPr>
              <a:t> tomorrow morning </a:t>
            </a:r>
            <a:r>
              <a:rPr lang="en-GB" sz="2400" dirty="0">
                <a:latin typeface="Arial"/>
                <a:cs typeface="Arial"/>
              </a:rPr>
              <a:t>as a </a:t>
            </a:r>
            <a:r>
              <a:rPr lang="en-GB" sz="2400" dirty="0" err="1">
                <a:solidFill>
                  <a:srgbClr val="FF0000"/>
                </a:solidFill>
                <a:latin typeface="Arial"/>
                <a:cs typeface="Arial"/>
              </a:rPr>
              <a:t>date_time</a:t>
            </a:r>
            <a:r>
              <a:rPr lang="en-GB" sz="2400" dirty="0">
                <a:solidFill>
                  <a:srgbClr val="FF0000"/>
                </a:solidFill>
                <a:latin typeface="Arial"/>
                <a:cs typeface="Arial"/>
              </a:rPr>
              <a:t> </a:t>
            </a:r>
            <a:r>
              <a:rPr lang="en-GB" sz="2400" dirty="0">
                <a:latin typeface="Arial"/>
                <a:cs typeface="Arial"/>
              </a:rPr>
              <a:t>slot.</a:t>
            </a:r>
          </a:p>
          <a:p>
            <a:pPr marL="285750" indent="-285750">
              <a:buFont typeface="Arial"/>
              <a:buChar char="•"/>
            </a:pPr>
            <a:endParaRPr lang="en-GB" sz="2400" dirty="0">
              <a:latin typeface="Arial"/>
              <a:cs typeface="Arial"/>
            </a:endParaRPr>
          </a:p>
          <a:p>
            <a:pPr marL="285750" indent="-285750">
              <a:buFont typeface="Arial"/>
              <a:buChar char="•"/>
            </a:pPr>
            <a:r>
              <a:rPr lang="en-GB" sz="2400" dirty="0">
                <a:latin typeface="Arial"/>
                <a:cs typeface="Arial"/>
              </a:rPr>
              <a:t>Intent and Slot names are usually task-specific and defined as labels in the training data. This is a fundamental step that is executed in any task-driven conversational assistant.</a:t>
            </a:r>
          </a:p>
          <a:p>
            <a:pPr marL="285750" indent="-285750">
              <a:buFont typeface="Arial"/>
              <a:buChar char="•"/>
            </a:pPr>
            <a:endParaRPr lang="en-GB" sz="2400" dirty="0">
              <a:latin typeface="Arial"/>
              <a:cs typeface="Arial"/>
            </a:endParaRPr>
          </a:p>
          <a:p>
            <a:pPr marL="285750" indent="-285750">
              <a:buFont typeface="Arial"/>
              <a:buChar char="•"/>
            </a:pPr>
            <a:r>
              <a:rPr lang="en-GB" sz="2400" dirty="0">
                <a:latin typeface="Arial"/>
                <a:cs typeface="Arial"/>
              </a:rPr>
              <a:t>BERT-based model implementation allows to train and detect both of these tasks together.</a:t>
            </a:r>
          </a:p>
          <a:p>
            <a:br>
              <a:rPr lang="en-US" dirty="0"/>
            </a:br>
            <a:endParaRPr lang="en-US" sz="2400"/>
          </a:p>
        </p:txBody>
      </p:sp>
    </p:spTree>
    <p:extLst>
      <p:ext uri="{BB962C8B-B14F-4D97-AF65-F5344CB8AC3E}">
        <p14:creationId xmlns:p14="http://schemas.microsoft.com/office/powerpoint/2010/main" val="1184486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db55acf-91ac-4c47-b2b7-b7c95866bb05" xsi:nil="true"/>
    <lcf76f155ced4ddcb4097134ff3c332f xmlns="e42f9681-256a-46bb-8d43-d723a9a9dd0a">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1074B55424DDA46A2D5F88A4E6A8409" ma:contentTypeVersion="16" ma:contentTypeDescription="Create a new document." ma:contentTypeScope="" ma:versionID="c18a61330e6fa6d103abce2695885716">
  <xsd:schema xmlns:xsd="http://www.w3.org/2001/XMLSchema" xmlns:xs="http://www.w3.org/2001/XMLSchema" xmlns:p="http://schemas.microsoft.com/office/2006/metadata/properties" xmlns:ns2="e42f9681-256a-46bb-8d43-d723a9a9dd0a" xmlns:ns3="adb55acf-91ac-4c47-b2b7-b7c95866bb05" targetNamespace="http://schemas.microsoft.com/office/2006/metadata/properties" ma:root="true" ma:fieldsID="5b522bcb3bbd01c572015d91d3f26f7d" ns2:_="" ns3:_="">
    <xsd:import namespace="e42f9681-256a-46bb-8d43-d723a9a9dd0a"/>
    <xsd:import namespace="adb55acf-91ac-4c47-b2b7-b7c95866bb0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2f9681-256a-46bb-8d43-d723a9a9dd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04b2a00-2846-4002-b30b-85ebaf4c019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b55acf-91ac-4c47-b2b7-b7c95866bb0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1899317-92f2-4c2c-8860-d4f06723e3af}" ma:internalName="TaxCatchAll" ma:showField="CatchAllData" ma:web="adb55acf-91ac-4c47-b2b7-b7c95866bb0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1D6059B-4529-464E-971B-5CBFB5C6CBC3}">
  <ds:schemaRefs>
    <ds:schemaRef ds:uri="http://schemas.microsoft.com/office/2006/metadata/properties"/>
    <ds:schemaRef ds:uri="http://schemas.microsoft.com/office/infopath/2007/PartnerControls"/>
    <ds:schemaRef ds:uri="adb55acf-91ac-4c47-b2b7-b7c95866bb05"/>
    <ds:schemaRef ds:uri="e42f9681-256a-46bb-8d43-d723a9a9dd0a"/>
  </ds:schemaRefs>
</ds:datastoreItem>
</file>

<file path=customXml/itemProps2.xml><?xml version="1.0" encoding="utf-8"?>
<ds:datastoreItem xmlns:ds="http://schemas.openxmlformats.org/officeDocument/2006/customXml" ds:itemID="{9DDE9D9D-83F4-432B-BBFB-4E9321F975BA}">
  <ds:schemaRefs>
    <ds:schemaRef ds:uri="http://schemas.microsoft.com/sharepoint/v3/contenttype/forms"/>
  </ds:schemaRefs>
</ds:datastoreItem>
</file>

<file path=customXml/itemProps3.xml><?xml version="1.0" encoding="utf-8"?>
<ds:datastoreItem xmlns:ds="http://schemas.openxmlformats.org/officeDocument/2006/customXml" ds:itemID="{46CEE7FB-C363-4014-AE0F-F6612D23D0F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2f9681-256a-46bb-8d43-d723a9a9dd0a"/>
    <ds:schemaRef ds:uri="adb55acf-91ac-4c47-b2b7-b7c95866bb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1047</Words>
  <Application>Microsoft Office PowerPoint</Application>
  <PresentationFormat>Custom</PresentationFormat>
  <Paragraphs>225</Paragraphs>
  <Slides>13</Slides>
  <Notes>8</Notes>
  <HiddenSlides>0</HiddenSlides>
  <MMClips>0</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Title &amp; Bullet</vt:lpstr>
      <vt:lpstr>Title &amp; Bullet</vt:lpstr>
      <vt:lpstr>Lecture 6.1 Natural Language Processing (NLP)</vt:lpstr>
      <vt:lpstr>PowerPoint Presentation</vt:lpstr>
      <vt:lpstr> Outline</vt:lpstr>
      <vt:lpstr>Objectives</vt:lpstr>
      <vt:lpstr> What is Natural Language Processing (NLP)?</vt:lpstr>
      <vt:lpstr>Natural Language Processing</vt:lpstr>
      <vt:lpstr>Natural Language Processing pipeline</vt:lpstr>
      <vt:lpstr>Transformers</vt:lpstr>
      <vt:lpstr>Joint Intent and Slot Classification</vt:lpstr>
      <vt:lpstr>Question Answering (QA) System</vt:lpstr>
      <vt:lpstr>Text classification - Sentiment Analysis</vt:lpstr>
      <vt:lpstr>Token Classification - NER (Named Entity Recognition)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1.5 Introduction to Parallel Programming</dc:title>
  <dc:creator>Jennifer Hohn</dc:creator>
  <cp:lastModifiedBy>Ayşe Mutlu</cp:lastModifiedBy>
  <cp:revision>454</cp:revision>
  <dcterms:created xsi:type="dcterms:W3CDTF">2008-01-24T03:11:41Z</dcterms:created>
  <dcterms:modified xsi:type="dcterms:W3CDTF">2022-07-06T00:23:03Z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0x01010071074B55424DDA46A2D5F88A4E6A8409</vt:lpwstr>
  </property>
  <property fmtid="{D5CDD505-2E9C-101B-9397-08002B2CF9AE}" pid="3" name="MSIP_Label_6b558183-044c-4105-8d9c-cea02a2a3d86_Enabled">
    <vt:lpwstr>True</vt:lpwstr>
  </property>
  <property fmtid="{D5CDD505-2E9C-101B-9397-08002B2CF9AE}" pid="4" name="MSIP_Label_6b558183-044c-4105-8d9c-cea02a2a3d86_SiteId">
    <vt:lpwstr>43083d15-7273-40c1-b7db-39efd9ccc17a</vt:lpwstr>
  </property>
  <property fmtid="{D5CDD505-2E9C-101B-9397-08002B2CF9AE}" pid="5" name="MSIP_Label_6b558183-044c-4105-8d9c-cea02a2a3d86_Ref">
    <vt:lpwstr>https://api.informationprotection.azure.com/api/43083d15-7273-40c1-b7db-39efd9ccc17a</vt:lpwstr>
  </property>
  <property fmtid="{D5CDD505-2E9C-101B-9397-08002B2CF9AE}" pid="6" name="MSIP_Label_6b558183-044c-4105-8d9c-cea02a2a3d86_Owner">
    <vt:lpwstr>lspillman@nvidia.com</vt:lpwstr>
  </property>
  <property fmtid="{D5CDD505-2E9C-101B-9397-08002B2CF9AE}" pid="7" name="MSIP_Label_6b558183-044c-4105-8d9c-cea02a2a3d86_SetDate">
    <vt:lpwstr>2018-05-11T15:28:31.9824217-07:00</vt:lpwstr>
  </property>
  <property fmtid="{D5CDD505-2E9C-101B-9397-08002B2CF9AE}" pid="8" name="MSIP_Label_6b558183-044c-4105-8d9c-cea02a2a3d86_Name">
    <vt:lpwstr>Unrestricted</vt:lpwstr>
  </property>
  <property fmtid="{D5CDD505-2E9C-101B-9397-08002B2CF9AE}" pid="9" name="MSIP_Label_6b558183-044c-4105-8d9c-cea02a2a3d86_Application">
    <vt:lpwstr>Microsoft Azure Information Protection</vt:lpwstr>
  </property>
  <property fmtid="{D5CDD505-2E9C-101B-9397-08002B2CF9AE}" pid="10" name="MSIP_Label_6b558183-044c-4105-8d9c-cea02a2a3d86_Extended_MSFT_Method">
    <vt:lpwstr>Automatic</vt:lpwstr>
  </property>
  <property fmtid="{D5CDD505-2E9C-101B-9397-08002B2CF9AE}" pid="11" name="Sensitivity">
    <vt:lpwstr>Unrestricted</vt:lpwstr>
  </property>
  <property fmtid="{D5CDD505-2E9C-101B-9397-08002B2CF9AE}" pid="12" name="MediaServiceImageTags">
    <vt:lpwstr/>
  </property>
</Properties>
</file>