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notesSlides/notesSlide8.xml" ContentType="application/vnd.openxmlformats-officedocument.presentationml.notesSlide+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94" r:id="rId4"/>
  </p:sldMasterIdLst>
  <p:notesMasterIdLst>
    <p:notesMasterId r:id="rId47"/>
  </p:notesMasterIdLst>
  <p:handoutMasterIdLst>
    <p:handoutMasterId r:id="rId48"/>
  </p:handoutMasterIdLst>
  <p:sldIdLst>
    <p:sldId id="818" r:id="rId5"/>
    <p:sldId id="824" r:id="rId6"/>
    <p:sldId id="401" r:id="rId7"/>
    <p:sldId id="380" r:id="rId8"/>
    <p:sldId id="408" r:id="rId9"/>
    <p:sldId id="419" r:id="rId10"/>
    <p:sldId id="404" r:id="rId11"/>
    <p:sldId id="417" r:id="rId12"/>
    <p:sldId id="424" r:id="rId13"/>
    <p:sldId id="425" r:id="rId14"/>
    <p:sldId id="426" r:id="rId15"/>
    <p:sldId id="427" r:id="rId16"/>
    <p:sldId id="423" r:id="rId17"/>
    <p:sldId id="832" r:id="rId18"/>
    <p:sldId id="833" r:id="rId19"/>
    <p:sldId id="836" r:id="rId20"/>
    <p:sldId id="834" r:id="rId21"/>
    <p:sldId id="416" r:id="rId22"/>
    <p:sldId id="831" r:id="rId23"/>
    <p:sldId id="434" r:id="rId24"/>
    <p:sldId id="421" r:id="rId25"/>
    <p:sldId id="422" r:id="rId26"/>
    <p:sldId id="428" r:id="rId27"/>
    <p:sldId id="435" r:id="rId28"/>
    <p:sldId id="433" r:id="rId29"/>
    <p:sldId id="429" r:id="rId30"/>
    <p:sldId id="430" r:id="rId31"/>
    <p:sldId id="365" r:id="rId32"/>
    <p:sldId id="405" r:id="rId33"/>
    <p:sldId id="436" r:id="rId34"/>
    <p:sldId id="308" r:id="rId35"/>
    <p:sldId id="383" r:id="rId36"/>
    <p:sldId id="309" r:id="rId37"/>
    <p:sldId id="391" r:id="rId38"/>
    <p:sldId id="393" r:id="rId39"/>
    <p:sldId id="388" r:id="rId40"/>
    <p:sldId id="390" r:id="rId41"/>
    <p:sldId id="389" r:id="rId42"/>
    <p:sldId id="310" r:id="rId43"/>
    <p:sldId id="392" r:id="rId44"/>
    <p:sldId id="437" r:id="rId45"/>
    <p:sldId id="820" r:id="rId46"/>
  </p:sldIdLst>
  <p:sldSz cx="18288000" cy="10287000"/>
  <p:notesSz cx="7010400" cy="9296400"/>
  <p:defaultTextStyle>
    <a:defPPr>
      <a:defRPr lang="en-US"/>
    </a:defPPr>
    <a:lvl1pPr algn="l" defTabSz="761970" rtl="0" fontAlgn="base">
      <a:spcBef>
        <a:spcPct val="0"/>
      </a:spcBef>
      <a:spcAft>
        <a:spcPct val="0"/>
      </a:spcAft>
      <a:defRPr kern="1200">
        <a:solidFill>
          <a:schemeClr val="tx1"/>
        </a:solidFill>
        <a:latin typeface="Arial" charset="0"/>
        <a:ea typeface="MS PGothic" pitchFamily="34" charset="-128"/>
        <a:cs typeface="+mn-cs"/>
      </a:defRPr>
    </a:lvl1pPr>
    <a:lvl2pPr marL="761970" algn="l" defTabSz="761970" rtl="0" fontAlgn="base">
      <a:spcBef>
        <a:spcPct val="0"/>
      </a:spcBef>
      <a:spcAft>
        <a:spcPct val="0"/>
      </a:spcAft>
      <a:defRPr kern="1200">
        <a:solidFill>
          <a:schemeClr val="tx1"/>
        </a:solidFill>
        <a:latin typeface="Arial" charset="0"/>
        <a:ea typeface="MS PGothic" pitchFamily="34" charset="-128"/>
        <a:cs typeface="+mn-cs"/>
      </a:defRPr>
    </a:lvl2pPr>
    <a:lvl3pPr marL="1523939" algn="l" defTabSz="761970" rtl="0" fontAlgn="base">
      <a:spcBef>
        <a:spcPct val="0"/>
      </a:spcBef>
      <a:spcAft>
        <a:spcPct val="0"/>
      </a:spcAft>
      <a:defRPr kern="1200">
        <a:solidFill>
          <a:schemeClr val="tx1"/>
        </a:solidFill>
        <a:latin typeface="Arial" charset="0"/>
        <a:ea typeface="MS PGothic" pitchFamily="34" charset="-128"/>
        <a:cs typeface="+mn-cs"/>
      </a:defRPr>
    </a:lvl3pPr>
    <a:lvl4pPr marL="2285909" algn="l" defTabSz="761970" rtl="0" fontAlgn="base">
      <a:spcBef>
        <a:spcPct val="0"/>
      </a:spcBef>
      <a:spcAft>
        <a:spcPct val="0"/>
      </a:spcAft>
      <a:defRPr kern="1200">
        <a:solidFill>
          <a:schemeClr val="tx1"/>
        </a:solidFill>
        <a:latin typeface="Arial" charset="0"/>
        <a:ea typeface="MS PGothic" pitchFamily="34" charset="-128"/>
        <a:cs typeface="+mn-cs"/>
      </a:defRPr>
    </a:lvl4pPr>
    <a:lvl5pPr marL="3047878" algn="l" defTabSz="761970" rtl="0" fontAlgn="base">
      <a:spcBef>
        <a:spcPct val="0"/>
      </a:spcBef>
      <a:spcAft>
        <a:spcPct val="0"/>
      </a:spcAft>
      <a:defRPr kern="1200">
        <a:solidFill>
          <a:schemeClr val="tx1"/>
        </a:solidFill>
        <a:latin typeface="Arial" charset="0"/>
        <a:ea typeface="MS PGothic" pitchFamily="34" charset="-128"/>
        <a:cs typeface="+mn-cs"/>
      </a:defRPr>
    </a:lvl5pPr>
    <a:lvl6pPr marL="3809848" algn="l" defTabSz="1523939" rtl="0" eaLnBrk="1" latinLnBrk="0" hangingPunct="1">
      <a:defRPr kern="1200">
        <a:solidFill>
          <a:schemeClr val="tx1"/>
        </a:solidFill>
        <a:latin typeface="Arial" charset="0"/>
        <a:ea typeface="MS PGothic" pitchFamily="34" charset="-128"/>
        <a:cs typeface="+mn-cs"/>
      </a:defRPr>
    </a:lvl6pPr>
    <a:lvl7pPr marL="4571817" algn="l" defTabSz="1523939" rtl="0" eaLnBrk="1" latinLnBrk="0" hangingPunct="1">
      <a:defRPr kern="1200">
        <a:solidFill>
          <a:schemeClr val="tx1"/>
        </a:solidFill>
        <a:latin typeface="Arial" charset="0"/>
        <a:ea typeface="MS PGothic" pitchFamily="34" charset="-128"/>
        <a:cs typeface="+mn-cs"/>
      </a:defRPr>
    </a:lvl7pPr>
    <a:lvl8pPr marL="5333787" algn="l" defTabSz="1523939" rtl="0" eaLnBrk="1" latinLnBrk="0" hangingPunct="1">
      <a:defRPr kern="1200">
        <a:solidFill>
          <a:schemeClr val="tx1"/>
        </a:solidFill>
        <a:latin typeface="Arial" charset="0"/>
        <a:ea typeface="MS PGothic" pitchFamily="34" charset="-128"/>
        <a:cs typeface="+mn-cs"/>
      </a:defRPr>
    </a:lvl8pPr>
    <a:lvl9pPr marL="6095756" algn="l" defTabSz="1523939" rtl="0" eaLnBrk="1" latinLnBrk="0" hangingPunct="1">
      <a:defRPr kern="1200">
        <a:solidFill>
          <a:schemeClr val="tx1"/>
        </a:solidFill>
        <a:latin typeface="Arial" charset="0"/>
        <a:ea typeface="MS PGothic" pitchFamily="34" charset="-128"/>
        <a:cs typeface="+mn-cs"/>
      </a:defRPr>
    </a:lvl9pPr>
  </p:defaultTextStyle>
  <p:extLst>
    <p:ext uri="{EFAFB233-063F-42B5-8137-9DF3F51BA10A}">
      <p15:sldGuideLst xmlns:p15="http://schemas.microsoft.com/office/powerpoint/2012/main">
        <p15:guide id="1" orient="horz" pos="2193" userDrawn="1">
          <p15:clr>
            <a:srgbClr val="A4A3A4"/>
          </p15:clr>
        </p15:guide>
        <p15:guide id="2" orient="horz" pos="5083" userDrawn="1">
          <p15:clr>
            <a:srgbClr val="A4A3A4"/>
          </p15:clr>
        </p15:guide>
        <p15:guide id="3" orient="horz" pos="5315" userDrawn="1">
          <p15:clr>
            <a:srgbClr val="A4A3A4"/>
          </p15:clr>
        </p15:guide>
        <p15:guide id="4" pos="9092" userDrawn="1">
          <p15:clr>
            <a:srgbClr val="A4A3A4"/>
          </p15:clr>
        </p15:guide>
        <p15:guide id="5" orient="horz" pos="1625" userDrawn="1">
          <p15:clr>
            <a:srgbClr val="A4A3A4"/>
          </p15:clr>
        </p15:guide>
        <p15:guide id="6" pos="5762"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tty Delafuente" initials="PD" lastIdx="2" clrIdx="0">
    <p:extLst>
      <p:ext uri="{19B8F6BF-5375-455C-9EA6-DF929625EA0E}">
        <p15:presenceInfo xmlns:p15="http://schemas.microsoft.com/office/powerpoint/2012/main" userId="4fab165edfa306a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176"/>
    <a:srgbClr val="C7C8CA"/>
    <a:srgbClr val="FDB515"/>
    <a:srgbClr val="383838"/>
    <a:srgbClr val="EE8D00"/>
    <a:srgbClr val="DBE0E5"/>
    <a:srgbClr val="556B84"/>
    <a:srgbClr val="001C53"/>
    <a:srgbClr val="B3A369"/>
    <a:srgbClr val="890C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D3963E-D5EA-4D5E-A520-CBC11644B783}" v="1" dt="2023-04-24T21:51:16.4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3" d="100"/>
          <a:sy n="73" d="100"/>
        </p:scale>
        <p:origin x="594" y="54"/>
      </p:cViewPr>
      <p:guideLst>
        <p:guide orient="horz" pos="2193"/>
        <p:guide orient="horz" pos="5083"/>
        <p:guide orient="horz" pos="5315"/>
        <p:guide pos="9092"/>
        <p:guide orient="horz" pos="1625"/>
        <p:guide pos="5762"/>
      </p:guideLst>
    </p:cSldViewPr>
  </p:slideViewPr>
  <p:notesTextViewPr>
    <p:cViewPr>
      <p:scale>
        <a:sx n="1" d="1"/>
        <a:sy n="1" d="1"/>
      </p:scale>
      <p:origin x="0" y="0"/>
    </p:cViewPr>
  </p:notesText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e Bungo" userId="68c73667-b054-4751-86c2-2fef667112d9" providerId="ADAL" clId="{01519C30-9F6D-476F-AF5E-13A473B5DFF9}"/>
    <pc:docChg chg="modSld">
      <pc:chgData name="Joe Bungo" userId="68c73667-b054-4751-86c2-2fef667112d9" providerId="ADAL" clId="{01519C30-9F6D-476F-AF5E-13A473B5DFF9}" dt="2021-11-03T22:23:23.904" v="213"/>
      <pc:docMkLst>
        <pc:docMk/>
      </pc:docMkLst>
      <pc:sldChg chg="modSp mod">
        <pc:chgData name="Joe Bungo" userId="68c73667-b054-4751-86c2-2fef667112d9" providerId="ADAL" clId="{01519C30-9F6D-476F-AF5E-13A473B5DFF9}" dt="2021-11-03T22:19:38.929" v="0" actId="6549"/>
        <pc:sldMkLst>
          <pc:docMk/>
          <pc:sldMk cId="4148196104" sldId="308"/>
        </pc:sldMkLst>
        <pc:spChg chg="mod">
          <ac:chgData name="Joe Bungo" userId="68c73667-b054-4751-86c2-2fef667112d9" providerId="ADAL" clId="{01519C30-9F6D-476F-AF5E-13A473B5DFF9}" dt="2021-11-03T22:19:38.929" v="0" actId="6549"/>
          <ac:spMkLst>
            <pc:docMk/>
            <pc:sldMk cId="4148196104" sldId="308"/>
            <ac:spMk id="4" creationId="{7265516D-2050-45CB-A9F8-C694A709B7A5}"/>
          </ac:spMkLst>
        </pc:spChg>
      </pc:sldChg>
      <pc:sldChg chg="modSp mod">
        <pc:chgData name="Joe Bungo" userId="68c73667-b054-4751-86c2-2fef667112d9" providerId="ADAL" clId="{01519C30-9F6D-476F-AF5E-13A473B5DFF9}" dt="2021-11-03T22:19:50.568" v="1" actId="6549"/>
        <pc:sldMkLst>
          <pc:docMk/>
          <pc:sldMk cId="199018375" sldId="309"/>
        </pc:sldMkLst>
        <pc:spChg chg="mod">
          <ac:chgData name="Joe Bungo" userId="68c73667-b054-4751-86c2-2fef667112d9" providerId="ADAL" clId="{01519C30-9F6D-476F-AF5E-13A473B5DFF9}" dt="2021-11-03T22:19:50.568" v="1" actId="6549"/>
          <ac:spMkLst>
            <pc:docMk/>
            <pc:sldMk cId="199018375" sldId="309"/>
            <ac:spMk id="4" creationId="{296D66BF-93A7-44B0-AB86-071A1D38F2D0}"/>
          </ac:spMkLst>
        </pc:spChg>
      </pc:sldChg>
      <pc:sldChg chg="modSp modNotes">
        <pc:chgData name="Joe Bungo" userId="68c73667-b054-4751-86c2-2fef667112d9" providerId="ADAL" clId="{01519C30-9F6D-476F-AF5E-13A473B5DFF9}" dt="2021-11-03T22:23:23.904" v="213"/>
        <pc:sldMkLst>
          <pc:docMk/>
          <pc:sldMk cId="4149271394" sldId="383"/>
        </pc:sldMkLst>
        <pc:spChg chg="mod">
          <ac:chgData name="Joe Bungo" userId="68c73667-b054-4751-86c2-2fef667112d9" providerId="ADAL" clId="{01519C30-9F6D-476F-AF5E-13A473B5DFF9}" dt="2021-11-03T22:23:23.904" v="213"/>
          <ac:spMkLst>
            <pc:docMk/>
            <pc:sldMk cId="4149271394" sldId="383"/>
            <ac:spMk id="294" creationId="{A6E32E99-E881-4FE7-B578-6770E3B542C4}"/>
          </ac:spMkLst>
        </pc:spChg>
        <pc:spChg chg="mod">
          <ac:chgData name="Joe Bungo" userId="68c73667-b054-4751-86c2-2fef667112d9" providerId="ADAL" clId="{01519C30-9F6D-476F-AF5E-13A473B5DFF9}" dt="2021-11-03T22:23:23.904" v="213"/>
          <ac:spMkLst>
            <pc:docMk/>
            <pc:sldMk cId="4149271394" sldId="383"/>
            <ac:spMk id="585" creationId="{C9212990-5504-4726-BF00-6869B4D72B99}"/>
          </ac:spMkLst>
        </pc:spChg>
      </pc:sldChg>
      <pc:sldChg chg="modSp modNotes">
        <pc:chgData name="Joe Bungo" userId="68c73667-b054-4751-86c2-2fef667112d9" providerId="ADAL" clId="{01519C30-9F6D-476F-AF5E-13A473B5DFF9}" dt="2021-11-03T22:23:23.904" v="213"/>
        <pc:sldMkLst>
          <pc:docMk/>
          <pc:sldMk cId="3755915990" sldId="388"/>
        </pc:sldMkLst>
        <pc:spChg chg="mod">
          <ac:chgData name="Joe Bungo" userId="68c73667-b054-4751-86c2-2fef667112d9" providerId="ADAL" clId="{01519C30-9F6D-476F-AF5E-13A473B5DFF9}" dt="2021-11-03T22:23:23.904" v="213"/>
          <ac:spMkLst>
            <pc:docMk/>
            <pc:sldMk cId="3755915990" sldId="388"/>
            <ac:spMk id="295" creationId="{62D7E877-D552-468C-B39A-388EFE1BC1AE}"/>
          </ac:spMkLst>
        </pc:spChg>
        <pc:spChg chg="mod">
          <ac:chgData name="Joe Bungo" userId="68c73667-b054-4751-86c2-2fef667112d9" providerId="ADAL" clId="{01519C30-9F6D-476F-AF5E-13A473B5DFF9}" dt="2021-11-03T22:23:23.904" v="213"/>
          <ac:spMkLst>
            <pc:docMk/>
            <pc:sldMk cId="3755915990" sldId="388"/>
            <ac:spMk id="296" creationId="{7BBEB400-187B-4242-A629-E4A768F401EB}"/>
          </ac:spMkLst>
        </pc:spChg>
        <pc:spChg chg="mod">
          <ac:chgData name="Joe Bungo" userId="68c73667-b054-4751-86c2-2fef667112d9" providerId="ADAL" clId="{01519C30-9F6D-476F-AF5E-13A473B5DFF9}" dt="2021-11-03T22:23:23.904" v="213"/>
          <ac:spMkLst>
            <pc:docMk/>
            <pc:sldMk cId="3755915990" sldId="388"/>
            <ac:spMk id="297" creationId="{A0235E04-6ACD-42F4-BCE2-F07F5D55EDD5}"/>
          </ac:spMkLst>
        </pc:spChg>
      </pc:sldChg>
      <pc:sldChg chg="modSp">
        <pc:chgData name="Joe Bungo" userId="68c73667-b054-4751-86c2-2fef667112d9" providerId="ADAL" clId="{01519C30-9F6D-476F-AF5E-13A473B5DFF9}" dt="2021-11-03T22:23:23.904" v="213"/>
        <pc:sldMkLst>
          <pc:docMk/>
          <pc:sldMk cId="2512367690" sldId="389"/>
        </pc:sldMkLst>
        <pc:spChg chg="mod">
          <ac:chgData name="Joe Bungo" userId="68c73667-b054-4751-86c2-2fef667112d9" providerId="ADAL" clId="{01519C30-9F6D-476F-AF5E-13A473B5DFF9}" dt="2021-11-03T22:23:23.904" v="213"/>
          <ac:spMkLst>
            <pc:docMk/>
            <pc:sldMk cId="2512367690" sldId="389"/>
            <ac:spMk id="318" creationId="{D7E64803-820D-4225-A6A6-3A5CCED7D060}"/>
          </ac:spMkLst>
        </pc:spChg>
        <pc:spChg chg="mod">
          <ac:chgData name="Joe Bungo" userId="68c73667-b054-4751-86c2-2fef667112d9" providerId="ADAL" clId="{01519C30-9F6D-476F-AF5E-13A473B5DFF9}" dt="2021-11-03T22:23:23.904" v="213"/>
          <ac:spMkLst>
            <pc:docMk/>
            <pc:sldMk cId="2512367690" sldId="389"/>
            <ac:spMk id="319" creationId="{9E0D7763-1C5B-48CA-9F35-AAD0CB7941FD}"/>
          </ac:spMkLst>
        </pc:spChg>
      </pc:sldChg>
      <pc:sldChg chg="modSp">
        <pc:chgData name="Joe Bungo" userId="68c73667-b054-4751-86c2-2fef667112d9" providerId="ADAL" clId="{01519C30-9F6D-476F-AF5E-13A473B5DFF9}" dt="2021-11-03T22:23:23.904" v="213"/>
        <pc:sldMkLst>
          <pc:docMk/>
          <pc:sldMk cId="1254616804" sldId="390"/>
        </pc:sldMkLst>
        <pc:spChg chg="mod">
          <ac:chgData name="Joe Bungo" userId="68c73667-b054-4751-86c2-2fef667112d9" providerId="ADAL" clId="{01519C30-9F6D-476F-AF5E-13A473B5DFF9}" dt="2021-11-03T22:23:23.904" v="213"/>
          <ac:spMkLst>
            <pc:docMk/>
            <pc:sldMk cId="1254616804" sldId="390"/>
            <ac:spMk id="2" creationId="{EFFC64E0-863E-41AB-AEDB-D6D14D621514}"/>
          </ac:spMkLst>
        </pc:spChg>
        <pc:spChg chg="mod">
          <ac:chgData name="Joe Bungo" userId="68c73667-b054-4751-86c2-2fef667112d9" providerId="ADAL" clId="{01519C30-9F6D-476F-AF5E-13A473B5DFF9}" dt="2021-11-03T22:23:23.904" v="213"/>
          <ac:spMkLst>
            <pc:docMk/>
            <pc:sldMk cId="1254616804" sldId="390"/>
            <ac:spMk id="9" creationId="{D1C64378-E13B-407E-9030-1BAA2485530C}"/>
          </ac:spMkLst>
        </pc:spChg>
      </pc:sldChg>
      <pc:sldChg chg="modSp">
        <pc:chgData name="Joe Bungo" userId="68c73667-b054-4751-86c2-2fef667112d9" providerId="ADAL" clId="{01519C30-9F6D-476F-AF5E-13A473B5DFF9}" dt="2021-11-03T22:23:23.904" v="213"/>
        <pc:sldMkLst>
          <pc:docMk/>
          <pc:sldMk cId="1449882035" sldId="391"/>
        </pc:sldMkLst>
        <pc:spChg chg="mod">
          <ac:chgData name="Joe Bungo" userId="68c73667-b054-4751-86c2-2fef667112d9" providerId="ADAL" clId="{01519C30-9F6D-476F-AF5E-13A473B5DFF9}" dt="2021-11-03T22:23:23.904" v="213"/>
          <ac:spMkLst>
            <pc:docMk/>
            <pc:sldMk cId="1449882035" sldId="391"/>
            <ac:spMk id="297" creationId="{C6D162AB-6C79-4112-ADD5-401CDAE7A730}"/>
          </ac:spMkLst>
        </pc:spChg>
        <pc:spChg chg="mod">
          <ac:chgData name="Joe Bungo" userId="68c73667-b054-4751-86c2-2fef667112d9" providerId="ADAL" clId="{01519C30-9F6D-476F-AF5E-13A473B5DFF9}" dt="2021-11-03T22:23:23.904" v="213"/>
          <ac:spMkLst>
            <pc:docMk/>
            <pc:sldMk cId="1449882035" sldId="391"/>
            <ac:spMk id="298" creationId="{62AE86CA-5418-4DC2-ABE2-35127DEA866F}"/>
          </ac:spMkLst>
        </pc:spChg>
      </pc:sldChg>
      <pc:sldChg chg="modSp">
        <pc:chgData name="Joe Bungo" userId="68c73667-b054-4751-86c2-2fef667112d9" providerId="ADAL" clId="{01519C30-9F6D-476F-AF5E-13A473B5DFF9}" dt="2021-11-03T22:23:23.904" v="213"/>
        <pc:sldMkLst>
          <pc:docMk/>
          <pc:sldMk cId="1806833442" sldId="392"/>
        </pc:sldMkLst>
        <pc:spChg chg="mod">
          <ac:chgData name="Joe Bungo" userId="68c73667-b054-4751-86c2-2fef667112d9" providerId="ADAL" clId="{01519C30-9F6D-476F-AF5E-13A473B5DFF9}" dt="2021-11-03T22:23:23.904" v="213"/>
          <ac:spMkLst>
            <pc:docMk/>
            <pc:sldMk cId="1806833442" sldId="392"/>
            <ac:spMk id="15" creationId="{4CA64CAD-1D0E-4DC0-B842-9C41113D128B}"/>
          </ac:spMkLst>
        </pc:spChg>
        <pc:spChg chg="mod">
          <ac:chgData name="Joe Bungo" userId="68c73667-b054-4751-86c2-2fef667112d9" providerId="ADAL" clId="{01519C30-9F6D-476F-AF5E-13A473B5DFF9}" dt="2021-11-03T22:23:23.904" v="213"/>
          <ac:spMkLst>
            <pc:docMk/>
            <pc:sldMk cId="1806833442" sldId="392"/>
            <ac:spMk id="16" creationId="{B5A6F9D7-A269-4C1C-88F7-C85964BFA142}"/>
          </ac:spMkLst>
        </pc:spChg>
      </pc:sldChg>
      <pc:sldChg chg="modSp">
        <pc:chgData name="Joe Bungo" userId="68c73667-b054-4751-86c2-2fef667112d9" providerId="ADAL" clId="{01519C30-9F6D-476F-AF5E-13A473B5DFF9}" dt="2021-11-03T22:23:23.904" v="213"/>
        <pc:sldMkLst>
          <pc:docMk/>
          <pc:sldMk cId="1302337448" sldId="393"/>
        </pc:sldMkLst>
        <pc:spChg chg="mod">
          <ac:chgData name="Joe Bungo" userId="68c73667-b054-4751-86c2-2fef667112d9" providerId="ADAL" clId="{01519C30-9F6D-476F-AF5E-13A473B5DFF9}" dt="2021-11-03T22:23:23.904" v="213"/>
          <ac:spMkLst>
            <pc:docMk/>
            <pc:sldMk cId="1302337448" sldId="393"/>
            <ac:spMk id="309" creationId="{9E34D337-2F3D-4946-9C8B-CDA156C09EB5}"/>
          </ac:spMkLst>
        </pc:spChg>
        <pc:spChg chg="mod">
          <ac:chgData name="Joe Bungo" userId="68c73667-b054-4751-86c2-2fef667112d9" providerId="ADAL" clId="{01519C30-9F6D-476F-AF5E-13A473B5DFF9}" dt="2021-11-03T22:23:23.904" v="213"/>
          <ac:spMkLst>
            <pc:docMk/>
            <pc:sldMk cId="1302337448" sldId="393"/>
            <ac:spMk id="310" creationId="{C3E6F063-8B8F-40E7-AC54-77553AD0BF42}"/>
          </ac:spMkLst>
        </pc:spChg>
      </pc:sldChg>
      <pc:sldChg chg="modSp mod">
        <pc:chgData name="Joe Bungo" userId="68c73667-b054-4751-86c2-2fef667112d9" providerId="ADAL" clId="{01519C30-9F6D-476F-AF5E-13A473B5DFF9}" dt="2021-11-03T22:23:23.904" v="213"/>
        <pc:sldMkLst>
          <pc:docMk/>
          <pc:sldMk cId="3678699159" sldId="437"/>
        </pc:sldMkLst>
        <pc:spChg chg="mod">
          <ac:chgData name="Joe Bungo" userId="68c73667-b054-4751-86c2-2fef667112d9" providerId="ADAL" clId="{01519C30-9F6D-476F-AF5E-13A473B5DFF9}" dt="2021-11-03T22:23:23.904" v="213"/>
          <ac:spMkLst>
            <pc:docMk/>
            <pc:sldMk cId="3678699159" sldId="437"/>
            <ac:spMk id="2" creationId="{2DE3AAE5-A8F0-4E3F-9066-B4F7034F19D5}"/>
          </ac:spMkLst>
        </pc:spChg>
        <pc:spChg chg="mod">
          <ac:chgData name="Joe Bungo" userId="68c73667-b054-4751-86c2-2fef667112d9" providerId="ADAL" clId="{01519C30-9F6D-476F-AF5E-13A473B5DFF9}" dt="2021-11-03T22:23:23.904" v="213"/>
          <ac:spMkLst>
            <pc:docMk/>
            <pc:sldMk cId="3678699159" sldId="437"/>
            <ac:spMk id="3" creationId="{FC8ED76C-EB9D-4A14-905B-73EDF49E5604}"/>
          </ac:spMkLst>
        </pc:spChg>
        <pc:picChg chg="mod">
          <ac:chgData name="Joe Bungo" userId="68c73667-b054-4751-86c2-2fef667112d9" providerId="ADAL" clId="{01519C30-9F6D-476F-AF5E-13A473B5DFF9}" dt="2021-11-03T22:22:51.992" v="211" actId="1076"/>
          <ac:picMkLst>
            <pc:docMk/>
            <pc:sldMk cId="3678699159" sldId="437"/>
            <ac:picMk id="5" creationId="{C8F023A2-06AE-47F6-A698-68A2F1623F8A}"/>
          </ac:picMkLst>
        </pc:picChg>
      </pc:sldChg>
      <pc:sldChg chg="modSp">
        <pc:chgData name="Joe Bungo" userId="68c73667-b054-4751-86c2-2fef667112d9" providerId="ADAL" clId="{01519C30-9F6D-476F-AF5E-13A473B5DFF9}" dt="2021-11-03T22:23:23.904" v="213"/>
        <pc:sldMkLst>
          <pc:docMk/>
          <pc:sldMk cId="3567087676" sldId="824"/>
        </pc:sldMkLst>
        <pc:spChg chg="mod">
          <ac:chgData name="Joe Bungo" userId="68c73667-b054-4751-86c2-2fef667112d9" providerId="ADAL" clId="{01519C30-9F6D-476F-AF5E-13A473B5DFF9}" dt="2021-11-03T22:23:23.904" v="213"/>
          <ac:spMkLst>
            <pc:docMk/>
            <pc:sldMk cId="3567087676" sldId="824"/>
            <ac:spMk id="10" creationId="{7A19A67C-0C19-4076-8945-3A7EB019B8F8}"/>
          </ac:spMkLst>
        </pc:spChg>
      </pc:sldChg>
      <pc:sldChg chg="modSp">
        <pc:chgData name="Joe Bungo" userId="68c73667-b054-4751-86c2-2fef667112d9" providerId="ADAL" clId="{01519C30-9F6D-476F-AF5E-13A473B5DFF9}" dt="2021-11-03T22:23:23.904" v="213"/>
        <pc:sldMkLst>
          <pc:docMk/>
          <pc:sldMk cId="324749103" sldId="832"/>
        </pc:sldMkLst>
        <pc:spChg chg="mod">
          <ac:chgData name="Joe Bungo" userId="68c73667-b054-4751-86c2-2fef667112d9" providerId="ADAL" clId="{01519C30-9F6D-476F-AF5E-13A473B5DFF9}" dt="2021-11-03T22:23:23.904" v="213"/>
          <ac:spMkLst>
            <pc:docMk/>
            <pc:sldMk cId="324749103" sldId="832"/>
            <ac:spMk id="5" creationId="{CD105ADF-1DDD-436A-81D8-A74358000037}"/>
          </ac:spMkLst>
        </pc:spChg>
      </pc:sldChg>
      <pc:sldChg chg="modSp">
        <pc:chgData name="Joe Bungo" userId="68c73667-b054-4751-86c2-2fef667112d9" providerId="ADAL" clId="{01519C30-9F6D-476F-AF5E-13A473B5DFF9}" dt="2021-11-03T22:23:23.904" v="213"/>
        <pc:sldMkLst>
          <pc:docMk/>
          <pc:sldMk cId="2493412605" sldId="836"/>
        </pc:sldMkLst>
        <pc:spChg chg="mod">
          <ac:chgData name="Joe Bungo" userId="68c73667-b054-4751-86c2-2fef667112d9" providerId="ADAL" clId="{01519C30-9F6D-476F-AF5E-13A473B5DFF9}" dt="2021-11-03T22:23:23.904" v="213"/>
          <ac:spMkLst>
            <pc:docMk/>
            <pc:sldMk cId="2493412605" sldId="836"/>
            <ac:spMk id="3" creationId="{296CBCBB-22DD-493B-BD8D-EFCAB80486FC}"/>
          </ac:spMkLst>
        </pc:spChg>
      </pc:sldChg>
    </pc:docChg>
  </pc:docChgLst>
  <pc:docChgLst>
    <pc:chgData name="Joe Bungo" userId="S::jbungo@nvidia.com::68c73667-b054-4751-86c2-2fef667112d9" providerId="AD" clId="Web-{B15AFBFB-C752-30EE-D48E-45318436AF63}"/>
    <pc:docChg chg="addSld delSld modSld">
      <pc:chgData name="Joe Bungo" userId="S::jbungo@nvidia.com::68c73667-b054-4751-86c2-2fef667112d9" providerId="AD" clId="Web-{B15AFBFB-C752-30EE-D48E-45318436AF63}" dt="2021-09-08T15:45:39.138" v="4"/>
      <pc:docMkLst>
        <pc:docMk/>
      </pc:docMkLst>
      <pc:sldChg chg="modSp mod modClrScheme chgLayout">
        <pc:chgData name="Joe Bungo" userId="S::jbungo@nvidia.com::68c73667-b054-4751-86c2-2fef667112d9" providerId="AD" clId="Web-{B15AFBFB-C752-30EE-D48E-45318436AF63}" dt="2021-09-08T15:45:00.619" v="2"/>
        <pc:sldMkLst>
          <pc:docMk/>
          <pc:sldMk cId="797556869" sldId="818"/>
        </pc:sldMkLst>
        <pc:spChg chg="mod ord">
          <ac:chgData name="Joe Bungo" userId="S::jbungo@nvidia.com::68c73667-b054-4751-86c2-2fef667112d9" providerId="AD" clId="Web-{B15AFBFB-C752-30EE-D48E-45318436AF63}" dt="2021-09-08T15:45:00.619" v="2"/>
          <ac:spMkLst>
            <pc:docMk/>
            <pc:sldMk cId="797556869" sldId="818"/>
            <ac:spMk id="2" creationId="{4E9096EC-7B78-40A1-902B-4FD437982655}"/>
          </ac:spMkLst>
        </pc:spChg>
        <pc:spChg chg="mod ord">
          <ac:chgData name="Joe Bungo" userId="S::jbungo@nvidia.com::68c73667-b054-4751-86c2-2fef667112d9" providerId="AD" clId="Web-{B15AFBFB-C752-30EE-D48E-45318436AF63}" dt="2021-09-08T15:45:00.619" v="2"/>
          <ac:spMkLst>
            <pc:docMk/>
            <pc:sldMk cId="797556869" sldId="818"/>
            <ac:spMk id="4" creationId="{BDB2F42C-38A8-43F3-8788-F337D2EA9153}"/>
          </ac:spMkLst>
        </pc:spChg>
      </pc:sldChg>
      <pc:sldChg chg="modSp mod modClrScheme chgLayout">
        <pc:chgData name="Joe Bungo" userId="S::jbungo@nvidia.com::68c73667-b054-4751-86c2-2fef667112d9" providerId="AD" clId="Web-{B15AFBFB-C752-30EE-D48E-45318436AF63}" dt="2021-09-08T15:45:32.637" v="3"/>
        <pc:sldMkLst>
          <pc:docMk/>
          <pc:sldMk cId="1017057522" sldId="820"/>
        </pc:sldMkLst>
        <pc:spChg chg="mod ord">
          <ac:chgData name="Joe Bungo" userId="S::jbungo@nvidia.com::68c73667-b054-4751-86c2-2fef667112d9" providerId="AD" clId="Web-{B15AFBFB-C752-30EE-D48E-45318436AF63}" dt="2021-09-08T15:45:32.637" v="3"/>
          <ac:spMkLst>
            <pc:docMk/>
            <pc:sldMk cId="1017057522" sldId="820"/>
            <ac:spMk id="2" creationId="{4A6D3E35-7FB6-4F84-88E8-ED2635EB18BA}"/>
          </ac:spMkLst>
        </pc:spChg>
        <pc:spChg chg="mod ord">
          <ac:chgData name="Joe Bungo" userId="S::jbungo@nvidia.com::68c73667-b054-4751-86c2-2fef667112d9" providerId="AD" clId="Web-{B15AFBFB-C752-30EE-D48E-45318436AF63}" dt="2021-09-08T15:45:32.637" v="3"/>
          <ac:spMkLst>
            <pc:docMk/>
            <pc:sldMk cId="1017057522" sldId="820"/>
            <ac:spMk id="5" creationId="{04276C08-D6AC-41B8-9C4F-83CCA4CE3F1E}"/>
          </ac:spMkLst>
        </pc:spChg>
      </pc:sldChg>
      <pc:sldChg chg="add del">
        <pc:chgData name="Joe Bungo" userId="S::jbungo@nvidia.com::68c73667-b054-4751-86c2-2fef667112d9" providerId="AD" clId="Web-{B15AFBFB-C752-30EE-D48E-45318436AF63}" dt="2021-09-08T15:45:39.138" v="4"/>
        <pc:sldMkLst>
          <pc:docMk/>
          <pc:sldMk cId="2348780682" sldId="837"/>
        </pc:sldMkLst>
      </pc:sldChg>
      <pc:sldMasterChg chg="addSldLayout">
        <pc:chgData name="Joe Bungo" userId="S::jbungo@nvidia.com::68c73667-b054-4751-86c2-2fef667112d9" providerId="AD" clId="Web-{B15AFBFB-C752-30EE-D48E-45318436AF63}" dt="2021-09-08T15:44:41.993" v="1"/>
        <pc:sldMasterMkLst>
          <pc:docMk/>
          <pc:sldMasterMk cId="1725690729" sldId="2147483894"/>
        </pc:sldMasterMkLst>
        <pc:sldLayoutChg chg="add">
          <pc:chgData name="Joe Bungo" userId="S::jbungo@nvidia.com::68c73667-b054-4751-86c2-2fef667112d9" providerId="AD" clId="Web-{B15AFBFB-C752-30EE-D48E-45318436AF63}" dt="2021-09-08T15:44:41.993" v="1"/>
          <pc:sldLayoutMkLst>
            <pc:docMk/>
            <pc:sldMasterMk cId="1725690729" sldId="2147483894"/>
            <pc:sldLayoutMk cId="1043030392" sldId="2147483997"/>
          </pc:sldLayoutMkLst>
        </pc:sldLayoutChg>
        <pc:sldLayoutChg chg="add">
          <pc:chgData name="Joe Bungo" userId="S::jbungo@nvidia.com::68c73667-b054-4751-86c2-2fef667112d9" providerId="AD" clId="Web-{B15AFBFB-C752-30EE-D48E-45318436AF63}" dt="2021-09-08T15:44:41.993" v="1"/>
          <pc:sldLayoutMkLst>
            <pc:docMk/>
            <pc:sldMasterMk cId="1725690729" sldId="2147483894"/>
            <pc:sldLayoutMk cId="190507778" sldId="2147483998"/>
          </pc:sldLayoutMkLst>
        </pc:sldLayoutChg>
      </pc:sldMasterChg>
    </pc:docChg>
  </pc:docChgLst>
  <pc:docChgLst>
    <pc:chgData name="Joe Bungo" userId="S::jbungo@nvidia.com::68c73667-b054-4751-86c2-2fef667112d9" providerId="AD" clId="Web-{0FCEC87F-D23C-5088-485D-5FC3E0A6AFE7}"/>
    <pc:docChg chg="modSld">
      <pc:chgData name="Joe Bungo" userId="S::jbungo@nvidia.com::68c73667-b054-4751-86c2-2fef667112d9" providerId="AD" clId="Web-{0FCEC87F-D23C-5088-485D-5FC3E0A6AFE7}" dt="2021-11-03T22:26:22.232" v="8"/>
      <pc:docMkLst>
        <pc:docMk/>
      </pc:docMkLst>
      <pc:sldChg chg="delSp">
        <pc:chgData name="Joe Bungo" userId="S::jbungo@nvidia.com::68c73667-b054-4751-86c2-2fef667112d9" providerId="AD" clId="Web-{0FCEC87F-D23C-5088-485D-5FC3E0A6AFE7}" dt="2021-11-03T22:26:19.669" v="7"/>
        <pc:sldMkLst>
          <pc:docMk/>
          <pc:sldMk cId="2409775686" sldId="310"/>
        </pc:sldMkLst>
        <pc:spChg chg="del">
          <ac:chgData name="Joe Bungo" userId="S::jbungo@nvidia.com::68c73667-b054-4751-86c2-2fef667112d9" providerId="AD" clId="Web-{0FCEC87F-D23C-5088-485D-5FC3E0A6AFE7}" dt="2021-11-03T22:26:19.669" v="7"/>
          <ac:spMkLst>
            <pc:docMk/>
            <pc:sldMk cId="2409775686" sldId="310"/>
            <ac:spMk id="4" creationId="{20B09D18-B210-4448-9DED-82377E4491FA}"/>
          </ac:spMkLst>
        </pc:spChg>
      </pc:sldChg>
      <pc:sldChg chg="addSp delSp modSp mod modClrScheme chgLayout">
        <pc:chgData name="Joe Bungo" userId="S::jbungo@nvidia.com::68c73667-b054-4751-86c2-2fef667112d9" providerId="AD" clId="Web-{0FCEC87F-D23C-5088-485D-5FC3E0A6AFE7}" dt="2021-11-03T22:25:57.215" v="3"/>
        <pc:sldMkLst>
          <pc:docMk/>
          <pc:sldMk cId="4149271394" sldId="383"/>
        </pc:sldMkLst>
        <pc:spChg chg="add del mod ord">
          <ac:chgData name="Joe Bungo" userId="S::jbungo@nvidia.com::68c73667-b054-4751-86c2-2fef667112d9" providerId="AD" clId="Web-{0FCEC87F-D23C-5088-485D-5FC3E0A6AFE7}" dt="2021-11-03T22:24:37.179" v="1"/>
          <ac:spMkLst>
            <pc:docMk/>
            <pc:sldMk cId="4149271394" sldId="383"/>
            <ac:spMk id="2" creationId="{4A59D270-A982-41FF-9316-DCA495E6858E}"/>
          </ac:spMkLst>
        </pc:spChg>
        <pc:spChg chg="add del mod ord">
          <ac:chgData name="Joe Bungo" userId="S::jbungo@nvidia.com::68c73667-b054-4751-86c2-2fef667112d9" providerId="AD" clId="Web-{0FCEC87F-D23C-5088-485D-5FC3E0A6AFE7}" dt="2021-11-03T22:24:37.179" v="1"/>
          <ac:spMkLst>
            <pc:docMk/>
            <pc:sldMk cId="4149271394" sldId="383"/>
            <ac:spMk id="3" creationId="{EC1118B8-3317-4E49-9E30-14F4A18F5269}"/>
          </ac:spMkLst>
        </pc:spChg>
        <pc:spChg chg="del mod ord">
          <ac:chgData name="Joe Bungo" userId="S::jbungo@nvidia.com::68c73667-b054-4751-86c2-2fef667112d9" providerId="AD" clId="Web-{0FCEC87F-D23C-5088-485D-5FC3E0A6AFE7}" dt="2021-11-03T22:25:57.215" v="3"/>
          <ac:spMkLst>
            <pc:docMk/>
            <pc:sldMk cId="4149271394" sldId="383"/>
            <ac:spMk id="4" creationId="{1DBAABFC-00A5-4906-A846-05F5AAF307C7}"/>
          </ac:spMkLst>
        </pc:spChg>
        <pc:spChg chg="mod ord">
          <ac:chgData name="Joe Bungo" userId="S::jbungo@nvidia.com::68c73667-b054-4751-86c2-2fef667112d9" providerId="AD" clId="Web-{0FCEC87F-D23C-5088-485D-5FC3E0A6AFE7}" dt="2021-11-03T22:24:37.179" v="1"/>
          <ac:spMkLst>
            <pc:docMk/>
            <pc:sldMk cId="4149271394" sldId="383"/>
            <ac:spMk id="5" creationId="{9ED06EA2-BC72-4567-ABD4-357FC700D426}"/>
          </ac:spMkLst>
        </pc:spChg>
        <pc:spChg chg="mod ord">
          <ac:chgData name="Joe Bungo" userId="S::jbungo@nvidia.com::68c73667-b054-4751-86c2-2fef667112d9" providerId="AD" clId="Web-{0FCEC87F-D23C-5088-485D-5FC3E0A6AFE7}" dt="2021-11-03T22:24:37.179" v="1"/>
          <ac:spMkLst>
            <pc:docMk/>
            <pc:sldMk cId="4149271394" sldId="383"/>
            <ac:spMk id="582" creationId="{88D3C242-EF1F-4277-8BE1-87DF9D318A11}"/>
          </ac:spMkLst>
        </pc:spChg>
      </pc:sldChg>
      <pc:sldChg chg="delSp">
        <pc:chgData name="Joe Bungo" userId="S::jbungo@nvidia.com::68c73667-b054-4751-86c2-2fef667112d9" providerId="AD" clId="Web-{0FCEC87F-D23C-5088-485D-5FC3E0A6AFE7}" dt="2021-11-03T22:26:15.356" v="6"/>
        <pc:sldMkLst>
          <pc:docMk/>
          <pc:sldMk cId="2512367690" sldId="389"/>
        </pc:sldMkLst>
        <pc:spChg chg="del">
          <ac:chgData name="Joe Bungo" userId="S::jbungo@nvidia.com::68c73667-b054-4751-86c2-2fef667112d9" providerId="AD" clId="Web-{0FCEC87F-D23C-5088-485D-5FC3E0A6AFE7}" dt="2021-11-03T22:26:15.356" v="6"/>
          <ac:spMkLst>
            <pc:docMk/>
            <pc:sldMk cId="2512367690" sldId="389"/>
            <ac:spMk id="4" creationId="{23D4BF45-428B-45D6-A35E-771E4EFE3075}"/>
          </ac:spMkLst>
        </pc:spChg>
      </pc:sldChg>
      <pc:sldChg chg="addSp delSp">
        <pc:chgData name="Joe Bungo" userId="S::jbungo@nvidia.com::68c73667-b054-4751-86c2-2fef667112d9" providerId="AD" clId="Web-{0FCEC87F-D23C-5088-485D-5FC3E0A6AFE7}" dt="2021-11-03T22:26:09.700" v="4"/>
        <pc:sldMkLst>
          <pc:docMk/>
          <pc:sldMk cId="1449882035" sldId="391"/>
        </pc:sldMkLst>
        <pc:spChg chg="add">
          <ac:chgData name="Joe Bungo" userId="S::jbungo@nvidia.com::68c73667-b054-4751-86c2-2fef667112d9" providerId="AD" clId="Web-{0FCEC87F-D23C-5088-485D-5FC3E0A6AFE7}" dt="2021-11-03T22:25:12.165" v="2"/>
          <ac:spMkLst>
            <pc:docMk/>
            <pc:sldMk cId="1449882035" sldId="391"/>
            <ac:spMk id="2" creationId="{82FECAD4-3889-4948-9FCF-9A8D855FC39C}"/>
          </ac:spMkLst>
        </pc:spChg>
        <pc:spChg chg="del">
          <ac:chgData name="Joe Bungo" userId="S::jbungo@nvidia.com::68c73667-b054-4751-86c2-2fef667112d9" providerId="AD" clId="Web-{0FCEC87F-D23C-5088-485D-5FC3E0A6AFE7}" dt="2021-11-03T22:26:09.700" v="4"/>
          <ac:spMkLst>
            <pc:docMk/>
            <pc:sldMk cId="1449882035" sldId="391"/>
            <ac:spMk id="4" creationId="{D4BC4B6B-D878-4C17-AEF5-FDB5B9ED51E5}"/>
          </ac:spMkLst>
        </pc:spChg>
      </pc:sldChg>
      <pc:sldChg chg="delSp">
        <pc:chgData name="Joe Bungo" userId="S::jbungo@nvidia.com::68c73667-b054-4751-86c2-2fef667112d9" providerId="AD" clId="Web-{0FCEC87F-D23C-5088-485D-5FC3E0A6AFE7}" dt="2021-11-03T22:26:22.232" v="8"/>
        <pc:sldMkLst>
          <pc:docMk/>
          <pc:sldMk cId="1806833442" sldId="392"/>
        </pc:sldMkLst>
        <pc:spChg chg="del">
          <ac:chgData name="Joe Bungo" userId="S::jbungo@nvidia.com::68c73667-b054-4751-86c2-2fef667112d9" providerId="AD" clId="Web-{0FCEC87F-D23C-5088-485D-5FC3E0A6AFE7}" dt="2021-11-03T22:26:22.232" v="8"/>
          <ac:spMkLst>
            <pc:docMk/>
            <pc:sldMk cId="1806833442" sldId="392"/>
            <ac:spMk id="4" creationId="{94D0AD70-9C81-4A86-9932-77019AC1B72A}"/>
          </ac:spMkLst>
        </pc:spChg>
      </pc:sldChg>
      <pc:sldChg chg="delSp">
        <pc:chgData name="Joe Bungo" userId="S::jbungo@nvidia.com::68c73667-b054-4751-86c2-2fef667112d9" providerId="AD" clId="Web-{0FCEC87F-D23C-5088-485D-5FC3E0A6AFE7}" dt="2021-11-03T22:26:12.841" v="5"/>
        <pc:sldMkLst>
          <pc:docMk/>
          <pc:sldMk cId="1302337448" sldId="393"/>
        </pc:sldMkLst>
        <pc:spChg chg="del">
          <ac:chgData name="Joe Bungo" userId="S::jbungo@nvidia.com::68c73667-b054-4751-86c2-2fef667112d9" providerId="AD" clId="Web-{0FCEC87F-D23C-5088-485D-5FC3E0A6AFE7}" dt="2021-11-03T22:26:12.841" v="5"/>
          <ac:spMkLst>
            <pc:docMk/>
            <pc:sldMk cId="1302337448" sldId="393"/>
            <ac:spMk id="4" creationId="{D7D4CD2B-B69A-4083-91F8-416C5B3C27AF}"/>
          </ac:spMkLst>
        </pc:spChg>
      </pc:sldChg>
    </pc:docChg>
  </pc:docChgLst>
  <pc:docChgLst>
    <pc:chgData name="Joe Bungo" userId="68c73667-b054-4751-86c2-2fef667112d9" providerId="ADAL" clId="{8BD3963E-D5EA-4D5E-A520-CBC11644B783}"/>
    <pc:docChg chg="modSld">
      <pc:chgData name="Joe Bungo" userId="68c73667-b054-4751-86c2-2fef667112d9" providerId="ADAL" clId="{8BD3963E-D5EA-4D5E-A520-CBC11644B783}" dt="2023-04-24T21:51:55.273" v="4" actId="20577"/>
      <pc:docMkLst>
        <pc:docMk/>
      </pc:docMkLst>
      <pc:sldChg chg="modSp mod">
        <pc:chgData name="Joe Bungo" userId="68c73667-b054-4751-86c2-2fef667112d9" providerId="ADAL" clId="{8BD3963E-D5EA-4D5E-A520-CBC11644B783}" dt="2023-04-19T21:21:06.888" v="2" actId="14100"/>
        <pc:sldMkLst>
          <pc:docMk/>
          <pc:sldMk cId="3678699159" sldId="437"/>
        </pc:sldMkLst>
        <pc:spChg chg="mod">
          <ac:chgData name="Joe Bungo" userId="68c73667-b054-4751-86c2-2fef667112d9" providerId="ADAL" clId="{8BD3963E-D5EA-4D5E-A520-CBC11644B783}" dt="2023-04-19T21:21:02.221" v="0" actId="6549"/>
          <ac:spMkLst>
            <pc:docMk/>
            <pc:sldMk cId="3678699159" sldId="437"/>
            <ac:spMk id="3" creationId="{FC8ED76C-EB9D-4A14-905B-73EDF49E5604}"/>
          </ac:spMkLst>
        </pc:spChg>
        <pc:picChg chg="mod">
          <ac:chgData name="Joe Bungo" userId="68c73667-b054-4751-86c2-2fef667112d9" providerId="ADAL" clId="{8BD3963E-D5EA-4D5E-A520-CBC11644B783}" dt="2023-04-19T21:21:06.888" v="2" actId="14100"/>
          <ac:picMkLst>
            <pc:docMk/>
            <pc:sldMk cId="3678699159" sldId="437"/>
            <ac:picMk id="5" creationId="{C8F023A2-06AE-47F6-A698-68A2F1623F8A}"/>
          </ac:picMkLst>
        </pc:picChg>
      </pc:sldChg>
      <pc:sldChg chg="modSp mod">
        <pc:chgData name="Joe Bungo" userId="68c73667-b054-4751-86c2-2fef667112d9" providerId="ADAL" clId="{8BD3963E-D5EA-4D5E-A520-CBC11644B783}" dt="2023-04-24T21:51:55.273" v="4" actId="20577"/>
        <pc:sldMkLst>
          <pc:docMk/>
          <pc:sldMk cId="797556869" sldId="818"/>
        </pc:sldMkLst>
        <pc:spChg chg="mod">
          <ac:chgData name="Joe Bungo" userId="68c73667-b054-4751-86c2-2fef667112d9" providerId="ADAL" clId="{8BD3963E-D5EA-4D5E-A520-CBC11644B783}" dt="2023-04-24T21:51:55.273" v="4" actId="20577"/>
          <ac:spMkLst>
            <pc:docMk/>
            <pc:sldMk cId="797556869" sldId="818"/>
            <ac:spMk id="2" creationId="{4E9096EC-7B78-40A1-902B-4FD437982655}"/>
          </ac:spMkLst>
        </pc:spChg>
      </pc:sldChg>
    </pc:docChg>
  </pc:docChgLst>
</pc:chgInfo>
</file>

<file path=ppt/handoutMasters/_rels/handout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theme" Target="../theme/theme3.xml"/><Relationship Id="rId4" Type="http://schemas.openxmlformats.org/officeDocument/2006/relationships/image" Target="../media/image6.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25FFAEB-A754-4EDE-A063-5F87103CFC27}"/>
              </a:ext>
            </a:extLst>
          </p:cNvPr>
          <p:cNvGrpSpPr/>
          <p:nvPr/>
        </p:nvGrpSpPr>
        <p:grpSpPr>
          <a:xfrm>
            <a:off x="4249882" y="8675204"/>
            <a:ext cx="2267650" cy="298438"/>
            <a:chOff x="10009693" y="1549925"/>
            <a:chExt cx="7721678" cy="1016226"/>
          </a:xfrm>
        </p:grpSpPr>
        <p:pic>
          <p:nvPicPr>
            <p:cNvPr id="7" name="Picture 6">
              <a:extLst>
                <a:ext uri="{FF2B5EF4-FFF2-40B4-BE49-F238E27FC236}">
                  <a16:creationId xmlns:a16="http://schemas.microsoft.com/office/drawing/2014/main" id="{EB7B5E74-8CE9-4070-AE0B-4319A9396E4B}"/>
                </a:ext>
              </a:extLst>
            </p:cNvPr>
            <p:cNvPicPr>
              <a:picLocks noChangeAspect="1"/>
            </p:cNvPicPr>
            <p:nvPr/>
          </p:nvPicPr>
          <p:blipFill>
            <a:blip r:embed="rId2"/>
            <a:stretch>
              <a:fillRect/>
            </a:stretch>
          </p:blipFill>
          <p:spPr>
            <a:xfrm>
              <a:off x="12780211" y="1686172"/>
              <a:ext cx="1930510" cy="816283"/>
            </a:xfrm>
            <a:prstGeom prst="rect">
              <a:avLst/>
            </a:prstGeom>
          </p:spPr>
        </p:pic>
        <p:cxnSp>
          <p:nvCxnSpPr>
            <p:cNvPr id="10" name="Straight Connector 9">
              <a:extLst>
                <a:ext uri="{FF2B5EF4-FFF2-40B4-BE49-F238E27FC236}">
                  <a16:creationId xmlns:a16="http://schemas.microsoft.com/office/drawing/2014/main" id="{2C709196-319E-460C-BD9A-61C4F6096565}"/>
                </a:ext>
              </a:extLst>
            </p:cNvPr>
            <p:cNvCxnSpPr/>
            <p:nvPr/>
          </p:nvCxnSpPr>
          <p:spPr>
            <a:xfrm>
              <a:off x="12472158"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C6B9F5D1-3A4D-4466-A79D-06C828B01D17}"/>
                </a:ext>
              </a:extLst>
            </p:cNvPr>
            <p:cNvPicPr>
              <a:picLocks noChangeAspect="1"/>
            </p:cNvPicPr>
            <p:nvPr/>
          </p:nvPicPr>
          <p:blipFill>
            <a:blip r:embed="rId3"/>
            <a:stretch>
              <a:fillRect/>
            </a:stretch>
          </p:blipFill>
          <p:spPr>
            <a:xfrm>
              <a:off x="10009693" y="1549925"/>
              <a:ext cx="2413994" cy="1016226"/>
            </a:xfrm>
            <a:prstGeom prst="rect">
              <a:avLst/>
            </a:prstGeom>
          </p:spPr>
        </p:pic>
        <p:pic>
          <p:nvPicPr>
            <p:cNvPr id="12" name="Picture 11" descr="Text&#10;&#10;Description automatically generated">
              <a:extLst>
                <a:ext uri="{FF2B5EF4-FFF2-40B4-BE49-F238E27FC236}">
                  <a16:creationId xmlns:a16="http://schemas.microsoft.com/office/drawing/2014/main" id="{61CA6E49-ACF6-4B13-9CB1-0C7F74EF7869}"/>
                </a:ext>
              </a:extLst>
            </p:cNvPr>
            <p:cNvPicPr>
              <a:picLocks noChangeAspect="1"/>
            </p:cNvPicPr>
            <p:nvPr/>
          </p:nvPicPr>
          <p:blipFill>
            <a:blip r:embed="rId4"/>
            <a:stretch>
              <a:fillRect/>
            </a:stretch>
          </p:blipFill>
          <p:spPr>
            <a:xfrm>
              <a:off x="15021781" y="1604129"/>
              <a:ext cx="2709590" cy="921922"/>
            </a:xfrm>
            <a:prstGeom prst="rect">
              <a:avLst/>
            </a:prstGeom>
          </p:spPr>
        </p:pic>
        <p:cxnSp>
          <p:nvCxnSpPr>
            <p:cNvPr id="13" name="Straight Connector 12">
              <a:extLst>
                <a:ext uri="{FF2B5EF4-FFF2-40B4-BE49-F238E27FC236}">
                  <a16:creationId xmlns:a16="http://schemas.microsoft.com/office/drawing/2014/main" id="{19DC410A-BD91-4F54-BFA8-66F070ED6736}"/>
                </a:ext>
              </a:extLst>
            </p:cNvPr>
            <p:cNvCxnSpPr/>
            <p:nvPr/>
          </p:nvCxnSpPr>
          <p:spPr>
            <a:xfrm>
              <a:off x="14954400"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58398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theme" Target="../theme/theme2.xml"/><Relationship Id="rId4" Type="http://schemas.openxmlformats.org/officeDocument/2006/relationships/image" Target="../media/image6.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30565" y="8831580"/>
            <a:ext cx="3037840" cy="464820"/>
          </a:xfrm>
          <a:prstGeom prst="rect">
            <a:avLst/>
          </a:prstGeom>
        </p:spPr>
        <p:txBody>
          <a:bodyPr vert="horz" lIns="93177" tIns="46589" rIns="93177" bIns="46589" rtlCol="0" anchor="ctr"/>
          <a:lstStyle>
            <a:lvl1pPr algn="l">
              <a:defRPr sz="1100">
                <a:latin typeface="Arial" panose="020B0604020202020204" pitchFamily="34" charset="0"/>
                <a:ea typeface="ＭＳ Ｐゴシック" pitchFamily="-16" charset="-128"/>
                <a:cs typeface="Arial" panose="020B0604020202020204" pitchFamily="34" charset="0"/>
              </a:defRPr>
            </a:lvl1pPr>
          </a:lstStyle>
          <a:p>
            <a:pPr>
              <a:defRPr/>
            </a:pPr>
            <a:fld id="{0EFD2D7F-A763-4126-9B71-A7F863137437}" type="datetimeFigureOut">
              <a:rPr lang="en-US" smtClean="0"/>
              <a:pPr>
                <a:defRPr/>
              </a:pPr>
              <a:t>4/24/2023</a:t>
            </a:fld>
            <a:endParaRPr lang="en-US">
              <a:latin typeface="Arial" panose="020B0604020202020204" pitchFamily="34" charset="0"/>
              <a:cs typeface="Arial" panose="020B0604020202020204" pitchFamily="34" charset="0"/>
            </a:endParaRPr>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 name="Slide Number Placeholder 6"/>
          <p:cNvSpPr>
            <a:spLocks noGrp="1"/>
          </p:cNvSpPr>
          <p:nvPr>
            <p:ph type="sldNum" sz="quarter" idx="5"/>
          </p:nvPr>
        </p:nvSpPr>
        <p:spPr>
          <a:xfrm>
            <a:off x="3663170" y="8829967"/>
            <a:ext cx="3037840" cy="464820"/>
          </a:xfrm>
          <a:prstGeom prst="rect">
            <a:avLst/>
          </a:prstGeom>
        </p:spPr>
        <p:txBody>
          <a:bodyPr vert="horz" lIns="93177" tIns="46589" rIns="93177" bIns="46589" rtlCol="0" anchor="ctr"/>
          <a:lstStyle>
            <a:lvl1pPr algn="r">
              <a:defRPr sz="1100">
                <a:latin typeface="Arial" panose="020B0604020202020204" pitchFamily="34" charset="0"/>
                <a:ea typeface="ＭＳ Ｐゴシック" pitchFamily="-16" charset="-128"/>
                <a:cs typeface="Arial" panose="020B0604020202020204" pitchFamily="34" charset="0"/>
              </a:defRPr>
            </a:lvl1pPr>
          </a:lstStyle>
          <a:p>
            <a:pPr>
              <a:defRPr/>
            </a:pPr>
            <a:fld id="{E02D639A-AF38-4D9A-897E-57859A70BDEB}" type="slidenum">
              <a:rPr lang="en-US" smtClean="0"/>
              <a:pPr>
                <a:defRPr/>
              </a:pPr>
              <a:t>‹#›</a:t>
            </a:fld>
            <a:endParaRPr lang="en-US">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87B74364-6FC3-4AAB-BCCB-78A57EF73B4D}"/>
              </a:ext>
            </a:extLst>
          </p:cNvPr>
          <p:cNvGrpSpPr/>
          <p:nvPr/>
        </p:nvGrpSpPr>
        <p:grpSpPr>
          <a:xfrm>
            <a:off x="4394824" y="259707"/>
            <a:ext cx="2267650" cy="298438"/>
            <a:chOff x="10009693" y="1549925"/>
            <a:chExt cx="7721678" cy="1016226"/>
          </a:xfrm>
        </p:grpSpPr>
        <p:pic>
          <p:nvPicPr>
            <p:cNvPr id="13" name="Picture 12">
              <a:extLst>
                <a:ext uri="{FF2B5EF4-FFF2-40B4-BE49-F238E27FC236}">
                  <a16:creationId xmlns:a16="http://schemas.microsoft.com/office/drawing/2014/main" id="{E59CB9EB-7626-44E1-86CD-80D71DFF0C32}"/>
                </a:ext>
              </a:extLst>
            </p:cNvPr>
            <p:cNvPicPr>
              <a:picLocks noChangeAspect="1"/>
            </p:cNvPicPr>
            <p:nvPr/>
          </p:nvPicPr>
          <p:blipFill>
            <a:blip r:embed="rId2"/>
            <a:stretch>
              <a:fillRect/>
            </a:stretch>
          </p:blipFill>
          <p:spPr>
            <a:xfrm>
              <a:off x="12780211" y="1686172"/>
              <a:ext cx="1930510" cy="816283"/>
            </a:xfrm>
            <a:prstGeom prst="rect">
              <a:avLst/>
            </a:prstGeom>
          </p:spPr>
        </p:pic>
        <p:cxnSp>
          <p:nvCxnSpPr>
            <p:cNvPr id="14" name="Straight Connector 13">
              <a:extLst>
                <a:ext uri="{FF2B5EF4-FFF2-40B4-BE49-F238E27FC236}">
                  <a16:creationId xmlns:a16="http://schemas.microsoft.com/office/drawing/2014/main" id="{4CF17C3E-2351-45E7-8E11-40FCDACA31FB}"/>
                </a:ext>
              </a:extLst>
            </p:cNvPr>
            <p:cNvCxnSpPr/>
            <p:nvPr/>
          </p:nvCxnSpPr>
          <p:spPr>
            <a:xfrm>
              <a:off x="12472158"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5" name="Picture 14" descr="A picture containing text&#10;&#10;Description automatically generated">
              <a:extLst>
                <a:ext uri="{FF2B5EF4-FFF2-40B4-BE49-F238E27FC236}">
                  <a16:creationId xmlns:a16="http://schemas.microsoft.com/office/drawing/2014/main" id="{E038CEBE-9523-4464-A83D-24A213DF25D9}"/>
                </a:ext>
              </a:extLst>
            </p:cNvPr>
            <p:cNvPicPr>
              <a:picLocks noChangeAspect="1"/>
            </p:cNvPicPr>
            <p:nvPr/>
          </p:nvPicPr>
          <p:blipFill>
            <a:blip r:embed="rId3"/>
            <a:stretch>
              <a:fillRect/>
            </a:stretch>
          </p:blipFill>
          <p:spPr>
            <a:xfrm>
              <a:off x="10009693" y="1549925"/>
              <a:ext cx="2413994" cy="1016226"/>
            </a:xfrm>
            <a:prstGeom prst="rect">
              <a:avLst/>
            </a:prstGeom>
          </p:spPr>
        </p:pic>
        <p:pic>
          <p:nvPicPr>
            <p:cNvPr id="16" name="Picture 15" descr="Text&#10;&#10;Description automatically generated">
              <a:extLst>
                <a:ext uri="{FF2B5EF4-FFF2-40B4-BE49-F238E27FC236}">
                  <a16:creationId xmlns:a16="http://schemas.microsoft.com/office/drawing/2014/main" id="{2F98C3B4-B517-47AD-BAF6-46881ABB0DB2}"/>
                </a:ext>
              </a:extLst>
            </p:cNvPr>
            <p:cNvPicPr>
              <a:picLocks noChangeAspect="1"/>
            </p:cNvPicPr>
            <p:nvPr/>
          </p:nvPicPr>
          <p:blipFill>
            <a:blip r:embed="rId4"/>
            <a:stretch>
              <a:fillRect/>
            </a:stretch>
          </p:blipFill>
          <p:spPr>
            <a:xfrm>
              <a:off x="15021781" y="1604129"/>
              <a:ext cx="2709590" cy="921922"/>
            </a:xfrm>
            <a:prstGeom prst="rect">
              <a:avLst/>
            </a:prstGeom>
          </p:spPr>
        </p:pic>
        <p:cxnSp>
          <p:nvCxnSpPr>
            <p:cNvPr id="17" name="Straight Connector 16">
              <a:extLst>
                <a:ext uri="{FF2B5EF4-FFF2-40B4-BE49-F238E27FC236}">
                  <a16:creationId xmlns:a16="http://schemas.microsoft.com/office/drawing/2014/main" id="{2F05B4D3-6BFB-4CBB-AAC4-B7D357961D06}"/>
                </a:ext>
              </a:extLst>
            </p:cNvPr>
            <p:cNvCxnSpPr/>
            <p:nvPr/>
          </p:nvCxnSpPr>
          <p:spPr>
            <a:xfrm>
              <a:off x="14954400"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467120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1pPr>
    <a:lvl2pPr marL="761970"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2pPr>
    <a:lvl3pPr marL="1523939"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3pPr>
    <a:lvl4pPr marL="2285909"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4pPr>
    <a:lvl5pPr marL="3047878"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5pPr>
    <a:lvl6pPr marL="3809848" algn="l" defTabSz="1523939" rtl="0" eaLnBrk="1" latinLnBrk="0" hangingPunct="1">
      <a:defRPr sz="2000" kern="1200">
        <a:solidFill>
          <a:schemeClr val="tx1"/>
        </a:solidFill>
        <a:latin typeface="+mn-lt"/>
        <a:ea typeface="+mn-ea"/>
        <a:cs typeface="+mn-cs"/>
      </a:defRPr>
    </a:lvl6pPr>
    <a:lvl7pPr marL="4571817" algn="l" defTabSz="1523939" rtl="0" eaLnBrk="1" latinLnBrk="0" hangingPunct="1">
      <a:defRPr sz="2000" kern="1200">
        <a:solidFill>
          <a:schemeClr val="tx1"/>
        </a:solidFill>
        <a:latin typeface="+mn-lt"/>
        <a:ea typeface="+mn-ea"/>
        <a:cs typeface="+mn-cs"/>
      </a:defRPr>
    </a:lvl7pPr>
    <a:lvl8pPr marL="5333787" algn="l" defTabSz="1523939" rtl="0" eaLnBrk="1" latinLnBrk="0" hangingPunct="1">
      <a:defRPr sz="2000" kern="1200">
        <a:solidFill>
          <a:schemeClr val="tx1"/>
        </a:solidFill>
        <a:latin typeface="+mn-lt"/>
        <a:ea typeface="+mn-ea"/>
        <a:cs typeface="+mn-cs"/>
      </a:defRPr>
    </a:lvl8pPr>
    <a:lvl9pPr marL="6095756" algn="l" defTabSz="1523939" rtl="0" eaLnBrk="1" latinLnBrk="0" hangingPunct="1">
      <a:defRPr sz="2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FA1B500-5240-4E6F-A2BC-958D310A257C}" type="slidenum">
              <a:rPr lang="en-US" smtClean="0"/>
              <a:t>8</a:t>
            </a:fld>
            <a:endParaRPr lang="en-US"/>
          </a:p>
        </p:txBody>
      </p:sp>
    </p:spTree>
    <p:extLst>
      <p:ext uri="{BB962C8B-B14F-4D97-AF65-F5344CB8AC3E}">
        <p14:creationId xmlns:p14="http://schemas.microsoft.com/office/powerpoint/2010/main" val="38018742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02D639A-AF38-4D9A-897E-57859A70BDEB}" type="slidenum">
              <a:rPr lang="en-US" smtClean="0"/>
              <a:pPr>
                <a:defRPr/>
              </a:pPr>
              <a:t>9</a:t>
            </a:fld>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61495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02D639A-AF38-4D9A-897E-57859A70BDEB}" type="slidenum">
              <a:rPr lang="en-US" smtClean="0"/>
              <a:pPr>
                <a:defRPr/>
              </a:pPr>
              <a:t>10</a:t>
            </a:fld>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42869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FA1B500-5240-4E6F-A2BC-958D310A257C}" type="slidenum">
              <a:rPr lang="en-US" smtClean="0"/>
              <a:t>21</a:t>
            </a:fld>
            <a:endParaRPr lang="en-US"/>
          </a:p>
        </p:txBody>
      </p:sp>
    </p:spTree>
    <p:extLst>
      <p:ext uri="{BB962C8B-B14F-4D97-AF65-F5344CB8AC3E}">
        <p14:creationId xmlns:p14="http://schemas.microsoft.com/office/powerpoint/2010/main" val="20329266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There are 4 logical cores.  Cloud computing typically allocates the individual cores to virtual instances so 4 </a:t>
            </a:r>
            <a:r>
              <a:rPr lang="en-US" err="1"/>
              <a:t>vCores</a:t>
            </a:r>
            <a:r>
              <a:rPr lang="en-US"/>
              <a:t> may be equivalent to  physical processor. </a:t>
            </a:r>
          </a:p>
        </p:txBody>
      </p:sp>
      <p:sp>
        <p:nvSpPr>
          <p:cNvPr id="4" name="Slide Number Placeholder 3"/>
          <p:cNvSpPr>
            <a:spLocks noGrp="1"/>
          </p:cNvSpPr>
          <p:nvPr>
            <p:ph type="sldNum" sz="quarter" idx="5"/>
          </p:nvPr>
        </p:nvSpPr>
        <p:spPr/>
        <p:txBody>
          <a:bodyPr/>
          <a:lstStyle/>
          <a:p>
            <a:pPr>
              <a:defRPr/>
            </a:pPr>
            <a:fld id="{E02D639A-AF38-4D9A-897E-57859A70BDEB}" type="slidenum">
              <a:rPr lang="en-US" smtClean="0"/>
              <a:pPr>
                <a:defRPr/>
              </a:pPr>
              <a:t>24</a:t>
            </a:fld>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815282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idx="10"/>
          </p:nvPr>
        </p:nvSpPr>
        <p:spPr/>
        <p:txBody>
          <a:bodyPr/>
          <a:lstStyle/>
          <a:p>
            <a:pPr marL="0" marR="0" lvl="0" indent="0" algn="r" defTabSz="914400" rtl="0" eaLnBrk="1" fontAlgn="auto" latinLnBrk="0" hangingPunct="1">
              <a:lnSpc>
                <a:spcPct val="100000"/>
              </a:lnSpc>
              <a:spcBef>
                <a:spcPts val="0"/>
              </a:spcBef>
              <a:spcAft>
                <a:spcPts val="0"/>
              </a:spcAft>
              <a:buClrTx/>
              <a:buSzPct val="25000"/>
              <a:buFontTx/>
              <a:buNone/>
              <a:tabLst/>
              <a:defRPr/>
            </a:pPr>
            <a:fld id="{00000000-1234-1234-1234-123412341234}" type="slidenum">
              <a:rPr kumimoji="0" lang="en-US" sz="1100" b="0" i="0" u="none" strike="noStrike" kern="0" cap="none" spc="0" normalizeH="0" baseline="0" noProof="0" smtClean="0">
                <a:ln>
                  <a:noFill/>
                </a:ln>
                <a:solidFill>
                  <a:srgbClr val="000000"/>
                </a:solidFill>
                <a:effectLst/>
                <a:uLnTx/>
                <a:uFillTx/>
                <a:latin typeface="Trebuchet MS"/>
                <a:ea typeface="Trebuchet MS"/>
                <a:cs typeface="Trebuchet MS"/>
                <a:sym typeface="Trebuchet MS"/>
              </a:rPr>
              <a:pPr marL="0" marR="0" lvl="0" indent="0" algn="r" defTabSz="914400" rtl="0" eaLnBrk="1" fontAlgn="auto" latinLnBrk="0" hangingPunct="1">
                <a:lnSpc>
                  <a:spcPct val="100000"/>
                </a:lnSpc>
                <a:spcBef>
                  <a:spcPts val="0"/>
                </a:spcBef>
                <a:spcAft>
                  <a:spcPts val="0"/>
                </a:spcAft>
                <a:buClrTx/>
                <a:buSzPct val="25000"/>
                <a:buFontTx/>
                <a:buNone/>
                <a:tabLst/>
                <a:defRPr/>
              </a:pPr>
              <a:t>28</a:t>
            </a:fld>
            <a:endParaRPr kumimoji="0" lang="en-US" sz="1100" b="0" i="0" u="none" strike="noStrike" kern="0" cap="none" spc="0" normalizeH="0" baseline="0" noProof="0">
              <a:ln>
                <a:noFill/>
              </a:ln>
              <a:solidFill>
                <a:srgbClr val="000000"/>
              </a:solidFill>
              <a:effectLst/>
              <a:uLnTx/>
              <a:uFillTx/>
              <a:latin typeface="Trebuchet MS"/>
              <a:ea typeface="Trebuchet MS"/>
              <a:cs typeface="Trebuchet MS"/>
              <a:sym typeface="Trebuchet MS"/>
            </a:endParaRPr>
          </a:p>
        </p:txBody>
      </p:sp>
    </p:spTree>
    <p:extLst>
      <p:ext uri="{BB962C8B-B14F-4D97-AF65-F5344CB8AC3E}">
        <p14:creationId xmlns:p14="http://schemas.microsoft.com/office/powerpoint/2010/main" val="14838781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NVIDIA</a:t>
            </a:r>
          </a:p>
        </p:txBody>
      </p:sp>
      <p:sp>
        <p:nvSpPr>
          <p:cNvPr id="4" name="Slide Number Placeholder 3"/>
          <p:cNvSpPr>
            <a:spLocks noGrp="1"/>
          </p:cNvSpPr>
          <p:nvPr>
            <p:ph type="sldNum" sz="quarter" idx="10"/>
          </p:nvPr>
        </p:nvSpPr>
        <p:spPr/>
        <p:txBody>
          <a:bodyPr/>
          <a:lstStyle/>
          <a:p>
            <a:pPr>
              <a:defRPr/>
            </a:pPr>
            <a:fld id="{1C923C14-6E1D-4C56-831E-3B2AABB1390D}" type="slidenum">
              <a:rPr lang="en-US" altLang="en-US" smtClean="0"/>
              <a:pPr>
                <a:defRPr/>
              </a:pPr>
              <a:t>32</a:t>
            </a:fld>
            <a:endParaRPr lang="en-US" altLang="en-US"/>
          </a:p>
        </p:txBody>
      </p:sp>
    </p:spTree>
    <p:extLst>
      <p:ext uri="{BB962C8B-B14F-4D97-AF65-F5344CB8AC3E}">
        <p14:creationId xmlns:p14="http://schemas.microsoft.com/office/powerpoint/2010/main" val="35703501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NVIDIA Slide</a:t>
            </a:r>
          </a:p>
        </p:txBody>
      </p:sp>
      <p:sp>
        <p:nvSpPr>
          <p:cNvPr id="4" name="Slide Number Placeholder 3"/>
          <p:cNvSpPr>
            <a:spLocks noGrp="1"/>
          </p:cNvSpPr>
          <p:nvPr>
            <p:ph type="sldNum" sz="quarter" idx="10"/>
          </p:nvPr>
        </p:nvSpPr>
        <p:spPr/>
        <p:txBody>
          <a:bodyPr/>
          <a:lstStyle/>
          <a:p>
            <a:pPr>
              <a:defRPr/>
            </a:pPr>
            <a:fld id="{1C923C14-6E1D-4C56-831E-3B2AABB1390D}" type="slidenum">
              <a:rPr lang="en-US" altLang="en-US" smtClean="0"/>
              <a:pPr>
                <a:defRPr/>
              </a:pPr>
              <a:t>36</a:t>
            </a:fld>
            <a:endParaRPr lang="en-US" altLang="en-US"/>
          </a:p>
        </p:txBody>
      </p:sp>
    </p:spTree>
    <p:extLst>
      <p:ext uri="{BB962C8B-B14F-4D97-AF65-F5344CB8AC3E}">
        <p14:creationId xmlns:p14="http://schemas.microsoft.com/office/powerpoint/2010/main" val="3862124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02D639A-AF38-4D9A-897E-57859A70BDEB}" type="slidenum">
              <a:rPr lang="en-US" smtClean="0"/>
              <a:pPr>
                <a:defRPr/>
              </a:pPr>
              <a:t>40</a:t>
            </a:fld>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952368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AA9F37D2-4A95-428F-86C9-909FE5B58622}"/>
              </a:ext>
            </a:extLst>
          </p:cNvPr>
          <p:cNvSpPr>
            <a:spLocks noGrp="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cxnSp>
        <p:nvCxnSpPr>
          <p:cNvPr id="10" name="Straight Connector 9">
            <a:extLst>
              <a:ext uri="{FF2B5EF4-FFF2-40B4-BE49-F238E27FC236}">
                <a16:creationId xmlns:a16="http://schemas.microsoft.com/office/drawing/2014/main" id="{0DC4EAA4-CD11-4B02-BD1A-6BB86D43E95C}"/>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4F7821F8-31A6-487C-8320-8A9EB2CAC5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sp>
        <p:nvSpPr>
          <p:cNvPr id="14" name="Freeform: Shape 13">
            <a:extLst>
              <a:ext uri="{FF2B5EF4-FFF2-40B4-BE49-F238E27FC236}">
                <a16:creationId xmlns:a16="http://schemas.microsoft.com/office/drawing/2014/main" id="{58063CFE-39DE-4552-B91D-EAAB8CD3E53B}"/>
              </a:ext>
            </a:extLst>
          </p:cNvPr>
          <p:cNvSpPr/>
          <p:nvPr userDrawn="1"/>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2521C81E-2091-4538-AFEF-81CFA3599E22}"/>
              </a:ext>
            </a:extLst>
          </p:cNvPr>
          <p:cNvCxnSpPr>
            <a:cxnSpLocks/>
          </p:cNvCxnSpPr>
          <p:nvPr userDrawn="1"/>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pic>
        <p:nvPicPr>
          <p:cNvPr id="13" name="Picture 12" descr="Shape&#10;&#10;Description automatically generated with medium confidence">
            <a:extLst>
              <a:ext uri="{FF2B5EF4-FFF2-40B4-BE49-F238E27FC236}">
                <a16:creationId xmlns:a16="http://schemas.microsoft.com/office/drawing/2014/main" id="{B91021B3-DE3C-43E8-BB6E-645A12D774E8}"/>
              </a:ext>
            </a:extLst>
          </p:cNvPr>
          <p:cNvPicPr>
            <a:picLocks noChangeAspect="1"/>
          </p:cNvPicPr>
          <p:nvPr userDrawn="1"/>
        </p:nvPicPr>
        <p:blipFill>
          <a:blip r:embed="rId3"/>
          <a:stretch>
            <a:fillRect/>
          </a:stretch>
        </p:blipFill>
        <p:spPr>
          <a:xfrm>
            <a:off x="4833893" y="1817851"/>
            <a:ext cx="2629858" cy="605861"/>
          </a:xfrm>
          <a:prstGeom prst="rect">
            <a:avLst/>
          </a:prstGeom>
        </p:spPr>
      </p:pic>
      <p:pic>
        <p:nvPicPr>
          <p:cNvPr id="17" name="Picture 16" descr="Logo&#10;&#10;Description automatically generated">
            <a:extLst>
              <a:ext uri="{FF2B5EF4-FFF2-40B4-BE49-F238E27FC236}">
                <a16:creationId xmlns:a16="http://schemas.microsoft.com/office/drawing/2014/main" id="{56585199-FF4D-4D00-9CF9-F2022C78CF0D}"/>
              </a:ext>
            </a:extLst>
          </p:cNvPr>
          <p:cNvPicPr>
            <a:picLocks noChangeAspect="1"/>
          </p:cNvPicPr>
          <p:nvPr userDrawn="1"/>
        </p:nvPicPr>
        <p:blipFill>
          <a:blip r:embed="rId4"/>
          <a:stretch>
            <a:fillRect/>
          </a:stretch>
        </p:blipFill>
        <p:spPr>
          <a:xfrm>
            <a:off x="14745324" y="7271382"/>
            <a:ext cx="2496568" cy="2201743"/>
          </a:xfrm>
          <a:prstGeom prst="rect">
            <a:avLst/>
          </a:prstGeom>
        </p:spPr>
      </p:pic>
    </p:spTree>
    <p:extLst>
      <p:ext uri="{BB962C8B-B14F-4D97-AF65-F5344CB8AC3E}">
        <p14:creationId xmlns:p14="http://schemas.microsoft.com/office/powerpoint/2010/main" val="1043030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29FA0-EE25-42DE-B069-720CB1AC80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572D1C-6BAB-47E6-ABF4-77D1EE98092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66D827-48C0-460A-BD79-6D0997ED4175}"/>
              </a:ext>
            </a:extLst>
          </p:cNvPr>
          <p:cNvSpPr>
            <a:spLocks noGrp="1"/>
          </p:cNvSpPr>
          <p:nvPr>
            <p:ph type="dt" sz="half" idx="10"/>
          </p:nvPr>
        </p:nvSpPr>
        <p:spPr/>
        <p:txBody>
          <a:bodyPr/>
          <a:lstStyle/>
          <a:p>
            <a:fld id="{166C6124-861F-48A6-87A6-B5801FF83AF7}" type="datetime1">
              <a:rPr lang="en-US" smtClean="0"/>
              <a:t>4/24/2023</a:t>
            </a:fld>
            <a:endParaRPr lang="en-US"/>
          </a:p>
        </p:txBody>
      </p:sp>
      <p:sp>
        <p:nvSpPr>
          <p:cNvPr id="5" name="Footer Placeholder 4">
            <a:extLst>
              <a:ext uri="{FF2B5EF4-FFF2-40B4-BE49-F238E27FC236}">
                <a16:creationId xmlns:a16="http://schemas.microsoft.com/office/drawing/2014/main" id="{BD2E7B1F-5506-422C-A6BB-375911D250C6}"/>
              </a:ext>
            </a:extLst>
          </p:cNvPr>
          <p:cNvSpPr>
            <a:spLocks noGrp="1"/>
          </p:cNvSpPr>
          <p:nvPr>
            <p:ph type="ftr" sz="quarter" idx="11"/>
          </p:nvPr>
        </p:nvSpPr>
        <p:spPr/>
        <p:txBody>
          <a:bodyPr/>
          <a:lstStyle/>
          <a:p>
            <a:r>
              <a:rPr lang="en-US"/>
              <a:t>URL</a:t>
            </a:r>
          </a:p>
        </p:txBody>
      </p:sp>
      <p:sp>
        <p:nvSpPr>
          <p:cNvPr id="6" name="Slide Number Placeholder 5">
            <a:extLst>
              <a:ext uri="{FF2B5EF4-FFF2-40B4-BE49-F238E27FC236}">
                <a16:creationId xmlns:a16="http://schemas.microsoft.com/office/drawing/2014/main" id="{4EA880A7-44D4-4E32-A850-617CB5C8BE27}"/>
              </a:ext>
            </a:extLst>
          </p:cNvPr>
          <p:cNvSpPr>
            <a:spLocks noGrp="1"/>
          </p:cNvSpPr>
          <p:nvPr>
            <p:ph type="sldNum" sz="quarter" idx="12"/>
          </p:nvPr>
        </p:nvSpPr>
        <p:spPr/>
        <p:txBody>
          <a:bodyPr/>
          <a:lstStyle/>
          <a:p>
            <a:fld id="{6113E31D-E2AB-40D1-8B51-AFA5AFEF393A}" type="slidenum">
              <a:rPr lang="en-US" smtClean="0"/>
              <a:t>‹#›</a:t>
            </a:fld>
            <a:endParaRPr lang="en-US"/>
          </a:p>
        </p:txBody>
      </p:sp>
    </p:spTree>
    <p:extLst>
      <p:ext uri="{BB962C8B-B14F-4D97-AF65-F5344CB8AC3E}">
        <p14:creationId xmlns:p14="http://schemas.microsoft.com/office/powerpoint/2010/main" val="11919520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68263-5A2D-496C-9170-702FF9C28D85}"/>
              </a:ext>
            </a:extLst>
          </p:cNvPr>
          <p:cNvSpPr>
            <a:spLocks noGrp="1"/>
          </p:cNvSpPr>
          <p:nvPr>
            <p:ph type="ctrTitle"/>
          </p:nvPr>
        </p:nvSpPr>
        <p:spPr>
          <a:xfrm>
            <a:off x="2286000" y="1683544"/>
            <a:ext cx="13716000" cy="3581400"/>
          </a:xfrm>
        </p:spPr>
        <p:txBody>
          <a:bodyPr anchor="b"/>
          <a:lstStyle>
            <a:lvl1pPr algn="ctr">
              <a:defRPr sz="9000"/>
            </a:lvl1pPr>
          </a:lstStyle>
          <a:p>
            <a:r>
              <a:rPr lang="en-US"/>
              <a:t>Click to edit Master title style</a:t>
            </a:r>
          </a:p>
        </p:txBody>
      </p:sp>
      <p:sp>
        <p:nvSpPr>
          <p:cNvPr id="3" name="Subtitle 2">
            <a:extLst>
              <a:ext uri="{FF2B5EF4-FFF2-40B4-BE49-F238E27FC236}">
                <a16:creationId xmlns:a16="http://schemas.microsoft.com/office/drawing/2014/main" id="{AF4FAF9F-1005-4CC1-A625-D07F8C761D41}"/>
              </a:ext>
            </a:extLst>
          </p:cNvPr>
          <p:cNvSpPr>
            <a:spLocks noGrp="1"/>
          </p:cNvSpPr>
          <p:nvPr>
            <p:ph type="subTitle" idx="1"/>
          </p:nvPr>
        </p:nvSpPr>
        <p:spPr>
          <a:xfrm>
            <a:off x="2286000" y="5403056"/>
            <a:ext cx="13716000" cy="2483644"/>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4" name="Date Placeholder 3">
            <a:extLst>
              <a:ext uri="{FF2B5EF4-FFF2-40B4-BE49-F238E27FC236}">
                <a16:creationId xmlns:a16="http://schemas.microsoft.com/office/drawing/2014/main" id="{9563C2E0-8D80-4778-A7B7-885BF09B5F83}"/>
              </a:ext>
            </a:extLst>
          </p:cNvPr>
          <p:cNvSpPr>
            <a:spLocks noGrp="1"/>
          </p:cNvSpPr>
          <p:nvPr>
            <p:ph type="dt" sz="half" idx="10"/>
          </p:nvPr>
        </p:nvSpPr>
        <p:spPr/>
        <p:txBody>
          <a:bodyPr/>
          <a:lstStyle/>
          <a:p>
            <a:fld id="{5D215A03-3D57-428D-8E0D-BB88F00565E6}" type="datetime1">
              <a:rPr lang="en-US" smtClean="0"/>
              <a:t>4/24/2023</a:t>
            </a:fld>
            <a:endParaRPr lang="en-US"/>
          </a:p>
        </p:txBody>
      </p:sp>
      <p:sp>
        <p:nvSpPr>
          <p:cNvPr id="5" name="Footer Placeholder 4">
            <a:extLst>
              <a:ext uri="{FF2B5EF4-FFF2-40B4-BE49-F238E27FC236}">
                <a16:creationId xmlns:a16="http://schemas.microsoft.com/office/drawing/2014/main" id="{6296C33C-3646-44BC-A2D0-3788C4EF632E}"/>
              </a:ext>
            </a:extLst>
          </p:cNvPr>
          <p:cNvSpPr>
            <a:spLocks noGrp="1"/>
          </p:cNvSpPr>
          <p:nvPr>
            <p:ph type="ftr" sz="quarter" idx="11"/>
          </p:nvPr>
        </p:nvSpPr>
        <p:spPr/>
        <p:txBody>
          <a:bodyPr/>
          <a:lstStyle/>
          <a:p>
            <a:r>
              <a:rPr lang="en-US"/>
              <a:t>URL</a:t>
            </a:r>
          </a:p>
        </p:txBody>
      </p:sp>
      <p:sp>
        <p:nvSpPr>
          <p:cNvPr id="6" name="Slide Number Placeholder 5">
            <a:extLst>
              <a:ext uri="{FF2B5EF4-FFF2-40B4-BE49-F238E27FC236}">
                <a16:creationId xmlns:a16="http://schemas.microsoft.com/office/drawing/2014/main" id="{C9785320-5F73-4F52-B336-C18914B8ECF5}"/>
              </a:ext>
            </a:extLst>
          </p:cNvPr>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25350349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Title, Subtitle, and Conten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830579" y="1102043"/>
            <a:ext cx="16626839" cy="984885"/>
          </a:xfrm>
          <a:prstGeom prst="rect">
            <a:avLst/>
          </a:prstGeom>
          <a:noFill/>
          <a:ln>
            <a:noFill/>
          </a:ln>
        </p:spPr>
        <p:txBody>
          <a:bodyPr lIns="91425" tIns="91425" rIns="91425" bIns="91425" anchor="b" anchorCtr="0"/>
          <a:lstStyle>
            <a:lvl1pPr marL="0" marR="0" lvl="0" indent="0" algn="ctr" rtl="0">
              <a:lnSpc>
                <a:spcPct val="90000"/>
              </a:lnSpc>
              <a:spcBef>
                <a:spcPts val="0"/>
              </a:spcBef>
              <a:spcAft>
                <a:spcPts val="0"/>
              </a:spcAft>
              <a:buNone/>
              <a:defRPr sz="6000" b="1" i="0" u="none" strike="noStrike" cap="none">
                <a:solidFill>
                  <a:schemeClr val="dk2"/>
                </a:solidFill>
                <a:latin typeface="Trebuchet MS"/>
                <a:ea typeface="Trebuchet MS"/>
                <a:cs typeface="Trebuchet MS"/>
                <a:sym typeface="Trebuchet MS"/>
              </a:defRPr>
            </a:lvl1pPr>
            <a:lvl2pPr marL="0" marR="0" lvl="1" indent="0" algn="l" rtl="0">
              <a:spcBef>
                <a:spcPts val="0"/>
              </a:spcBef>
              <a:spcAft>
                <a:spcPts val="0"/>
              </a:spcAft>
              <a:buNone/>
              <a:defRPr sz="5334" b="1" i="0" u="none" strike="noStrike" cap="none">
                <a:solidFill>
                  <a:srgbClr val="73B900"/>
                </a:solidFill>
                <a:latin typeface="Arial"/>
                <a:ea typeface="Arial"/>
                <a:cs typeface="Arial"/>
                <a:sym typeface="Arial"/>
              </a:defRPr>
            </a:lvl2pPr>
            <a:lvl3pPr marL="0" marR="0" lvl="2" indent="0" algn="l" rtl="0">
              <a:spcBef>
                <a:spcPts val="0"/>
              </a:spcBef>
              <a:spcAft>
                <a:spcPts val="0"/>
              </a:spcAft>
              <a:buNone/>
              <a:defRPr sz="5334" b="1" i="0" u="none" strike="noStrike" cap="none">
                <a:solidFill>
                  <a:srgbClr val="73B900"/>
                </a:solidFill>
                <a:latin typeface="Arial"/>
                <a:ea typeface="Arial"/>
                <a:cs typeface="Arial"/>
                <a:sym typeface="Arial"/>
              </a:defRPr>
            </a:lvl3pPr>
            <a:lvl4pPr marL="0" marR="0" lvl="3" indent="0" algn="l" rtl="0">
              <a:spcBef>
                <a:spcPts val="0"/>
              </a:spcBef>
              <a:spcAft>
                <a:spcPts val="0"/>
              </a:spcAft>
              <a:buNone/>
              <a:defRPr sz="5334" b="1" i="0" u="none" strike="noStrike" cap="none">
                <a:solidFill>
                  <a:srgbClr val="73B900"/>
                </a:solidFill>
                <a:latin typeface="Arial"/>
                <a:ea typeface="Arial"/>
                <a:cs typeface="Arial"/>
                <a:sym typeface="Arial"/>
              </a:defRPr>
            </a:lvl4pPr>
            <a:lvl5pPr marL="0" marR="0" lvl="4" indent="0" algn="l" rtl="0">
              <a:spcBef>
                <a:spcPts val="0"/>
              </a:spcBef>
              <a:spcAft>
                <a:spcPts val="0"/>
              </a:spcAft>
              <a:buNone/>
              <a:defRPr sz="5334" b="1" i="0" u="none" strike="noStrike" cap="none">
                <a:solidFill>
                  <a:srgbClr val="73B900"/>
                </a:solidFill>
                <a:latin typeface="Arial"/>
                <a:ea typeface="Arial"/>
                <a:cs typeface="Arial"/>
                <a:sym typeface="Arial"/>
              </a:defRPr>
            </a:lvl5pPr>
            <a:lvl6pPr marL="761993" marR="0" lvl="5" indent="0" algn="l" rtl="0">
              <a:spcBef>
                <a:spcPts val="0"/>
              </a:spcBef>
              <a:spcAft>
                <a:spcPts val="0"/>
              </a:spcAft>
              <a:buNone/>
              <a:defRPr sz="5334" b="1" i="0" u="none" strike="noStrike" cap="none">
                <a:solidFill>
                  <a:srgbClr val="73B900"/>
                </a:solidFill>
                <a:latin typeface="Arial"/>
                <a:ea typeface="Arial"/>
                <a:cs typeface="Arial"/>
                <a:sym typeface="Arial"/>
              </a:defRPr>
            </a:lvl6pPr>
            <a:lvl7pPr marL="1523985" marR="0" lvl="6" indent="0" algn="l" rtl="0">
              <a:spcBef>
                <a:spcPts val="0"/>
              </a:spcBef>
              <a:spcAft>
                <a:spcPts val="0"/>
              </a:spcAft>
              <a:buNone/>
              <a:defRPr sz="5334" b="1" i="0" u="none" strike="noStrike" cap="none">
                <a:solidFill>
                  <a:srgbClr val="73B900"/>
                </a:solidFill>
                <a:latin typeface="Arial"/>
                <a:ea typeface="Arial"/>
                <a:cs typeface="Arial"/>
                <a:sym typeface="Arial"/>
              </a:defRPr>
            </a:lvl7pPr>
            <a:lvl8pPr marL="2285978" marR="0" lvl="7" indent="0" algn="l" rtl="0">
              <a:spcBef>
                <a:spcPts val="0"/>
              </a:spcBef>
              <a:spcAft>
                <a:spcPts val="0"/>
              </a:spcAft>
              <a:buNone/>
              <a:defRPr sz="5334" b="1" i="0" u="none" strike="noStrike" cap="none">
                <a:solidFill>
                  <a:srgbClr val="73B900"/>
                </a:solidFill>
                <a:latin typeface="Arial"/>
                <a:ea typeface="Arial"/>
                <a:cs typeface="Arial"/>
                <a:sym typeface="Arial"/>
              </a:defRPr>
            </a:lvl8pPr>
            <a:lvl9pPr marL="3047970" marR="0" lvl="8" indent="0" algn="l" rtl="0">
              <a:spcBef>
                <a:spcPts val="0"/>
              </a:spcBef>
              <a:spcAft>
                <a:spcPts val="0"/>
              </a:spcAft>
              <a:buNone/>
              <a:defRPr sz="5334" b="1" i="0" u="none" strike="noStrike" cap="none">
                <a:solidFill>
                  <a:srgbClr val="73B900"/>
                </a:solidFill>
                <a:latin typeface="Arial"/>
                <a:ea typeface="Arial"/>
                <a:cs typeface="Arial"/>
                <a:sym typeface="Arial"/>
              </a:defRPr>
            </a:lvl9pPr>
          </a:lstStyle>
          <a:p>
            <a:endParaRPr/>
          </a:p>
        </p:txBody>
      </p:sp>
      <p:sp>
        <p:nvSpPr>
          <p:cNvPr id="27" name="Shape 27"/>
          <p:cNvSpPr txBox="1">
            <a:spLocks noGrp="1"/>
          </p:cNvSpPr>
          <p:nvPr>
            <p:ph type="body" idx="1"/>
          </p:nvPr>
        </p:nvSpPr>
        <p:spPr>
          <a:xfrm>
            <a:off x="861251" y="3505056"/>
            <a:ext cx="16581120" cy="6198207"/>
          </a:xfrm>
          <a:prstGeom prst="rect">
            <a:avLst/>
          </a:prstGeom>
          <a:noFill/>
          <a:ln>
            <a:noFill/>
          </a:ln>
        </p:spPr>
        <p:txBody>
          <a:bodyPr lIns="91425" tIns="91425" rIns="91425" bIns="91425" anchor="t" anchorCtr="0"/>
          <a:lstStyle>
            <a:lvl1pPr marL="0" marR="0" lvl="0" indent="0" algn="l" rtl="0">
              <a:lnSpc>
                <a:spcPct val="90000"/>
              </a:lnSpc>
              <a:spcBef>
                <a:spcPts val="1500"/>
              </a:spcBef>
              <a:spcAft>
                <a:spcPts val="1500"/>
              </a:spcAft>
              <a:buClr>
                <a:schemeClr val="dk1"/>
              </a:buClr>
              <a:buFont typeface="Trebuchet MS"/>
              <a:buNone/>
              <a:defRPr sz="3333" b="0" i="0" u="none" strike="noStrike" cap="none">
                <a:solidFill>
                  <a:schemeClr val="dk2"/>
                </a:solidFill>
                <a:latin typeface="Trebuchet MS"/>
                <a:ea typeface="Trebuchet MS"/>
                <a:cs typeface="Trebuchet MS"/>
                <a:sym typeface="Trebuchet MS"/>
              </a:defRPr>
            </a:lvl1pPr>
            <a:lvl2pPr marL="952491" marR="0" lvl="1" indent="0" algn="l" rtl="0">
              <a:lnSpc>
                <a:spcPct val="90000"/>
              </a:lnSpc>
              <a:spcBef>
                <a:spcPts val="1500"/>
              </a:spcBef>
              <a:spcAft>
                <a:spcPts val="1500"/>
              </a:spcAft>
              <a:buClr>
                <a:schemeClr val="dk1"/>
              </a:buClr>
              <a:buFont typeface="Trebuchet MS"/>
              <a:buNone/>
              <a:defRPr sz="3000" b="0" i="0" u="none" strike="noStrike" cap="none">
                <a:solidFill>
                  <a:schemeClr val="dk2"/>
                </a:solidFill>
                <a:latin typeface="Trebuchet MS"/>
                <a:ea typeface="Trebuchet MS"/>
                <a:cs typeface="Trebuchet MS"/>
                <a:sym typeface="Trebuchet MS"/>
              </a:defRPr>
            </a:lvl2pPr>
            <a:lvl3pPr marL="1815024" marR="0" lvl="2" indent="-15875" algn="l" rtl="0">
              <a:lnSpc>
                <a:spcPct val="90000"/>
              </a:lnSpc>
              <a:spcBef>
                <a:spcPts val="1500"/>
              </a:spcBef>
              <a:spcAft>
                <a:spcPts val="1500"/>
              </a:spcAft>
              <a:buClr>
                <a:schemeClr val="dk1"/>
              </a:buClr>
              <a:buFont typeface="Trebuchet MS"/>
              <a:buNone/>
              <a:defRPr sz="2667" b="0" i="0" u="none" strike="noStrike" cap="none">
                <a:solidFill>
                  <a:schemeClr val="dk2"/>
                </a:solidFill>
                <a:latin typeface="Trebuchet MS"/>
                <a:ea typeface="Trebuchet MS"/>
                <a:cs typeface="Trebuchet MS"/>
                <a:sym typeface="Trebuchet MS"/>
              </a:defRPr>
            </a:lvl3pPr>
            <a:lvl4pPr marL="2958012" marR="0" lvl="3" indent="-206373" algn="l" rtl="0">
              <a:spcBef>
                <a:spcPts val="600"/>
              </a:spcBef>
              <a:spcAft>
                <a:spcPts val="0"/>
              </a:spcAft>
              <a:buClr>
                <a:schemeClr val="dk1"/>
              </a:buClr>
              <a:buSzPct val="100000"/>
              <a:buFont typeface="Noto Sans Symbols"/>
              <a:buChar char="▪"/>
              <a:defRPr sz="3000" b="0" i="0" u="none" strike="noStrike" cap="none">
                <a:solidFill>
                  <a:schemeClr val="lt1"/>
                </a:solidFill>
                <a:latin typeface="Trebuchet MS"/>
                <a:ea typeface="Trebuchet MS"/>
                <a:cs typeface="Trebuchet MS"/>
                <a:sym typeface="Trebuchet MS"/>
              </a:defRPr>
            </a:lvl4pPr>
            <a:lvl5pPr marL="3529506" marR="0" lvl="4" indent="-185207" algn="l" rtl="0">
              <a:spcBef>
                <a:spcPts val="666"/>
              </a:spcBef>
              <a:spcAft>
                <a:spcPts val="0"/>
              </a:spcAft>
              <a:buClr>
                <a:schemeClr val="dk1"/>
              </a:buClr>
              <a:buSzPct val="100000"/>
              <a:buFont typeface="Noto Sans Symbols"/>
              <a:buChar char="▪"/>
              <a:defRPr sz="3333" b="0" i="0" u="none" strike="noStrike" cap="none">
                <a:solidFill>
                  <a:schemeClr val="lt1"/>
                </a:solidFill>
                <a:latin typeface="Trebuchet MS"/>
                <a:ea typeface="Trebuchet MS"/>
                <a:cs typeface="Trebuchet MS"/>
                <a:sym typeface="Trebuchet MS"/>
              </a:defRPr>
            </a:lvl5pPr>
            <a:lvl6pPr marL="4291499" marR="0" lvl="5" indent="-185207" algn="l" rtl="0">
              <a:spcBef>
                <a:spcPts val="666"/>
              </a:spcBef>
              <a:spcAft>
                <a:spcPts val="0"/>
              </a:spcAft>
              <a:buClr>
                <a:schemeClr val="dk2"/>
              </a:buClr>
              <a:buSzPct val="100000"/>
              <a:buFont typeface="Trebuchet MS"/>
              <a:buChar char="»"/>
              <a:defRPr sz="3333" b="0" i="0" u="none" strike="noStrike" cap="none">
                <a:solidFill>
                  <a:schemeClr val="dk2"/>
                </a:solidFill>
                <a:latin typeface="Trebuchet MS"/>
                <a:ea typeface="Trebuchet MS"/>
                <a:cs typeface="Trebuchet MS"/>
                <a:sym typeface="Trebuchet MS"/>
              </a:defRPr>
            </a:lvl6pPr>
            <a:lvl7pPr marL="5053491" marR="0" lvl="6" indent="-185207" algn="l" rtl="0">
              <a:spcBef>
                <a:spcPts val="666"/>
              </a:spcBef>
              <a:spcAft>
                <a:spcPts val="0"/>
              </a:spcAft>
              <a:buClr>
                <a:schemeClr val="dk2"/>
              </a:buClr>
              <a:buSzPct val="100000"/>
              <a:buFont typeface="Trebuchet MS"/>
              <a:buChar char="»"/>
              <a:defRPr sz="3333" b="0" i="0" u="none" strike="noStrike" cap="none">
                <a:solidFill>
                  <a:schemeClr val="dk2"/>
                </a:solidFill>
                <a:latin typeface="Trebuchet MS"/>
                <a:ea typeface="Trebuchet MS"/>
                <a:cs typeface="Trebuchet MS"/>
                <a:sym typeface="Trebuchet MS"/>
              </a:defRPr>
            </a:lvl7pPr>
            <a:lvl8pPr marL="5815484" marR="0" lvl="7" indent="-185207" algn="l" rtl="0">
              <a:spcBef>
                <a:spcPts val="666"/>
              </a:spcBef>
              <a:spcAft>
                <a:spcPts val="0"/>
              </a:spcAft>
              <a:buClr>
                <a:schemeClr val="dk2"/>
              </a:buClr>
              <a:buSzPct val="100000"/>
              <a:buFont typeface="Trebuchet MS"/>
              <a:buChar char="»"/>
              <a:defRPr sz="3333" b="0" i="0" u="none" strike="noStrike" cap="none">
                <a:solidFill>
                  <a:schemeClr val="dk2"/>
                </a:solidFill>
                <a:latin typeface="Trebuchet MS"/>
                <a:ea typeface="Trebuchet MS"/>
                <a:cs typeface="Trebuchet MS"/>
                <a:sym typeface="Trebuchet MS"/>
              </a:defRPr>
            </a:lvl8pPr>
            <a:lvl9pPr marL="6577476" marR="0" lvl="8" indent="-185207" algn="l" rtl="0">
              <a:spcBef>
                <a:spcPts val="666"/>
              </a:spcBef>
              <a:spcAft>
                <a:spcPts val="0"/>
              </a:spcAft>
              <a:buClr>
                <a:schemeClr val="dk2"/>
              </a:buClr>
              <a:buSzPct val="100000"/>
              <a:buFont typeface="Trebuchet MS"/>
              <a:buChar char="»"/>
              <a:defRPr sz="3333" b="0" i="0" u="none" strike="noStrike" cap="none">
                <a:solidFill>
                  <a:schemeClr val="dk2"/>
                </a:solidFill>
                <a:latin typeface="Trebuchet MS"/>
                <a:ea typeface="Trebuchet MS"/>
                <a:cs typeface="Trebuchet MS"/>
                <a:sym typeface="Trebuchet MS"/>
              </a:defRPr>
            </a:lvl9pPr>
          </a:lstStyle>
          <a:p>
            <a:endParaRPr/>
          </a:p>
        </p:txBody>
      </p:sp>
      <p:sp>
        <p:nvSpPr>
          <p:cNvPr id="28" name="Shape 28"/>
          <p:cNvSpPr txBox="1">
            <a:spLocks noGrp="1"/>
          </p:cNvSpPr>
          <p:nvPr>
            <p:ph type="body" idx="2"/>
          </p:nvPr>
        </p:nvSpPr>
        <p:spPr>
          <a:xfrm>
            <a:off x="830579" y="1972222"/>
            <a:ext cx="16626839" cy="875771"/>
          </a:xfrm>
          <a:prstGeom prst="rect">
            <a:avLst/>
          </a:prstGeom>
          <a:noFill/>
          <a:ln>
            <a:noFill/>
          </a:ln>
        </p:spPr>
        <p:txBody>
          <a:bodyPr lIns="91425" tIns="91425" rIns="91425" bIns="91425" anchor="t" anchorCtr="0"/>
          <a:lstStyle>
            <a:lvl1pPr marL="0" marR="0" lvl="0" indent="0" algn="ctr" rtl="0">
              <a:lnSpc>
                <a:spcPct val="90000"/>
              </a:lnSpc>
              <a:spcBef>
                <a:spcPts val="1500"/>
              </a:spcBef>
              <a:spcAft>
                <a:spcPts val="1500"/>
              </a:spcAft>
              <a:buClr>
                <a:schemeClr val="dk1"/>
              </a:buClr>
              <a:buFont typeface="Trebuchet MS"/>
              <a:buNone/>
              <a:defRPr sz="4001" b="0" i="0" u="none" strike="noStrike" cap="none">
                <a:solidFill>
                  <a:schemeClr val="lt2"/>
                </a:solidFill>
                <a:latin typeface="Trebuchet MS"/>
                <a:ea typeface="Trebuchet MS"/>
                <a:cs typeface="Trebuchet MS"/>
                <a:sym typeface="Trebuchet MS"/>
              </a:defRPr>
            </a:lvl1pPr>
            <a:lvl2pPr marL="952491" marR="0" lvl="1" indent="0" algn="ctr" rtl="0">
              <a:lnSpc>
                <a:spcPct val="90000"/>
              </a:lnSpc>
              <a:spcBef>
                <a:spcPts val="1500"/>
              </a:spcBef>
              <a:spcAft>
                <a:spcPts val="1500"/>
              </a:spcAft>
              <a:buClr>
                <a:schemeClr val="dk1"/>
              </a:buClr>
              <a:buFont typeface="Trebuchet MS"/>
              <a:buNone/>
              <a:defRPr sz="4667" b="0" i="0" u="none" strike="noStrike" cap="none">
                <a:solidFill>
                  <a:schemeClr val="lt2"/>
                </a:solidFill>
                <a:latin typeface="Trebuchet MS"/>
                <a:ea typeface="Trebuchet MS"/>
                <a:cs typeface="Trebuchet MS"/>
                <a:sym typeface="Trebuchet MS"/>
              </a:defRPr>
            </a:lvl2pPr>
            <a:lvl3pPr marL="1815024" marR="0" lvl="2" indent="-15875" algn="ctr" rtl="0">
              <a:lnSpc>
                <a:spcPct val="90000"/>
              </a:lnSpc>
              <a:spcBef>
                <a:spcPts val="1500"/>
              </a:spcBef>
              <a:spcAft>
                <a:spcPts val="1500"/>
              </a:spcAft>
              <a:buClr>
                <a:schemeClr val="dk1"/>
              </a:buClr>
              <a:buFont typeface="Trebuchet MS"/>
              <a:buNone/>
              <a:defRPr sz="4667" b="0" i="0" u="none" strike="noStrike" cap="none">
                <a:solidFill>
                  <a:schemeClr val="lt2"/>
                </a:solidFill>
                <a:latin typeface="Trebuchet MS"/>
                <a:ea typeface="Trebuchet MS"/>
                <a:cs typeface="Trebuchet MS"/>
                <a:sym typeface="Trebuchet MS"/>
              </a:defRPr>
            </a:lvl3pPr>
            <a:lvl4pPr marL="2577017" marR="0" lvl="3" indent="-15875" algn="ctr" rtl="0">
              <a:spcBef>
                <a:spcPts val="933"/>
              </a:spcBef>
              <a:spcAft>
                <a:spcPts val="0"/>
              </a:spcAft>
              <a:buClr>
                <a:schemeClr val="lt2"/>
              </a:buClr>
              <a:buFont typeface="Trebuchet MS"/>
              <a:buNone/>
              <a:defRPr sz="4667" b="0" i="0" u="none" strike="noStrike" cap="none">
                <a:solidFill>
                  <a:schemeClr val="lt2"/>
                </a:solidFill>
                <a:latin typeface="Trebuchet MS"/>
                <a:ea typeface="Trebuchet MS"/>
                <a:cs typeface="Trebuchet MS"/>
                <a:sym typeface="Trebuchet MS"/>
              </a:defRPr>
            </a:lvl4pPr>
            <a:lvl5pPr marL="3148511" marR="0" lvl="4" indent="-15875" algn="ctr" rtl="0">
              <a:spcBef>
                <a:spcPts val="933"/>
              </a:spcBef>
              <a:spcAft>
                <a:spcPts val="0"/>
              </a:spcAft>
              <a:buClr>
                <a:schemeClr val="lt2"/>
              </a:buClr>
              <a:buFont typeface="Trebuchet MS"/>
              <a:buNone/>
              <a:defRPr sz="4667" b="0" i="0" u="none" strike="noStrike" cap="none">
                <a:solidFill>
                  <a:schemeClr val="lt2"/>
                </a:solidFill>
                <a:latin typeface="Trebuchet MS"/>
                <a:ea typeface="Trebuchet MS"/>
                <a:cs typeface="Trebuchet MS"/>
                <a:sym typeface="Trebuchet MS"/>
              </a:defRPr>
            </a:lvl5pPr>
            <a:lvl6pPr marL="4291499" marR="0" lvl="5" indent="-185207" algn="l" rtl="0">
              <a:spcBef>
                <a:spcPts val="666"/>
              </a:spcBef>
              <a:spcAft>
                <a:spcPts val="0"/>
              </a:spcAft>
              <a:buClr>
                <a:schemeClr val="dk2"/>
              </a:buClr>
              <a:buSzPct val="100000"/>
              <a:buFont typeface="Trebuchet MS"/>
              <a:buChar char="»"/>
              <a:defRPr sz="3333" b="0" i="0" u="none" strike="noStrike" cap="none">
                <a:solidFill>
                  <a:schemeClr val="dk2"/>
                </a:solidFill>
                <a:latin typeface="Trebuchet MS"/>
                <a:ea typeface="Trebuchet MS"/>
                <a:cs typeface="Trebuchet MS"/>
                <a:sym typeface="Trebuchet MS"/>
              </a:defRPr>
            </a:lvl6pPr>
            <a:lvl7pPr marL="5053491" marR="0" lvl="6" indent="-185207" algn="l" rtl="0">
              <a:spcBef>
                <a:spcPts val="666"/>
              </a:spcBef>
              <a:spcAft>
                <a:spcPts val="0"/>
              </a:spcAft>
              <a:buClr>
                <a:schemeClr val="dk2"/>
              </a:buClr>
              <a:buSzPct val="100000"/>
              <a:buFont typeface="Trebuchet MS"/>
              <a:buChar char="»"/>
              <a:defRPr sz="3333" b="0" i="0" u="none" strike="noStrike" cap="none">
                <a:solidFill>
                  <a:schemeClr val="dk2"/>
                </a:solidFill>
                <a:latin typeface="Trebuchet MS"/>
                <a:ea typeface="Trebuchet MS"/>
                <a:cs typeface="Trebuchet MS"/>
                <a:sym typeface="Trebuchet MS"/>
              </a:defRPr>
            </a:lvl7pPr>
            <a:lvl8pPr marL="5815484" marR="0" lvl="7" indent="-185207" algn="l" rtl="0">
              <a:spcBef>
                <a:spcPts val="666"/>
              </a:spcBef>
              <a:spcAft>
                <a:spcPts val="0"/>
              </a:spcAft>
              <a:buClr>
                <a:schemeClr val="dk2"/>
              </a:buClr>
              <a:buSzPct val="100000"/>
              <a:buFont typeface="Trebuchet MS"/>
              <a:buChar char="»"/>
              <a:defRPr sz="3333" b="0" i="0" u="none" strike="noStrike" cap="none">
                <a:solidFill>
                  <a:schemeClr val="dk2"/>
                </a:solidFill>
                <a:latin typeface="Trebuchet MS"/>
                <a:ea typeface="Trebuchet MS"/>
                <a:cs typeface="Trebuchet MS"/>
                <a:sym typeface="Trebuchet MS"/>
              </a:defRPr>
            </a:lvl8pPr>
            <a:lvl9pPr marL="6577476" marR="0" lvl="8" indent="-185207" algn="l" rtl="0">
              <a:spcBef>
                <a:spcPts val="666"/>
              </a:spcBef>
              <a:spcAft>
                <a:spcPts val="0"/>
              </a:spcAft>
              <a:buClr>
                <a:schemeClr val="dk2"/>
              </a:buClr>
              <a:buSzPct val="100000"/>
              <a:buFont typeface="Trebuchet MS"/>
              <a:buChar char="»"/>
              <a:defRPr sz="3333" b="0" i="0" u="none" strike="noStrike" cap="none">
                <a:solidFill>
                  <a:schemeClr val="dk2"/>
                </a:solidFill>
                <a:latin typeface="Trebuchet MS"/>
                <a:ea typeface="Trebuchet MS"/>
                <a:cs typeface="Trebuchet MS"/>
                <a:sym typeface="Trebuchet MS"/>
              </a:defRPr>
            </a:lvl9pPr>
          </a:lstStyle>
          <a:p>
            <a:endParaRPr/>
          </a:p>
        </p:txBody>
      </p:sp>
    </p:spTree>
    <p:extLst>
      <p:ext uri="{BB962C8B-B14F-4D97-AF65-F5344CB8AC3E}">
        <p14:creationId xmlns:p14="http://schemas.microsoft.com/office/powerpoint/2010/main" val="2561409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9" name="Freeform: Shape 18">
            <a:extLst>
              <a:ext uri="{FF2B5EF4-FFF2-40B4-BE49-F238E27FC236}">
                <a16:creationId xmlns:a16="http://schemas.microsoft.com/office/drawing/2014/main" id="{866BD397-8666-4786-BE8A-BB895F112D70}"/>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670E34F5-43FD-4C3D-874F-52C05B9A8DF7}"/>
              </a:ext>
            </a:extLst>
          </p:cNvPr>
          <p:cNvCxnSpPr>
            <a:cxnSpLocks/>
          </p:cNvCxnSpPr>
          <p:nvPr/>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5BB7876-3D9A-46AC-853A-0E60F5CA6F37}"/>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10;&#10;Description automatically generated">
            <a:extLst>
              <a:ext uri="{FF2B5EF4-FFF2-40B4-BE49-F238E27FC236}">
                <a16:creationId xmlns:a16="http://schemas.microsoft.com/office/drawing/2014/main" id="{5A8ACEBA-4D0E-4BF4-9252-65C9ADBBD1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FA9AEB60-1D07-420B-AD15-3B687DB16659}"/>
              </a:ext>
            </a:extLst>
          </p:cNvPr>
          <p:cNvPicPr>
            <a:picLocks noChangeAspect="1"/>
          </p:cNvPicPr>
          <p:nvPr userDrawn="1"/>
        </p:nvPicPr>
        <p:blipFill>
          <a:blip r:embed="rId3"/>
          <a:stretch>
            <a:fillRect/>
          </a:stretch>
        </p:blipFill>
        <p:spPr>
          <a:xfrm>
            <a:off x="4833893" y="1817851"/>
            <a:ext cx="2629858" cy="605861"/>
          </a:xfrm>
          <a:prstGeom prst="rect">
            <a:avLst/>
          </a:prstGeom>
        </p:spPr>
      </p:pic>
      <p:pic>
        <p:nvPicPr>
          <p:cNvPr id="12" name="Picture 11" descr="Logo&#10;&#10;Description automatically generated">
            <a:extLst>
              <a:ext uri="{FF2B5EF4-FFF2-40B4-BE49-F238E27FC236}">
                <a16:creationId xmlns:a16="http://schemas.microsoft.com/office/drawing/2014/main" id="{E4ACB54B-5D74-47C9-957F-A16252531EC9}"/>
              </a:ext>
            </a:extLst>
          </p:cNvPr>
          <p:cNvPicPr>
            <a:picLocks noChangeAspect="1"/>
          </p:cNvPicPr>
          <p:nvPr userDrawn="1"/>
        </p:nvPicPr>
        <p:blipFill>
          <a:blip r:embed="rId4"/>
          <a:stretch>
            <a:fillRect/>
          </a:stretch>
        </p:blipFill>
        <p:spPr>
          <a:xfrm>
            <a:off x="14745324" y="7271382"/>
            <a:ext cx="2496568" cy="2201743"/>
          </a:xfrm>
          <a:prstGeom prst="rect">
            <a:avLst/>
          </a:prstGeom>
        </p:spPr>
      </p:pic>
    </p:spTree>
    <p:extLst>
      <p:ext uri="{BB962C8B-B14F-4D97-AF65-F5344CB8AC3E}">
        <p14:creationId xmlns:p14="http://schemas.microsoft.com/office/powerpoint/2010/main" val="19050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AA9F37D2-4A95-428F-86C9-909FE5B58622}"/>
              </a:ext>
            </a:extLst>
          </p:cNvPr>
          <p:cNvSpPr>
            <a:spLocks noGrp="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cxnSp>
        <p:nvCxnSpPr>
          <p:cNvPr id="10" name="Straight Connector 9">
            <a:extLst>
              <a:ext uri="{FF2B5EF4-FFF2-40B4-BE49-F238E27FC236}">
                <a16:creationId xmlns:a16="http://schemas.microsoft.com/office/drawing/2014/main" id="{0DC4EAA4-CD11-4B02-BD1A-6BB86D43E95C}"/>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4F7821F8-31A6-487C-8320-8A9EB2CAC5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sp>
        <p:nvSpPr>
          <p:cNvPr id="14" name="Freeform: Shape 13">
            <a:extLst>
              <a:ext uri="{FF2B5EF4-FFF2-40B4-BE49-F238E27FC236}">
                <a16:creationId xmlns:a16="http://schemas.microsoft.com/office/drawing/2014/main" id="{58063CFE-39DE-4552-B91D-EAAB8CD3E53B}"/>
              </a:ext>
            </a:extLst>
          </p:cNvPr>
          <p:cNvSpPr/>
          <p:nvPr userDrawn="1"/>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2521C81E-2091-4538-AFEF-81CFA3599E22}"/>
              </a:ext>
            </a:extLst>
          </p:cNvPr>
          <p:cNvCxnSpPr>
            <a:cxnSpLocks/>
          </p:cNvCxnSpPr>
          <p:nvPr userDrawn="1"/>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9" name="Picture 18" descr="A picture containing text&#10;&#10;Description automatically generated">
            <a:extLst>
              <a:ext uri="{FF2B5EF4-FFF2-40B4-BE49-F238E27FC236}">
                <a16:creationId xmlns:a16="http://schemas.microsoft.com/office/drawing/2014/main" id="{435CAFA6-18B5-41DF-AA7F-00F440833DD8}"/>
              </a:ext>
            </a:extLst>
          </p:cNvPr>
          <p:cNvPicPr>
            <a:picLocks noChangeAspect="1"/>
          </p:cNvPicPr>
          <p:nvPr userDrawn="1"/>
        </p:nvPicPr>
        <p:blipFill rotWithShape="1">
          <a:blip r:embed="rId3"/>
          <a:srcRect l="21860" t="29481" r="30436" b="24358"/>
          <a:stretch/>
        </p:blipFill>
        <p:spPr>
          <a:xfrm>
            <a:off x="14276227" y="6551154"/>
            <a:ext cx="3788827" cy="3459040"/>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91021B3-DE3C-43E8-BB6E-645A12D774E8}"/>
              </a:ext>
            </a:extLst>
          </p:cNvPr>
          <p:cNvPicPr>
            <a:picLocks noChangeAspect="1"/>
          </p:cNvPicPr>
          <p:nvPr userDrawn="1"/>
        </p:nvPicPr>
        <p:blipFill>
          <a:blip r:embed="rId4"/>
          <a:stretch>
            <a:fillRect/>
          </a:stretch>
        </p:blipFill>
        <p:spPr>
          <a:xfrm>
            <a:off x="4833893" y="1817851"/>
            <a:ext cx="2629858" cy="605861"/>
          </a:xfrm>
          <a:prstGeom prst="rect">
            <a:avLst/>
          </a:prstGeom>
        </p:spPr>
      </p:pic>
    </p:spTree>
    <p:extLst>
      <p:ext uri="{BB962C8B-B14F-4D97-AF65-F5344CB8AC3E}">
        <p14:creationId xmlns:p14="http://schemas.microsoft.com/office/powerpoint/2010/main" val="1043030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9" name="Freeform: Shape 18">
            <a:extLst>
              <a:ext uri="{FF2B5EF4-FFF2-40B4-BE49-F238E27FC236}">
                <a16:creationId xmlns:a16="http://schemas.microsoft.com/office/drawing/2014/main" id="{866BD397-8666-4786-BE8A-BB895F112D70}"/>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670E34F5-43FD-4C3D-874F-52C05B9A8DF7}"/>
              </a:ext>
            </a:extLst>
          </p:cNvPr>
          <p:cNvCxnSpPr>
            <a:cxnSpLocks/>
          </p:cNvCxnSpPr>
          <p:nvPr/>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10;&#10;Description automatically generated">
            <a:extLst>
              <a:ext uri="{FF2B5EF4-FFF2-40B4-BE49-F238E27FC236}">
                <a16:creationId xmlns:a16="http://schemas.microsoft.com/office/drawing/2014/main" id="{59E07367-9FF5-4A36-A752-AF6C25678972}"/>
              </a:ext>
            </a:extLst>
          </p:cNvPr>
          <p:cNvPicPr>
            <a:picLocks noChangeAspect="1"/>
          </p:cNvPicPr>
          <p:nvPr userDrawn="1"/>
        </p:nvPicPr>
        <p:blipFill rotWithShape="1">
          <a:blip r:embed="rId2"/>
          <a:srcRect l="21860" t="29481" r="30436" b="24358"/>
          <a:stretch/>
        </p:blipFill>
        <p:spPr>
          <a:xfrm>
            <a:off x="14276227" y="6551154"/>
            <a:ext cx="3788827" cy="3459040"/>
          </a:xfrm>
          <a:prstGeom prst="rect">
            <a:avLst/>
          </a:prstGeom>
        </p:spPr>
      </p:pic>
      <p:cxnSp>
        <p:nvCxnSpPr>
          <p:cNvPr id="15" name="Straight Connector 14">
            <a:extLst>
              <a:ext uri="{FF2B5EF4-FFF2-40B4-BE49-F238E27FC236}">
                <a16:creationId xmlns:a16="http://schemas.microsoft.com/office/drawing/2014/main" id="{05BB7876-3D9A-46AC-853A-0E60F5CA6F37}"/>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10;&#10;Description automatically generated">
            <a:extLst>
              <a:ext uri="{FF2B5EF4-FFF2-40B4-BE49-F238E27FC236}">
                <a16:creationId xmlns:a16="http://schemas.microsoft.com/office/drawing/2014/main" id="{5A8ACEBA-4D0E-4BF4-9252-65C9ADBBD194}"/>
              </a:ext>
            </a:extLst>
          </p:cNvPr>
          <p:cNvPicPr>
            <a:picLocks noChangeAspect="1"/>
          </p:cNvPicPr>
          <p:nvPr userDrawn="1"/>
        </p:nvPicPr>
        <p:blipFill rotWithShape="1">
          <a:blip r:embed="rId3"/>
          <a:srcRect r="6627"/>
          <a:stretch/>
        </p:blipFill>
        <p:spPr>
          <a:xfrm>
            <a:off x="897679" y="1356239"/>
            <a:ext cx="3384181" cy="1525760"/>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FA9AEB60-1D07-420B-AD15-3B687DB16659}"/>
              </a:ext>
            </a:extLst>
          </p:cNvPr>
          <p:cNvPicPr>
            <a:picLocks noChangeAspect="1"/>
          </p:cNvPicPr>
          <p:nvPr userDrawn="1"/>
        </p:nvPicPr>
        <p:blipFill>
          <a:blip r:embed="rId4"/>
          <a:stretch>
            <a:fillRect/>
          </a:stretch>
        </p:blipFill>
        <p:spPr>
          <a:xfrm>
            <a:off x="4833893" y="1817851"/>
            <a:ext cx="2629858" cy="605861"/>
          </a:xfrm>
          <a:prstGeom prst="rect">
            <a:avLst/>
          </a:prstGeom>
        </p:spPr>
      </p:pic>
    </p:spTree>
    <p:extLst>
      <p:ext uri="{BB962C8B-B14F-4D97-AF65-F5344CB8AC3E}">
        <p14:creationId xmlns:p14="http://schemas.microsoft.com/office/powerpoint/2010/main" val="19050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ub title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8301" y="747664"/>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831977" y="3186797"/>
            <a:ext cx="16581120" cy="6198208"/>
          </a:xfrm>
        </p:spPr>
        <p:txBody>
          <a:bodyPr/>
          <a:lstStyle>
            <a:lvl1pPr marL="0" indent="0">
              <a:spcBef>
                <a:spcPts val="500"/>
              </a:spcBef>
              <a:spcAft>
                <a:spcPts val="500"/>
              </a:spcAft>
              <a:buClr>
                <a:schemeClr val="bg2"/>
              </a:buClr>
              <a:buSzPct val="100000"/>
              <a:buFontTx/>
              <a:buNone/>
              <a:defRPr sz="2800">
                <a:solidFill>
                  <a:schemeClr val="bg1"/>
                </a:solidFill>
                <a:latin typeface="Arial" panose="020B0604020202020204" pitchFamily="34" charset="0"/>
                <a:cs typeface="Arial" panose="020B0604020202020204" pitchFamily="34" charset="0"/>
              </a:defRPr>
            </a:lvl1pPr>
            <a:lvl2pPr marL="952519" indent="0">
              <a:spcBef>
                <a:spcPts val="500"/>
              </a:spcBef>
              <a:spcAft>
                <a:spcPts val="500"/>
              </a:spcAft>
              <a:buClr>
                <a:schemeClr val="bg2"/>
              </a:buClr>
              <a:buSzPct val="100000"/>
              <a:buFontTx/>
              <a:buNone/>
              <a:defRPr sz="2400">
                <a:solidFill>
                  <a:schemeClr val="bg1"/>
                </a:solidFill>
                <a:latin typeface="Arial" panose="020B0604020202020204" pitchFamily="34" charset="0"/>
                <a:cs typeface="Arial" panose="020B0604020202020204" pitchFamily="34" charset="0"/>
              </a:defRPr>
            </a:lvl2pPr>
            <a:lvl3pPr marL="1815078" indent="0">
              <a:buClr>
                <a:schemeClr val="bg2"/>
              </a:buClr>
              <a:buSzPct val="100000"/>
              <a:buFontTx/>
              <a:buNone/>
              <a:defRPr sz="1833">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p:txBody>
      </p:sp>
      <p:sp>
        <p:nvSpPr>
          <p:cNvPr id="5" name="Text Placeholder 4"/>
          <p:cNvSpPr>
            <a:spLocks noGrp="1"/>
          </p:cNvSpPr>
          <p:nvPr>
            <p:ph type="body" sz="quarter" idx="10"/>
          </p:nvPr>
        </p:nvSpPr>
        <p:spPr>
          <a:xfrm>
            <a:off x="825331" y="1741489"/>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2293701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ding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936" y="747428"/>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824728" y="3189912"/>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10"/>
          </p:nvPr>
        </p:nvSpPr>
        <p:spPr>
          <a:xfrm>
            <a:off x="824728" y="1739896"/>
            <a:ext cx="16607858"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2720568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n Brande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5700" y="748506"/>
            <a:ext cx="16626840" cy="984885"/>
          </a:xfrm>
        </p:spPr>
        <p:txBody>
          <a:bodyPr/>
          <a:lstStyle>
            <a:lvl1pPr algn="l">
              <a:defRPr sz="4800" b="1"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819340" y="3191235"/>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10"/>
          </p:nvPr>
        </p:nvSpPr>
        <p:spPr>
          <a:xfrm>
            <a:off x="825828" y="1740430"/>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
        <p:nvSpPr>
          <p:cNvPr id="4" name="Rectangle 3">
            <a:extLst>
              <a:ext uri="{FF2B5EF4-FFF2-40B4-BE49-F238E27FC236}">
                <a16:creationId xmlns:a16="http://schemas.microsoft.com/office/drawing/2014/main" id="{F02F676A-5111-4EB7-8282-C9626C589645}"/>
              </a:ext>
            </a:extLst>
          </p:cNvPr>
          <p:cNvSpPr/>
          <p:nvPr userDrawn="1"/>
        </p:nvSpPr>
        <p:spPr bwMode="white">
          <a:xfrm>
            <a:off x="14655801" y="9389443"/>
            <a:ext cx="3632199" cy="8975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12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Content - NO LOGO &amp; PAGE NUMB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618" y="744037"/>
            <a:ext cx="16620988" cy="990175"/>
          </a:xfrm>
        </p:spPr>
        <p:txBody>
          <a:bodyPr/>
          <a:lstStyle>
            <a:lvl1pPr algn="l">
              <a:defRPr sz="4800" cap="none">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853440" y="3505059"/>
            <a:ext cx="16581120" cy="6156263"/>
          </a:xfrm>
        </p:spPr>
        <p:txBody>
          <a:bodyPr/>
          <a:lstStyle>
            <a:lvl1pPr marL="0" indent="0">
              <a:buClr>
                <a:schemeClr val="bg2"/>
              </a:buClr>
              <a:buSzPct val="100000"/>
              <a:buFontTx/>
              <a:buNone/>
              <a:defRPr sz="2400">
                <a:solidFill>
                  <a:schemeClr val="accent4"/>
                </a:solidFill>
              </a:defRPr>
            </a:lvl1pPr>
            <a:lvl2pPr marL="952519" indent="0">
              <a:buClr>
                <a:schemeClr val="bg2"/>
              </a:buClr>
              <a:buSzPct val="100000"/>
              <a:buFontTx/>
              <a:buNone/>
              <a:defRPr sz="2000">
                <a:solidFill>
                  <a:schemeClr val="accent4"/>
                </a:solidFill>
              </a:defRPr>
            </a:lvl2pPr>
            <a:lvl3pPr marL="1815078" indent="0">
              <a:buClr>
                <a:schemeClr val="bg2"/>
              </a:buClr>
              <a:buSzPct val="100000"/>
              <a:buFontTx/>
              <a:buNone/>
              <a:defRPr sz="1800">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10"/>
          </p:nvPr>
        </p:nvSpPr>
        <p:spPr>
          <a:xfrm>
            <a:off x="827103" y="1740548"/>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4110264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Divider or Transition Slide">
    <p:spTree>
      <p:nvGrpSpPr>
        <p:cNvPr id="1" name=""/>
        <p:cNvGrpSpPr/>
        <p:nvPr/>
      </p:nvGrpSpPr>
      <p:grpSpPr>
        <a:xfrm>
          <a:off x="0" y="0"/>
          <a:ext cx="0" cy="0"/>
          <a:chOff x="0" y="0"/>
          <a:chExt cx="0" cy="0"/>
        </a:xfrm>
      </p:grpSpPr>
      <p:sp>
        <p:nvSpPr>
          <p:cNvPr id="2" name="Title 1"/>
          <p:cNvSpPr>
            <a:spLocks noGrp="1"/>
          </p:cNvSpPr>
          <p:nvPr>
            <p:ph type="title"/>
          </p:nvPr>
        </p:nvSpPr>
        <p:spPr>
          <a:xfrm>
            <a:off x="3193869" y="3998551"/>
            <a:ext cx="11900262" cy="2193243"/>
          </a:xfrm>
        </p:spPr>
        <p:txBody>
          <a:bodyPr anchor="t"/>
          <a:lstStyle>
            <a:lvl1pPr algn="ctr">
              <a:defRPr sz="4800">
                <a:solidFill>
                  <a:schemeClr val="bg1"/>
                </a:solidFill>
              </a:defRPr>
            </a:lvl1pPr>
          </a:lstStyle>
          <a:p>
            <a:r>
              <a:rPr lang="en-US"/>
              <a:t>Click to edit Master title style</a:t>
            </a:r>
          </a:p>
        </p:txBody>
      </p:sp>
      <p:sp>
        <p:nvSpPr>
          <p:cNvPr id="3" name="Rectangle 2">
            <a:extLst>
              <a:ext uri="{FF2B5EF4-FFF2-40B4-BE49-F238E27FC236}">
                <a16:creationId xmlns:a16="http://schemas.microsoft.com/office/drawing/2014/main" id="{8C993AEE-ACAA-4A36-926F-A62FD4F2A9AC}"/>
              </a:ext>
            </a:extLst>
          </p:cNvPr>
          <p:cNvSpPr/>
          <p:nvPr userDrawn="1"/>
        </p:nvSpPr>
        <p:spPr bwMode="white">
          <a:xfrm>
            <a:off x="0" y="9330779"/>
            <a:ext cx="1524000" cy="95622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5110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05090" y="749096"/>
            <a:ext cx="16622192" cy="984885"/>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p>
            <a:pPr lvl="0"/>
            <a:r>
              <a:rPr lang="en-US"/>
              <a:t>Click to edit master title style</a:t>
            </a:r>
          </a:p>
        </p:txBody>
      </p:sp>
      <p:sp>
        <p:nvSpPr>
          <p:cNvPr id="1027" name="Rectangle 3"/>
          <p:cNvSpPr>
            <a:spLocks noGrp="1" noChangeArrowheads="1"/>
          </p:cNvSpPr>
          <p:nvPr>
            <p:ph type="body" idx="1"/>
          </p:nvPr>
        </p:nvSpPr>
        <p:spPr bwMode="auto">
          <a:xfrm>
            <a:off x="834201" y="3185146"/>
            <a:ext cx="16581552" cy="62237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p:txBody>
      </p:sp>
      <p:sp>
        <p:nvSpPr>
          <p:cNvPr id="4" name="TextBox 3"/>
          <p:cNvSpPr txBox="1"/>
          <p:nvPr userDrawn="1"/>
        </p:nvSpPr>
        <p:spPr>
          <a:xfrm>
            <a:off x="908748" y="9870621"/>
            <a:ext cx="535045" cy="184666"/>
          </a:xfrm>
          <a:prstGeom prst="rect">
            <a:avLst/>
          </a:prstGeom>
          <a:noFill/>
        </p:spPr>
        <p:txBody>
          <a:bodyPr wrap="square" lIns="0" tIns="0" rIns="0" bIns="0" rtlCol="0" anchor="ctr">
            <a:spAutoFit/>
          </a:bodyPr>
          <a:lstStyle>
            <a:defPPr>
              <a:defRPr lang="en-US"/>
            </a:defPPr>
            <a:lvl1pPr algn="ctr">
              <a:defRPr sz="4400" cap="all">
                <a:solidFill>
                  <a:schemeClr val="bg1"/>
                </a:solidFill>
                <a:latin typeface="Century Gothic" pitchFamily="34" charset="0"/>
              </a:defRPr>
            </a:lvl1pPr>
          </a:lstStyle>
          <a:p>
            <a:pPr algn="l"/>
            <a:fld id="{9EF62655-870B-4C06-BC3D-C67D37BAE36D}" type="slidenum">
              <a:rPr lang="en-US" sz="1200" kern="1200" smtClean="0">
                <a:solidFill>
                  <a:schemeClr val="accent5"/>
                </a:solidFill>
                <a:latin typeface="Trebuchet MS" panose="020B0603020202020204" pitchFamily="34" charset="0"/>
                <a:ea typeface="MS PGothic" pitchFamily="34" charset="-128"/>
                <a:cs typeface="+mn-cs"/>
              </a:rPr>
              <a:pPr algn="l"/>
              <a:t>‹#›</a:t>
            </a:fld>
            <a:r>
              <a:rPr lang="en-US" sz="1200" cap="none" baseline="0">
                <a:solidFill>
                  <a:schemeClr val="accent5"/>
                </a:solidFill>
                <a:latin typeface="Trebuchet MS" panose="020B0603020202020204" pitchFamily="34" charset="0"/>
              </a:rPr>
              <a:t> </a:t>
            </a:r>
            <a:endParaRPr lang="en-US" sz="1200" cap="none">
              <a:solidFill>
                <a:schemeClr val="accent5"/>
              </a:solidFill>
              <a:latin typeface="Trebuchet MS" panose="020B0603020202020204" pitchFamily="34" charset="0"/>
            </a:endParaRPr>
          </a:p>
        </p:txBody>
      </p:sp>
      <p:cxnSp>
        <p:nvCxnSpPr>
          <p:cNvPr id="22" name="Straight Connector 21">
            <a:extLst>
              <a:ext uri="{FF2B5EF4-FFF2-40B4-BE49-F238E27FC236}">
                <a16:creationId xmlns:a16="http://schemas.microsoft.com/office/drawing/2014/main" id="{BC2FDD42-E463-47E8-BC74-30C0F632C361}"/>
              </a:ext>
            </a:extLst>
          </p:cNvPr>
          <p:cNvCxnSpPr/>
          <p:nvPr/>
        </p:nvCxnSpPr>
        <p:spPr>
          <a:xfrm>
            <a:off x="16397639" y="9580069"/>
            <a:ext cx="0" cy="548437"/>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23" name="Picture 22" descr="A picture containing text&#10;&#10;Description automatically generated">
            <a:extLst>
              <a:ext uri="{FF2B5EF4-FFF2-40B4-BE49-F238E27FC236}">
                <a16:creationId xmlns:a16="http://schemas.microsoft.com/office/drawing/2014/main" id="{A790E381-A253-4895-8817-3A0BDB27299C}"/>
              </a:ext>
            </a:extLst>
          </p:cNvPr>
          <p:cNvPicPr>
            <a:picLocks noChangeAspect="1"/>
          </p:cNvPicPr>
          <p:nvPr userDrawn="1"/>
        </p:nvPicPr>
        <p:blipFill>
          <a:blip r:embed="rId14"/>
          <a:stretch>
            <a:fillRect/>
          </a:stretch>
        </p:blipFill>
        <p:spPr>
          <a:xfrm>
            <a:off x="14912588" y="9537904"/>
            <a:ext cx="1402947" cy="590602"/>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0FF81F06-FF3B-4262-8198-F99751439291}"/>
              </a:ext>
            </a:extLst>
          </p:cNvPr>
          <p:cNvPicPr>
            <a:picLocks noChangeAspect="1"/>
          </p:cNvPicPr>
          <p:nvPr userDrawn="1"/>
        </p:nvPicPr>
        <p:blipFill>
          <a:blip r:embed="rId15"/>
          <a:stretch>
            <a:fillRect/>
          </a:stretch>
        </p:blipFill>
        <p:spPr>
          <a:xfrm>
            <a:off x="16584997" y="9696809"/>
            <a:ext cx="1225925" cy="282426"/>
          </a:xfrm>
          <a:prstGeom prst="rect">
            <a:avLst/>
          </a:prstGeom>
        </p:spPr>
      </p:pic>
    </p:spTree>
    <p:extLst>
      <p:ext uri="{BB962C8B-B14F-4D97-AF65-F5344CB8AC3E}">
        <p14:creationId xmlns:p14="http://schemas.microsoft.com/office/powerpoint/2010/main" val="1725690729"/>
      </p:ext>
    </p:extLst>
  </p:cSld>
  <p:clrMap bg1="dk2" tx1="lt1" bg2="dk1" tx2="lt2" accent1="accent1" accent2="accent2" accent3="accent3" accent4="accent4" accent5="accent5" accent6="accent6" hlink="hlink" folHlink="folHlink"/>
  <p:sldLayoutIdLst>
    <p:sldLayoutId id="2147483997" r:id="rId1"/>
    <p:sldLayoutId id="2147483998" r:id="rId2"/>
    <p:sldLayoutId id="2147483980" r:id="rId3"/>
    <p:sldLayoutId id="2147483985" r:id="rId4"/>
    <p:sldLayoutId id="2147483896" r:id="rId5"/>
    <p:sldLayoutId id="2147483981" r:id="rId6"/>
    <p:sldLayoutId id="2147483991" r:id="rId7"/>
    <p:sldLayoutId id="2147483988" r:id="rId8"/>
    <p:sldLayoutId id="2147483954" r:id="rId9"/>
    <p:sldLayoutId id="2147483992" r:id="rId10"/>
    <p:sldLayoutId id="2147483993" r:id="rId11"/>
    <p:sldLayoutId id="2147483996"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p:titleStyle>
    <p:bodyStyle>
      <a:lvl1pPr marL="0" indent="0" algn="l" rtl="0" fontAlgn="base">
        <a:lnSpc>
          <a:spcPct val="90000"/>
        </a:lnSpc>
        <a:spcBef>
          <a:spcPts val="1500"/>
        </a:spcBef>
        <a:spcAft>
          <a:spcPts val="1500"/>
        </a:spcAft>
        <a:buClr>
          <a:schemeClr val="bg2"/>
        </a:buClr>
        <a:buSzPct val="100000"/>
        <a:buFontTx/>
        <a:buNone/>
        <a:defRPr sz="2800" b="0">
          <a:solidFill>
            <a:schemeClr val="bg1"/>
          </a:solidFill>
          <a:latin typeface="Arial" panose="020B0604020202020204" pitchFamily="34" charset="0"/>
          <a:ea typeface="+mn-ea"/>
          <a:cs typeface="Arial" panose="020B0604020202020204" pitchFamily="34" charset="0"/>
        </a:defRPr>
      </a:lvl1pPr>
      <a:lvl2pPr marL="952519" indent="0" algn="l" rtl="0" fontAlgn="base">
        <a:lnSpc>
          <a:spcPct val="90000"/>
        </a:lnSpc>
        <a:spcBef>
          <a:spcPts val="1500"/>
        </a:spcBef>
        <a:spcAft>
          <a:spcPts val="1500"/>
        </a:spcAft>
        <a:buClr>
          <a:schemeClr val="bg2"/>
        </a:buClr>
        <a:buSzPct val="100000"/>
        <a:buFontTx/>
        <a:buNone/>
        <a:defRPr sz="2400" b="0">
          <a:solidFill>
            <a:schemeClr val="bg1"/>
          </a:solidFill>
          <a:latin typeface="Arial" panose="020B0604020202020204" pitchFamily="34" charset="0"/>
          <a:cs typeface="Arial" panose="020B0604020202020204" pitchFamily="34" charset="0"/>
        </a:defRPr>
      </a:lvl2pPr>
      <a:lvl3pPr marL="1815078" indent="0" algn="l" rtl="0" fontAlgn="base">
        <a:lnSpc>
          <a:spcPct val="90000"/>
        </a:lnSpc>
        <a:spcBef>
          <a:spcPts val="1500"/>
        </a:spcBef>
        <a:spcAft>
          <a:spcPts val="1500"/>
        </a:spcAft>
        <a:buClr>
          <a:schemeClr val="bg2"/>
        </a:buClr>
        <a:buSzPct val="100000"/>
        <a:buFontTx/>
        <a:buNone/>
        <a:defRPr sz="1833" b="0">
          <a:solidFill>
            <a:schemeClr val="accent4"/>
          </a:solidFill>
          <a:latin typeface="Trebuchet MS" pitchFamily="34" charset="0"/>
        </a:defRPr>
      </a:lvl3pPr>
      <a:lvl4pPr marL="2958101" indent="-381008" algn="l" rtl="0" fontAlgn="base">
        <a:spcBef>
          <a:spcPct val="20000"/>
        </a:spcBef>
        <a:spcAft>
          <a:spcPct val="0"/>
        </a:spcAft>
        <a:buChar char="–"/>
        <a:defRPr sz="3333">
          <a:solidFill>
            <a:schemeClr val="bg1"/>
          </a:solidFill>
          <a:latin typeface="+mn-lt"/>
        </a:defRPr>
      </a:lvl4pPr>
      <a:lvl5pPr marL="3529612" indent="-381008" algn="l" rtl="0" fontAlgn="base">
        <a:spcBef>
          <a:spcPct val="20000"/>
        </a:spcBef>
        <a:spcAft>
          <a:spcPct val="0"/>
        </a:spcAft>
        <a:buChar char="»"/>
        <a:defRPr sz="3333">
          <a:solidFill>
            <a:schemeClr val="bg1"/>
          </a:solidFill>
          <a:latin typeface="+mn-lt"/>
        </a:defRPr>
      </a:lvl5pPr>
      <a:lvl6pPr marL="4291627" indent="-381008" algn="l" rtl="0" eaLnBrk="1" fontAlgn="base" hangingPunct="1">
        <a:spcBef>
          <a:spcPct val="20000"/>
        </a:spcBef>
        <a:spcAft>
          <a:spcPct val="0"/>
        </a:spcAft>
        <a:buChar char="»"/>
        <a:defRPr sz="3333">
          <a:solidFill>
            <a:schemeClr val="bg1"/>
          </a:solidFill>
          <a:latin typeface="+mn-lt"/>
        </a:defRPr>
      </a:lvl6pPr>
      <a:lvl7pPr marL="5053643" indent="-381008" algn="l" rtl="0" eaLnBrk="1" fontAlgn="base" hangingPunct="1">
        <a:spcBef>
          <a:spcPct val="20000"/>
        </a:spcBef>
        <a:spcAft>
          <a:spcPct val="0"/>
        </a:spcAft>
        <a:buChar char="»"/>
        <a:defRPr sz="3333">
          <a:solidFill>
            <a:schemeClr val="bg1"/>
          </a:solidFill>
          <a:latin typeface="+mn-lt"/>
        </a:defRPr>
      </a:lvl7pPr>
      <a:lvl8pPr marL="5815658" indent="-381008" algn="l" rtl="0" eaLnBrk="1" fontAlgn="base" hangingPunct="1">
        <a:spcBef>
          <a:spcPct val="20000"/>
        </a:spcBef>
        <a:spcAft>
          <a:spcPct val="0"/>
        </a:spcAft>
        <a:buChar char="»"/>
        <a:defRPr sz="3333">
          <a:solidFill>
            <a:schemeClr val="bg1"/>
          </a:solidFill>
          <a:latin typeface="+mn-lt"/>
        </a:defRPr>
      </a:lvl8pPr>
      <a:lvl9pPr marL="6577673" indent="-381008" algn="l" rtl="0" eaLnBrk="1" fontAlgn="base" hangingPunct="1">
        <a:spcBef>
          <a:spcPct val="20000"/>
        </a:spcBef>
        <a:spcAft>
          <a:spcPct val="0"/>
        </a:spcAft>
        <a:buChar char="»"/>
        <a:defRPr sz="3333">
          <a:solidFill>
            <a:schemeClr val="bg1"/>
          </a:solidFill>
          <a:latin typeface="+mn-lt"/>
        </a:defRPr>
      </a:lvl9pPr>
    </p:bodyStyle>
    <p:otherStyle>
      <a:defPPr>
        <a:defRPr lang="en-US"/>
      </a:defPPr>
      <a:lvl1pPr marL="0" algn="l" defTabSz="1524030" rtl="0" eaLnBrk="1" latinLnBrk="0" hangingPunct="1">
        <a:defRPr sz="3000" kern="1200">
          <a:solidFill>
            <a:schemeClr val="tx1"/>
          </a:solidFill>
          <a:latin typeface="+mn-lt"/>
          <a:ea typeface="+mn-ea"/>
          <a:cs typeface="+mn-cs"/>
        </a:defRPr>
      </a:lvl1pPr>
      <a:lvl2pPr marL="762015" algn="l" defTabSz="1524030" rtl="0" eaLnBrk="1" latinLnBrk="0" hangingPunct="1">
        <a:defRPr sz="3000" kern="1200">
          <a:solidFill>
            <a:schemeClr val="tx1"/>
          </a:solidFill>
          <a:latin typeface="+mn-lt"/>
          <a:ea typeface="+mn-ea"/>
          <a:cs typeface="+mn-cs"/>
        </a:defRPr>
      </a:lvl2pPr>
      <a:lvl3pPr marL="1524030" algn="l" defTabSz="1524030" rtl="0" eaLnBrk="1" latinLnBrk="0" hangingPunct="1">
        <a:defRPr sz="3000" kern="1200">
          <a:solidFill>
            <a:schemeClr val="tx1"/>
          </a:solidFill>
          <a:latin typeface="+mn-lt"/>
          <a:ea typeface="+mn-ea"/>
          <a:cs typeface="+mn-cs"/>
        </a:defRPr>
      </a:lvl3pPr>
      <a:lvl4pPr marL="2286046" algn="l" defTabSz="1524030" rtl="0" eaLnBrk="1" latinLnBrk="0" hangingPunct="1">
        <a:defRPr sz="3000" kern="1200">
          <a:solidFill>
            <a:schemeClr val="tx1"/>
          </a:solidFill>
          <a:latin typeface="+mn-lt"/>
          <a:ea typeface="+mn-ea"/>
          <a:cs typeface="+mn-cs"/>
        </a:defRPr>
      </a:lvl4pPr>
      <a:lvl5pPr marL="3048061" algn="l" defTabSz="1524030" rtl="0" eaLnBrk="1" latinLnBrk="0" hangingPunct="1">
        <a:defRPr sz="3000" kern="1200">
          <a:solidFill>
            <a:schemeClr val="tx1"/>
          </a:solidFill>
          <a:latin typeface="+mn-lt"/>
          <a:ea typeface="+mn-ea"/>
          <a:cs typeface="+mn-cs"/>
        </a:defRPr>
      </a:lvl5pPr>
      <a:lvl6pPr marL="3810076" algn="l" defTabSz="1524030" rtl="0" eaLnBrk="1" latinLnBrk="0" hangingPunct="1">
        <a:defRPr sz="3000" kern="1200">
          <a:solidFill>
            <a:schemeClr val="tx1"/>
          </a:solidFill>
          <a:latin typeface="+mn-lt"/>
          <a:ea typeface="+mn-ea"/>
          <a:cs typeface="+mn-cs"/>
        </a:defRPr>
      </a:lvl6pPr>
      <a:lvl7pPr marL="4572091" algn="l" defTabSz="1524030" rtl="0" eaLnBrk="1" latinLnBrk="0" hangingPunct="1">
        <a:defRPr sz="3000" kern="1200">
          <a:solidFill>
            <a:schemeClr val="tx1"/>
          </a:solidFill>
          <a:latin typeface="+mn-lt"/>
          <a:ea typeface="+mn-ea"/>
          <a:cs typeface="+mn-cs"/>
        </a:defRPr>
      </a:lvl7pPr>
      <a:lvl8pPr marL="5334107" algn="l" defTabSz="1524030" rtl="0" eaLnBrk="1" latinLnBrk="0" hangingPunct="1">
        <a:defRPr sz="3000" kern="1200">
          <a:solidFill>
            <a:schemeClr val="tx1"/>
          </a:solidFill>
          <a:latin typeface="+mn-lt"/>
          <a:ea typeface="+mn-ea"/>
          <a:cs typeface="+mn-cs"/>
        </a:defRPr>
      </a:lvl8pPr>
      <a:lvl9pPr marL="6096122" algn="l" defTabSz="1524030" rtl="0" eaLnBrk="1" latinLnBrk="0" hangingPunct="1">
        <a:defRPr sz="3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hyperlink" Target="https://docs.nvidia.com/jetson/l4t/index.html#page/Tegra%20Linux%20Driver%20Package%20Development%20Guide/hw_setup.html#wwpID0E0YR0HA" TargetMode="External"/><Relationship Id="rId2" Type="http://schemas.openxmlformats.org/officeDocument/2006/relationships/image" Target="../media/image13.jpeg"/><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s://docs.nvidia.com/jetson/l4t/Tegra%20Linux%20Driver%20Package%20Development%20Guide/flashing.html" TargetMode="External"/><Relationship Id="rId2" Type="http://schemas.openxmlformats.org/officeDocument/2006/relationships/hyperlink" Target="https://docs.nvidia.com/jetson/l4t/Tegra%20Linux%20Driver%20Package%20Development%20Guide/bootloader_setup.html" TargetMode="External"/><Relationship Id="rId1" Type="http://schemas.openxmlformats.org/officeDocument/2006/relationships/slideLayout" Target="../slideLayouts/slideLayout6.xml"/><Relationship Id="rId5" Type="http://schemas.openxmlformats.org/officeDocument/2006/relationships/hyperlink" Target="https://docs.nvidia.com/jetson/l4t/index.html#page/Tegra%20Linux%20Driver%20Package%20Development%20Guide/overview.html#" TargetMode="External"/><Relationship Id="rId4" Type="http://schemas.openxmlformats.org/officeDocument/2006/relationships/hyperlink" Target="https://docs.nvidia.com/jetson/l4t-multimedia/group__l4t__mm__test__group.html"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hyperlink" Target="https://roboticsbiz.com/ai-hardware-what-they-are-and-why-they-matter-in-2020/" TargetMode="Externa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hyperlink" Target="https://www.geeksforgeeks.org/computer-architecture-flynns-taxonomy/" TargetMode="External"/><Relationship Id="rId2" Type="http://schemas.openxmlformats.org/officeDocument/2006/relationships/hyperlink" Target="https://www.geeksforgeeks.org/difference-between-simd-and-mimd/" TargetMode="Externa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creativecommons.org/licenses/by-nc/4.0/legalcode" TargetMode="Externa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hyperlink" Target="https://creativecommons.org/licenses/by-sa/3.0/" TargetMode="External"/><Relationship Id="rId5" Type="http://schemas.openxmlformats.org/officeDocument/2006/relationships/image" Target="../media/image17.png"/><Relationship Id="rId4" Type="http://schemas.openxmlformats.org/officeDocument/2006/relationships/hyperlink" Target="http://ctsh9911409.blogspot.com/2010/09/intel-cpu.html" TargetMode="Externa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3" Type="http://schemas.openxmlformats.org/officeDocument/2006/relationships/hyperlink" Target="https://www.microcontrollertips.com/risc-vs-cisc-architectures-one-better/#:~:text=One%20of%20the%20major%20differences%20between%20RISC%20and,and%20CISC%20emphasizes%20efficiency%20in%20instructions%20per%20program" TargetMode="External"/><Relationship Id="rId2" Type="http://schemas.openxmlformats.org/officeDocument/2006/relationships/image" Target="../media/image19.jpeg"/><Relationship Id="rId1" Type="http://schemas.openxmlformats.org/officeDocument/2006/relationships/slideLayout" Target="../slideLayouts/slideLayout10.xml"/><Relationship Id="rId4" Type="http://schemas.openxmlformats.org/officeDocument/2006/relationships/hyperlink" Target="https://cs.stanford.edu/people/eroberts/courses/soco/projects/risc/risccisc/"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bing.com/aclk?ld=e8f6ayAbX2ThwqzCuCJYxKazVUCUzAXcch8XVnsp4Z4yu-wY8o7-YO_czLuWJC3yaSsdRyk8N8FkbourXD2ot_R0oAlKwxZaCGXMR2-bahxe4VOxJe6Dj7OmbEvlWNlQ2jbb231yDHJJ_evB5yf5uCZPP5YOzU37Q2r6Os0N5_sPmb8EPaBni9NK2SCygFUFXbmXYQug&amp;u=aHR0cHMlM2ElMmYlMmYlMmZhcm0uY29tJTJmLSUyZm1lZGlhJTJmQXJtJTI1MjBEZXZlbG9wZXIlMjUyMENvbW11bml0eSUyZlBERiUyZkxlYXJuJTI1MjB0aGUlMjUyMEFyY2hpdGVjdHVyZSUyZkludHJvZHVjaW5nJTI1MjB0aGUlMjUyMEFybSUyNTIwYXJjaGl0ZWN0dXJlLnBkZiUzZnJldmlzaW9uJTNkMGI2YjY3ZWEtZWRkNy00OTc1LWIyM2MtZDQ5MDRhYzBjYjM1&amp;rlid=0b14e38f527212609cd183a98dbd351e&amp;ntb=1" TargetMode="External"/><Relationship Id="rId2" Type="http://schemas.openxmlformats.org/officeDocument/2006/relationships/image" Target="../media/image20.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hyperlink" Target="https://www.youtube.com/watch?v=-P28LKWTzrI" TargetMode="Externa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10.xml"/><Relationship Id="rId5" Type="http://schemas.openxmlformats.org/officeDocument/2006/relationships/image" Target="../media/image26.png"/><Relationship Id="rId4" Type="http://schemas.openxmlformats.org/officeDocument/2006/relationships/image" Target="../media/image25.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10.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png"/><Relationship Id="rId1" Type="http://schemas.openxmlformats.org/officeDocument/2006/relationships/slideLayout" Target="../slideLayouts/slideLayout10.xml"/><Relationship Id="rId4" Type="http://schemas.openxmlformats.org/officeDocument/2006/relationships/image" Target="../media/image26.png"/></Relationships>
</file>

<file path=ppt/slides/_rels/slide36.xml.rels><?xml version="1.0" encoding="UTF-8" standalone="yes"?>
<Relationships xmlns="http://schemas.openxmlformats.org/package/2006/relationships"><Relationship Id="rId117" Type="http://schemas.openxmlformats.org/officeDocument/2006/relationships/tags" Target="../tags/tag117.xml"/><Relationship Id="rId21" Type="http://schemas.openxmlformats.org/officeDocument/2006/relationships/tags" Target="../tags/tag21.xml"/><Relationship Id="rId42" Type="http://schemas.openxmlformats.org/officeDocument/2006/relationships/tags" Target="../tags/tag42.xml"/><Relationship Id="rId63" Type="http://schemas.openxmlformats.org/officeDocument/2006/relationships/tags" Target="../tags/tag63.xml"/><Relationship Id="rId84" Type="http://schemas.openxmlformats.org/officeDocument/2006/relationships/tags" Target="../tags/tag84.xml"/><Relationship Id="rId138" Type="http://schemas.openxmlformats.org/officeDocument/2006/relationships/tags" Target="../tags/tag138.xml"/><Relationship Id="rId159" Type="http://schemas.openxmlformats.org/officeDocument/2006/relationships/tags" Target="../tags/tag159.xml"/><Relationship Id="rId170" Type="http://schemas.openxmlformats.org/officeDocument/2006/relationships/tags" Target="../tags/tag170.xml"/><Relationship Id="rId191" Type="http://schemas.openxmlformats.org/officeDocument/2006/relationships/tags" Target="../tags/tag191.xml"/><Relationship Id="rId205" Type="http://schemas.openxmlformats.org/officeDocument/2006/relationships/tags" Target="../tags/tag205.xml"/><Relationship Id="rId226" Type="http://schemas.openxmlformats.org/officeDocument/2006/relationships/tags" Target="../tags/tag226.xml"/><Relationship Id="rId247" Type="http://schemas.openxmlformats.org/officeDocument/2006/relationships/tags" Target="../tags/tag247.xml"/><Relationship Id="rId107" Type="http://schemas.openxmlformats.org/officeDocument/2006/relationships/tags" Target="../tags/tag107.xml"/><Relationship Id="rId11" Type="http://schemas.openxmlformats.org/officeDocument/2006/relationships/tags" Target="../tags/tag11.xml"/><Relationship Id="rId32" Type="http://schemas.openxmlformats.org/officeDocument/2006/relationships/tags" Target="../tags/tag32.xml"/><Relationship Id="rId53" Type="http://schemas.openxmlformats.org/officeDocument/2006/relationships/tags" Target="../tags/tag53.xml"/><Relationship Id="rId74" Type="http://schemas.openxmlformats.org/officeDocument/2006/relationships/tags" Target="../tags/tag74.xml"/><Relationship Id="rId128" Type="http://schemas.openxmlformats.org/officeDocument/2006/relationships/tags" Target="../tags/tag128.xml"/><Relationship Id="rId149" Type="http://schemas.openxmlformats.org/officeDocument/2006/relationships/tags" Target="../tags/tag149.xml"/><Relationship Id="rId5" Type="http://schemas.openxmlformats.org/officeDocument/2006/relationships/tags" Target="../tags/tag5.xml"/><Relationship Id="rId95" Type="http://schemas.openxmlformats.org/officeDocument/2006/relationships/tags" Target="../tags/tag95.xml"/><Relationship Id="rId160" Type="http://schemas.openxmlformats.org/officeDocument/2006/relationships/tags" Target="../tags/tag160.xml"/><Relationship Id="rId181" Type="http://schemas.openxmlformats.org/officeDocument/2006/relationships/tags" Target="../tags/tag181.xml"/><Relationship Id="rId216" Type="http://schemas.openxmlformats.org/officeDocument/2006/relationships/tags" Target="../tags/tag216.xml"/><Relationship Id="rId237" Type="http://schemas.openxmlformats.org/officeDocument/2006/relationships/tags" Target="../tags/tag237.xml"/><Relationship Id="rId258" Type="http://schemas.openxmlformats.org/officeDocument/2006/relationships/image" Target="../media/image26.png"/><Relationship Id="rId22" Type="http://schemas.openxmlformats.org/officeDocument/2006/relationships/tags" Target="../tags/tag22.xml"/><Relationship Id="rId43" Type="http://schemas.openxmlformats.org/officeDocument/2006/relationships/tags" Target="../tags/tag43.xml"/><Relationship Id="rId64" Type="http://schemas.openxmlformats.org/officeDocument/2006/relationships/tags" Target="../tags/tag64.xml"/><Relationship Id="rId118" Type="http://schemas.openxmlformats.org/officeDocument/2006/relationships/tags" Target="../tags/tag118.xml"/><Relationship Id="rId139" Type="http://schemas.openxmlformats.org/officeDocument/2006/relationships/tags" Target="../tags/tag139.xml"/><Relationship Id="rId85" Type="http://schemas.openxmlformats.org/officeDocument/2006/relationships/tags" Target="../tags/tag85.xml"/><Relationship Id="rId150" Type="http://schemas.openxmlformats.org/officeDocument/2006/relationships/tags" Target="../tags/tag150.xml"/><Relationship Id="rId171" Type="http://schemas.openxmlformats.org/officeDocument/2006/relationships/tags" Target="../tags/tag171.xml"/><Relationship Id="rId192" Type="http://schemas.openxmlformats.org/officeDocument/2006/relationships/tags" Target="../tags/tag192.xml"/><Relationship Id="rId206" Type="http://schemas.openxmlformats.org/officeDocument/2006/relationships/tags" Target="../tags/tag206.xml"/><Relationship Id="rId227" Type="http://schemas.openxmlformats.org/officeDocument/2006/relationships/tags" Target="../tags/tag227.xml"/><Relationship Id="rId248" Type="http://schemas.openxmlformats.org/officeDocument/2006/relationships/tags" Target="../tags/tag248.xml"/><Relationship Id="rId12" Type="http://schemas.openxmlformats.org/officeDocument/2006/relationships/tags" Target="../tags/tag12.xml"/><Relationship Id="rId33" Type="http://schemas.openxmlformats.org/officeDocument/2006/relationships/tags" Target="../tags/tag33.xml"/><Relationship Id="rId108" Type="http://schemas.openxmlformats.org/officeDocument/2006/relationships/tags" Target="../tags/tag108.xml"/><Relationship Id="rId129" Type="http://schemas.openxmlformats.org/officeDocument/2006/relationships/tags" Target="../tags/tag129.xml"/><Relationship Id="rId54" Type="http://schemas.openxmlformats.org/officeDocument/2006/relationships/tags" Target="../tags/tag54.xml"/><Relationship Id="rId75" Type="http://schemas.openxmlformats.org/officeDocument/2006/relationships/tags" Target="../tags/tag75.xml"/><Relationship Id="rId96" Type="http://schemas.openxmlformats.org/officeDocument/2006/relationships/tags" Target="../tags/tag96.xml"/><Relationship Id="rId140" Type="http://schemas.openxmlformats.org/officeDocument/2006/relationships/tags" Target="../tags/tag140.xml"/><Relationship Id="rId161" Type="http://schemas.openxmlformats.org/officeDocument/2006/relationships/tags" Target="../tags/tag161.xml"/><Relationship Id="rId182" Type="http://schemas.openxmlformats.org/officeDocument/2006/relationships/tags" Target="../tags/tag182.xml"/><Relationship Id="rId217" Type="http://schemas.openxmlformats.org/officeDocument/2006/relationships/tags" Target="../tags/tag217.xml"/><Relationship Id="rId1" Type="http://schemas.openxmlformats.org/officeDocument/2006/relationships/tags" Target="../tags/tag1.xml"/><Relationship Id="rId6" Type="http://schemas.openxmlformats.org/officeDocument/2006/relationships/tags" Target="../tags/tag6.xml"/><Relationship Id="rId212" Type="http://schemas.openxmlformats.org/officeDocument/2006/relationships/tags" Target="../tags/tag212.xml"/><Relationship Id="rId233" Type="http://schemas.openxmlformats.org/officeDocument/2006/relationships/tags" Target="../tags/tag233.xml"/><Relationship Id="rId238" Type="http://schemas.openxmlformats.org/officeDocument/2006/relationships/tags" Target="../tags/tag238.xml"/><Relationship Id="rId254" Type="http://schemas.openxmlformats.org/officeDocument/2006/relationships/slideLayout" Target="../slideLayouts/slideLayout10.xml"/><Relationship Id="rId259" Type="http://schemas.openxmlformats.org/officeDocument/2006/relationships/image" Target="../media/image27.png"/><Relationship Id="rId23" Type="http://schemas.openxmlformats.org/officeDocument/2006/relationships/tags" Target="../tags/tag23.xml"/><Relationship Id="rId28" Type="http://schemas.openxmlformats.org/officeDocument/2006/relationships/tags" Target="../tags/tag28.xml"/><Relationship Id="rId49" Type="http://schemas.openxmlformats.org/officeDocument/2006/relationships/tags" Target="../tags/tag49.xml"/><Relationship Id="rId114" Type="http://schemas.openxmlformats.org/officeDocument/2006/relationships/tags" Target="../tags/tag114.xml"/><Relationship Id="rId119" Type="http://schemas.openxmlformats.org/officeDocument/2006/relationships/tags" Target="../tags/tag119.xml"/><Relationship Id="rId44" Type="http://schemas.openxmlformats.org/officeDocument/2006/relationships/tags" Target="../tags/tag44.xml"/><Relationship Id="rId60" Type="http://schemas.openxmlformats.org/officeDocument/2006/relationships/tags" Target="../tags/tag60.xml"/><Relationship Id="rId65" Type="http://schemas.openxmlformats.org/officeDocument/2006/relationships/tags" Target="../tags/tag65.xml"/><Relationship Id="rId81" Type="http://schemas.openxmlformats.org/officeDocument/2006/relationships/tags" Target="../tags/tag81.xml"/><Relationship Id="rId86" Type="http://schemas.openxmlformats.org/officeDocument/2006/relationships/tags" Target="../tags/tag86.xml"/><Relationship Id="rId130" Type="http://schemas.openxmlformats.org/officeDocument/2006/relationships/tags" Target="../tags/tag130.xml"/><Relationship Id="rId135" Type="http://schemas.openxmlformats.org/officeDocument/2006/relationships/tags" Target="../tags/tag135.xml"/><Relationship Id="rId151" Type="http://schemas.openxmlformats.org/officeDocument/2006/relationships/tags" Target="../tags/tag151.xml"/><Relationship Id="rId156" Type="http://schemas.openxmlformats.org/officeDocument/2006/relationships/tags" Target="../tags/tag156.xml"/><Relationship Id="rId177" Type="http://schemas.openxmlformats.org/officeDocument/2006/relationships/tags" Target="../tags/tag177.xml"/><Relationship Id="rId198" Type="http://schemas.openxmlformats.org/officeDocument/2006/relationships/tags" Target="../tags/tag198.xml"/><Relationship Id="rId172" Type="http://schemas.openxmlformats.org/officeDocument/2006/relationships/tags" Target="../tags/tag172.xml"/><Relationship Id="rId193" Type="http://schemas.openxmlformats.org/officeDocument/2006/relationships/tags" Target="../tags/tag193.xml"/><Relationship Id="rId202" Type="http://schemas.openxmlformats.org/officeDocument/2006/relationships/tags" Target="../tags/tag202.xml"/><Relationship Id="rId207" Type="http://schemas.openxmlformats.org/officeDocument/2006/relationships/tags" Target="../tags/tag207.xml"/><Relationship Id="rId223" Type="http://schemas.openxmlformats.org/officeDocument/2006/relationships/tags" Target="../tags/tag223.xml"/><Relationship Id="rId228" Type="http://schemas.openxmlformats.org/officeDocument/2006/relationships/tags" Target="../tags/tag228.xml"/><Relationship Id="rId244" Type="http://schemas.openxmlformats.org/officeDocument/2006/relationships/tags" Target="../tags/tag244.xml"/><Relationship Id="rId249" Type="http://schemas.openxmlformats.org/officeDocument/2006/relationships/tags" Target="../tags/tag249.xml"/><Relationship Id="rId13" Type="http://schemas.openxmlformats.org/officeDocument/2006/relationships/tags" Target="../tags/tag13.xml"/><Relationship Id="rId18" Type="http://schemas.openxmlformats.org/officeDocument/2006/relationships/tags" Target="../tags/tag18.xml"/><Relationship Id="rId39" Type="http://schemas.openxmlformats.org/officeDocument/2006/relationships/tags" Target="../tags/tag39.xml"/><Relationship Id="rId109" Type="http://schemas.openxmlformats.org/officeDocument/2006/relationships/tags" Target="../tags/tag109.xml"/><Relationship Id="rId34" Type="http://schemas.openxmlformats.org/officeDocument/2006/relationships/tags" Target="../tags/tag34.xml"/><Relationship Id="rId50" Type="http://schemas.openxmlformats.org/officeDocument/2006/relationships/tags" Target="../tags/tag50.xml"/><Relationship Id="rId55" Type="http://schemas.openxmlformats.org/officeDocument/2006/relationships/tags" Target="../tags/tag55.xml"/><Relationship Id="rId76" Type="http://schemas.openxmlformats.org/officeDocument/2006/relationships/tags" Target="../tags/tag76.xml"/><Relationship Id="rId97" Type="http://schemas.openxmlformats.org/officeDocument/2006/relationships/tags" Target="../tags/tag97.xml"/><Relationship Id="rId104" Type="http://schemas.openxmlformats.org/officeDocument/2006/relationships/tags" Target="../tags/tag104.xml"/><Relationship Id="rId120" Type="http://schemas.openxmlformats.org/officeDocument/2006/relationships/tags" Target="../tags/tag120.xml"/><Relationship Id="rId125" Type="http://schemas.openxmlformats.org/officeDocument/2006/relationships/tags" Target="../tags/tag125.xml"/><Relationship Id="rId141" Type="http://schemas.openxmlformats.org/officeDocument/2006/relationships/tags" Target="../tags/tag141.xml"/><Relationship Id="rId146" Type="http://schemas.openxmlformats.org/officeDocument/2006/relationships/tags" Target="../tags/tag146.xml"/><Relationship Id="rId167" Type="http://schemas.openxmlformats.org/officeDocument/2006/relationships/tags" Target="../tags/tag167.xml"/><Relationship Id="rId188" Type="http://schemas.openxmlformats.org/officeDocument/2006/relationships/tags" Target="../tags/tag188.xml"/><Relationship Id="rId7" Type="http://schemas.openxmlformats.org/officeDocument/2006/relationships/tags" Target="../tags/tag7.xml"/><Relationship Id="rId71" Type="http://schemas.openxmlformats.org/officeDocument/2006/relationships/tags" Target="../tags/tag71.xml"/><Relationship Id="rId92" Type="http://schemas.openxmlformats.org/officeDocument/2006/relationships/tags" Target="../tags/tag92.xml"/><Relationship Id="rId162" Type="http://schemas.openxmlformats.org/officeDocument/2006/relationships/tags" Target="../tags/tag162.xml"/><Relationship Id="rId183" Type="http://schemas.openxmlformats.org/officeDocument/2006/relationships/tags" Target="../tags/tag183.xml"/><Relationship Id="rId213" Type="http://schemas.openxmlformats.org/officeDocument/2006/relationships/tags" Target="../tags/tag213.xml"/><Relationship Id="rId218" Type="http://schemas.openxmlformats.org/officeDocument/2006/relationships/tags" Target="../tags/tag218.xml"/><Relationship Id="rId234" Type="http://schemas.openxmlformats.org/officeDocument/2006/relationships/tags" Target="../tags/tag234.xml"/><Relationship Id="rId239" Type="http://schemas.openxmlformats.org/officeDocument/2006/relationships/tags" Target="../tags/tag239.xml"/><Relationship Id="rId2" Type="http://schemas.openxmlformats.org/officeDocument/2006/relationships/tags" Target="../tags/tag2.xml"/><Relationship Id="rId29" Type="http://schemas.openxmlformats.org/officeDocument/2006/relationships/tags" Target="../tags/tag29.xml"/><Relationship Id="rId250" Type="http://schemas.openxmlformats.org/officeDocument/2006/relationships/tags" Target="../tags/tag250.xml"/><Relationship Id="rId255" Type="http://schemas.openxmlformats.org/officeDocument/2006/relationships/notesSlide" Target="../notesSlides/notesSlide8.xml"/><Relationship Id="rId24" Type="http://schemas.openxmlformats.org/officeDocument/2006/relationships/tags" Target="../tags/tag24.xml"/><Relationship Id="rId40" Type="http://schemas.openxmlformats.org/officeDocument/2006/relationships/tags" Target="../tags/tag40.xml"/><Relationship Id="rId45" Type="http://schemas.openxmlformats.org/officeDocument/2006/relationships/tags" Target="../tags/tag45.xml"/><Relationship Id="rId66" Type="http://schemas.openxmlformats.org/officeDocument/2006/relationships/tags" Target="../tags/tag66.xml"/><Relationship Id="rId87" Type="http://schemas.openxmlformats.org/officeDocument/2006/relationships/tags" Target="../tags/tag87.xml"/><Relationship Id="rId110" Type="http://schemas.openxmlformats.org/officeDocument/2006/relationships/tags" Target="../tags/tag110.xml"/><Relationship Id="rId115" Type="http://schemas.openxmlformats.org/officeDocument/2006/relationships/tags" Target="../tags/tag115.xml"/><Relationship Id="rId131" Type="http://schemas.openxmlformats.org/officeDocument/2006/relationships/tags" Target="../tags/tag131.xml"/><Relationship Id="rId136" Type="http://schemas.openxmlformats.org/officeDocument/2006/relationships/tags" Target="../tags/tag136.xml"/><Relationship Id="rId157" Type="http://schemas.openxmlformats.org/officeDocument/2006/relationships/tags" Target="../tags/tag157.xml"/><Relationship Id="rId178" Type="http://schemas.openxmlformats.org/officeDocument/2006/relationships/tags" Target="../tags/tag178.xml"/><Relationship Id="rId61" Type="http://schemas.openxmlformats.org/officeDocument/2006/relationships/tags" Target="../tags/tag61.xml"/><Relationship Id="rId82" Type="http://schemas.openxmlformats.org/officeDocument/2006/relationships/tags" Target="../tags/tag82.xml"/><Relationship Id="rId152" Type="http://schemas.openxmlformats.org/officeDocument/2006/relationships/tags" Target="../tags/tag152.xml"/><Relationship Id="rId173" Type="http://schemas.openxmlformats.org/officeDocument/2006/relationships/tags" Target="../tags/tag173.xml"/><Relationship Id="rId194" Type="http://schemas.openxmlformats.org/officeDocument/2006/relationships/tags" Target="../tags/tag194.xml"/><Relationship Id="rId199" Type="http://schemas.openxmlformats.org/officeDocument/2006/relationships/tags" Target="../tags/tag199.xml"/><Relationship Id="rId203" Type="http://schemas.openxmlformats.org/officeDocument/2006/relationships/tags" Target="../tags/tag203.xml"/><Relationship Id="rId208" Type="http://schemas.openxmlformats.org/officeDocument/2006/relationships/tags" Target="../tags/tag208.xml"/><Relationship Id="rId229" Type="http://schemas.openxmlformats.org/officeDocument/2006/relationships/tags" Target="../tags/tag229.xml"/><Relationship Id="rId19" Type="http://schemas.openxmlformats.org/officeDocument/2006/relationships/tags" Target="../tags/tag19.xml"/><Relationship Id="rId224" Type="http://schemas.openxmlformats.org/officeDocument/2006/relationships/tags" Target="../tags/tag224.xml"/><Relationship Id="rId240" Type="http://schemas.openxmlformats.org/officeDocument/2006/relationships/tags" Target="../tags/tag240.xml"/><Relationship Id="rId245" Type="http://schemas.openxmlformats.org/officeDocument/2006/relationships/tags" Target="../tags/tag245.xml"/><Relationship Id="rId14" Type="http://schemas.openxmlformats.org/officeDocument/2006/relationships/tags" Target="../tags/tag14.xml"/><Relationship Id="rId30" Type="http://schemas.openxmlformats.org/officeDocument/2006/relationships/tags" Target="../tags/tag30.xml"/><Relationship Id="rId35" Type="http://schemas.openxmlformats.org/officeDocument/2006/relationships/tags" Target="../tags/tag35.xml"/><Relationship Id="rId56" Type="http://schemas.openxmlformats.org/officeDocument/2006/relationships/tags" Target="../tags/tag56.xml"/><Relationship Id="rId77" Type="http://schemas.openxmlformats.org/officeDocument/2006/relationships/tags" Target="../tags/tag77.xml"/><Relationship Id="rId100" Type="http://schemas.openxmlformats.org/officeDocument/2006/relationships/tags" Target="../tags/tag100.xml"/><Relationship Id="rId105" Type="http://schemas.openxmlformats.org/officeDocument/2006/relationships/tags" Target="../tags/tag105.xml"/><Relationship Id="rId126" Type="http://schemas.openxmlformats.org/officeDocument/2006/relationships/tags" Target="../tags/tag126.xml"/><Relationship Id="rId147" Type="http://schemas.openxmlformats.org/officeDocument/2006/relationships/tags" Target="../tags/tag147.xml"/><Relationship Id="rId168" Type="http://schemas.openxmlformats.org/officeDocument/2006/relationships/tags" Target="../tags/tag168.xml"/><Relationship Id="rId8" Type="http://schemas.openxmlformats.org/officeDocument/2006/relationships/tags" Target="../tags/tag8.xml"/><Relationship Id="rId51" Type="http://schemas.openxmlformats.org/officeDocument/2006/relationships/tags" Target="../tags/tag51.xml"/><Relationship Id="rId72" Type="http://schemas.openxmlformats.org/officeDocument/2006/relationships/tags" Target="../tags/tag72.xml"/><Relationship Id="rId93" Type="http://schemas.openxmlformats.org/officeDocument/2006/relationships/tags" Target="../tags/tag93.xml"/><Relationship Id="rId98" Type="http://schemas.openxmlformats.org/officeDocument/2006/relationships/tags" Target="../tags/tag98.xml"/><Relationship Id="rId121" Type="http://schemas.openxmlformats.org/officeDocument/2006/relationships/tags" Target="../tags/tag121.xml"/><Relationship Id="rId142" Type="http://schemas.openxmlformats.org/officeDocument/2006/relationships/tags" Target="../tags/tag142.xml"/><Relationship Id="rId163" Type="http://schemas.openxmlformats.org/officeDocument/2006/relationships/tags" Target="../tags/tag163.xml"/><Relationship Id="rId184" Type="http://schemas.openxmlformats.org/officeDocument/2006/relationships/tags" Target="../tags/tag184.xml"/><Relationship Id="rId189" Type="http://schemas.openxmlformats.org/officeDocument/2006/relationships/tags" Target="../tags/tag189.xml"/><Relationship Id="rId219" Type="http://schemas.openxmlformats.org/officeDocument/2006/relationships/tags" Target="../tags/tag219.xml"/><Relationship Id="rId3" Type="http://schemas.openxmlformats.org/officeDocument/2006/relationships/tags" Target="../tags/tag3.xml"/><Relationship Id="rId214" Type="http://schemas.openxmlformats.org/officeDocument/2006/relationships/tags" Target="../tags/tag214.xml"/><Relationship Id="rId230" Type="http://schemas.openxmlformats.org/officeDocument/2006/relationships/tags" Target="../tags/tag230.xml"/><Relationship Id="rId235" Type="http://schemas.openxmlformats.org/officeDocument/2006/relationships/tags" Target="../tags/tag235.xml"/><Relationship Id="rId251" Type="http://schemas.openxmlformats.org/officeDocument/2006/relationships/tags" Target="../tags/tag251.xml"/><Relationship Id="rId256" Type="http://schemas.openxmlformats.org/officeDocument/2006/relationships/image" Target="../media/image24.png"/><Relationship Id="rId25" Type="http://schemas.openxmlformats.org/officeDocument/2006/relationships/tags" Target="../tags/tag25.xml"/><Relationship Id="rId46" Type="http://schemas.openxmlformats.org/officeDocument/2006/relationships/tags" Target="../tags/tag46.xml"/><Relationship Id="rId67" Type="http://schemas.openxmlformats.org/officeDocument/2006/relationships/tags" Target="../tags/tag67.xml"/><Relationship Id="rId116" Type="http://schemas.openxmlformats.org/officeDocument/2006/relationships/tags" Target="../tags/tag116.xml"/><Relationship Id="rId137" Type="http://schemas.openxmlformats.org/officeDocument/2006/relationships/tags" Target="../tags/tag137.xml"/><Relationship Id="rId158" Type="http://schemas.openxmlformats.org/officeDocument/2006/relationships/tags" Target="../tags/tag158.xml"/><Relationship Id="rId20" Type="http://schemas.openxmlformats.org/officeDocument/2006/relationships/tags" Target="../tags/tag20.xml"/><Relationship Id="rId41" Type="http://schemas.openxmlformats.org/officeDocument/2006/relationships/tags" Target="../tags/tag41.xml"/><Relationship Id="rId62" Type="http://schemas.openxmlformats.org/officeDocument/2006/relationships/tags" Target="../tags/tag62.xml"/><Relationship Id="rId83" Type="http://schemas.openxmlformats.org/officeDocument/2006/relationships/tags" Target="../tags/tag83.xml"/><Relationship Id="rId88" Type="http://schemas.openxmlformats.org/officeDocument/2006/relationships/tags" Target="../tags/tag88.xml"/><Relationship Id="rId111" Type="http://schemas.openxmlformats.org/officeDocument/2006/relationships/tags" Target="../tags/tag111.xml"/><Relationship Id="rId132" Type="http://schemas.openxmlformats.org/officeDocument/2006/relationships/tags" Target="../tags/tag132.xml"/><Relationship Id="rId153" Type="http://schemas.openxmlformats.org/officeDocument/2006/relationships/tags" Target="../tags/tag153.xml"/><Relationship Id="rId174" Type="http://schemas.openxmlformats.org/officeDocument/2006/relationships/tags" Target="../tags/tag174.xml"/><Relationship Id="rId179" Type="http://schemas.openxmlformats.org/officeDocument/2006/relationships/tags" Target="../tags/tag179.xml"/><Relationship Id="rId195" Type="http://schemas.openxmlformats.org/officeDocument/2006/relationships/tags" Target="../tags/tag195.xml"/><Relationship Id="rId209" Type="http://schemas.openxmlformats.org/officeDocument/2006/relationships/tags" Target="../tags/tag209.xml"/><Relationship Id="rId190" Type="http://schemas.openxmlformats.org/officeDocument/2006/relationships/tags" Target="../tags/tag190.xml"/><Relationship Id="rId204" Type="http://schemas.openxmlformats.org/officeDocument/2006/relationships/tags" Target="../tags/tag204.xml"/><Relationship Id="rId220" Type="http://schemas.openxmlformats.org/officeDocument/2006/relationships/tags" Target="../tags/tag220.xml"/><Relationship Id="rId225" Type="http://schemas.openxmlformats.org/officeDocument/2006/relationships/tags" Target="../tags/tag225.xml"/><Relationship Id="rId241" Type="http://schemas.openxmlformats.org/officeDocument/2006/relationships/tags" Target="../tags/tag241.xml"/><Relationship Id="rId246" Type="http://schemas.openxmlformats.org/officeDocument/2006/relationships/tags" Target="../tags/tag246.xml"/><Relationship Id="rId15" Type="http://schemas.openxmlformats.org/officeDocument/2006/relationships/tags" Target="../tags/tag15.xml"/><Relationship Id="rId36" Type="http://schemas.openxmlformats.org/officeDocument/2006/relationships/tags" Target="../tags/tag36.xml"/><Relationship Id="rId57" Type="http://schemas.openxmlformats.org/officeDocument/2006/relationships/tags" Target="../tags/tag57.xml"/><Relationship Id="rId106" Type="http://schemas.openxmlformats.org/officeDocument/2006/relationships/tags" Target="../tags/tag106.xml"/><Relationship Id="rId127" Type="http://schemas.openxmlformats.org/officeDocument/2006/relationships/tags" Target="../tags/tag127.xml"/><Relationship Id="rId10" Type="http://schemas.openxmlformats.org/officeDocument/2006/relationships/tags" Target="../tags/tag10.xml"/><Relationship Id="rId31" Type="http://schemas.openxmlformats.org/officeDocument/2006/relationships/tags" Target="../tags/tag31.xml"/><Relationship Id="rId52" Type="http://schemas.openxmlformats.org/officeDocument/2006/relationships/tags" Target="../tags/tag52.xml"/><Relationship Id="rId73" Type="http://schemas.openxmlformats.org/officeDocument/2006/relationships/tags" Target="../tags/tag73.xml"/><Relationship Id="rId78" Type="http://schemas.openxmlformats.org/officeDocument/2006/relationships/tags" Target="../tags/tag78.xml"/><Relationship Id="rId94" Type="http://schemas.openxmlformats.org/officeDocument/2006/relationships/tags" Target="../tags/tag94.xml"/><Relationship Id="rId99" Type="http://schemas.openxmlformats.org/officeDocument/2006/relationships/tags" Target="../tags/tag99.xml"/><Relationship Id="rId101" Type="http://schemas.openxmlformats.org/officeDocument/2006/relationships/tags" Target="../tags/tag101.xml"/><Relationship Id="rId122" Type="http://schemas.openxmlformats.org/officeDocument/2006/relationships/tags" Target="../tags/tag122.xml"/><Relationship Id="rId143" Type="http://schemas.openxmlformats.org/officeDocument/2006/relationships/tags" Target="../tags/tag143.xml"/><Relationship Id="rId148" Type="http://schemas.openxmlformats.org/officeDocument/2006/relationships/tags" Target="../tags/tag148.xml"/><Relationship Id="rId164" Type="http://schemas.openxmlformats.org/officeDocument/2006/relationships/tags" Target="../tags/tag164.xml"/><Relationship Id="rId169" Type="http://schemas.openxmlformats.org/officeDocument/2006/relationships/tags" Target="../tags/tag169.xml"/><Relationship Id="rId185" Type="http://schemas.openxmlformats.org/officeDocument/2006/relationships/tags" Target="../tags/tag185.xml"/><Relationship Id="rId4" Type="http://schemas.openxmlformats.org/officeDocument/2006/relationships/tags" Target="../tags/tag4.xml"/><Relationship Id="rId9" Type="http://schemas.openxmlformats.org/officeDocument/2006/relationships/tags" Target="../tags/tag9.xml"/><Relationship Id="rId180" Type="http://schemas.openxmlformats.org/officeDocument/2006/relationships/tags" Target="../tags/tag180.xml"/><Relationship Id="rId210" Type="http://schemas.openxmlformats.org/officeDocument/2006/relationships/tags" Target="../tags/tag210.xml"/><Relationship Id="rId215" Type="http://schemas.openxmlformats.org/officeDocument/2006/relationships/tags" Target="../tags/tag215.xml"/><Relationship Id="rId236" Type="http://schemas.openxmlformats.org/officeDocument/2006/relationships/tags" Target="../tags/tag236.xml"/><Relationship Id="rId257" Type="http://schemas.openxmlformats.org/officeDocument/2006/relationships/image" Target="../media/image25.jpeg"/><Relationship Id="rId26" Type="http://schemas.openxmlformats.org/officeDocument/2006/relationships/tags" Target="../tags/tag26.xml"/><Relationship Id="rId231" Type="http://schemas.openxmlformats.org/officeDocument/2006/relationships/tags" Target="../tags/tag231.xml"/><Relationship Id="rId252" Type="http://schemas.openxmlformats.org/officeDocument/2006/relationships/tags" Target="../tags/tag252.xml"/><Relationship Id="rId47" Type="http://schemas.openxmlformats.org/officeDocument/2006/relationships/tags" Target="../tags/tag47.xml"/><Relationship Id="rId68" Type="http://schemas.openxmlformats.org/officeDocument/2006/relationships/tags" Target="../tags/tag68.xml"/><Relationship Id="rId89" Type="http://schemas.openxmlformats.org/officeDocument/2006/relationships/tags" Target="../tags/tag89.xml"/><Relationship Id="rId112" Type="http://schemas.openxmlformats.org/officeDocument/2006/relationships/tags" Target="../tags/tag112.xml"/><Relationship Id="rId133" Type="http://schemas.openxmlformats.org/officeDocument/2006/relationships/tags" Target="../tags/tag133.xml"/><Relationship Id="rId154" Type="http://schemas.openxmlformats.org/officeDocument/2006/relationships/tags" Target="../tags/tag154.xml"/><Relationship Id="rId175" Type="http://schemas.openxmlformats.org/officeDocument/2006/relationships/tags" Target="../tags/tag175.xml"/><Relationship Id="rId196" Type="http://schemas.openxmlformats.org/officeDocument/2006/relationships/tags" Target="../tags/tag196.xml"/><Relationship Id="rId200" Type="http://schemas.openxmlformats.org/officeDocument/2006/relationships/tags" Target="../tags/tag200.xml"/><Relationship Id="rId16" Type="http://schemas.openxmlformats.org/officeDocument/2006/relationships/tags" Target="../tags/tag16.xml"/><Relationship Id="rId221" Type="http://schemas.openxmlformats.org/officeDocument/2006/relationships/tags" Target="../tags/tag221.xml"/><Relationship Id="rId242" Type="http://schemas.openxmlformats.org/officeDocument/2006/relationships/tags" Target="../tags/tag242.xml"/><Relationship Id="rId37" Type="http://schemas.openxmlformats.org/officeDocument/2006/relationships/tags" Target="../tags/tag37.xml"/><Relationship Id="rId58" Type="http://schemas.openxmlformats.org/officeDocument/2006/relationships/tags" Target="../tags/tag58.xml"/><Relationship Id="rId79" Type="http://schemas.openxmlformats.org/officeDocument/2006/relationships/tags" Target="../tags/tag79.xml"/><Relationship Id="rId102" Type="http://schemas.openxmlformats.org/officeDocument/2006/relationships/tags" Target="../tags/tag102.xml"/><Relationship Id="rId123" Type="http://schemas.openxmlformats.org/officeDocument/2006/relationships/tags" Target="../tags/tag123.xml"/><Relationship Id="rId144" Type="http://schemas.openxmlformats.org/officeDocument/2006/relationships/tags" Target="../tags/tag144.xml"/><Relationship Id="rId90" Type="http://schemas.openxmlformats.org/officeDocument/2006/relationships/tags" Target="../tags/tag90.xml"/><Relationship Id="rId165" Type="http://schemas.openxmlformats.org/officeDocument/2006/relationships/tags" Target="../tags/tag165.xml"/><Relationship Id="rId186" Type="http://schemas.openxmlformats.org/officeDocument/2006/relationships/tags" Target="../tags/tag186.xml"/><Relationship Id="rId211" Type="http://schemas.openxmlformats.org/officeDocument/2006/relationships/tags" Target="../tags/tag211.xml"/><Relationship Id="rId232" Type="http://schemas.openxmlformats.org/officeDocument/2006/relationships/tags" Target="../tags/tag232.xml"/><Relationship Id="rId253" Type="http://schemas.openxmlformats.org/officeDocument/2006/relationships/tags" Target="../tags/tag253.xml"/><Relationship Id="rId27" Type="http://schemas.openxmlformats.org/officeDocument/2006/relationships/tags" Target="../tags/tag27.xml"/><Relationship Id="rId48" Type="http://schemas.openxmlformats.org/officeDocument/2006/relationships/tags" Target="../tags/tag48.xml"/><Relationship Id="rId69" Type="http://schemas.openxmlformats.org/officeDocument/2006/relationships/tags" Target="../tags/tag69.xml"/><Relationship Id="rId113" Type="http://schemas.openxmlformats.org/officeDocument/2006/relationships/tags" Target="../tags/tag113.xml"/><Relationship Id="rId134" Type="http://schemas.openxmlformats.org/officeDocument/2006/relationships/tags" Target="../tags/tag134.xml"/><Relationship Id="rId80" Type="http://schemas.openxmlformats.org/officeDocument/2006/relationships/tags" Target="../tags/tag80.xml"/><Relationship Id="rId155" Type="http://schemas.openxmlformats.org/officeDocument/2006/relationships/tags" Target="../tags/tag155.xml"/><Relationship Id="rId176" Type="http://schemas.openxmlformats.org/officeDocument/2006/relationships/tags" Target="../tags/tag176.xml"/><Relationship Id="rId197" Type="http://schemas.openxmlformats.org/officeDocument/2006/relationships/tags" Target="../tags/tag197.xml"/><Relationship Id="rId201" Type="http://schemas.openxmlformats.org/officeDocument/2006/relationships/tags" Target="../tags/tag201.xml"/><Relationship Id="rId222" Type="http://schemas.openxmlformats.org/officeDocument/2006/relationships/tags" Target="../tags/tag222.xml"/><Relationship Id="rId243" Type="http://schemas.openxmlformats.org/officeDocument/2006/relationships/tags" Target="../tags/tag243.xml"/><Relationship Id="rId17" Type="http://schemas.openxmlformats.org/officeDocument/2006/relationships/tags" Target="../tags/tag17.xml"/><Relationship Id="rId38" Type="http://schemas.openxmlformats.org/officeDocument/2006/relationships/tags" Target="../tags/tag38.xml"/><Relationship Id="rId59" Type="http://schemas.openxmlformats.org/officeDocument/2006/relationships/tags" Target="../tags/tag59.xml"/><Relationship Id="rId103" Type="http://schemas.openxmlformats.org/officeDocument/2006/relationships/tags" Target="../tags/tag103.xml"/><Relationship Id="rId124" Type="http://schemas.openxmlformats.org/officeDocument/2006/relationships/tags" Target="../tags/tag124.xml"/><Relationship Id="rId70" Type="http://schemas.openxmlformats.org/officeDocument/2006/relationships/tags" Target="../tags/tag70.xml"/><Relationship Id="rId91" Type="http://schemas.openxmlformats.org/officeDocument/2006/relationships/tags" Target="../tags/tag91.xml"/><Relationship Id="rId145" Type="http://schemas.openxmlformats.org/officeDocument/2006/relationships/tags" Target="../tags/tag145.xml"/><Relationship Id="rId166" Type="http://schemas.openxmlformats.org/officeDocument/2006/relationships/tags" Target="../tags/tag166.xml"/><Relationship Id="rId187" Type="http://schemas.openxmlformats.org/officeDocument/2006/relationships/tags" Target="../tags/tag18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17" Type="http://schemas.openxmlformats.org/officeDocument/2006/relationships/tags" Target="../tags/tag370.xml"/><Relationship Id="rId21" Type="http://schemas.openxmlformats.org/officeDocument/2006/relationships/tags" Target="../tags/tag274.xml"/><Relationship Id="rId42" Type="http://schemas.openxmlformats.org/officeDocument/2006/relationships/tags" Target="../tags/tag295.xml"/><Relationship Id="rId63" Type="http://schemas.openxmlformats.org/officeDocument/2006/relationships/tags" Target="../tags/tag316.xml"/><Relationship Id="rId84" Type="http://schemas.openxmlformats.org/officeDocument/2006/relationships/tags" Target="../tags/tag337.xml"/><Relationship Id="rId138" Type="http://schemas.openxmlformats.org/officeDocument/2006/relationships/tags" Target="../tags/tag391.xml"/><Relationship Id="rId159" Type="http://schemas.openxmlformats.org/officeDocument/2006/relationships/tags" Target="../tags/tag412.xml"/><Relationship Id="rId170" Type="http://schemas.openxmlformats.org/officeDocument/2006/relationships/tags" Target="../tags/tag423.xml"/><Relationship Id="rId191" Type="http://schemas.openxmlformats.org/officeDocument/2006/relationships/tags" Target="../tags/tag444.xml"/><Relationship Id="rId205" Type="http://schemas.openxmlformats.org/officeDocument/2006/relationships/tags" Target="../tags/tag458.xml"/><Relationship Id="rId226" Type="http://schemas.openxmlformats.org/officeDocument/2006/relationships/tags" Target="../tags/tag479.xml"/><Relationship Id="rId247" Type="http://schemas.openxmlformats.org/officeDocument/2006/relationships/tags" Target="../tags/tag500.xml"/><Relationship Id="rId107" Type="http://schemas.openxmlformats.org/officeDocument/2006/relationships/tags" Target="../tags/tag360.xml"/><Relationship Id="rId268" Type="http://schemas.openxmlformats.org/officeDocument/2006/relationships/tags" Target="../tags/tag521.xml"/><Relationship Id="rId11" Type="http://schemas.openxmlformats.org/officeDocument/2006/relationships/tags" Target="../tags/tag264.xml"/><Relationship Id="rId32" Type="http://schemas.openxmlformats.org/officeDocument/2006/relationships/tags" Target="../tags/tag285.xml"/><Relationship Id="rId53" Type="http://schemas.openxmlformats.org/officeDocument/2006/relationships/tags" Target="../tags/tag306.xml"/><Relationship Id="rId74" Type="http://schemas.openxmlformats.org/officeDocument/2006/relationships/tags" Target="../tags/tag327.xml"/><Relationship Id="rId128" Type="http://schemas.openxmlformats.org/officeDocument/2006/relationships/tags" Target="../tags/tag381.xml"/><Relationship Id="rId149" Type="http://schemas.openxmlformats.org/officeDocument/2006/relationships/tags" Target="../tags/tag402.xml"/><Relationship Id="rId5" Type="http://schemas.openxmlformats.org/officeDocument/2006/relationships/tags" Target="../tags/tag258.xml"/><Relationship Id="rId95" Type="http://schemas.openxmlformats.org/officeDocument/2006/relationships/tags" Target="../tags/tag348.xml"/><Relationship Id="rId160" Type="http://schemas.openxmlformats.org/officeDocument/2006/relationships/tags" Target="../tags/tag413.xml"/><Relationship Id="rId181" Type="http://schemas.openxmlformats.org/officeDocument/2006/relationships/tags" Target="../tags/tag434.xml"/><Relationship Id="rId216" Type="http://schemas.openxmlformats.org/officeDocument/2006/relationships/tags" Target="../tags/tag469.xml"/><Relationship Id="rId237" Type="http://schemas.openxmlformats.org/officeDocument/2006/relationships/tags" Target="../tags/tag490.xml"/><Relationship Id="rId258" Type="http://schemas.openxmlformats.org/officeDocument/2006/relationships/tags" Target="../tags/tag511.xml"/><Relationship Id="rId279" Type="http://schemas.openxmlformats.org/officeDocument/2006/relationships/image" Target="../media/image25.jpeg"/><Relationship Id="rId22" Type="http://schemas.openxmlformats.org/officeDocument/2006/relationships/tags" Target="../tags/tag275.xml"/><Relationship Id="rId43" Type="http://schemas.openxmlformats.org/officeDocument/2006/relationships/tags" Target="../tags/tag296.xml"/><Relationship Id="rId64" Type="http://schemas.openxmlformats.org/officeDocument/2006/relationships/tags" Target="../tags/tag317.xml"/><Relationship Id="rId118" Type="http://schemas.openxmlformats.org/officeDocument/2006/relationships/tags" Target="../tags/tag371.xml"/><Relationship Id="rId139" Type="http://schemas.openxmlformats.org/officeDocument/2006/relationships/tags" Target="../tags/tag392.xml"/><Relationship Id="rId85" Type="http://schemas.openxmlformats.org/officeDocument/2006/relationships/tags" Target="../tags/tag338.xml"/><Relationship Id="rId150" Type="http://schemas.openxmlformats.org/officeDocument/2006/relationships/tags" Target="../tags/tag403.xml"/><Relationship Id="rId171" Type="http://schemas.openxmlformats.org/officeDocument/2006/relationships/tags" Target="../tags/tag424.xml"/><Relationship Id="rId192" Type="http://schemas.openxmlformats.org/officeDocument/2006/relationships/tags" Target="../tags/tag445.xml"/><Relationship Id="rId206" Type="http://schemas.openxmlformats.org/officeDocument/2006/relationships/tags" Target="../tags/tag459.xml"/><Relationship Id="rId227" Type="http://schemas.openxmlformats.org/officeDocument/2006/relationships/tags" Target="../tags/tag480.xml"/><Relationship Id="rId248" Type="http://schemas.openxmlformats.org/officeDocument/2006/relationships/tags" Target="../tags/tag501.xml"/><Relationship Id="rId269" Type="http://schemas.openxmlformats.org/officeDocument/2006/relationships/tags" Target="../tags/tag522.xml"/><Relationship Id="rId12" Type="http://schemas.openxmlformats.org/officeDocument/2006/relationships/tags" Target="../tags/tag265.xml"/><Relationship Id="rId33" Type="http://schemas.openxmlformats.org/officeDocument/2006/relationships/tags" Target="../tags/tag286.xml"/><Relationship Id="rId108" Type="http://schemas.openxmlformats.org/officeDocument/2006/relationships/tags" Target="../tags/tag361.xml"/><Relationship Id="rId129" Type="http://schemas.openxmlformats.org/officeDocument/2006/relationships/tags" Target="../tags/tag382.xml"/><Relationship Id="rId280" Type="http://schemas.openxmlformats.org/officeDocument/2006/relationships/image" Target="../media/image27.png"/><Relationship Id="rId54" Type="http://schemas.openxmlformats.org/officeDocument/2006/relationships/tags" Target="../tags/tag307.xml"/><Relationship Id="rId75" Type="http://schemas.openxmlformats.org/officeDocument/2006/relationships/tags" Target="../tags/tag328.xml"/><Relationship Id="rId96" Type="http://schemas.openxmlformats.org/officeDocument/2006/relationships/tags" Target="../tags/tag349.xml"/><Relationship Id="rId140" Type="http://schemas.openxmlformats.org/officeDocument/2006/relationships/tags" Target="../tags/tag393.xml"/><Relationship Id="rId161" Type="http://schemas.openxmlformats.org/officeDocument/2006/relationships/tags" Target="../tags/tag414.xml"/><Relationship Id="rId182" Type="http://schemas.openxmlformats.org/officeDocument/2006/relationships/tags" Target="../tags/tag435.xml"/><Relationship Id="rId217" Type="http://schemas.openxmlformats.org/officeDocument/2006/relationships/tags" Target="../tags/tag470.xml"/><Relationship Id="rId6" Type="http://schemas.openxmlformats.org/officeDocument/2006/relationships/tags" Target="../tags/tag259.xml"/><Relationship Id="rId238" Type="http://schemas.openxmlformats.org/officeDocument/2006/relationships/tags" Target="../tags/tag491.xml"/><Relationship Id="rId259" Type="http://schemas.openxmlformats.org/officeDocument/2006/relationships/tags" Target="../tags/tag512.xml"/><Relationship Id="rId23" Type="http://schemas.openxmlformats.org/officeDocument/2006/relationships/tags" Target="../tags/tag276.xml"/><Relationship Id="rId119" Type="http://schemas.openxmlformats.org/officeDocument/2006/relationships/tags" Target="../tags/tag372.xml"/><Relationship Id="rId270" Type="http://schemas.openxmlformats.org/officeDocument/2006/relationships/tags" Target="../tags/tag523.xml"/><Relationship Id="rId44" Type="http://schemas.openxmlformats.org/officeDocument/2006/relationships/tags" Target="../tags/tag297.xml"/><Relationship Id="rId65" Type="http://schemas.openxmlformats.org/officeDocument/2006/relationships/tags" Target="../tags/tag318.xml"/><Relationship Id="rId86" Type="http://schemas.openxmlformats.org/officeDocument/2006/relationships/tags" Target="../tags/tag339.xml"/><Relationship Id="rId130" Type="http://schemas.openxmlformats.org/officeDocument/2006/relationships/tags" Target="../tags/tag383.xml"/><Relationship Id="rId151" Type="http://schemas.openxmlformats.org/officeDocument/2006/relationships/tags" Target="../tags/tag404.xml"/><Relationship Id="rId172" Type="http://schemas.openxmlformats.org/officeDocument/2006/relationships/tags" Target="../tags/tag425.xml"/><Relationship Id="rId193" Type="http://schemas.openxmlformats.org/officeDocument/2006/relationships/tags" Target="../tags/tag446.xml"/><Relationship Id="rId202" Type="http://schemas.openxmlformats.org/officeDocument/2006/relationships/tags" Target="../tags/tag455.xml"/><Relationship Id="rId207" Type="http://schemas.openxmlformats.org/officeDocument/2006/relationships/tags" Target="../tags/tag460.xml"/><Relationship Id="rId223" Type="http://schemas.openxmlformats.org/officeDocument/2006/relationships/tags" Target="../tags/tag476.xml"/><Relationship Id="rId228" Type="http://schemas.openxmlformats.org/officeDocument/2006/relationships/tags" Target="../tags/tag481.xml"/><Relationship Id="rId244" Type="http://schemas.openxmlformats.org/officeDocument/2006/relationships/tags" Target="../tags/tag497.xml"/><Relationship Id="rId249" Type="http://schemas.openxmlformats.org/officeDocument/2006/relationships/tags" Target="../tags/tag502.xml"/><Relationship Id="rId13" Type="http://schemas.openxmlformats.org/officeDocument/2006/relationships/tags" Target="../tags/tag266.xml"/><Relationship Id="rId18" Type="http://schemas.openxmlformats.org/officeDocument/2006/relationships/tags" Target="../tags/tag271.xml"/><Relationship Id="rId39" Type="http://schemas.openxmlformats.org/officeDocument/2006/relationships/tags" Target="../tags/tag292.xml"/><Relationship Id="rId109" Type="http://schemas.openxmlformats.org/officeDocument/2006/relationships/tags" Target="../tags/tag362.xml"/><Relationship Id="rId260" Type="http://schemas.openxmlformats.org/officeDocument/2006/relationships/tags" Target="../tags/tag513.xml"/><Relationship Id="rId265" Type="http://schemas.openxmlformats.org/officeDocument/2006/relationships/tags" Target="../tags/tag518.xml"/><Relationship Id="rId34" Type="http://schemas.openxmlformats.org/officeDocument/2006/relationships/tags" Target="../tags/tag287.xml"/><Relationship Id="rId50" Type="http://schemas.openxmlformats.org/officeDocument/2006/relationships/tags" Target="../tags/tag303.xml"/><Relationship Id="rId55" Type="http://schemas.openxmlformats.org/officeDocument/2006/relationships/tags" Target="../tags/tag308.xml"/><Relationship Id="rId76" Type="http://schemas.openxmlformats.org/officeDocument/2006/relationships/tags" Target="../tags/tag329.xml"/><Relationship Id="rId97" Type="http://schemas.openxmlformats.org/officeDocument/2006/relationships/tags" Target="../tags/tag350.xml"/><Relationship Id="rId104" Type="http://schemas.openxmlformats.org/officeDocument/2006/relationships/tags" Target="../tags/tag357.xml"/><Relationship Id="rId120" Type="http://schemas.openxmlformats.org/officeDocument/2006/relationships/tags" Target="../tags/tag373.xml"/><Relationship Id="rId125" Type="http://schemas.openxmlformats.org/officeDocument/2006/relationships/tags" Target="../tags/tag378.xml"/><Relationship Id="rId141" Type="http://schemas.openxmlformats.org/officeDocument/2006/relationships/tags" Target="../tags/tag394.xml"/><Relationship Id="rId146" Type="http://schemas.openxmlformats.org/officeDocument/2006/relationships/tags" Target="../tags/tag399.xml"/><Relationship Id="rId167" Type="http://schemas.openxmlformats.org/officeDocument/2006/relationships/tags" Target="../tags/tag420.xml"/><Relationship Id="rId188" Type="http://schemas.openxmlformats.org/officeDocument/2006/relationships/tags" Target="../tags/tag441.xml"/><Relationship Id="rId7" Type="http://schemas.openxmlformats.org/officeDocument/2006/relationships/tags" Target="../tags/tag260.xml"/><Relationship Id="rId71" Type="http://schemas.openxmlformats.org/officeDocument/2006/relationships/tags" Target="../tags/tag324.xml"/><Relationship Id="rId92" Type="http://schemas.openxmlformats.org/officeDocument/2006/relationships/tags" Target="../tags/tag345.xml"/><Relationship Id="rId162" Type="http://schemas.openxmlformats.org/officeDocument/2006/relationships/tags" Target="../tags/tag415.xml"/><Relationship Id="rId183" Type="http://schemas.openxmlformats.org/officeDocument/2006/relationships/tags" Target="../tags/tag436.xml"/><Relationship Id="rId213" Type="http://schemas.openxmlformats.org/officeDocument/2006/relationships/tags" Target="../tags/tag466.xml"/><Relationship Id="rId218" Type="http://schemas.openxmlformats.org/officeDocument/2006/relationships/tags" Target="../tags/tag471.xml"/><Relationship Id="rId234" Type="http://schemas.openxmlformats.org/officeDocument/2006/relationships/tags" Target="../tags/tag487.xml"/><Relationship Id="rId239" Type="http://schemas.openxmlformats.org/officeDocument/2006/relationships/tags" Target="../tags/tag492.xml"/><Relationship Id="rId2" Type="http://schemas.openxmlformats.org/officeDocument/2006/relationships/tags" Target="../tags/tag255.xml"/><Relationship Id="rId29" Type="http://schemas.openxmlformats.org/officeDocument/2006/relationships/tags" Target="../tags/tag282.xml"/><Relationship Id="rId250" Type="http://schemas.openxmlformats.org/officeDocument/2006/relationships/tags" Target="../tags/tag503.xml"/><Relationship Id="rId255" Type="http://schemas.openxmlformats.org/officeDocument/2006/relationships/tags" Target="../tags/tag508.xml"/><Relationship Id="rId271" Type="http://schemas.openxmlformats.org/officeDocument/2006/relationships/tags" Target="../tags/tag524.xml"/><Relationship Id="rId276" Type="http://schemas.openxmlformats.org/officeDocument/2006/relationships/slideLayout" Target="../slideLayouts/slideLayout10.xml"/><Relationship Id="rId24" Type="http://schemas.openxmlformats.org/officeDocument/2006/relationships/tags" Target="../tags/tag277.xml"/><Relationship Id="rId40" Type="http://schemas.openxmlformats.org/officeDocument/2006/relationships/tags" Target="../tags/tag293.xml"/><Relationship Id="rId45" Type="http://schemas.openxmlformats.org/officeDocument/2006/relationships/tags" Target="../tags/tag298.xml"/><Relationship Id="rId66" Type="http://schemas.openxmlformats.org/officeDocument/2006/relationships/tags" Target="../tags/tag319.xml"/><Relationship Id="rId87" Type="http://schemas.openxmlformats.org/officeDocument/2006/relationships/tags" Target="../tags/tag340.xml"/><Relationship Id="rId110" Type="http://schemas.openxmlformats.org/officeDocument/2006/relationships/tags" Target="../tags/tag363.xml"/><Relationship Id="rId115" Type="http://schemas.openxmlformats.org/officeDocument/2006/relationships/tags" Target="../tags/tag368.xml"/><Relationship Id="rId131" Type="http://schemas.openxmlformats.org/officeDocument/2006/relationships/tags" Target="../tags/tag384.xml"/><Relationship Id="rId136" Type="http://schemas.openxmlformats.org/officeDocument/2006/relationships/tags" Target="../tags/tag389.xml"/><Relationship Id="rId157" Type="http://schemas.openxmlformats.org/officeDocument/2006/relationships/tags" Target="../tags/tag410.xml"/><Relationship Id="rId178" Type="http://schemas.openxmlformats.org/officeDocument/2006/relationships/tags" Target="../tags/tag431.xml"/><Relationship Id="rId61" Type="http://schemas.openxmlformats.org/officeDocument/2006/relationships/tags" Target="../tags/tag314.xml"/><Relationship Id="rId82" Type="http://schemas.openxmlformats.org/officeDocument/2006/relationships/tags" Target="../tags/tag335.xml"/><Relationship Id="rId152" Type="http://schemas.openxmlformats.org/officeDocument/2006/relationships/tags" Target="../tags/tag405.xml"/><Relationship Id="rId173" Type="http://schemas.openxmlformats.org/officeDocument/2006/relationships/tags" Target="../tags/tag426.xml"/><Relationship Id="rId194" Type="http://schemas.openxmlformats.org/officeDocument/2006/relationships/tags" Target="../tags/tag447.xml"/><Relationship Id="rId199" Type="http://schemas.openxmlformats.org/officeDocument/2006/relationships/tags" Target="../tags/tag452.xml"/><Relationship Id="rId203" Type="http://schemas.openxmlformats.org/officeDocument/2006/relationships/tags" Target="../tags/tag456.xml"/><Relationship Id="rId208" Type="http://schemas.openxmlformats.org/officeDocument/2006/relationships/tags" Target="../tags/tag461.xml"/><Relationship Id="rId229" Type="http://schemas.openxmlformats.org/officeDocument/2006/relationships/tags" Target="../tags/tag482.xml"/><Relationship Id="rId19" Type="http://schemas.openxmlformats.org/officeDocument/2006/relationships/tags" Target="../tags/tag272.xml"/><Relationship Id="rId224" Type="http://schemas.openxmlformats.org/officeDocument/2006/relationships/tags" Target="../tags/tag477.xml"/><Relationship Id="rId240" Type="http://schemas.openxmlformats.org/officeDocument/2006/relationships/tags" Target="../tags/tag493.xml"/><Relationship Id="rId245" Type="http://schemas.openxmlformats.org/officeDocument/2006/relationships/tags" Target="../tags/tag498.xml"/><Relationship Id="rId261" Type="http://schemas.openxmlformats.org/officeDocument/2006/relationships/tags" Target="../tags/tag514.xml"/><Relationship Id="rId266" Type="http://schemas.openxmlformats.org/officeDocument/2006/relationships/tags" Target="../tags/tag519.xml"/><Relationship Id="rId14" Type="http://schemas.openxmlformats.org/officeDocument/2006/relationships/tags" Target="../tags/tag267.xml"/><Relationship Id="rId30" Type="http://schemas.openxmlformats.org/officeDocument/2006/relationships/tags" Target="../tags/tag283.xml"/><Relationship Id="rId35" Type="http://schemas.openxmlformats.org/officeDocument/2006/relationships/tags" Target="../tags/tag288.xml"/><Relationship Id="rId56" Type="http://schemas.openxmlformats.org/officeDocument/2006/relationships/tags" Target="../tags/tag309.xml"/><Relationship Id="rId77" Type="http://schemas.openxmlformats.org/officeDocument/2006/relationships/tags" Target="../tags/tag330.xml"/><Relationship Id="rId100" Type="http://schemas.openxmlformats.org/officeDocument/2006/relationships/tags" Target="../tags/tag353.xml"/><Relationship Id="rId105" Type="http://schemas.openxmlformats.org/officeDocument/2006/relationships/tags" Target="../tags/tag358.xml"/><Relationship Id="rId126" Type="http://schemas.openxmlformats.org/officeDocument/2006/relationships/tags" Target="../tags/tag379.xml"/><Relationship Id="rId147" Type="http://schemas.openxmlformats.org/officeDocument/2006/relationships/tags" Target="../tags/tag400.xml"/><Relationship Id="rId168" Type="http://schemas.openxmlformats.org/officeDocument/2006/relationships/tags" Target="../tags/tag421.xml"/><Relationship Id="rId8" Type="http://schemas.openxmlformats.org/officeDocument/2006/relationships/tags" Target="../tags/tag261.xml"/><Relationship Id="rId51" Type="http://schemas.openxmlformats.org/officeDocument/2006/relationships/tags" Target="../tags/tag304.xml"/><Relationship Id="rId72" Type="http://schemas.openxmlformats.org/officeDocument/2006/relationships/tags" Target="../tags/tag325.xml"/><Relationship Id="rId93" Type="http://schemas.openxmlformats.org/officeDocument/2006/relationships/tags" Target="../tags/tag346.xml"/><Relationship Id="rId98" Type="http://schemas.openxmlformats.org/officeDocument/2006/relationships/tags" Target="../tags/tag351.xml"/><Relationship Id="rId121" Type="http://schemas.openxmlformats.org/officeDocument/2006/relationships/tags" Target="../tags/tag374.xml"/><Relationship Id="rId142" Type="http://schemas.openxmlformats.org/officeDocument/2006/relationships/tags" Target="../tags/tag395.xml"/><Relationship Id="rId163" Type="http://schemas.openxmlformats.org/officeDocument/2006/relationships/tags" Target="../tags/tag416.xml"/><Relationship Id="rId184" Type="http://schemas.openxmlformats.org/officeDocument/2006/relationships/tags" Target="../tags/tag437.xml"/><Relationship Id="rId189" Type="http://schemas.openxmlformats.org/officeDocument/2006/relationships/tags" Target="../tags/tag442.xml"/><Relationship Id="rId219" Type="http://schemas.openxmlformats.org/officeDocument/2006/relationships/tags" Target="../tags/tag472.xml"/><Relationship Id="rId3" Type="http://schemas.openxmlformats.org/officeDocument/2006/relationships/tags" Target="../tags/tag256.xml"/><Relationship Id="rId214" Type="http://schemas.openxmlformats.org/officeDocument/2006/relationships/tags" Target="../tags/tag467.xml"/><Relationship Id="rId230" Type="http://schemas.openxmlformats.org/officeDocument/2006/relationships/tags" Target="../tags/tag483.xml"/><Relationship Id="rId235" Type="http://schemas.openxmlformats.org/officeDocument/2006/relationships/tags" Target="../tags/tag488.xml"/><Relationship Id="rId251" Type="http://schemas.openxmlformats.org/officeDocument/2006/relationships/tags" Target="../tags/tag504.xml"/><Relationship Id="rId256" Type="http://schemas.openxmlformats.org/officeDocument/2006/relationships/tags" Target="../tags/tag509.xml"/><Relationship Id="rId277" Type="http://schemas.openxmlformats.org/officeDocument/2006/relationships/image" Target="../media/image28.png"/><Relationship Id="rId25" Type="http://schemas.openxmlformats.org/officeDocument/2006/relationships/tags" Target="../tags/tag278.xml"/><Relationship Id="rId46" Type="http://schemas.openxmlformats.org/officeDocument/2006/relationships/tags" Target="../tags/tag299.xml"/><Relationship Id="rId67" Type="http://schemas.openxmlformats.org/officeDocument/2006/relationships/tags" Target="../tags/tag320.xml"/><Relationship Id="rId116" Type="http://schemas.openxmlformats.org/officeDocument/2006/relationships/tags" Target="../tags/tag369.xml"/><Relationship Id="rId137" Type="http://schemas.openxmlformats.org/officeDocument/2006/relationships/tags" Target="../tags/tag390.xml"/><Relationship Id="rId158" Type="http://schemas.openxmlformats.org/officeDocument/2006/relationships/tags" Target="../tags/tag411.xml"/><Relationship Id="rId272" Type="http://schemas.openxmlformats.org/officeDocument/2006/relationships/tags" Target="../tags/tag525.xml"/><Relationship Id="rId20" Type="http://schemas.openxmlformats.org/officeDocument/2006/relationships/tags" Target="../tags/tag273.xml"/><Relationship Id="rId41" Type="http://schemas.openxmlformats.org/officeDocument/2006/relationships/tags" Target="../tags/tag294.xml"/><Relationship Id="rId62" Type="http://schemas.openxmlformats.org/officeDocument/2006/relationships/tags" Target="../tags/tag315.xml"/><Relationship Id="rId83" Type="http://schemas.openxmlformats.org/officeDocument/2006/relationships/tags" Target="../tags/tag336.xml"/><Relationship Id="rId88" Type="http://schemas.openxmlformats.org/officeDocument/2006/relationships/tags" Target="../tags/tag341.xml"/><Relationship Id="rId111" Type="http://schemas.openxmlformats.org/officeDocument/2006/relationships/tags" Target="../tags/tag364.xml"/><Relationship Id="rId132" Type="http://schemas.openxmlformats.org/officeDocument/2006/relationships/tags" Target="../tags/tag385.xml"/><Relationship Id="rId153" Type="http://schemas.openxmlformats.org/officeDocument/2006/relationships/tags" Target="../tags/tag406.xml"/><Relationship Id="rId174" Type="http://schemas.openxmlformats.org/officeDocument/2006/relationships/tags" Target="../tags/tag427.xml"/><Relationship Id="rId179" Type="http://schemas.openxmlformats.org/officeDocument/2006/relationships/tags" Target="../tags/tag432.xml"/><Relationship Id="rId195" Type="http://schemas.openxmlformats.org/officeDocument/2006/relationships/tags" Target="../tags/tag448.xml"/><Relationship Id="rId209" Type="http://schemas.openxmlformats.org/officeDocument/2006/relationships/tags" Target="../tags/tag462.xml"/><Relationship Id="rId190" Type="http://schemas.openxmlformats.org/officeDocument/2006/relationships/tags" Target="../tags/tag443.xml"/><Relationship Id="rId204" Type="http://schemas.openxmlformats.org/officeDocument/2006/relationships/tags" Target="../tags/tag457.xml"/><Relationship Id="rId220" Type="http://schemas.openxmlformats.org/officeDocument/2006/relationships/tags" Target="../tags/tag473.xml"/><Relationship Id="rId225" Type="http://schemas.openxmlformats.org/officeDocument/2006/relationships/tags" Target="../tags/tag478.xml"/><Relationship Id="rId241" Type="http://schemas.openxmlformats.org/officeDocument/2006/relationships/tags" Target="../tags/tag494.xml"/><Relationship Id="rId246" Type="http://schemas.openxmlformats.org/officeDocument/2006/relationships/tags" Target="../tags/tag499.xml"/><Relationship Id="rId267" Type="http://schemas.openxmlformats.org/officeDocument/2006/relationships/tags" Target="../tags/tag520.xml"/><Relationship Id="rId15" Type="http://schemas.openxmlformats.org/officeDocument/2006/relationships/tags" Target="../tags/tag268.xml"/><Relationship Id="rId36" Type="http://schemas.openxmlformats.org/officeDocument/2006/relationships/tags" Target="../tags/tag289.xml"/><Relationship Id="rId57" Type="http://schemas.openxmlformats.org/officeDocument/2006/relationships/tags" Target="../tags/tag310.xml"/><Relationship Id="rId106" Type="http://schemas.openxmlformats.org/officeDocument/2006/relationships/tags" Target="../tags/tag359.xml"/><Relationship Id="rId127" Type="http://schemas.openxmlformats.org/officeDocument/2006/relationships/tags" Target="../tags/tag380.xml"/><Relationship Id="rId262" Type="http://schemas.openxmlformats.org/officeDocument/2006/relationships/tags" Target="../tags/tag515.xml"/><Relationship Id="rId10" Type="http://schemas.openxmlformats.org/officeDocument/2006/relationships/tags" Target="../tags/tag263.xml"/><Relationship Id="rId31" Type="http://schemas.openxmlformats.org/officeDocument/2006/relationships/tags" Target="../tags/tag284.xml"/><Relationship Id="rId52" Type="http://schemas.openxmlformats.org/officeDocument/2006/relationships/tags" Target="../tags/tag305.xml"/><Relationship Id="rId73" Type="http://schemas.openxmlformats.org/officeDocument/2006/relationships/tags" Target="../tags/tag326.xml"/><Relationship Id="rId78" Type="http://schemas.openxmlformats.org/officeDocument/2006/relationships/tags" Target="../tags/tag331.xml"/><Relationship Id="rId94" Type="http://schemas.openxmlformats.org/officeDocument/2006/relationships/tags" Target="../tags/tag347.xml"/><Relationship Id="rId99" Type="http://schemas.openxmlformats.org/officeDocument/2006/relationships/tags" Target="../tags/tag352.xml"/><Relationship Id="rId101" Type="http://schemas.openxmlformats.org/officeDocument/2006/relationships/tags" Target="../tags/tag354.xml"/><Relationship Id="rId122" Type="http://schemas.openxmlformats.org/officeDocument/2006/relationships/tags" Target="../tags/tag375.xml"/><Relationship Id="rId143" Type="http://schemas.openxmlformats.org/officeDocument/2006/relationships/tags" Target="../tags/tag396.xml"/><Relationship Id="rId148" Type="http://schemas.openxmlformats.org/officeDocument/2006/relationships/tags" Target="../tags/tag401.xml"/><Relationship Id="rId164" Type="http://schemas.openxmlformats.org/officeDocument/2006/relationships/tags" Target="../tags/tag417.xml"/><Relationship Id="rId169" Type="http://schemas.openxmlformats.org/officeDocument/2006/relationships/tags" Target="../tags/tag422.xml"/><Relationship Id="rId185" Type="http://schemas.openxmlformats.org/officeDocument/2006/relationships/tags" Target="../tags/tag438.xml"/><Relationship Id="rId4" Type="http://schemas.openxmlformats.org/officeDocument/2006/relationships/tags" Target="../tags/tag257.xml"/><Relationship Id="rId9" Type="http://schemas.openxmlformats.org/officeDocument/2006/relationships/tags" Target="../tags/tag262.xml"/><Relationship Id="rId180" Type="http://schemas.openxmlformats.org/officeDocument/2006/relationships/tags" Target="../tags/tag433.xml"/><Relationship Id="rId210" Type="http://schemas.openxmlformats.org/officeDocument/2006/relationships/tags" Target="../tags/tag463.xml"/><Relationship Id="rId215" Type="http://schemas.openxmlformats.org/officeDocument/2006/relationships/tags" Target="../tags/tag468.xml"/><Relationship Id="rId236" Type="http://schemas.openxmlformats.org/officeDocument/2006/relationships/tags" Target="../tags/tag489.xml"/><Relationship Id="rId257" Type="http://schemas.openxmlformats.org/officeDocument/2006/relationships/tags" Target="../tags/tag510.xml"/><Relationship Id="rId278" Type="http://schemas.openxmlformats.org/officeDocument/2006/relationships/image" Target="../media/image29.png"/><Relationship Id="rId26" Type="http://schemas.openxmlformats.org/officeDocument/2006/relationships/tags" Target="../tags/tag279.xml"/><Relationship Id="rId231" Type="http://schemas.openxmlformats.org/officeDocument/2006/relationships/tags" Target="../tags/tag484.xml"/><Relationship Id="rId252" Type="http://schemas.openxmlformats.org/officeDocument/2006/relationships/tags" Target="../tags/tag505.xml"/><Relationship Id="rId273" Type="http://schemas.openxmlformats.org/officeDocument/2006/relationships/tags" Target="../tags/tag526.xml"/><Relationship Id="rId47" Type="http://schemas.openxmlformats.org/officeDocument/2006/relationships/tags" Target="../tags/tag300.xml"/><Relationship Id="rId68" Type="http://schemas.openxmlformats.org/officeDocument/2006/relationships/tags" Target="../tags/tag321.xml"/><Relationship Id="rId89" Type="http://schemas.openxmlformats.org/officeDocument/2006/relationships/tags" Target="../tags/tag342.xml"/><Relationship Id="rId112" Type="http://schemas.openxmlformats.org/officeDocument/2006/relationships/tags" Target="../tags/tag365.xml"/><Relationship Id="rId133" Type="http://schemas.openxmlformats.org/officeDocument/2006/relationships/tags" Target="../tags/tag386.xml"/><Relationship Id="rId154" Type="http://schemas.openxmlformats.org/officeDocument/2006/relationships/tags" Target="../tags/tag407.xml"/><Relationship Id="rId175" Type="http://schemas.openxmlformats.org/officeDocument/2006/relationships/tags" Target="../tags/tag428.xml"/><Relationship Id="rId196" Type="http://schemas.openxmlformats.org/officeDocument/2006/relationships/tags" Target="../tags/tag449.xml"/><Relationship Id="rId200" Type="http://schemas.openxmlformats.org/officeDocument/2006/relationships/tags" Target="../tags/tag453.xml"/><Relationship Id="rId16" Type="http://schemas.openxmlformats.org/officeDocument/2006/relationships/tags" Target="../tags/tag269.xml"/><Relationship Id="rId221" Type="http://schemas.openxmlformats.org/officeDocument/2006/relationships/tags" Target="../tags/tag474.xml"/><Relationship Id="rId242" Type="http://schemas.openxmlformats.org/officeDocument/2006/relationships/tags" Target="../tags/tag495.xml"/><Relationship Id="rId263" Type="http://schemas.openxmlformats.org/officeDocument/2006/relationships/tags" Target="../tags/tag516.xml"/><Relationship Id="rId37" Type="http://schemas.openxmlformats.org/officeDocument/2006/relationships/tags" Target="../tags/tag290.xml"/><Relationship Id="rId58" Type="http://schemas.openxmlformats.org/officeDocument/2006/relationships/tags" Target="../tags/tag311.xml"/><Relationship Id="rId79" Type="http://schemas.openxmlformats.org/officeDocument/2006/relationships/tags" Target="../tags/tag332.xml"/><Relationship Id="rId102" Type="http://schemas.openxmlformats.org/officeDocument/2006/relationships/tags" Target="../tags/tag355.xml"/><Relationship Id="rId123" Type="http://schemas.openxmlformats.org/officeDocument/2006/relationships/tags" Target="../tags/tag376.xml"/><Relationship Id="rId144" Type="http://schemas.openxmlformats.org/officeDocument/2006/relationships/tags" Target="../tags/tag397.xml"/><Relationship Id="rId90" Type="http://schemas.openxmlformats.org/officeDocument/2006/relationships/tags" Target="../tags/tag343.xml"/><Relationship Id="rId165" Type="http://schemas.openxmlformats.org/officeDocument/2006/relationships/tags" Target="../tags/tag418.xml"/><Relationship Id="rId186" Type="http://schemas.openxmlformats.org/officeDocument/2006/relationships/tags" Target="../tags/tag439.xml"/><Relationship Id="rId211" Type="http://schemas.openxmlformats.org/officeDocument/2006/relationships/tags" Target="../tags/tag464.xml"/><Relationship Id="rId232" Type="http://schemas.openxmlformats.org/officeDocument/2006/relationships/tags" Target="../tags/tag485.xml"/><Relationship Id="rId253" Type="http://schemas.openxmlformats.org/officeDocument/2006/relationships/tags" Target="../tags/tag506.xml"/><Relationship Id="rId274" Type="http://schemas.openxmlformats.org/officeDocument/2006/relationships/tags" Target="../tags/tag527.xml"/><Relationship Id="rId27" Type="http://schemas.openxmlformats.org/officeDocument/2006/relationships/tags" Target="../tags/tag280.xml"/><Relationship Id="rId48" Type="http://schemas.openxmlformats.org/officeDocument/2006/relationships/tags" Target="../tags/tag301.xml"/><Relationship Id="rId69" Type="http://schemas.openxmlformats.org/officeDocument/2006/relationships/tags" Target="../tags/tag322.xml"/><Relationship Id="rId113" Type="http://schemas.openxmlformats.org/officeDocument/2006/relationships/tags" Target="../tags/tag366.xml"/><Relationship Id="rId134" Type="http://schemas.openxmlformats.org/officeDocument/2006/relationships/tags" Target="../tags/tag387.xml"/><Relationship Id="rId80" Type="http://schemas.openxmlformats.org/officeDocument/2006/relationships/tags" Target="../tags/tag333.xml"/><Relationship Id="rId155" Type="http://schemas.openxmlformats.org/officeDocument/2006/relationships/tags" Target="../tags/tag408.xml"/><Relationship Id="rId176" Type="http://schemas.openxmlformats.org/officeDocument/2006/relationships/tags" Target="../tags/tag429.xml"/><Relationship Id="rId197" Type="http://schemas.openxmlformats.org/officeDocument/2006/relationships/tags" Target="../tags/tag450.xml"/><Relationship Id="rId201" Type="http://schemas.openxmlformats.org/officeDocument/2006/relationships/tags" Target="../tags/tag454.xml"/><Relationship Id="rId222" Type="http://schemas.openxmlformats.org/officeDocument/2006/relationships/tags" Target="../tags/tag475.xml"/><Relationship Id="rId243" Type="http://schemas.openxmlformats.org/officeDocument/2006/relationships/tags" Target="../tags/tag496.xml"/><Relationship Id="rId264" Type="http://schemas.openxmlformats.org/officeDocument/2006/relationships/tags" Target="../tags/tag517.xml"/><Relationship Id="rId17" Type="http://schemas.openxmlformats.org/officeDocument/2006/relationships/tags" Target="../tags/tag270.xml"/><Relationship Id="rId38" Type="http://schemas.openxmlformats.org/officeDocument/2006/relationships/tags" Target="../tags/tag291.xml"/><Relationship Id="rId59" Type="http://schemas.openxmlformats.org/officeDocument/2006/relationships/tags" Target="../tags/tag312.xml"/><Relationship Id="rId103" Type="http://schemas.openxmlformats.org/officeDocument/2006/relationships/tags" Target="../tags/tag356.xml"/><Relationship Id="rId124" Type="http://schemas.openxmlformats.org/officeDocument/2006/relationships/tags" Target="../tags/tag377.xml"/><Relationship Id="rId70" Type="http://schemas.openxmlformats.org/officeDocument/2006/relationships/tags" Target="../tags/tag323.xml"/><Relationship Id="rId91" Type="http://schemas.openxmlformats.org/officeDocument/2006/relationships/tags" Target="../tags/tag344.xml"/><Relationship Id="rId145" Type="http://schemas.openxmlformats.org/officeDocument/2006/relationships/tags" Target="../tags/tag398.xml"/><Relationship Id="rId166" Type="http://schemas.openxmlformats.org/officeDocument/2006/relationships/tags" Target="../tags/tag419.xml"/><Relationship Id="rId187" Type="http://schemas.openxmlformats.org/officeDocument/2006/relationships/tags" Target="../tags/tag440.xml"/><Relationship Id="rId1" Type="http://schemas.openxmlformats.org/officeDocument/2006/relationships/tags" Target="../tags/tag254.xml"/><Relationship Id="rId212" Type="http://schemas.openxmlformats.org/officeDocument/2006/relationships/tags" Target="../tags/tag465.xml"/><Relationship Id="rId233" Type="http://schemas.openxmlformats.org/officeDocument/2006/relationships/tags" Target="../tags/tag486.xml"/><Relationship Id="rId254" Type="http://schemas.openxmlformats.org/officeDocument/2006/relationships/tags" Target="../tags/tag507.xml"/><Relationship Id="rId28" Type="http://schemas.openxmlformats.org/officeDocument/2006/relationships/tags" Target="../tags/tag281.xml"/><Relationship Id="rId49" Type="http://schemas.openxmlformats.org/officeDocument/2006/relationships/tags" Target="../tags/tag302.xml"/><Relationship Id="rId114" Type="http://schemas.openxmlformats.org/officeDocument/2006/relationships/tags" Target="../tags/tag367.xml"/><Relationship Id="rId275" Type="http://schemas.openxmlformats.org/officeDocument/2006/relationships/tags" Target="../tags/tag528.xml"/><Relationship Id="rId60" Type="http://schemas.openxmlformats.org/officeDocument/2006/relationships/tags" Target="../tags/tag313.xml"/><Relationship Id="rId81" Type="http://schemas.openxmlformats.org/officeDocument/2006/relationships/tags" Target="../tags/tag334.xml"/><Relationship Id="rId135" Type="http://schemas.openxmlformats.org/officeDocument/2006/relationships/tags" Target="../tags/tag388.xml"/><Relationship Id="rId156" Type="http://schemas.openxmlformats.org/officeDocument/2006/relationships/tags" Target="../tags/tag409.xml"/><Relationship Id="rId177" Type="http://schemas.openxmlformats.org/officeDocument/2006/relationships/tags" Target="../tags/tag430.xml"/><Relationship Id="rId198" Type="http://schemas.openxmlformats.org/officeDocument/2006/relationships/tags" Target="../tags/tag45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9.xml"/><Relationship Id="rId1" Type="http://schemas.openxmlformats.org/officeDocument/2006/relationships/slideLayout" Target="../slideLayouts/slideLayout10.xml"/><Relationship Id="rId4" Type="http://schemas.openxmlformats.org/officeDocument/2006/relationships/image" Target="../media/image31.jpeg"/></Relationships>
</file>

<file path=ppt/slides/_rels/slide4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courses.nvidia.com/courses/course-v1:DLI+L-DC-01+V1/about" TargetMode="External"/><Relationship Id="rId1" Type="http://schemas.openxmlformats.org/officeDocument/2006/relationships/slideLayout" Target="../slideLayouts/slideLayout10.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hyperlink" Target="http://cs.sru.edu/~mullins/cpsc100book/module03_internalHardware/module03-01_internalHardware.html" TargetMode="External"/><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image" Target="../media/image9.png"/><Relationship Id="rId5" Type="http://schemas.openxmlformats.org/officeDocument/2006/relationships/hyperlink" Target="https://creativecommons.org/licenses/by-sa/3.0/" TargetMode="External"/><Relationship Id="rId4" Type="http://schemas.openxmlformats.org/officeDocument/2006/relationships/hyperlink" Target="https://superuser.com/questions/277655/what-is-a-single-chip-microcomputer"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096EC-7B78-40A1-902B-4FD437982655}"/>
              </a:ext>
            </a:extLst>
          </p:cNvPr>
          <p:cNvSpPr>
            <a:spLocks noGrp="1"/>
          </p:cNvSpPr>
          <p:nvPr>
            <p:ph type="title"/>
          </p:nvPr>
        </p:nvSpPr>
        <p:spPr/>
        <p:txBody>
          <a:bodyPr/>
          <a:lstStyle/>
          <a:p>
            <a:r>
              <a:rPr lang="en-US">
                <a:latin typeface="Arial"/>
                <a:cs typeface="Arial"/>
              </a:rPr>
              <a:t>Lecture 1.3</a:t>
            </a:r>
            <a:br>
              <a:rPr lang="en-US"/>
            </a:br>
            <a:r>
              <a:rPr lang="en-US">
                <a:latin typeface="Arial"/>
                <a:cs typeface="Arial"/>
              </a:rPr>
              <a:t>AI Hardware</a:t>
            </a:r>
          </a:p>
        </p:txBody>
      </p:sp>
      <p:sp>
        <p:nvSpPr>
          <p:cNvPr id="4" name="Text Placeholder 3">
            <a:extLst>
              <a:ext uri="{FF2B5EF4-FFF2-40B4-BE49-F238E27FC236}">
                <a16:creationId xmlns:a16="http://schemas.microsoft.com/office/drawing/2014/main" id="{BDB2F42C-38A8-43F3-8788-F337D2EA9153}"/>
              </a:ext>
            </a:extLst>
          </p:cNvPr>
          <p:cNvSpPr>
            <a:spLocks noGrp="1"/>
          </p:cNvSpPr>
          <p:nvPr>
            <p:ph type="body" sz="quarter" idx="10"/>
          </p:nvPr>
        </p:nvSpPr>
        <p:spPr/>
        <p:txBody>
          <a:bodyPr/>
          <a:lstStyle/>
          <a:p>
            <a:r>
              <a:rPr lang="en-US"/>
              <a:t>Edge AI and Robotics Teaching Kit</a:t>
            </a:r>
          </a:p>
        </p:txBody>
      </p:sp>
    </p:spTree>
    <p:extLst>
      <p:ext uri="{BB962C8B-B14F-4D97-AF65-F5344CB8AC3E}">
        <p14:creationId xmlns:p14="http://schemas.microsoft.com/office/powerpoint/2010/main" val="797556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DE6832-7ECF-4EF5-AC2F-C9669823338D}"/>
              </a:ext>
            </a:extLst>
          </p:cNvPr>
          <p:cNvSpPr>
            <a:spLocks noGrp="1"/>
          </p:cNvSpPr>
          <p:nvPr>
            <p:ph type="title"/>
          </p:nvPr>
        </p:nvSpPr>
        <p:spPr>
          <a:xfrm>
            <a:off x="813881" y="878117"/>
            <a:ext cx="16622192" cy="984885"/>
          </a:xfrm>
        </p:spPr>
        <p:txBody>
          <a:bodyPr/>
          <a:lstStyle/>
          <a:p>
            <a:r>
              <a:rPr lang="en-US" dirty="0"/>
              <a:t>Operating System Kernel</a:t>
            </a:r>
          </a:p>
        </p:txBody>
      </p:sp>
      <p:sp>
        <p:nvSpPr>
          <p:cNvPr id="3" name="Content Placeholder 2">
            <a:extLst>
              <a:ext uri="{FF2B5EF4-FFF2-40B4-BE49-F238E27FC236}">
                <a16:creationId xmlns:a16="http://schemas.microsoft.com/office/drawing/2014/main" id="{2C5AE730-88D9-42D2-A682-DE1B4DE94864}"/>
              </a:ext>
            </a:extLst>
          </p:cNvPr>
          <p:cNvSpPr>
            <a:spLocks noGrp="1"/>
          </p:cNvSpPr>
          <p:nvPr>
            <p:ph idx="1"/>
          </p:nvPr>
        </p:nvSpPr>
        <p:spPr>
          <a:xfrm>
            <a:off x="1001841" y="2621266"/>
            <a:ext cx="16581552" cy="6223737"/>
          </a:xfrm>
        </p:spPr>
        <p:txBody>
          <a:bodyPr>
            <a:normAutofit/>
          </a:bodyPr>
          <a:lstStyle/>
          <a:p>
            <a:r>
              <a:rPr lang="en-US" sz="2400" dirty="0"/>
              <a:t>An operating system kernel is responsible for managing memory, facilitating device I/O, and providing a set of system services for applications. The kernel allows multiple programs to run in parallel and share hardware resources. It is the core part of an operating system, but it alone provides no way for end users to interact with the system. </a:t>
            </a:r>
          </a:p>
          <a:p>
            <a:r>
              <a:rPr lang="en-US" sz="2400" dirty="0"/>
              <a:t>Operating systems also include non-kernel components that are needed for a system to be of use. This includes the shell, a user interface for working with the kernel. The terms shell and kernel are part of a metaphor for operating systems, where the OS is thought of as a nut or seed. The kernel is at the core; a shell surrounds it.</a:t>
            </a:r>
          </a:p>
          <a:p>
            <a:endParaRPr lang="en-US"/>
          </a:p>
          <a:p>
            <a:r>
              <a:rPr lang="en-US" sz="1800"/>
              <a:t>			</a:t>
            </a:r>
          </a:p>
          <a:p>
            <a:r>
              <a:rPr lang="en-US" sz="1800" dirty="0"/>
              <a:t>			Justice, Matthew. How Computers Really Work (pp. 195-196). No Starch Press. Kindle Edition. </a:t>
            </a:r>
          </a:p>
        </p:txBody>
      </p:sp>
    </p:spTree>
    <p:extLst>
      <p:ext uri="{BB962C8B-B14F-4D97-AF65-F5344CB8AC3E}">
        <p14:creationId xmlns:p14="http://schemas.microsoft.com/office/powerpoint/2010/main" val="26350469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B8E69F-6E2C-4F8E-8B76-5BF25C151E39}"/>
              </a:ext>
            </a:extLst>
          </p:cNvPr>
          <p:cNvSpPr>
            <a:spLocks noGrp="1"/>
          </p:cNvSpPr>
          <p:nvPr>
            <p:ph type="title"/>
          </p:nvPr>
        </p:nvSpPr>
        <p:spPr/>
        <p:txBody>
          <a:bodyPr/>
          <a:lstStyle/>
          <a:p>
            <a:r>
              <a:rPr lang="en-US" dirty="0"/>
              <a:t>Hardware Interface</a:t>
            </a:r>
          </a:p>
        </p:txBody>
      </p:sp>
      <p:sp>
        <p:nvSpPr>
          <p:cNvPr id="3" name="Content Placeholder 2">
            <a:extLst>
              <a:ext uri="{FF2B5EF4-FFF2-40B4-BE49-F238E27FC236}">
                <a16:creationId xmlns:a16="http://schemas.microsoft.com/office/drawing/2014/main" id="{C733A08A-6AF8-4383-9D65-4A780F826CF1}"/>
              </a:ext>
            </a:extLst>
          </p:cNvPr>
          <p:cNvSpPr>
            <a:spLocks noGrp="1"/>
          </p:cNvSpPr>
          <p:nvPr>
            <p:ph idx="1"/>
          </p:nvPr>
        </p:nvSpPr>
        <p:spPr/>
        <p:txBody>
          <a:bodyPr>
            <a:normAutofit/>
          </a:bodyPr>
          <a:lstStyle/>
          <a:p>
            <a:r>
              <a:rPr lang="en-US" sz="2400" dirty="0"/>
              <a:t>The shell can be either a command line interface (CLI) or a graphical user interface (GUI). Some examples of shells are the Windows shell GUI (including the desktop, Start menu, taskbar, and File Explorer), and the Bash shell CLI found on Linux and Unix systems.</a:t>
            </a:r>
          </a:p>
          <a:p>
            <a:r>
              <a:rPr lang="en-US" sz="2400" dirty="0"/>
              <a:t>When it comes to interacting with hardware, the kernel acts in partnership with device drivers. A device driver, or simply driver, is software designed to interact with specific hardware. An operating system’s kernel needs to work with a wide variety of hardware, so rather than designing the kernel to know how to interact with every hardware device in the world, software developers implement the code for specific devices in device drivers. Operating systems typically include a set of device drivers for common hardware and also provide a mechanism for installing additional drivers.</a:t>
            </a:r>
          </a:p>
          <a:p>
            <a:r>
              <a:rPr lang="en-US" sz="2400"/>
              <a:t> </a:t>
            </a:r>
          </a:p>
          <a:p>
            <a:r>
              <a:rPr lang="en-US" sz="2400" dirty="0"/>
              <a:t>Justice, Matthew. How Computers Really Work (p. 196). No Starch Press. Kindle Edition. </a:t>
            </a:r>
          </a:p>
          <a:p>
            <a:endParaRPr lang="en-US"/>
          </a:p>
        </p:txBody>
      </p:sp>
    </p:spTree>
    <p:extLst>
      <p:ext uri="{BB962C8B-B14F-4D97-AF65-F5344CB8AC3E}">
        <p14:creationId xmlns:p14="http://schemas.microsoft.com/office/powerpoint/2010/main" val="8228115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E06EEA-3AD4-47C6-8174-CB9F35B3F6D0}"/>
              </a:ext>
            </a:extLst>
          </p:cNvPr>
          <p:cNvSpPr>
            <a:spLocks noGrp="1"/>
          </p:cNvSpPr>
          <p:nvPr>
            <p:ph type="title"/>
          </p:nvPr>
        </p:nvSpPr>
        <p:spPr/>
        <p:txBody>
          <a:bodyPr/>
          <a:lstStyle/>
          <a:p>
            <a:r>
              <a:rPr lang="en-US"/>
              <a:t>Components in an Operating System</a:t>
            </a:r>
          </a:p>
        </p:txBody>
      </p:sp>
      <p:pic>
        <p:nvPicPr>
          <p:cNvPr id="5" name="Picture 4">
            <a:extLst>
              <a:ext uri="{FF2B5EF4-FFF2-40B4-BE49-F238E27FC236}">
                <a16:creationId xmlns:a16="http://schemas.microsoft.com/office/drawing/2014/main" id="{685ECCCF-2294-4ED1-9FDF-F65008EC276E}"/>
              </a:ext>
            </a:extLst>
          </p:cNvPr>
          <p:cNvPicPr>
            <a:picLocks noChangeAspect="1"/>
          </p:cNvPicPr>
          <p:nvPr/>
        </p:nvPicPr>
        <p:blipFill>
          <a:blip r:embed="rId2"/>
          <a:stretch>
            <a:fillRect/>
          </a:stretch>
        </p:blipFill>
        <p:spPr>
          <a:xfrm>
            <a:off x="4754500" y="3024956"/>
            <a:ext cx="8779000" cy="4237088"/>
          </a:xfrm>
          <a:prstGeom prst="rect">
            <a:avLst/>
          </a:prstGeom>
        </p:spPr>
      </p:pic>
      <p:sp>
        <p:nvSpPr>
          <p:cNvPr id="7" name="TextBox 6">
            <a:extLst>
              <a:ext uri="{FF2B5EF4-FFF2-40B4-BE49-F238E27FC236}">
                <a16:creationId xmlns:a16="http://schemas.microsoft.com/office/drawing/2014/main" id="{8081F522-3A4E-4167-8A1F-4AAB1BDCCA1C}"/>
              </a:ext>
            </a:extLst>
          </p:cNvPr>
          <p:cNvSpPr txBox="1"/>
          <p:nvPr/>
        </p:nvSpPr>
        <p:spPr>
          <a:xfrm>
            <a:off x="2499360" y="8553019"/>
            <a:ext cx="14615160" cy="461665"/>
          </a:xfrm>
          <a:prstGeom prst="rect">
            <a:avLst/>
          </a:prstGeom>
          <a:noFill/>
        </p:spPr>
        <p:txBody>
          <a:bodyPr wrap="square">
            <a:spAutoFit/>
          </a:bodyPr>
          <a:lstStyle/>
          <a:p>
            <a:pPr algn="ctr"/>
            <a:r>
              <a:rPr lang="en-US" sz="2400">
                <a:solidFill>
                  <a:schemeClr val="bg1"/>
                </a:solidFill>
              </a:rPr>
              <a:t>Justice, Matthew. How Computers Really Work No Starch Press. Kindle Edition. </a:t>
            </a:r>
          </a:p>
        </p:txBody>
      </p:sp>
    </p:spTree>
    <p:extLst>
      <p:ext uri="{BB962C8B-B14F-4D97-AF65-F5344CB8AC3E}">
        <p14:creationId xmlns:p14="http://schemas.microsoft.com/office/powerpoint/2010/main" val="11021944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C2B53-7181-456C-BCD7-7F814FD4D811}"/>
              </a:ext>
            </a:extLst>
          </p:cNvPr>
          <p:cNvSpPr>
            <a:spLocks noGrp="1"/>
          </p:cNvSpPr>
          <p:nvPr>
            <p:ph type="title"/>
          </p:nvPr>
        </p:nvSpPr>
        <p:spPr/>
        <p:txBody>
          <a:bodyPr/>
          <a:lstStyle/>
          <a:p>
            <a:r>
              <a:rPr lang="en-US"/>
              <a:t>Input/Output Operations</a:t>
            </a:r>
          </a:p>
        </p:txBody>
      </p:sp>
      <p:sp>
        <p:nvSpPr>
          <p:cNvPr id="3" name="Content Placeholder 2">
            <a:extLst>
              <a:ext uri="{FF2B5EF4-FFF2-40B4-BE49-F238E27FC236}">
                <a16:creationId xmlns:a16="http://schemas.microsoft.com/office/drawing/2014/main" id="{5DE6F737-0B02-4FB8-B394-578F356EA779}"/>
              </a:ext>
            </a:extLst>
          </p:cNvPr>
          <p:cNvSpPr>
            <a:spLocks noGrp="1"/>
          </p:cNvSpPr>
          <p:nvPr>
            <p:ph idx="1"/>
          </p:nvPr>
        </p:nvSpPr>
        <p:spPr>
          <a:xfrm>
            <a:off x="1173479" y="2621280"/>
            <a:ext cx="16242273" cy="6787603"/>
          </a:xfrm>
        </p:spPr>
        <p:txBody>
          <a:bodyPr/>
          <a:lstStyle/>
          <a:p>
            <a:r>
              <a:rPr lang="en-US" sz="2400"/>
              <a:t>Computers need to interact with external environment</a:t>
            </a:r>
          </a:p>
          <a:p>
            <a:pPr marL="457200" indent="-457200">
              <a:buFont typeface="Arial" panose="020B0604020202020204" pitchFamily="34" charset="0"/>
              <a:buChar char="•"/>
            </a:pPr>
            <a:r>
              <a:rPr lang="en-US" sz="2400"/>
              <a:t>I/O Devices</a:t>
            </a:r>
          </a:p>
          <a:p>
            <a:pPr marL="457200" indent="-457200">
              <a:buFont typeface="Arial" panose="020B0604020202020204" pitchFamily="34" charset="0"/>
              <a:buChar char="•"/>
            </a:pPr>
            <a:r>
              <a:rPr lang="en-US" sz="2400"/>
              <a:t>OS has software device drivers for each device</a:t>
            </a:r>
          </a:p>
        </p:txBody>
      </p:sp>
      <p:pic>
        <p:nvPicPr>
          <p:cNvPr id="5" name="Picture 4">
            <a:extLst>
              <a:ext uri="{FF2B5EF4-FFF2-40B4-BE49-F238E27FC236}">
                <a16:creationId xmlns:a16="http://schemas.microsoft.com/office/drawing/2014/main" id="{FF9E770B-A0BF-4F23-AE37-02822C90FA83}"/>
              </a:ext>
            </a:extLst>
          </p:cNvPr>
          <p:cNvPicPr>
            <a:picLocks noChangeAspect="1"/>
          </p:cNvPicPr>
          <p:nvPr/>
        </p:nvPicPr>
        <p:blipFill>
          <a:blip r:embed="rId2"/>
          <a:stretch>
            <a:fillRect/>
          </a:stretch>
        </p:blipFill>
        <p:spPr>
          <a:xfrm>
            <a:off x="2495775" y="4889674"/>
            <a:ext cx="13060680" cy="3909186"/>
          </a:xfrm>
          <a:prstGeom prst="rect">
            <a:avLst/>
          </a:prstGeom>
        </p:spPr>
      </p:pic>
    </p:spTree>
    <p:extLst>
      <p:ext uri="{BB962C8B-B14F-4D97-AF65-F5344CB8AC3E}">
        <p14:creationId xmlns:p14="http://schemas.microsoft.com/office/powerpoint/2010/main" val="11889654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13BE1-E478-4C00-BCD2-E5E2589C4187}"/>
              </a:ext>
            </a:extLst>
          </p:cNvPr>
          <p:cNvSpPr>
            <a:spLocks noGrp="1"/>
          </p:cNvSpPr>
          <p:nvPr>
            <p:ph type="title"/>
          </p:nvPr>
        </p:nvSpPr>
        <p:spPr/>
        <p:txBody>
          <a:bodyPr/>
          <a:lstStyle/>
          <a:p>
            <a:r>
              <a:rPr lang="en-US"/>
              <a:t>Nano Carrier Board Layout</a:t>
            </a:r>
          </a:p>
        </p:txBody>
      </p:sp>
      <p:pic>
        <p:nvPicPr>
          <p:cNvPr id="2050" name="Picture 2">
            <a:extLst>
              <a:ext uri="{FF2B5EF4-FFF2-40B4-BE49-F238E27FC236}">
                <a16:creationId xmlns:a16="http://schemas.microsoft.com/office/drawing/2014/main" id="{CDCCF13A-B30F-44B2-B970-9E2BFC4811E3}"/>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932188" y="3142424"/>
            <a:ext cx="6987134" cy="491604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D105ADF-1DDD-436A-81D8-A74358000037}"/>
              </a:ext>
            </a:extLst>
          </p:cNvPr>
          <p:cNvSpPr txBox="1"/>
          <p:nvPr/>
        </p:nvSpPr>
        <p:spPr>
          <a:xfrm>
            <a:off x="2205319" y="9046194"/>
            <a:ext cx="12317506" cy="75713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nSpc>
                <a:spcPct val="90000"/>
              </a:lnSpc>
            </a:pPr>
            <a:r>
              <a:rPr lang="en-US" sz="1600">
                <a:solidFill>
                  <a:schemeClr val="bg1"/>
                </a:solidFill>
                <a:latin typeface="Trebuchet MS" panose="020B0603020202020204" pitchFamily="34" charset="0"/>
              </a:rPr>
              <a:t>ref: </a:t>
            </a:r>
            <a:r>
              <a:rPr lang="en-US" sz="1600">
                <a:solidFill>
                  <a:schemeClr val="bg1"/>
                </a:solidFill>
                <a:latin typeface="Trebuchet MS" panose="020B0603020202020204" pitchFamily="34" charset="0"/>
                <a:hlinkClick r:id="rId3"/>
              </a:rPr>
              <a:t>https://docs.NVIDIA.com/jetson/l4t/index.html#page/Tegra%20Linux%20Driver%20Package%20Development%20Guide/hw_setup.html#wwpID0E0YR0HA</a:t>
            </a:r>
            <a:r>
              <a:rPr lang="en-US" sz="1600">
                <a:solidFill>
                  <a:schemeClr val="bg1"/>
                </a:solidFill>
                <a:latin typeface="Trebuchet MS" panose="020B0603020202020204" pitchFamily="34" charset="0"/>
              </a:rPr>
              <a:t>  </a:t>
            </a:r>
          </a:p>
        </p:txBody>
      </p:sp>
      <p:pic>
        <p:nvPicPr>
          <p:cNvPr id="2052" name="Picture 4">
            <a:extLst>
              <a:ext uri="{FF2B5EF4-FFF2-40B4-BE49-F238E27FC236}">
                <a16:creationId xmlns:a16="http://schemas.microsoft.com/office/drawing/2014/main" id="{7BF4EB55-CF97-4A4E-9B6B-17F5D38FD01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48035" y="3025589"/>
            <a:ext cx="6987134" cy="503288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2A3A2FD8-E351-4060-8AD6-1A3BF17C603D}"/>
              </a:ext>
            </a:extLst>
          </p:cNvPr>
          <p:cNvSpPr txBox="1"/>
          <p:nvPr/>
        </p:nvSpPr>
        <p:spPr>
          <a:xfrm>
            <a:off x="4034118" y="8243723"/>
            <a:ext cx="2756647" cy="3139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pPr>
            <a:r>
              <a:rPr lang="en-US" sz="1600">
                <a:solidFill>
                  <a:schemeClr val="bg1"/>
                </a:solidFill>
                <a:latin typeface="Trebuchet MS" panose="020B0603020202020204" pitchFamily="34" charset="0"/>
              </a:rPr>
              <a:t>Top View</a:t>
            </a:r>
          </a:p>
        </p:txBody>
      </p:sp>
      <p:sp>
        <p:nvSpPr>
          <p:cNvPr id="7" name="TextBox 6">
            <a:extLst>
              <a:ext uri="{FF2B5EF4-FFF2-40B4-BE49-F238E27FC236}">
                <a16:creationId xmlns:a16="http://schemas.microsoft.com/office/drawing/2014/main" id="{01C88845-8210-4201-8F0A-3BFBAD223E4D}"/>
              </a:ext>
            </a:extLst>
          </p:cNvPr>
          <p:cNvSpPr txBox="1"/>
          <p:nvPr/>
        </p:nvSpPr>
        <p:spPr>
          <a:xfrm>
            <a:off x="12627202" y="8160470"/>
            <a:ext cx="1828800" cy="3139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pPr>
            <a:r>
              <a:rPr lang="en-US" sz="1600">
                <a:solidFill>
                  <a:schemeClr val="bg1"/>
                </a:solidFill>
                <a:latin typeface="Trebuchet MS" panose="020B0603020202020204" pitchFamily="34" charset="0"/>
              </a:rPr>
              <a:t>Bottom View</a:t>
            </a:r>
          </a:p>
        </p:txBody>
      </p:sp>
    </p:spTree>
    <p:extLst>
      <p:ext uri="{BB962C8B-B14F-4D97-AF65-F5344CB8AC3E}">
        <p14:creationId xmlns:p14="http://schemas.microsoft.com/office/powerpoint/2010/main" val="324749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A028AF-0A79-4420-8AF9-9032461E9658}"/>
              </a:ext>
            </a:extLst>
          </p:cNvPr>
          <p:cNvSpPr>
            <a:spLocks noGrp="1"/>
          </p:cNvSpPr>
          <p:nvPr>
            <p:ph type="title"/>
          </p:nvPr>
        </p:nvSpPr>
        <p:spPr/>
        <p:txBody>
          <a:bodyPr/>
          <a:lstStyle/>
          <a:p>
            <a:r>
              <a:rPr lang="en-US"/>
              <a:t>Jetson Board Support Architecture</a:t>
            </a:r>
          </a:p>
        </p:txBody>
      </p:sp>
      <p:pic>
        <p:nvPicPr>
          <p:cNvPr id="3074" name="Picture 2">
            <a:extLst>
              <a:ext uri="{FF2B5EF4-FFF2-40B4-BE49-F238E27FC236}">
                <a16:creationId xmlns:a16="http://schemas.microsoft.com/office/drawing/2014/main" id="{D305EE18-B6EB-4E00-A4AB-CA522535D0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2393" y="2843774"/>
            <a:ext cx="12501797" cy="4984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634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E9208-59A2-47E6-A9C8-99001161801A}"/>
              </a:ext>
            </a:extLst>
          </p:cNvPr>
          <p:cNvSpPr>
            <a:spLocks noGrp="1"/>
          </p:cNvSpPr>
          <p:nvPr>
            <p:ph type="title"/>
          </p:nvPr>
        </p:nvSpPr>
        <p:spPr/>
        <p:txBody>
          <a:bodyPr/>
          <a:lstStyle/>
          <a:p>
            <a:r>
              <a:rPr lang="en-US"/>
              <a:t>Jetson Board Support Architecture</a:t>
            </a:r>
          </a:p>
        </p:txBody>
      </p:sp>
      <p:sp>
        <p:nvSpPr>
          <p:cNvPr id="3" name="Content Placeholder 2">
            <a:extLst>
              <a:ext uri="{FF2B5EF4-FFF2-40B4-BE49-F238E27FC236}">
                <a16:creationId xmlns:a16="http://schemas.microsoft.com/office/drawing/2014/main" id="{296CBCBB-22DD-493B-BD8D-EFCAB80486FC}"/>
              </a:ext>
            </a:extLst>
          </p:cNvPr>
          <p:cNvSpPr>
            <a:spLocks noGrp="1"/>
          </p:cNvSpPr>
          <p:nvPr>
            <p:ph idx="1"/>
          </p:nvPr>
        </p:nvSpPr>
        <p:spPr/>
        <p:txBody>
          <a:bodyPr/>
          <a:lstStyle/>
          <a:p>
            <a:pPr marL="228600" algn="l">
              <a:spcBef>
                <a:spcPts val="1200"/>
              </a:spcBef>
              <a:spcAft>
                <a:spcPts val="500"/>
              </a:spcAft>
            </a:pPr>
            <a:r>
              <a:rPr lang="en-US" sz="2400" b="1" i="0" dirty="0">
                <a:solidFill>
                  <a:srgbClr val="004831"/>
                </a:solidFill>
                <a:effectLst/>
                <a:latin typeface="Trebuchet MS" panose="020B0603020202020204" pitchFamily="34" charset="0"/>
              </a:rPr>
              <a:t>Jetson Board Support Package</a:t>
            </a:r>
          </a:p>
          <a:p>
            <a:pPr marL="457200" marR="0" indent="-228600" algn="l">
              <a:spcBef>
                <a:spcPts val="600"/>
              </a:spcBef>
              <a:spcAft>
                <a:spcPts val="600"/>
              </a:spcAft>
            </a:pPr>
            <a:r>
              <a:rPr lang="en-US" sz="2400" b="0" i="0" dirty="0">
                <a:solidFill>
                  <a:srgbClr val="222222"/>
                </a:solidFill>
                <a:effectLst/>
                <a:latin typeface="Trebuchet MS" panose="020B0603020202020204" pitchFamily="34" charset="0"/>
              </a:rPr>
              <a:t>•</a:t>
            </a:r>
            <a:r>
              <a:rPr lang="en-US" sz="2400" b="1" i="0" dirty="0">
                <a:solidFill>
                  <a:srgbClr val="222222"/>
                </a:solidFill>
                <a:effectLst/>
                <a:latin typeface="Trebuchet MS" panose="020B0603020202020204" pitchFamily="34" charset="0"/>
              </a:rPr>
              <a:t>Linux Kernel</a:t>
            </a:r>
            <a:r>
              <a:rPr lang="en-US" sz="2400" b="0" i="0" dirty="0">
                <a:solidFill>
                  <a:srgbClr val="222222"/>
                </a:solidFill>
                <a:effectLst/>
                <a:latin typeface="Trebuchet MS" panose="020B0603020202020204" pitchFamily="34" charset="0"/>
              </a:rPr>
              <a:t>: A UNIX-like computer operating system kernel mostly used for mobile devices.</a:t>
            </a:r>
          </a:p>
          <a:p>
            <a:pPr marL="457200" marR="0" indent="-228600" algn="l">
              <a:spcBef>
                <a:spcPts val="600"/>
              </a:spcBef>
              <a:spcAft>
                <a:spcPts val="600"/>
              </a:spcAft>
            </a:pPr>
            <a:r>
              <a:rPr lang="en-US" sz="2400" b="0" i="0" dirty="0">
                <a:solidFill>
                  <a:srgbClr val="222222"/>
                </a:solidFill>
                <a:effectLst/>
                <a:latin typeface="Trebuchet MS" panose="020B0603020202020204" pitchFamily="34" charset="0"/>
              </a:rPr>
              <a:t>•</a:t>
            </a:r>
            <a:r>
              <a:rPr lang="en-US" sz="2400" b="1" i="0" dirty="0">
                <a:solidFill>
                  <a:srgbClr val="222222"/>
                </a:solidFill>
                <a:effectLst/>
                <a:latin typeface="Trebuchet MS" panose="020B0603020202020204" pitchFamily="34" charset="0"/>
              </a:rPr>
              <a:t>Sample Root Filesystem derived from Ubuntu</a:t>
            </a:r>
            <a:r>
              <a:rPr lang="en-US" sz="2400" b="0" i="0" dirty="0">
                <a:solidFill>
                  <a:srgbClr val="222222"/>
                </a:solidFill>
                <a:effectLst/>
                <a:latin typeface="Trebuchet MS" panose="020B0603020202020204" pitchFamily="34" charset="0"/>
              </a:rPr>
              <a:t>: A sample root filesystem of the Ubuntu distribution. Helps you create root filesystems for different configurations.</a:t>
            </a:r>
          </a:p>
          <a:p>
            <a:pPr marL="457200" marR="0" indent="-228600" algn="l">
              <a:spcBef>
                <a:spcPts val="600"/>
              </a:spcBef>
              <a:spcAft>
                <a:spcPts val="600"/>
              </a:spcAft>
            </a:pPr>
            <a:r>
              <a:rPr lang="en-US" sz="2400" b="0" i="0" dirty="0">
                <a:solidFill>
                  <a:srgbClr val="222222"/>
                </a:solidFill>
                <a:effectLst/>
                <a:latin typeface="Trebuchet MS" panose="020B0603020202020204" pitchFamily="34" charset="0"/>
              </a:rPr>
              <a:t>•</a:t>
            </a:r>
            <a:r>
              <a:rPr lang="en-US" sz="2400" b="1" i="0" dirty="0">
                <a:solidFill>
                  <a:srgbClr val="222222"/>
                </a:solidFill>
                <a:effectLst/>
                <a:latin typeface="Trebuchet MS" panose="020B0603020202020204" pitchFamily="34" charset="0"/>
              </a:rPr>
              <a:t>Toolchain</a:t>
            </a:r>
            <a:r>
              <a:rPr lang="en-US" sz="2400" b="0" i="0" dirty="0">
                <a:solidFill>
                  <a:srgbClr val="222222"/>
                </a:solidFill>
                <a:effectLst/>
                <a:latin typeface="Trebuchet MS" panose="020B0603020202020204" pitchFamily="34" charset="0"/>
              </a:rPr>
              <a:t>: A set of development tools chained together by stages that runs on various architectures.</a:t>
            </a:r>
          </a:p>
          <a:p>
            <a:pPr marL="457200" marR="0" indent="-228600" algn="l">
              <a:spcBef>
                <a:spcPts val="600"/>
              </a:spcBef>
              <a:spcAft>
                <a:spcPts val="600"/>
              </a:spcAft>
            </a:pPr>
            <a:r>
              <a:rPr lang="en-US" sz="2400" b="0" i="0" dirty="0">
                <a:solidFill>
                  <a:srgbClr val="222222"/>
                </a:solidFill>
                <a:effectLst/>
                <a:latin typeface="Trebuchet MS" panose="020B0603020202020204" pitchFamily="34" charset="0"/>
              </a:rPr>
              <a:t>•</a:t>
            </a:r>
            <a:r>
              <a:rPr lang="en-US" sz="2400" b="0" i="0" u="sng" dirty="0">
                <a:solidFill>
                  <a:srgbClr val="006445"/>
                </a:solidFill>
                <a:effectLst/>
                <a:latin typeface="Trebuchet MS" panose="020B0603020202020204" pitchFamily="34" charset="0"/>
                <a:hlinkClick r:id="rId2" tooltip="Bootloader"/>
              </a:rPr>
              <a:t>Bootloader</a:t>
            </a:r>
            <a:r>
              <a:rPr lang="en-US" sz="2400" b="0" i="0" dirty="0">
                <a:solidFill>
                  <a:srgbClr val="222222"/>
                </a:solidFill>
                <a:effectLst/>
                <a:latin typeface="Trebuchet MS" panose="020B0603020202020204" pitchFamily="34" charset="0"/>
              </a:rPr>
              <a:t>: Boot software boot for initializing the system on the chip.</a:t>
            </a:r>
          </a:p>
          <a:p>
            <a:pPr marL="457200" marR="0" indent="-228600" algn="l">
              <a:spcBef>
                <a:spcPts val="600"/>
              </a:spcBef>
              <a:spcAft>
                <a:spcPts val="600"/>
              </a:spcAft>
            </a:pPr>
            <a:r>
              <a:rPr lang="en-US" sz="2400" b="0" i="0" dirty="0">
                <a:solidFill>
                  <a:srgbClr val="222222"/>
                </a:solidFill>
                <a:effectLst/>
                <a:latin typeface="Trebuchet MS" panose="020B0603020202020204" pitchFamily="34" charset="0"/>
              </a:rPr>
              <a:t>•</a:t>
            </a:r>
            <a:r>
              <a:rPr lang="en-US" sz="2400" b="1" i="0" dirty="0">
                <a:solidFill>
                  <a:srgbClr val="222222"/>
                </a:solidFill>
                <a:effectLst/>
                <a:latin typeface="Trebuchet MS" panose="020B0603020202020204" pitchFamily="34" charset="0"/>
              </a:rPr>
              <a:t>Sources</a:t>
            </a:r>
            <a:r>
              <a:rPr lang="en-US" sz="2400" b="0" i="0" dirty="0">
                <a:solidFill>
                  <a:srgbClr val="222222"/>
                </a:solidFill>
                <a:effectLst/>
                <a:latin typeface="Trebuchet MS" panose="020B0603020202020204" pitchFamily="34" charset="0"/>
              </a:rPr>
              <a:t>: Source code for kernel and multimedia applications.</a:t>
            </a:r>
          </a:p>
          <a:p>
            <a:pPr marL="457200" marR="0" indent="-228600" algn="l">
              <a:spcBef>
                <a:spcPts val="600"/>
              </a:spcBef>
              <a:spcAft>
                <a:spcPts val="600"/>
              </a:spcAft>
            </a:pPr>
            <a:r>
              <a:rPr lang="en-US" sz="2400" b="0" i="0" dirty="0">
                <a:solidFill>
                  <a:srgbClr val="222222"/>
                </a:solidFill>
                <a:effectLst/>
                <a:latin typeface="Trebuchet MS" panose="020B0603020202020204" pitchFamily="34" charset="0"/>
              </a:rPr>
              <a:t>•</a:t>
            </a:r>
            <a:r>
              <a:rPr lang="en-US" sz="2400" b="1" i="0" dirty="0">
                <a:solidFill>
                  <a:srgbClr val="222222"/>
                </a:solidFill>
                <a:effectLst/>
                <a:latin typeface="Trebuchet MS" panose="020B0603020202020204" pitchFamily="34" charset="0"/>
              </a:rPr>
              <a:t>NVIDIA</a:t>
            </a:r>
            <a:r>
              <a:rPr lang="en-US" sz="2400" b="1" i="0" baseline="30000" dirty="0">
                <a:solidFill>
                  <a:srgbClr val="222222"/>
                </a:solidFill>
                <a:effectLst/>
                <a:latin typeface="Trebuchet MS" panose="020B0603020202020204" pitchFamily="34" charset="0"/>
              </a:rPr>
              <a:t>®</a:t>
            </a:r>
            <a:r>
              <a:rPr lang="en-US" sz="2400" b="1" i="0" dirty="0">
                <a:solidFill>
                  <a:srgbClr val="222222"/>
                </a:solidFill>
                <a:effectLst/>
                <a:latin typeface="Trebuchet MS" panose="020B0603020202020204" pitchFamily="34" charset="0"/>
              </a:rPr>
              <a:t> Jetson™ User Space Drivers</a:t>
            </a:r>
            <a:r>
              <a:rPr lang="en-US" sz="2400" b="0" i="0" dirty="0">
                <a:solidFill>
                  <a:srgbClr val="222222"/>
                </a:solidFill>
                <a:effectLst/>
                <a:latin typeface="Trebuchet MS" panose="020B0603020202020204" pitchFamily="34" charset="0"/>
              </a:rPr>
              <a:t>: Provides the NVIDIA drivers that run in the user space.</a:t>
            </a:r>
          </a:p>
          <a:p>
            <a:pPr marL="457200" marR="0" indent="-228600" algn="l">
              <a:spcBef>
                <a:spcPts val="600"/>
              </a:spcBef>
              <a:spcAft>
                <a:spcPts val="600"/>
              </a:spcAft>
            </a:pPr>
            <a:r>
              <a:rPr lang="en-US" sz="2400" b="0" i="0" dirty="0">
                <a:solidFill>
                  <a:srgbClr val="222222"/>
                </a:solidFill>
                <a:effectLst/>
                <a:latin typeface="Trebuchet MS" panose="020B0603020202020204" pitchFamily="34" charset="0"/>
              </a:rPr>
              <a:t>•</a:t>
            </a:r>
            <a:r>
              <a:rPr lang="en-US" sz="2400" b="0" i="0" u="sng" dirty="0">
                <a:solidFill>
                  <a:srgbClr val="006445"/>
                </a:solidFill>
                <a:effectLst/>
                <a:latin typeface="Trebuchet MS" panose="020B0603020202020204" pitchFamily="34" charset="0"/>
                <a:hlinkClick r:id="rId3" tooltip="Flashing and Booting the Target Device"/>
              </a:rPr>
              <a:t>Flashing Support Scripts and Tools</a:t>
            </a:r>
            <a:r>
              <a:rPr lang="en-US" sz="2400" b="0" i="0" dirty="0">
                <a:solidFill>
                  <a:srgbClr val="222222"/>
                </a:solidFill>
                <a:effectLst/>
                <a:latin typeface="Trebuchet MS" panose="020B0603020202020204" pitchFamily="34" charset="0"/>
              </a:rPr>
              <a:t>: A set of scripts and associated tools to assist in flashing your system.</a:t>
            </a:r>
          </a:p>
          <a:p>
            <a:pPr marL="457200" marR="0" indent="-228600" algn="l">
              <a:spcBef>
                <a:spcPts val="600"/>
              </a:spcBef>
              <a:spcAft>
                <a:spcPts val="600"/>
              </a:spcAft>
            </a:pPr>
            <a:r>
              <a:rPr lang="en-US" sz="2400" b="0" i="0" dirty="0">
                <a:solidFill>
                  <a:srgbClr val="222222"/>
                </a:solidFill>
                <a:effectLst/>
                <a:latin typeface="Trebuchet MS" panose="020B0603020202020204" pitchFamily="34" charset="0"/>
              </a:rPr>
              <a:t>•</a:t>
            </a:r>
            <a:r>
              <a:rPr lang="en-US" sz="2400" b="0" i="0" u="sng" dirty="0">
                <a:solidFill>
                  <a:srgbClr val="006445"/>
                </a:solidFill>
                <a:effectLst/>
                <a:latin typeface="Trebuchet MS" panose="020B0603020202020204" pitchFamily="34" charset="0"/>
                <a:hlinkClick r:id="rId4"/>
              </a:rPr>
              <a:t>Sample Source Code and Applications</a:t>
            </a:r>
            <a:r>
              <a:rPr lang="en-US" sz="2400" b="0" i="0" dirty="0">
                <a:solidFill>
                  <a:srgbClr val="222222"/>
                </a:solidFill>
                <a:effectLst/>
                <a:latin typeface="Trebuchet MS" panose="020B0603020202020204" pitchFamily="34" charset="0"/>
              </a:rPr>
              <a:t>: Sample source code for developing embedded applications for the Jetson platform.</a:t>
            </a:r>
          </a:p>
          <a:p>
            <a:pPr marL="457200" marR="0" indent="-228600" algn="l">
              <a:spcBef>
                <a:spcPts val="600"/>
              </a:spcBef>
              <a:spcAft>
                <a:spcPts val="600"/>
              </a:spcAft>
            </a:pPr>
            <a:r>
              <a:rPr lang="en-US" sz="2400" dirty="0">
                <a:solidFill>
                  <a:srgbClr val="222222"/>
                </a:solidFill>
                <a:latin typeface="Trebuchet MS" panose="020B0603020202020204" pitchFamily="34" charset="0"/>
              </a:rPr>
              <a:t>For additional descriptions, see: </a:t>
            </a:r>
            <a:r>
              <a:rPr lang="en-US" sz="2400" dirty="0">
                <a:solidFill>
                  <a:srgbClr val="222222"/>
                </a:solidFill>
                <a:latin typeface="Trebuchet MS" panose="020B0603020202020204" pitchFamily="34" charset="0"/>
                <a:hlinkClick r:id="rId5"/>
              </a:rPr>
              <a:t>https://docs.NVIDIA.com/jetson/l4t/index.html#page/Tegra%20Linux%20Driver%20Package%20Development%20Guide/overview.html#</a:t>
            </a:r>
            <a:r>
              <a:rPr lang="en-US" sz="2400" dirty="0">
                <a:solidFill>
                  <a:srgbClr val="222222"/>
                </a:solidFill>
                <a:latin typeface="Trebuchet MS" panose="020B0603020202020204" pitchFamily="34" charset="0"/>
              </a:rPr>
              <a:t>  </a:t>
            </a:r>
            <a:endParaRPr lang="en-US" sz="2400" b="0" i="0" dirty="0">
              <a:solidFill>
                <a:srgbClr val="222222"/>
              </a:solidFill>
              <a:effectLst/>
              <a:latin typeface="Trebuchet MS" panose="020B0603020202020204" pitchFamily="34" charset="0"/>
            </a:endParaRPr>
          </a:p>
          <a:p>
            <a:endParaRPr lang="en-US" dirty="0"/>
          </a:p>
        </p:txBody>
      </p:sp>
      <p:sp>
        <p:nvSpPr>
          <p:cNvPr id="4" name="Text Placeholder 3">
            <a:extLst>
              <a:ext uri="{FF2B5EF4-FFF2-40B4-BE49-F238E27FC236}">
                <a16:creationId xmlns:a16="http://schemas.microsoft.com/office/drawing/2014/main" id="{2B84D28E-A896-4727-982A-ED558336C3B9}"/>
              </a:ext>
            </a:extLst>
          </p:cNvPr>
          <p:cNvSpPr>
            <a:spLocks noGrp="1"/>
          </p:cNvSpPr>
          <p:nvPr>
            <p:ph type="body" sz="quarter" idx="10"/>
          </p:nvPr>
        </p:nvSpPr>
        <p:spPr/>
        <p:txBody>
          <a:bodyPr/>
          <a:lstStyle/>
          <a:p>
            <a:r>
              <a:rPr lang="en-US"/>
              <a:t>Package Descriptions</a:t>
            </a:r>
          </a:p>
        </p:txBody>
      </p:sp>
    </p:spTree>
    <p:extLst>
      <p:ext uri="{BB962C8B-B14F-4D97-AF65-F5344CB8AC3E}">
        <p14:creationId xmlns:p14="http://schemas.microsoft.com/office/powerpoint/2010/main" val="2493412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EE9254E-506A-4F98-B1F6-81B6CF9321EE}"/>
              </a:ext>
            </a:extLst>
          </p:cNvPr>
          <p:cNvSpPr>
            <a:spLocks noGrp="1"/>
          </p:cNvSpPr>
          <p:nvPr>
            <p:ph type="title"/>
          </p:nvPr>
        </p:nvSpPr>
        <p:spPr/>
        <p:txBody>
          <a:bodyPr/>
          <a:lstStyle/>
          <a:p>
            <a:r>
              <a:rPr lang="en-US"/>
              <a:t>Processors</a:t>
            </a:r>
          </a:p>
        </p:txBody>
      </p:sp>
      <p:sp>
        <p:nvSpPr>
          <p:cNvPr id="4" name="Slide Number Placeholder 3">
            <a:extLst>
              <a:ext uri="{FF2B5EF4-FFF2-40B4-BE49-F238E27FC236}">
                <a16:creationId xmlns:a16="http://schemas.microsoft.com/office/drawing/2014/main" id="{A3DB1EB1-9D6E-4FC6-AB52-C0D333A88142}"/>
              </a:ext>
            </a:extLst>
          </p:cNvPr>
          <p:cNvSpPr>
            <a:spLocks noGrp="1"/>
          </p:cNvSpPr>
          <p:nvPr>
            <p:ph type="sldNum" sz="quarter" idx="4294967295"/>
          </p:nvPr>
        </p:nvSpPr>
        <p:spPr>
          <a:xfrm>
            <a:off x="0" y="0"/>
            <a:ext cx="0" cy="0"/>
          </a:xfrm>
        </p:spPr>
        <p:txBody>
          <a:bodyPr/>
          <a:lstStyle/>
          <a:p>
            <a:fld id="{6113E31D-E2AB-40D1-8B51-AFA5AFEF393A}" type="slidenum">
              <a:rPr lang="en-US" smtClean="0"/>
              <a:t>17</a:t>
            </a:fld>
            <a:endParaRPr lang="en-US"/>
          </a:p>
        </p:txBody>
      </p:sp>
    </p:spTree>
    <p:extLst>
      <p:ext uri="{BB962C8B-B14F-4D97-AF65-F5344CB8AC3E}">
        <p14:creationId xmlns:p14="http://schemas.microsoft.com/office/powerpoint/2010/main" val="4288903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E0A947-1FEB-4152-BBDF-D44EC1ABDC7E}"/>
              </a:ext>
            </a:extLst>
          </p:cNvPr>
          <p:cNvSpPr>
            <a:spLocks noGrp="1"/>
          </p:cNvSpPr>
          <p:nvPr>
            <p:ph type="title"/>
          </p:nvPr>
        </p:nvSpPr>
        <p:spPr/>
        <p:txBody>
          <a:bodyPr/>
          <a:lstStyle/>
          <a:p>
            <a:r>
              <a:rPr lang="en-US"/>
              <a:t>Processors</a:t>
            </a:r>
          </a:p>
        </p:txBody>
      </p:sp>
      <p:sp>
        <p:nvSpPr>
          <p:cNvPr id="3" name="Content Placeholder 2">
            <a:extLst>
              <a:ext uri="{FF2B5EF4-FFF2-40B4-BE49-F238E27FC236}">
                <a16:creationId xmlns:a16="http://schemas.microsoft.com/office/drawing/2014/main" id="{91DF27C1-A08A-434A-B8A1-D53A94553F04}"/>
              </a:ext>
            </a:extLst>
          </p:cNvPr>
          <p:cNvSpPr>
            <a:spLocks noGrp="1"/>
          </p:cNvSpPr>
          <p:nvPr>
            <p:ph idx="1"/>
          </p:nvPr>
        </p:nvSpPr>
        <p:spPr/>
        <p:txBody>
          <a:bodyPr/>
          <a:lstStyle/>
          <a:p>
            <a:pPr algn="l">
              <a:buFont typeface="Arial" panose="020B0604020202020204" pitchFamily="34" charset="0"/>
              <a:buChar char="•"/>
            </a:pPr>
            <a:r>
              <a:rPr lang="en-US" sz="2400" b="0" i="0">
                <a:solidFill>
                  <a:srgbClr val="222222"/>
                </a:solidFill>
                <a:effectLst/>
              </a:rPr>
              <a:t>CPU – Central Processing Units</a:t>
            </a:r>
          </a:p>
          <a:p>
            <a:pPr algn="l">
              <a:buFont typeface="Arial" panose="020B0604020202020204" pitchFamily="34" charset="0"/>
              <a:buChar char="•"/>
            </a:pPr>
            <a:r>
              <a:rPr lang="en-US" sz="2400" b="0" i="0">
                <a:solidFill>
                  <a:srgbClr val="222222"/>
                </a:solidFill>
                <a:effectLst/>
              </a:rPr>
              <a:t>GPU – Graphics Processing Units</a:t>
            </a:r>
          </a:p>
          <a:p>
            <a:pPr algn="l">
              <a:buFont typeface="Arial" panose="020B0604020202020204" pitchFamily="34" charset="0"/>
              <a:buChar char="•"/>
            </a:pPr>
            <a:r>
              <a:rPr lang="en-US" sz="2400" b="0" i="0">
                <a:solidFill>
                  <a:srgbClr val="222222"/>
                </a:solidFill>
                <a:effectLst/>
              </a:rPr>
              <a:t>FPGA – Field Programmable Gate Arrays</a:t>
            </a:r>
          </a:p>
          <a:p>
            <a:pPr algn="l">
              <a:buFont typeface="Arial" panose="020B0604020202020204" pitchFamily="34" charset="0"/>
              <a:buChar char="•"/>
            </a:pPr>
            <a:r>
              <a:rPr lang="en-US" sz="2400" b="0" i="0">
                <a:solidFill>
                  <a:srgbClr val="222222"/>
                </a:solidFill>
                <a:effectLst/>
              </a:rPr>
              <a:t>ASIC – Application Specific Integrated Circuits</a:t>
            </a:r>
          </a:p>
          <a:p>
            <a:endParaRPr lang="en-US"/>
          </a:p>
        </p:txBody>
      </p:sp>
      <p:sp>
        <p:nvSpPr>
          <p:cNvPr id="4" name="TextBox 3">
            <a:extLst>
              <a:ext uri="{FF2B5EF4-FFF2-40B4-BE49-F238E27FC236}">
                <a16:creationId xmlns:a16="http://schemas.microsoft.com/office/drawing/2014/main" id="{7ACB923B-AEED-4979-8572-44BE2B6B08A3}"/>
              </a:ext>
            </a:extLst>
          </p:cNvPr>
          <p:cNvSpPr txBox="1"/>
          <p:nvPr/>
        </p:nvSpPr>
        <p:spPr>
          <a:xfrm>
            <a:off x="1371600" y="8619115"/>
            <a:ext cx="14295120" cy="369332"/>
          </a:xfrm>
          <a:prstGeom prst="rect">
            <a:avLst/>
          </a:prstGeom>
          <a:noFill/>
        </p:spPr>
        <p:txBody>
          <a:bodyPr wrap="square" rtlCol="0">
            <a:spAutoFit/>
          </a:bodyPr>
          <a:lstStyle/>
          <a:p>
            <a:r>
              <a:rPr lang="en-US"/>
              <a:t>Retrieved from </a:t>
            </a:r>
            <a:r>
              <a:rPr lang="en-US">
                <a:hlinkClick r:id="rId2"/>
              </a:rPr>
              <a:t>AI hardware - What they are and why they matter in 2021 (roboticsbiz.com)</a:t>
            </a:r>
            <a:endParaRPr lang="en-US"/>
          </a:p>
        </p:txBody>
      </p:sp>
    </p:spTree>
    <p:extLst>
      <p:ext uri="{BB962C8B-B14F-4D97-AF65-F5344CB8AC3E}">
        <p14:creationId xmlns:p14="http://schemas.microsoft.com/office/powerpoint/2010/main" val="17902398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9AC7D-A812-4B8B-A7B6-111218BD5472}"/>
              </a:ext>
            </a:extLst>
          </p:cNvPr>
          <p:cNvSpPr>
            <a:spLocks noGrp="1"/>
          </p:cNvSpPr>
          <p:nvPr>
            <p:ph type="title"/>
          </p:nvPr>
        </p:nvSpPr>
        <p:spPr/>
        <p:txBody>
          <a:bodyPr/>
          <a:lstStyle/>
          <a:p>
            <a:r>
              <a:rPr lang="en-US"/>
              <a:t>Parallel Computing – Flynn’s Taxonomy*</a:t>
            </a:r>
          </a:p>
        </p:txBody>
      </p:sp>
      <p:sp>
        <p:nvSpPr>
          <p:cNvPr id="3" name="Content Placeholder 2">
            <a:extLst>
              <a:ext uri="{FF2B5EF4-FFF2-40B4-BE49-F238E27FC236}">
                <a16:creationId xmlns:a16="http://schemas.microsoft.com/office/drawing/2014/main" id="{4B5C3BA4-DAFB-4019-AC06-BC1A5E94448C}"/>
              </a:ext>
            </a:extLst>
          </p:cNvPr>
          <p:cNvSpPr>
            <a:spLocks noGrp="1"/>
          </p:cNvSpPr>
          <p:nvPr>
            <p:ph idx="1"/>
          </p:nvPr>
        </p:nvSpPr>
        <p:spPr/>
        <p:txBody>
          <a:bodyPr/>
          <a:lstStyle/>
          <a:p>
            <a:r>
              <a:rPr lang="en-US" b="1"/>
              <a:t>SISD</a:t>
            </a:r>
            <a:r>
              <a:rPr lang="en-US"/>
              <a:t>- Single Instruction Single Data computing system is a uniprocessor machine that executes single instruction on a single data stream (uniprocessor – earlier CPUs)</a:t>
            </a:r>
          </a:p>
          <a:p>
            <a:r>
              <a:rPr lang="en-US" b="1"/>
              <a:t>SIMD</a:t>
            </a:r>
            <a:r>
              <a:rPr lang="en-US"/>
              <a:t>- Single Instruction Multiple Data is a computing system with several identical processors each with local memory and work under the control of a single instruction stream ( Modern CPUs &amp; GPUs). </a:t>
            </a:r>
          </a:p>
          <a:p>
            <a:r>
              <a:rPr lang="en-US" sz="2800" b="1"/>
              <a:t>MISD</a:t>
            </a:r>
            <a:r>
              <a:rPr lang="en-US" sz="2800"/>
              <a:t>- multiple instruction, single data – different operators on same data (none available commercially)</a:t>
            </a:r>
          </a:p>
          <a:p>
            <a:r>
              <a:rPr lang="en-US" sz="2800" b="1"/>
              <a:t>MIMD</a:t>
            </a:r>
            <a:r>
              <a:rPr lang="en-US" sz="2800"/>
              <a:t>- Multiple instruction,  multiple data (Sun/IBM SMP – Symmetric Multi-Processing Machines)</a:t>
            </a:r>
          </a:p>
          <a:p>
            <a:r>
              <a:rPr lang="en-US" sz="2800"/>
              <a:t>More info: </a:t>
            </a:r>
          </a:p>
          <a:p>
            <a:r>
              <a:rPr lang="en-US" sz="2800">
                <a:hlinkClick r:id="rId2">
                  <a:extLst>
                    <a:ext uri="{A12FA001-AC4F-418D-AE19-62706E023703}">
                      <ahyp:hlinkClr xmlns:ahyp="http://schemas.microsoft.com/office/drawing/2018/hyperlinkcolor" val="tx"/>
                    </a:ext>
                  </a:extLst>
                </a:hlinkClick>
              </a:rPr>
              <a:t>https://www.geeksforgeeks.org/difference-between-simd-and-mimd/</a:t>
            </a:r>
            <a:endParaRPr lang="en-US" sz="2800"/>
          </a:p>
          <a:p>
            <a:endParaRPr lang="en-US"/>
          </a:p>
        </p:txBody>
      </p:sp>
      <p:sp>
        <p:nvSpPr>
          <p:cNvPr id="4" name="Slide Number Placeholder 3">
            <a:extLst>
              <a:ext uri="{FF2B5EF4-FFF2-40B4-BE49-F238E27FC236}">
                <a16:creationId xmlns:a16="http://schemas.microsoft.com/office/drawing/2014/main" id="{4BE55C67-FFF2-42C7-874F-256201237286}"/>
              </a:ext>
            </a:extLst>
          </p:cNvPr>
          <p:cNvSpPr>
            <a:spLocks noGrp="1"/>
          </p:cNvSpPr>
          <p:nvPr>
            <p:ph type="sldNum" sz="quarter" idx="12"/>
          </p:nvPr>
        </p:nvSpPr>
        <p:spPr/>
        <p:txBody>
          <a:bodyPr/>
          <a:lstStyle/>
          <a:p>
            <a:pPr>
              <a:defRPr/>
            </a:pPr>
            <a:fld id="{7499886E-1778-41FD-B810-C2A5ABCE85E5}" type="slidenum">
              <a:rPr lang="en-US" altLang="en-US" smtClean="0"/>
              <a:pPr>
                <a:defRPr/>
              </a:pPr>
              <a:t>19</a:t>
            </a:fld>
            <a:endParaRPr lang="en-US" altLang="en-US"/>
          </a:p>
        </p:txBody>
      </p:sp>
      <p:sp>
        <p:nvSpPr>
          <p:cNvPr id="5" name="Footer Placeholder 4">
            <a:extLst>
              <a:ext uri="{FF2B5EF4-FFF2-40B4-BE49-F238E27FC236}">
                <a16:creationId xmlns:a16="http://schemas.microsoft.com/office/drawing/2014/main" id="{E5B9DFB8-D933-4CF7-AB62-E3750388F22A}"/>
              </a:ext>
            </a:extLst>
          </p:cNvPr>
          <p:cNvSpPr>
            <a:spLocks noGrp="1"/>
          </p:cNvSpPr>
          <p:nvPr>
            <p:ph type="ftr" sz="quarter" idx="3"/>
          </p:nvPr>
        </p:nvSpPr>
        <p:spPr bwMode="auto">
          <a:xfrm>
            <a:off x="2355851" y="12490450"/>
            <a:ext cx="1038855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t" anchorCtr="0" compatLnSpc="1">
            <a:prstTxWarp prst="textNoShape">
              <a:avLst/>
            </a:prstTxWarp>
          </a:bodyPr>
          <a:lstStyle>
            <a:defPPr>
              <a:defRPr lang="en-US"/>
            </a:defPPr>
            <a:lvl1pPr algn="ctr" rtl="0" eaLnBrk="1" fontAlgn="base" hangingPunct="1">
              <a:spcBef>
                <a:spcPct val="0"/>
              </a:spcBef>
              <a:spcAft>
                <a:spcPct val="0"/>
              </a:spcAft>
              <a:defRPr sz="2800" kern="1200">
                <a:solidFill>
                  <a:schemeClr val="tx1"/>
                </a:solidFill>
                <a:latin typeface="Arial" charset="0"/>
                <a:ea typeface="+mn-ea"/>
                <a:cs typeface="+mn-cs"/>
              </a:defRPr>
            </a:lvl1pPr>
            <a:lvl2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2743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3657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4572000" algn="l" defTabSz="1828800" rtl="0" eaLnBrk="1" latinLnBrk="0" hangingPunct="1">
              <a:defRPr kern="1200">
                <a:solidFill>
                  <a:schemeClr val="tx1"/>
                </a:solidFill>
                <a:latin typeface="Arial" panose="020B0604020202020204" pitchFamily="34" charset="0"/>
                <a:ea typeface="+mn-ea"/>
                <a:cs typeface="+mn-cs"/>
              </a:defRPr>
            </a:lvl6pPr>
            <a:lvl7pPr marL="5486400" algn="l" defTabSz="1828800" rtl="0" eaLnBrk="1" latinLnBrk="0" hangingPunct="1">
              <a:defRPr kern="1200">
                <a:solidFill>
                  <a:schemeClr val="tx1"/>
                </a:solidFill>
                <a:latin typeface="Arial" panose="020B0604020202020204" pitchFamily="34" charset="0"/>
                <a:ea typeface="+mn-ea"/>
                <a:cs typeface="+mn-cs"/>
              </a:defRPr>
            </a:lvl7pPr>
            <a:lvl8pPr marL="6400800" algn="l" defTabSz="1828800" rtl="0" eaLnBrk="1" latinLnBrk="0" hangingPunct="1">
              <a:defRPr kern="1200">
                <a:solidFill>
                  <a:schemeClr val="tx1"/>
                </a:solidFill>
                <a:latin typeface="Arial" panose="020B0604020202020204" pitchFamily="34" charset="0"/>
                <a:ea typeface="+mn-ea"/>
                <a:cs typeface="+mn-cs"/>
              </a:defRPr>
            </a:lvl8pPr>
            <a:lvl9pPr marL="7315200" algn="l" defTabSz="1828800" rtl="0" eaLnBrk="1" latinLnBrk="0" hangingPunct="1">
              <a:defRPr kern="1200">
                <a:solidFill>
                  <a:schemeClr val="tx1"/>
                </a:solidFill>
                <a:latin typeface="Arial" panose="020B0604020202020204" pitchFamily="34" charset="0"/>
                <a:ea typeface="+mn-ea"/>
                <a:cs typeface="+mn-cs"/>
              </a:defRPr>
            </a:lvl9pPr>
          </a:lstStyle>
          <a:p>
            <a:pPr algn="l">
              <a:defRPr/>
            </a:pPr>
            <a:r>
              <a:rPr lang="en-US"/>
              <a:t>Data 604: Data Management</a:t>
            </a:r>
          </a:p>
        </p:txBody>
      </p:sp>
      <p:sp>
        <p:nvSpPr>
          <p:cNvPr id="6" name="TextBox 5">
            <a:extLst>
              <a:ext uri="{FF2B5EF4-FFF2-40B4-BE49-F238E27FC236}">
                <a16:creationId xmlns:a16="http://schemas.microsoft.com/office/drawing/2014/main" id="{1C9318BD-5DD8-456B-AB00-FDA77538E9E8}"/>
              </a:ext>
            </a:extLst>
          </p:cNvPr>
          <p:cNvSpPr txBox="1"/>
          <p:nvPr/>
        </p:nvSpPr>
        <p:spPr>
          <a:xfrm>
            <a:off x="4343400" y="9147273"/>
            <a:ext cx="10572288" cy="461665"/>
          </a:xfrm>
          <a:prstGeom prst="rect">
            <a:avLst/>
          </a:prstGeom>
          <a:noFill/>
        </p:spPr>
        <p:txBody>
          <a:bodyPr wrap="square" rtlCol="0">
            <a:spAutoFit/>
          </a:bodyPr>
          <a:lstStyle/>
          <a:p>
            <a:r>
              <a:rPr lang="en-US" sz="2400">
                <a:hlinkClick r:id="rId3"/>
              </a:rPr>
              <a:t>Computer Architecture | Flynn's taxonomy - </a:t>
            </a:r>
            <a:r>
              <a:rPr lang="en-US" sz="2400" err="1">
                <a:hlinkClick r:id="rId3"/>
              </a:rPr>
              <a:t>GeeksforGeeks</a:t>
            </a:r>
            <a:endParaRPr lang="en-US" sz="2400"/>
          </a:p>
        </p:txBody>
      </p:sp>
    </p:spTree>
    <p:extLst>
      <p:ext uri="{BB962C8B-B14F-4D97-AF65-F5344CB8AC3E}">
        <p14:creationId xmlns:p14="http://schemas.microsoft.com/office/powerpoint/2010/main" val="359140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11">
            <a:extLst>
              <a:ext uri="{FF2B5EF4-FFF2-40B4-BE49-F238E27FC236}">
                <a16:creationId xmlns:a16="http://schemas.microsoft.com/office/drawing/2014/main" id="{7A19A67C-0C19-4076-8945-3A7EB019B8F8}"/>
              </a:ext>
            </a:extLst>
          </p:cNvPr>
          <p:cNvSpPr txBox="1">
            <a:spLocks noGrp="1"/>
          </p:cNvSpPr>
          <p:nvPr>
            <p:ph idx="1"/>
          </p:nvPr>
        </p:nvSpPr>
        <p:spPr bwMode="auto">
          <a:xfrm>
            <a:off x="831977" y="4980568"/>
            <a:ext cx="16581120" cy="7380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ctr" defTabSz="346459" rtl="0" fontAlgn="base">
              <a:lnSpc>
                <a:spcPct val="90000"/>
              </a:lnSpc>
              <a:spcBef>
                <a:spcPts val="0"/>
              </a:spcBef>
              <a:spcAft>
                <a:spcPts val="0"/>
              </a:spcAft>
              <a:buClr>
                <a:srgbClr val="6F6F6F"/>
              </a:buClr>
              <a:buSzPct val="100000"/>
              <a:buFontTx/>
              <a:buNone/>
              <a:defRPr sz="1400" b="0" baseline="0">
                <a:solidFill>
                  <a:schemeClr val="tx1"/>
                </a:solidFill>
                <a:effectLst/>
                <a:latin typeface="Arial" panose="020B0604020202020204" pitchFamily="34" charset="0"/>
                <a:ea typeface="+mn-ea"/>
                <a:cs typeface="Arial" panose="020B0604020202020204" pitchFamily="34" charset="0"/>
              </a:defRPr>
            </a:lvl1pPr>
            <a:lvl2pPr marL="630238" indent="-228600" algn="l" defTabSz="346459" rtl="0" fontAlgn="base">
              <a:lnSpc>
                <a:spcPct val="90000"/>
              </a:lnSpc>
              <a:spcBef>
                <a:spcPts val="225"/>
              </a:spcBef>
              <a:spcAft>
                <a:spcPts val="225"/>
              </a:spcAft>
              <a:buClr>
                <a:schemeClr val="bg2"/>
              </a:buClr>
              <a:buSzPct val="100000"/>
              <a:buFont typeface="Arial" panose="020B0604020202020204" pitchFamily="34" charset="0"/>
              <a:buChar char="–"/>
              <a:defRPr sz="1400" b="0">
                <a:solidFill>
                  <a:schemeClr val="bg2"/>
                </a:solidFill>
                <a:latin typeface="Arial" panose="020B0604020202020204" pitchFamily="34" charset="0"/>
                <a:cs typeface="Arial" panose="020B0604020202020204" pitchFamily="34" charset="0"/>
              </a:defRPr>
            </a:lvl2pPr>
            <a:lvl3pPr marL="804863" indent="-203200" algn="l" defTabSz="346459" rtl="0" fontAlgn="base">
              <a:lnSpc>
                <a:spcPct val="90000"/>
              </a:lnSpc>
              <a:spcBef>
                <a:spcPts val="225"/>
              </a:spcBef>
              <a:spcAft>
                <a:spcPts val="225"/>
              </a:spcAft>
              <a:buClr>
                <a:schemeClr val="bg2"/>
              </a:buClr>
              <a:buSzPct val="100000"/>
              <a:buFont typeface="Arial" panose="020B0604020202020204" pitchFamily="34" charset="0"/>
              <a:buChar char="–"/>
              <a:defRPr sz="1400" b="0">
                <a:solidFill>
                  <a:schemeClr val="bg2"/>
                </a:solidFill>
                <a:latin typeface="Arial" panose="020B0604020202020204" pitchFamily="34" charset="0"/>
                <a:cs typeface="Arial" panose="020B0604020202020204" pitchFamily="34" charset="0"/>
              </a:defRPr>
            </a:lvl3pPr>
            <a:lvl4pPr marL="1331066" indent="-171443" algn="l" rtl="0" fontAlgn="base">
              <a:spcBef>
                <a:spcPct val="20000"/>
              </a:spcBef>
              <a:spcAft>
                <a:spcPct val="0"/>
              </a:spcAft>
              <a:buChar char="–"/>
              <a:defRPr sz="1500">
                <a:solidFill>
                  <a:schemeClr val="bg1"/>
                </a:solidFill>
                <a:latin typeface="+mn-lt"/>
              </a:defRPr>
            </a:lvl4pPr>
            <a:lvl5pPr marL="1588230" indent="-171443" algn="l" rtl="0" fontAlgn="base">
              <a:spcBef>
                <a:spcPct val="20000"/>
              </a:spcBef>
              <a:spcAft>
                <a:spcPct val="0"/>
              </a:spcAft>
              <a:buChar char="»"/>
              <a:defRPr sz="1500">
                <a:solidFill>
                  <a:schemeClr val="bg1"/>
                </a:solidFill>
                <a:latin typeface="+mn-lt"/>
              </a:defRPr>
            </a:lvl5pPr>
            <a:lvl6pPr marL="1931117" indent="-171443" algn="l" rtl="0" eaLnBrk="1" fontAlgn="base" hangingPunct="1">
              <a:spcBef>
                <a:spcPct val="20000"/>
              </a:spcBef>
              <a:spcAft>
                <a:spcPct val="0"/>
              </a:spcAft>
              <a:buChar char="»"/>
              <a:defRPr sz="1500">
                <a:solidFill>
                  <a:schemeClr val="bg1"/>
                </a:solidFill>
                <a:latin typeface="+mn-lt"/>
              </a:defRPr>
            </a:lvl6pPr>
            <a:lvl7pPr marL="2274003" indent="-171443" algn="l" rtl="0" eaLnBrk="1" fontAlgn="base" hangingPunct="1">
              <a:spcBef>
                <a:spcPct val="20000"/>
              </a:spcBef>
              <a:spcAft>
                <a:spcPct val="0"/>
              </a:spcAft>
              <a:buChar char="»"/>
              <a:defRPr sz="1500">
                <a:solidFill>
                  <a:schemeClr val="bg1"/>
                </a:solidFill>
                <a:latin typeface="+mn-lt"/>
              </a:defRPr>
            </a:lvl7pPr>
            <a:lvl8pPr marL="2616890" indent="-171443" algn="l" rtl="0" eaLnBrk="1" fontAlgn="base" hangingPunct="1">
              <a:spcBef>
                <a:spcPct val="20000"/>
              </a:spcBef>
              <a:spcAft>
                <a:spcPct val="0"/>
              </a:spcAft>
              <a:buChar char="»"/>
              <a:defRPr sz="1500">
                <a:solidFill>
                  <a:schemeClr val="bg1"/>
                </a:solidFill>
                <a:latin typeface="+mn-lt"/>
              </a:defRPr>
            </a:lvl8pPr>
            <a:lvl9pPr marL="2959775" indent="-171443" algn="l" rtl="0" eaLnBrk="1" fontAlgn="base" hangingPunct="1">
              <a:spcBef>
                <a:spcPct val="20000"/>
              </a:spcBef>
              <a:spcAft>
                <a:spcPct val="0"/>
              </a:spcAft>
              <a:buChar char="»"/>
              <a:defRPr sz="1500">
                <a:solidFill>
                  <a:schemeClr val="bg1"/>
                </a:solidFill>
                <a:latin typeface="+mn-lt"/>
              </a:defRPr>
            </a:lvl9pPr>
          </a:lstStyle>
          <a:p>
            <a:pPr marL="0" marR="0" lvl="0" indent="0" algn="ctr" defTabSz="346459" rtl="0" eaLnBrk="1" fontAlgn="base" latinLnBrk="0" hangingPunct="1">
              <a:lnSpc>
                <a:spcPct val="90000"/>
              </a:lnSpc>
              <a:spcBef>
                <a:spcPts val="90"/>
              </a:spcBef>
              <a:spcAft>
                <a:spcPts val="90"/>
              </a:spcAft>
              <a:buClr>
                <a:srgbClr val="6F6F6F"/>
              </a:buClr>
              <a:buSzPct val="100000"/>
              <a:buFontTx/>
              <a:buNone/>
              <a:tabLst/>
              <a:defRPr/>
            </a:pPr>
            <a:r>
              <a:rPr kumimoji="0" lang="en-US" sz="1600" b="0" i="0" u="none" strike="noStrike" kern="0" cap="none" spc="0" normalizeH="0" baseline="0" noProof="0">
                <a:ln>
                  <a:noFill/>
                </a:ln>
                <a:solidFill>
                  <a:schemeClr val="bg1"/>
                </a:solidFill>
                <a:effectLst/>
                <a:uLnTx/>
                <a:uFillTx/>
              </a:rPr>
              <a:t>The Edge AI and Robotics Teaching Kit is licensed by NVIDIA</a:t>
            </a:r>
            <a:r>
              <a:rPr lang="en-US" sz="1600">
                <a:solidFill>
                  <a:schemeClr val="bg1"/>
                </a:solidFill>
              </a:rPr>
              <a:t> </a:t>
            </a:r>
            <a:r>
              <a:rPr kumimoji="0" lang="en-US" sz="1600" b="0" i="0" u="none" strike="noStrike" kern="0" cap="none" spc="0" normalizeH="0" baseline="0" noProof="0">
                <a:ln>
                  <a:noFill/>
                </a:ln>
                <a:solidFill>
                  <a:schemeClr val="bg1"/>
                </a:solidFill>
                <a:effectLst/>
                <a:uLnTx/>
                <a:uFillTx/>
              </a:rPr>
              <a:t>and UMBC under the</a:t>
            </a:r>
          </a:p>
          <a:p>
            <a:pPr marL="0" marR="0" lvl="0" indent="0" algn="ctr" defTabSz="346459" rtl="0" eaLnBrk="1" fontAlgn="base" latinLnBrk="0" hangingPunct="1">
              <a:lnSpc>
                <a:spcPct val="90000"/>
              </a:lnSpc>
              <a:spcBef>
                <a:spcPts val="90"/>
              </a:spcBef>
              <a:spcAft>
                <a:spcPts val="90"/>
              </a:spcAft>
              <a:buClr>
                <a:srgbClr val="6F6F6F"/>
              </a:buClr>
              <a:buSzPct val="100000"/>
              <a:buFontTx/>
              <a:buNone/>
              <a:tabLst/>
              <a:defRPr/>
            </a:pPr>
            <a:r>
              <a:rPr lang="en-US" sz="1600" u="sng">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Creative Commons Attribution-</a:t>
            </a:r>
            <a:r>
              <a:rPr lang="en-US" sz="1600" u="sng" err="1">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NonCommercial</a:t>
            </a:r>
            <a:r>
              <a:rPr lang="en-US" sz="1600" u="sng">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 4.0 International License.</a:t>
            </a:r>
            <a:endParaRPr lang="en-US" sz="1600">
              <a:solidFill>
                <a:srgbClr val="6F6F6F"/>
              </a:solidFill>
              <a:ea typeface="Times New Roman" panose="02020603050405020304" pitchFamily="18" charset="0"/>
              <a:hlinkClick r:id="rId2">
                <a:extLst>
                  <a:ext uri="{A12FA001-AC4F-418D-AE19-62706E023703}">
                    <ahyp:hlinkClr xmlns:ahyp="http://schemas.microsoft.com/office/drawing/2018/hyperlinkcolor" val="tx"/>
                  </a:ext>
                </a:extLst>
              </a:hlinkClick>
            </a:endParaRPr>
          </a:p>
        </p:txBody>
      </p:sp>
      <p:pic>
        <p:nvPicPr>
          <p:cNvPr id="8" name="Picture 7">
            <a:extLst>
              <a:ext uri="{FF2B5EF4-FFF2-40B4-BE49-F238E27FC236}">
                <a16:creationId xmlns:a16="http://schemas.microsoft.com/office/drawing/2014/main" id="{5F39E623-7E8F-487F-86AA-742B27905FB5}"/>
              </a:ext>
            </a:extLst>
          </p:cNvPr>
          <p:cNvPicPr>
            <a:picLocks noChangeAspect="1"/>
          </p:cNvPicPr>
          <p:nvPr/>
        </p:nvPicPr>
        <p:blipFill>
          <a:blip r:embed="rId3"/>
          <a:stretch>
            <a:fillRect/>
          </a:stretch>
        </p:blipFill>
        <p:spPr>
          <a:xfrm>
            <a:off x="7548880" y="3505059"/>
            <a:ext cx="3190241" cy="1104314"/>
          </a:xfrm>
          <a:prstGeom prst="rect">
            <a:avLst/>
          </a:prstGeom>
        </p:spPr>
      </p:pic>
    </p:spTree>
    <p:extLst>
      <p:ext uri="{BB962C8B-B14F-4D97-AF65-F5344CB8AC3E}">
        <p14:creationId xmlns:p14="http://schemas.microsoft.com/office/powerpoint/2010/main" val="3567087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B71721-E6BF-4915-921B-F09814701B3D}"/>
              </a:ext>
            </a:extLst>
          </p:cNvPr>
          <p:cNvSpPr>
            <a:spLocks noGrp="1"/>
          </p:cNvSpPr>
          <p:nvPr>
            <p:ph type="title"/>
          </p:nvPr>
        </p:nvSpPr>
        <p:spPr/>
        <p:txBody>
          <a:bodyPr/>
          <a:lstStyle/>
          <a:p>
            <a:r>
              <a:rPr lang="en-US"/>
              <a:t>Processors</a:t>
            </a:r>
          </a:p>
        </p:txBody>
      </p:sp>
      <p:graphicFrame>
        <p:nvGraphicFramePr>
          <p:cNvPr id="4" name="Content Placeholder 3">
            <a:extLst>
              <a:ext uri="{FF2B5EF4-FFF2-40B4-BE49-F238E27FC236}">
                <a16:creationId xmlns:a16="http://schemas.microsoft.com/office/drawing/2014/main" id="{DCCE8B06-42B0-4362-9714-87BEC2BABD5D}"/>
              </a:ext>
            </a:extLst>
          </p:cNvPr>
          <p:cNvGraphicFramePr>
            <a:graphicFrameLocks noGrp="1"/>
          </p:cNvGraphicFramePr>
          <p:nvPr>
            <p:ph idx="1"/>
            <p:extLst>
              <p:ext uri="{D42A27DB-BD31-4B8C-83A1-F6EECF244321}">
                <p14:modId xmlns:p14="http://schemas.microsoft.com/office/powerpoint/2010/main" val="3328590185"/>
              </p:ext>
            </p:extLst>
          </p:nvPr>
        </p:nvGraphicFramePr>
        <p:xfrm>
          <a:off x="2438400" y="2926586"/>
          <a:ext cx="13792196" cy="6191128"/>
        </p:xfrm>
        <a:graphic>
          <a:graphicData uri="http://schemas.openxmlformats.org/drawingml/2006/table">
            <a:tbl>
              <a:tblPr/>
              <a:tblGrid>
                <a:gridCol w="6896098">
                  <a:extLst>
                    <a:ext uri="{9D8B030D-6E8A-4147-A177-3AD203B41FA5}">
                      <a16:colId xmlns:a16="http://schemas.microsoft.com/office/drawing/2014/main" val="2578215858"/>
                    </a:ext>
                  </a:extLst>
                </a:gridCol>
                <a:gridCol w="6896098">
                  <a:extLst>
                    <a:ext uri="{9D8B030D-6E8A-4147-A177-3AD203B41FA5}">
                      <a16:colId xmlns:a16="http://schemas.microsoft.com/office/drawing/2014/main" val="2048901998"/>
                    </a:ext>
                  </a:extLst>
                </a:gridCol>
              </a:tblGrid>
              <a:tr h="880782">
                <a:tc>
                  <a:txBody>
                    <a:bodyPr/>
                    <a:lstStyle/>
                    <a:p>
                      <a:pPr algn="l" fontAlgn="base"/>
                      <a:r>
                        <a:rPr lang="en-US" sz="2400" b="0">
                          <a:solidFill>
                            <a:schemeClr val="bg1"/>
                          </a:solidFill>
                          <a:effectLst/>
                          <a:latin typeface="Arial" panose="020B0604020202020204" pitchFamily="34" charset="0"/>
                          <a:cs typeface="Arial" panose="020B0604020202020204" pitchFamily="34" charset="0"/>
                        </a:rPr>
                        <a:t>SIMD -Single Instruction Multiple Data.</a:t>
                      </a:r>
                    </a:p>
                  </a:txBody>
                  <a:tcPr marL="85512" marR="85512" marT="119718" marB="119718" anchor="ctr">
                    <a:lnL>
                      <a:noFill/>
                    </a:lnL>
                    <a:lnR>
                      <a:noFill/>
                    </a:lnR>
                    <a:lnT>
                      <a:noFill/>
                    </a:lnT>
                    <a:lnB>
                      <a:noFill/>
                    </a:lnB>
                    <a:solidFill>
                      <a:srgbClr val="FFFFFF"/>
                    </a:solidFill>
                  </a:tcPr>
                </a:tc>
                <a:tc>
                  <a:txBody>
                    <a:bodyPr/>
                    <a:lstStyle/>
                    <a:p>
                      <a:pPr algn="l" fontAlgn="base"/>
                      <a:r>
                        <a:rPr lang="en-US" sz="2400" b="0">
                          <a:solidFill>
                            <a:schemeClr val="bg1"/>
                          </a:solidFill>
                          <a:effectLst/>
                          <a:latin typeface="Arial" panose="020B0604020202020204" pitchFamily="34" charset="0"/>
                          <a:cs typeface="Arial" panose="020B0604020202020204" pitchFamily="34" charset="0"/>
                        </a:rPr>
                        <a:t>MIMD -Multiple Instruction Multiple Data.</a:t>
                      </a:r>
                    </a:p>
                  </a:txBody>
                  <a:tcPr marL="85512" marR="85512" marT="119718" marB="119718" anchor="ctr">
                    <a:lnL>
                      <a:noFill/>
                    </a:lnL>
                    <a:lnR>
                      <a:noFill/>
                    </a:lnR>
                    <a:lnT>
                      <a:noFill/>
                    </a:lnT>
                    <a:lnB>
                      <a:noFill/>
                    </a:lnB>
                    <a:solidFill>
                      <a:srgbClr val="FFFFFF"/>
                    </a:solidFill>
                  </a:tcPr>
                </a:tc>
                <a:extLst>
                  <a:ext uri="{0D108BD9-81ED-4DB2-BD59-A6C34878D82A}">
                    <a16:rowId xmlns:a16="http://schemas.microsoft.com/office/drawing/2014/main" val="113704612"/>
                  </a:ext>
                </a:extLst>
              </a:tr>
              <a:tr h="667000">
                <a:tc>
                  <a:txBody>
                    <a:bodyPr/>
                    <a:lstStyle/>
                    <a:p>
                      <a:pPr algn="l" fontAlgn="base"/>
                      <a:r>
                        <a:rPr lang="en-US" sz="2400" b="0">
                          <a:solidFill>
                            <a:schemeClr val="bg1"/>
                          </a:solidFill>
                          <a:effectLst/>
                          <a:latin typeface="Arial" panose="020B0604020202020204" pitchFamily="34" charset="0"/>
                          <a:cs typeface="Arial" panose="020B0604020202020204" pitchFamily="34" charset="0"/>
                        </a:rPr>
                        <a:t>Less memory.</a:t>
                      </a:r>
                    </a:p>
                  </a:txBody>
                  <a:tcPr marL="85512" marR="85512" marT="119718" marB="119718" anchor="ctr">
                    <a:lnL>
                      <a:noFill/>
                    </a:lnL>
                    <a:lnR>
                      <a:noFill/>
                    </a:lnR>
                    <a:lnT>
                      <a:noFill/>
                    </a:lnT>
                    <a:lnB>
                      <a:noFill/>
                    </a:lnB>
                    <a:solidFill>
                      <a:srgbClr val="FFFFFF"/>
                    </a:solidFill>
                  </a:tcPr>
                </a:tc>
                <a:tc>
                  <a:txBody>
                    <a:bodyPr/>
                    <a:lstStyle/>
                    <a:p>
                      <a:pPr algn="l" fontAlgn="base"/>
                      <a:r>
                        <a:rPr lang="en-US" sz="2400" b="0">
                          <a:solidFill>
                            <a:schemeClr val="bg1"/>
                          </a:solidFill>
                          <a:effectLst/>
                          <a:latin typeface="Arial" panose="020B0604020202020204" pitchFamily="34" charset="0"/>
                          <a:cs typeface="Arial" panose="020B0604020202020204" pitchFamily="34" charset="0"/>
                        </a:rPr>
                        <a:t>Large memory.</a:t>
                      </a:r>
                    </a:p>
                  </a:txBody>
                  <a:tcPr marL="85512" marR="85512" marT="119718" marB="119718" anchor="ctr">
                    <a:lnL>
                      <a:noFill/>
                    </a:lnL>
                    <a:lnR>
                      <a:noFill/>
                    </a:lnR>
                    <a:lnT>
                      <a:noFill/>
                    </a:lnT>
                    <a:lnB>
                      <a:noFill/>
                    </a:lnB>
                    <a:solidFill>
                      <a:srgbClr val="FFFFFF"/>
                    </a:solidFill>
                  </a:tcPr>
                </a:tc>
                <a:extLst>
                  <a:ext uri="{0D108BD9-81ED-4DB2-BD59-A6C34878D82A}">
                    <a16:rowId xmlns:a16="http://schemas.microsoft.com/office/drawing/2014/main" val="283139565"/>
                  </a:ext>
                </a:extLst>
              </a:tr>
              <a:tr h="667000">
                <a:tc>
                  <a:txBody>
                    <a:bodyPr/>
                    <a:lstStyle/>
                    <a:p>
                      <a:pPr algn="l" fontAlgn="base"/>
                      <a:r>
                        <a:rPr lang="en-US" sz="2400" b="0">
                          <a:solidFill>
                            <a:schemeClr val="bg1"/>
                          </a:solidFill>
                          <a:effectLst/>
                          <a:latin typeface="Arial" panose="020B0604020202020204" pitchFamily="34" charset="0"/>
                          <a:cs typeface="Arial" panose="020B0604020202020204" pitchFamily="34" charset="0"/>
                        </a:rPr>
                        <a:t>Less cost</a:t>
                      </a:r>
                    </a:p>
                  </a:txBody>
                  <a:tcPr marL="85512" marR="85512" marT="119718" marB="119718" anchor="ctr">
                    <a:lnL>
                      <a:noFill/>
                    </a:lnL>
                    <a:lnR>
                      <a:noFill/>
                    </a:lnR>
                    <a:lnT>
                      <a:noFill/>
                    </a:lnT>
                    <a:lnB>
                      <a:noFill/>
                    </a:lnB>
                    <a:solidFill>
                      <a:srgbClr val="FFFFFF"/>
                    </a:solidFill>
                  </a:tcPr>
                </a:tc>
                <a:tc>
                  <a:txBody>
                    <a:bodyPr/>
                    <a:lstStyle/>
                    <a:p>
                      <a:pPr algn="l" fontAlgn="base"/>
                      <a:r>
                        <a:rPr lang="en-US" sz="2400" b="0">
                          <a:solidFill>
                            <a:schemeClr val="bg1"/>
                          </a:solidFill>
                          <a:effectLst/>
                          <a:latin typeface="Arial" panose="020B0604020202020204" pitchFamily="34" charset="0"/>
                          <a:cs typeface="Arial" panose="020B0604020202020204" pitchFamily="34" charset="0"/>
                        </a:rPr>
                        <a:t>Higher cost</a:t>
                      </a:r>
                    </a:p>
                  </a:txBody>
                  <a:tcPr marL="85512" marR="85512" marT="119718" marB="119718" anchor="ctr">
                    <a:lnL>
                      <a:noFill/>
                    </a:lnL>
                    <a:lnR>
                      <a:noFill/>
                    </a:lnR>
                    <a:lnT>
                      <a:noFill/>
                    </a:lnT>
                    <a:lnB>
                      <a:noFill/>
                    </a:lnB>
                    <a:solidFill>
                      <a:srgbClr val="FFFFFF"/>
                    </a:solidFill>
                  </a:tcPr>
                </a:tc>
                <a:extLst>
                  <a:ext uri="{0D108BD9-81ED-4DB2-BD59-A6C34878D82A}">
                    <a16:rowId xmlns:a16="http://schemas.microsoft.com/office/drawing/2014/main" val="1312738079"/>
                  </a:ext>
                </a:extLst>
              </a:tr>
              <a:tr h="667000">
                <a:tc>
                  <a:txBody>
                    <a:bodyPr/>
                    <a:lstStyle/>
                    <a:p>
                      <a:pPr algn="l" fontAlgn="base"/>
                      <a:r>
                        <a:rPr lang="en-US" sz="2400" b="0">
                          <a:solidFill>
                            <a:schemeClr val="bg1"/>
                          </a:solidFill>
                          <a:effectLst/>
                          <a:latin typeface="Arial" panose="020B0604020202020204" pitchFamily="34" charset="0"/>
                          <a:cs typeface="Arial" panose="020B0604020202020204" pitchFamily="34" charset="0"/>
                        </a:rPr>
                        <a:t>Single decoder.</a:t>
                      </a:r>
                    </a:p>
                  </a:txBody>
                  <a:tcPr marL="85512" marR="85512" marT="119718" marB="119718" anchor="ctr">
                    <a:lnL>
                      <a:noFill/>
                    </a:lnL>
                    <a:lnR>
                      <a:noFill/>
                    </a:lnR>
                    <a:lnT>
                      <a:noFill/>
                    </a:lnT>
                    <a:lnB>
                      <a:noFill/>
                    </a:lnB>
                    <a:solidFill>
                      <a:srgbClr val="FFFFFF"/>
                    </a:solidFill>
                  </a:tcPr>
                </a:tc>
                <a:tc>
                  <a:txBody>
                    <a:bodyPr/>
                    <a:lstStyle/>
                    <a:p>
                      <a:pPr algn="l" fontAlgn="base"/>
                      <a:r>
                        <a:rPr lang="en-US" sz="2400" b="0">
                          <a:solidFill>
                            <a:schemeClr val="bg1"/>
                          </a:solidFill>
                          <a:effectLst/>
                          <a:latin typeface="Arial" panose="020B0604020202020204" pitchFamily="34" charset="0"/>
                          <a:cs typeface="Arial" panose="020B0604020202020204" pitchFamily="34" charset="0"/>
                        </a:rPr>
                        <a:t>Multiple decoders.</a:t>
                      </a:r>
                    </a:p>
                  </a:txBody>
                  <a:tcPr marL="85512" marR="85512" marT="119718" marB="119718" anchor="ctr">
                    <a:lnL>
                      <a:noFill/>
                    </a:lnL>
                    <a:lnR>
                      <a:noFill/>
                    </a:lnR>
                    <a:lnT>
                      <a:noFill/>
                    </a:lnT>
                    <a:lnB>
                      <a:noFill/>
                    </a:lnB>
                    <a:solidFill>
                      <a:srgbClr val="FFFFFF"/>
                    </a:solidFill>
                  </a:tcPr>
                </a:tc>
                <a:extLst>
                  <a:ext uri="{0D108BD9-81ED-4DB2-BD59-A6C34878D82A}">
                    <a16:rowId xmlns:a16="http://schemas.microsoft.com/office/drawing/2014/main" val="4165842670"/>
                  </a:ext>
                </a:extLst>
              </a:tr>
              <a:tr h="667000">
                <a:tc>
                  <a:txBody>
                    <a:bodyPr/>
                    <a:lstStyle/>
                    <a:p>
                      <a:pPr algn="l" fontAlgn="base"/>
                      <a:r>
                        <a:rPr lang="en-US" sz="2400" b="0">
                          <a:solidFill>
                            <a:schemeClr val="bg1"/>
                          </a:solidFill>
                          <a:effectLst/>
                          <a:latin typeface="Arial" panose="020B0604020202020204" pitchFamily="34" charset="0"/>
                          <a:cs typeface="Arial" panose="020B0604020202020204" pitchFamily="34" charset="0"/>
                        </a:rPr>
                        <a:t>Latent or tacit synchronization.</a:t>
                      </a:r>
                    </a:p>
                  </a:txBody>
                  <a:tcPr marL="85512" marR="85512" marT="119718" marB="119718" anchor="ctr">
                    <a:lnL>
                      <a:noFill/>
                    </a:lnL>
                    <a:lnR>
                      <a:noFill/>
                    </a:lnR>
                    <a:lnT>
                      <a:noFill/>
                    </a:lnT>
                    <a:lnB>
                      <a:noFill/>
                    </a:lnB>
                    <a:solidFill>
                      <a:srgbClr val="FFFFFF"/>
                    </a:solidFill>
                  </a:tcPr>
                </a:tc>
                <a:tc>
                  <a:txBody>
                    <a:bodyPr/>
                    <a:lstStyle/>
                    <a:p>
                      <a:pPr algn="l" fontAlgn="base"/>
                      <a:r>
                        <a:rPr lang="en-US" sz="2400" b="0">
                          <a:solidFill>
                            <a:schemeClr val="bg1"/>
                          </a:solidFill>
                          <a:effectLst/>
                          <a:latin typeface="Arial" panose="020B0604020202020204" pitchFamily="34" charset="0"/>
                          <a:cs typeface="Arial" panose="020B0604020202020204" pitchFamily="34" charset="0"/>
                        </a:rPr>
                        <a:t>Accurate or explicit synchronization.</a:t>
                      </a:r>
                    </a:p>
                  </a:txBody>
                  <a:tcPr marL="85512" marR="85512" marT="119718" marB="119718" anchor="ctr">
                    <a:lnL>
                      <a:noFill/>
                    </a:lnL>
                    <a:lnR>
                      <a:noFill/>
                    </a:lnR>
                    <a:lnT>
                      <a:noFill/>
                    </a:lnT>
                    <a:lnB>
                      <a:noFill/>
                    </a:lnB>
                    <a:solidFill>
                      <a:srgbClr val="FFFFFF"/>
                    </a:solidFill>
                  </a:tcPr>
                </a:tc>
                <a:extLst>
                  <a:ext uri="{0D108BD9-81ED-4DB2-BD59-A6C34878D82A}">
                    <a16:rowId xmlns:a16="http://schemas.microsoft.com/office/drawing/2014/main" val="3461658905"/>
                  </a:ext>
                </a:extLst>
              </a:tr>
              <a:tr h="880782">
                <a:tc>
                  <a:txBody>
                    <a:bodyPr/>
                    <a:lstStyle/>
                    <a:p>
                      <a:pPr algn="l" fontAlgn="base"/>
                      <a:r>
                        <a:rPr lang="en-US" sz="2400" b="0">
                          <a:solidFill>
                            <a:schemeClr val="bg1"/>
                          </a:solidFill>
                          <a:effectLst/>
                          <a:latin typeface="Arial" panose="020B0604020202020204" pitchFamily="34" charset="0"/>
                          <a:cs typeface="Arial" panose="020B0604020202020204" pitchFamily="34" charset="0"/>
                        </a:rPr>
                        <a:t>Synchronous programming.</a:t>
                      </a:r>
                    </a:p>
                  </a:txBody>
                  <a:tcPr marL="85512" marR="85512" marT="119718" marB="119718" anchor="ctr">
                    <a:lnL>
                      <a:noFill/>
                    </a:lnL>
                    <a:lnR>
                      <a:noFill/>
                    </a:lnR>
                    <a:lnT>
                      <a:noFill/>
                    </a:lnT>
                    <a:lnB>
                      <a:noFill/>
                    </a:lnB>
                    <a:solidFill>
                      <a:srgbClr val="FFFFFF"/>
                    </a:solidFill>
                  </a:tcPr>
                </a:tc>
                <a:tc>
                  <a:txBody>
                    <a:bodyPr/>
                    <a:lstStyle/>
                    <a:p>
                      <a:pPr algn="l" fontAlgn="base"/>
                      <a:r>
                        <a:rPr lang="en-US" sz="2400" b="0">
                          <a:solidFill>
                            <a:schemeClr val="bg1"/>
                          </a:solidFill>
                          <a:effectLst/>
                          <a:latin typeface="Arial" panose="020B0604020202020204" pitchFamily="34" charset="0"/>
                          <a:cs typeface="Arial" panose="020B0604020202020204" pitchFamily="34" charset="0"/>
                        </a:rPr>
                        <a:t>Asynchronous programming.</a:t>
                      </a:r>
                    </a:p>
                  </a:txBody>
                  <a:tcPr marL="85512" marR="85512" marT="119718" marB="119718" anchor="ctr">
                    <a:lnL>
                      <a:noFill/>
                    </a:lnL>
                    <a:lnR>
                      <a:noFill/>
                    </a:lnR>
                    <a:lnT>
                      <a:noFill/>
                    </a:lnT>
                    <a:lnB>
                      <a:noFill/>
                    </a:lnB>
                    <a:solidFill>
                      <a:srgbClr val="FFFFFF"/>
                    </a:solidFill>
                  </a:tcPr>
                </a:tc>
                <a:extLst>
                  <a:ext uri="{0D108BD9-81ED-4DB2-BD59-A6C34878D82A}">
                    <a16:rowId xmlns:a16="http://schemas.microsoft.com/office/drawing/2014/main" val="2596059034"/>
                  </a:ext>
                </a:extLst>
              </a:tr>
              <a:tr h="880782">
                <a:tc>
                  <a:txBody>
                    <a:bodyPr/>
                    <a:lstStyle/>
                    <a:p>
                      <a:pPr algn="l" fontAlgn="base"/>
                      <a:r>
                        <a:rPr lang="en-US" sz="2400" b="0">
                          <a:solidFill>
                            <a:schemeClr val="bg1"/>
                          </a:solidFill>
                          <a:effectLst/>
                          <a:latin typeface="Arial" panose="020B0604020202020204" pitchFamily="34" charset="0"/>
                          <a:cs typeface="Arial" panose="020B0604020202020204" pitchFamily="34" charset="0"/>
                        </a:rPr>
                        <a:t>Simple in complexity</a:t>
                      </a:r>
                    </a:p>
                  </a:txBody>
                  <a:tcPr marL="85512" marR="85512" marT="119718" marB="119718" anchor="ctr">
                    <a:lnL>
                      <a:noFill/>
                    </a:lnL>
                    <a:lnR>
                      <a:noFill/>
                    </a:lnR>
                    <a:lnT>
                      <a:noFill/>
                    </a:lnT>
                    <a:lnB>
                      <a:noFill/>
                    </a:lnB>
                    <a:solidFill>
                      <a:srgbClr val="FFFFFF"/>
                    </a:solidFill>
                  </a:tcPr>
                </a:tc>
                <a:tc>
                  <a:txBody>
                    <a:bodyPr/>
                    <a:lstStyle/>
                    <a:p>
                      <a:pPr algn="l" fontAlgn="base"/>
                      <a:r>
                        <a:rPr lang="en-US" sz="2400" b="0">
                          <a:solidFill>
                            <a:schemeClr val="bg1"/>
                          </a:solidFill>
                          <a:effectLst/>
                          <a:latin typeface="Arial" panose="020B0604020202020204" pitchFamily="34" charset="0"/>
                          <a:cs typeface="Arial" panose="020B0604020202020204" pitchFamily="34" charset="0"/>
                        </a:rPr>
                        <a:t>More complex</a:t>
                      </a:r>
                    </a:p>
                  </a:txBody>
                  <a:tcPr marL="85512" marR="85512" marT="119718" marB="119718" anchor="ctr">
                    <a:lnL>
                      <a:noFill/>
                    </a:lnL>
                    <a:lnR>
                      <a:noFill/>
                    </a:lnR>
                    <a:lnT>
                      <a:noFill/>
                    </a:lnT>
                    <a:lnB>
                      <a:noFill/>
                    </a:lnB>
                    <a:solidFill>
                      <a:srgbClr val="FFFFFF"/>
                    </a:solidFill>
                  </a:tcPr>
                </a:tc>
                <a:extLst>
                  <a:ext uri="{0D108BD9-81ED-4DB2-BD59-A6C34878D82A}">
                    <a16:rowId xmlns:a16="http://schemas.microsoft.com/office/drawing/2014/main" val="3896156753"/>
                  </a:ext>
                </a:extLst>
              </a:tr>
              <a:tr h="880782">
                <a:tc>
                  <a:txBody>
                    <a:bodyPr/>
                    <a:lstStyle/>
                    <a:p>
                      <a:pPr algn="l" fontAlgn="base"/>
                      <a:r>
                        <a:rPr lang="en-US" sz="2400" b="0">
                          <a:solidFill>
                            <a:schemeClr val="bg1"/>
                          </a:solidFill>
                          <a:effectLst/>
                          <a:latin typeface="Arial" panose="020B0604020202020204" pitchFamily="34" charset="0"/>
                          <a:cs typeface="Arial" panose="020B0604020202020204" pitchFamily="34" charset="0"/>
                        </a:rPr>
                        <a:t>Less efficient for performance</a:t>
                      </a:r>
                    </a:p>
                  </a:txBody>
                  <a:tcPr marL="85512" marR="85512" marT="119718" marB="119718" anchor="ctr">
                    <a:lnL>
                      <a:noFill/>
                    </a:lnL>
                    <a:lnR>
                      <a:noFill/>
                    </a:lnR>
                    <a:lnT>
                      <a:noFill/>
                    </a:lnT>
                    <a:lnB>
                      <a:noFill/>
                    </a:lnB>
                    <a:solidFill>
                      <a:srgbClr val="FFFFFF"/>
                    </a:solidFill>
                  </a:tcPr>
                </a:tc>
                <a:tc>
                  <a:txBody>
                    <a:bodyPr/>
                    <a:lstStyle/>
                    <a:p>
                      <a:pPr algn="l" fontAlgn="base"/>
                      <a:r>
                        <a:rPr lang="en-US" sz="2400" b="0">
                          <a:solidFill>
                            <a:schemeClr val="bg1"/>
                          </a:solidFill>
                          <a:effectLst/>
                          <a:latin typeface="Arial" panose="020B0604020202020204" pitchFamily="34" charset="0"/>
                          <a:cs typeface="Arial" panose="020B0604020202020204" pitchFamily="34" charset="0"/>
                        </a:rPr>
                        <a:t>More efficient for performance</a:t>
                      </a:r>
                    </a:p>
                  </a:txBody>
                  <a:tcPr marL="85512" marR="85512" marT="119718" marB="119718" anchor="ctr">
                    <a:lnL>
                      <a:noFill/>
                    </a:lnL>
                    <a:lnR>
                      <a:noFill/>
                    </a:lnR>
                    <a:lnT>
                      <a:noFill/>
                    </a:lnT>
                    <a:lnB>
                      <a:noFill/>
                    </a:lnB>
                    <a:solidFill>
                      <a:srgbClr val="FFFFFF"/>
                    </a:solidFill>
                  </a:tcPr>
                </a:tc>
                <a:extLst>
                  <a:ext uri="{0D108BD9-81ED-4DB2-BD59-A6C34878D82A}">
                    <a16:rowId xmlns:a16="http://schemas.microsoft.com/office/drawing/2014/main" val="2195227274"/>
                  </a:ext>
                </a:extLst>
              </a:tr>
            </a:tbl>
          </a:graphicData>
        </a:graphic>
      </p:graphicFrame>
    </p:spTree>
    <p:extLst>
      <p:ext uri="{BB962C8B-B14F-4D97-AF65-F5344CB8AC3E}">
        <p14:creationId xmlns:p14="http://schemas.microsoft.com/office/powerpoint/2010/main" val="21121674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6BF95-2DB5-4770-A06D-13A6CF9E1F56}"/>
              </a:ext>
            </a:extLst>
          </p:cNvPr>
          <p:cNvSpPr>
            <a:spLocks noGrp="1"/>
          </p:cNvSpPr>
          <p:nvPr>
            <p:ph type="title"/>
          </p:nvPr>
        </p:nvSpPr>
        <p:spPr>
          <a:xfrm>
            <a:off x="1447798" y="456584"/>
            <a:ext cx="8072720" cy="1631296"/>
          </a:xfrm>
        </p:spPr>
        <p:txBody>
          <a:bodyPr anchor="b">
            <a:normAutofit/>
          </a:bodyPr>
          <a:lstStyle/>
          <a:p>
            <a:r>
              <a:rPr lang="en-US"/>
              <a:t>Components of a CPU</a:t>
            </a:r>
          </a:p>
        </p:txBody>
      </p:sp>
      <p:pic>
        <p:nvPicPr>
          <p:cNvPr id="7" name="Picture 6" descr="Text&#10;&#10;Description automatically generated">
            <a:extLst>
              <a:ext uri="{FF2B5EF4-FFF2-40B4-BE49-F238E27FC236}">
                <a16:creationId xmlns:a16="http://schemas.microsoft.com/office/drawing/2014/main" id="{3AC06EF6-8BFC-4730-A75F-14C6BDD6881B}"/>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6214327" y="3048270"/>
            <a:ext cx="2769704" cy="2533984"/>
          </a:xfrm>
          <a:prstGeom prst="rect">
            <a:avLst/>
          </a:prstGeom>
        </p:spPr>
      </p:pic>
      <p:sp>
        <p:nvSpPr>
          <p:cNvPr id="3" name="Content Placeholder 2">
            <a:extLst>
              <a:ext uri="{FF2B5EF4-FFF2-40B4-BE49-F238E27FC236}">
                <a16:creationId xmlns:a16="http://schemas.microsoft.com/office/drawing/2014/main" id="{752E0EAC-5FE0-4F6A-89CF-84FD57410ADA}"/>
              </a:ext>
            </a:extLst>
          </p:cNvPr>
          <p:cNvSpPr>
            <a:spLocks noGrp="1"/>
          </p:cNvSpPr>
          <p:nvPr>
            <p:ph idx="1"/>
          </p:nvPr>
        </p:nvSpPr>
        <p:spPr>
          <a:xfrm>
            <a:off x="1718195" y="2925659"/>
            <a:ext cx="8535064" cy="3415982"/>
          </a:xfrm>
        </p:spPr>
        <p:txBody>
          <a:bodyPr>
            <a:normAutofit/>
          </a:bodyPr>
          <a:lstStyle/>
          <a:p>
            <a:r>
              <a:rPr lang="en-US" sz="2400"/>
              <a:t>CPU</a:t>
            </a:r>
          </a:p>
          <a:p>
            <a:r>
              <a:rPr lang="en-US" sz="2400"/>
              <a:t>Registers</a:t>
            </a:r>
          </a:p>
          <a:p>
            <a:r>
              <a:rPr lang="en-US" sz="2400"/>
              <a:t>ALU</a:t>
            </a:r>
          </a:p>
          <a:p>
            <a:r>
              <a:rPr lang="en-US" sz="2400"/>
              <a:t>Control Unit</a:t>
            </a:r>
          </a:p>
        </p:txBody>
      </p:sp>
      <p:pic>
        <p:nvPicPr>
          <p:cNvPr id="5" name="Picture 4">
            <a:extLst>
              <a:ext uri="{FF2B5EF4-FFF2-40B4-BE49-F238E27FC236}">
                <a16:creationId xmlns:a16="http://schemas.microsoft.com/office/drawing/2014/main" id="{A196B754-7353-48B1-B57A-D29ACB65522D}"/>
              </a:ext>
            </a:extLst>
          </p:cNvPr>
          <p:cNvPicPr>
            <a:picLocks noChangeAspect="1"/>
          </p:cNvPicPr>
          <p:nvPr/>
        </p:nvPicPr>
        <p:blipFill>
          <a:blip r:embed="rId5"/>
          <a:stretch>
            <a:fillRect/>
          </a:stretch>
        </p:blipFill>
        <p:spPr>
          <a:xfrm>
            <a:off x="12528031" y="3048270"/>
            <a:ext cx="4041774" cy="4826000"/>
          </a:xfrm>
          <a:prstGeom prst="rect">
            <a:avLst/>
          </a:prstGeom>
        </p:spPr>
      </p:pic>
      <p:sp>
        <p:nvSpPr>
          <p:cNvPr id="8" name="TextBox 7">
            <a:extLst>
              <a:ext uri="{FF2B5EF4-FFF2-40B4-BE49-F238E27FC236}">
                <a16:creationId xmlns:a16="http://schemas.microsoft.com/office/drawing/2014/main" id="{E21FF6D7-1041-44D8-965D-FD910E86B4E9}"/>
              </a:ext>
            </a:extLst>
          </p:cNvPr>
          <p:cNvSpPr txBox="1"/>
          <p:nvPr/>
        </p:nvSpPr>
        <p:spPr>
          <a:xfrm>
            <a:off x="12089303" y="7979736"/>
            <a:ext cx="4919231" cy="307777"/>
          </a:xfrm>
          <a:prstGeom prst="rect">
            <a:avLst/>
          </a:prstGeom>
          <a:solidFill>
            <a:srgbClr val="000000"/>
          </a:solidFill>
        </p:spPr>
        <p:txBody>
          <a:bodyPr wrap="none" rtlCol="0">
            <a:spAutoFit/>
          </a:bodyPr>
          <a:lstStyle/>
          <a:p>
            <a:pPr algn="r">
              <a:spcAft>
                <a:spcPts val="1200"/>
              </a:spcAft>
            </a:pPr>
            <a:r>
              <a:rPr lang="en-US" sz="1400">
                <a:solidFill>
                  <a:srgbClr val="FFFFFF"/>
                </a:solidFill>
                <a:hlinkClick r:id="rId4" tooltip="http://ctsh9911409.blogspot.com/2010/09/intel-cpu.html">
                  <a:extLst>
                    <a:ext uri="{A12FA001-AC4F-418D-AE19-62706E023703}">
                      <ahyp:hlinkClr xmlns:ahyp="http://schemas.microsoft.com/office/drawing/2018/hyperlinkcolor" val="tx"/>
                    </a:ext>
                  </a:extLst>
                </a:hlinkClick>
              </a:rPr>
              <a:t>This Photo</a:t>
            </a:r>
            <a:r>
              <a:rPr lang="en-US" sz="1400">
                <a:solidFill>
                  <a:srgbClr val="FFFFFF"/>
                </a:solidFill>
              </a:rPr>
              <a:t> by Unknown Author is licensed under </a:t>
            </a:r>
            <a:r>
              <a:rPr lang="en-US" sz="1400">
                <a:solidFill>
                  <a:srgbClr val="FFFFFF"/>
                </a:solidFill>
                <a:hlinkClick r:id="rId6" tooltip="https://creativecommons.org/licenses/by-sa/3.0/">
                  <a:extLst>
                    <a:ext uri="{A12FA001-AC4F-418D-AE19-62706E023703}">
                      <ahyp:hlinkClr xmlns:ahyp="http://schemas.microsoft.com/office/drawing/2018/hyperlinkcolor" val="tx"/>
                    </a:ext>
                  </a:extLst>
                </a:hlinkClick>
              </a:rPr>
              <a:t>CC BY-SA</a:t>
            </a:r>
            <a:endParaRPr lang="en-US" sz="1400">
              <a:solidFill>
                <a:srgbClr val="FFFFFF"/>
              </a:solidFill>
            </a:endParaRPr>
          </a:p>
        </p:txBody>
      </p:sp>
      <p:sp>
        <p:nvSpPr>
          <p:cNvPr id="4" name="Left Brace 3">
            <a:extLst>
              <a:ext uri="{FF2B5EF4-FFF2-40B4-BE49-F238E27FC236}">
                <a16:creationId xmlns:a16="http://schemas.microsoft.com/office/drawing/2014/main" id="{0455CBCD-F0D4-41BF-BB8D-D06E268B9AB3}"/>
              </a:ext>
            </a:extLst>
          </p:cNvPr>
          <p:cNvSpPr/>
          <p:nvPr/>
        </p:nvSpPr>
        <p:spPr>
          <a:xfrm>
            <a:off x="10125349" y="2403110"/>
            <a:ext cx="255819" cy="5471160"/>
          </a:xfrm>
          <a:prstGeom prst="leftBrace">
            <a:avLst/>
          </a:prstGeom>
          <a:ln>
            <a:solidFill>
              <a:schemeClr val="accent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5019037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C676DA-976C-420E-B9B6-88C4821CD12D}"/>
              </a:ext>
            </a:extLst>
          </p:cNvPr>
          <p:cNvSpPr>
            <a:spLocks noGrp="1"/>
          </p:cNvSpPr>
          <p:nvPr>
            <p:ph type="title"/>
          </p:nvPr>
        </p:nvSpPr>
        <p:spPr>
          <a:xfrm>
            <a:off x="1493226" y="820074"/>
            <a:ext cx="7857698" cy="1420206"/>
          </a:xfrm>
        </p:spPr>
        <p:txBody>
          <a:bodyPr vert="horz" wrap="square" lIns="182880" tIns="91440" rIns="182880" bIns="91440" numCol="1" rtlCol="0" anchor="b" anchorCtr="0" compatLnSpc="1">
            <a:prstTxWarp prst="textNoShape">
              <a:avLst/>
            </a:prstTxWarp>
            <a:normAutofit/>
          </a:bodyPr>
          <a:lstStyle/>
          <a:p>
            <a:pPr defTabSz="1828800"/>
            <a:r>
              <a:rPr lang="en-US" kern="1200"/>
              <a:t>Multicore CPU </a:t>
            </a:r>
          </a:p>
        </p:txBody>
      </p:sp>
      <p:pic>
        <p:nvPicPr>
          <p:cNvPr id="5" name="Picture 4">
            <a:extLst>
              <a:ext uri="{FF2B5EF4-FFF2-40B4-BE49-F238E27FC236}">
                <a16:creationId xmlns:a16="http://schemas.microsoft.com/office/drawing/2014/main" id="{EF96CC5C-0FA0-4B14-BBE4-5388B02C8974}"/>
              </a:ext>
            </a:extLst>
          </p:cNvPr>
          <p:cNvPicPr>
            <a:picLocks noChangeAspect="1"/>
          </p:cNvPicPr>
          <p:nvPr/>
        </p:nvPicPr>
        <p:blipFill>
          <a:blip r:embed="rId2"/>
          <a:stretch>
            <a:fillRect/>
          </a:stretch>
        </p:blipFill>
        <p:spPr>
          <a:xfrm>
            <a:off x="7122037" y="3544480"/>
            <a:ext cx="4932803" cy="4826000"/>
          </a:xfrm>
          <a:prstGeom prst="rect">
            <a:avLst/>
          </a:prstGeom>
        </p:spPr>
      </p:pic>
    </p:spTree>
    <p:extLst>
      <p:ext uri="{BB962C8B-B14F-4D97-AF65-F5344CB8AC3E}">
        <p14:creationId xmlns:p14="http://schemas.microsoft.com/office/powerpoint/2010/main" val="11376376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E70365-B8F3-4E9B-BD23-1C30C4BB7243}"/>
              </a:ext>
            </a:extLst>
          </p:cNvPr>
          <p:cNvSpPr>
            <a:spLocks noGrp="1"/>
          </p:cNvSpPr>
          <p:nvPr>
            <p:ph type="title"/>
          </p:nvPr>
        </p:nvSpPr>
        <p:spPr/>
        <p:txBody>
          <a:bodyPr/>
          <a:lstStyle/>
          <a:p>
            <a:r>
              <a:rPr lang="en-US"/>
              <a:t>CPU Cores</a:t>
            </a:r>
          </a:p>
        </p:txBody>
      </p:sp>
      <p:sp>
        <p:nvSpPr>
          <p:cNvPr id="3" name="Content Placeholder 2">
            <a:extLst>
              <a:ext uri="{FF2B5EF4-FFF2-40B4-BE49-F238E27FC236}">
                <a16:creationId xmlns:a16="http://schemas.microsoft.com/office/drawing/2014/main" id="{9CA2462E-876F-43A8-9AE1-6226EF7CB085}"/>
              </a:ext>
            </a:extLst>
          </p:cNvPr>
          <p:cNvSpPr>
            <a:spLocks noGrp="1"/>
          </p:cNvSpPr>
          <p:nvPr>
            <p:ph idx="1"/>
          </p:nvPr>
        </p:nvSpPr>
        <p:spPr/>
        <p:txBody>
          <a:bodyPr>
            <a:normAutofit/>
          </a:bodyPr>
          <a:lstStyle/>
          <a:p>
            <a:r>
              <a:rPr lang="en-US" sz="2400"/>
              <a:t>PHYSICAL AND LOGICAL CORES Not all cores are equally capable of parallelism. A physical core is a hardware implementation of a core within a CPU. Logical cores represent the ability of a single physical core to run multiple threads at once (one thread per logical core). Intel refers to this capability as hyper-threading. </a:t>
            </a:r>
          </a:p>
          <a:p>
            <a:r>
              <a:rPr lang="en-US" sz="2400"/>
              <a:t>A computer with two physical cores, each with two logical cores, has a total of four logical cores and run four threads at once. Logical cores cannot achieve the full parallelism of physical cores. </a:t>
            </a:r>
          </a:p>
          <a:p>
            <a:endParaRPr lang="en-US" sz="2400"/>
          </a:p>
          <a:p>
            <a:r>
              <a:rPr lang="en-US" sz="2400"/>
              <a:t>Justice, Matthew. How Computers Really Work (p. 203). No Starch Press. Kindle Edition. </a:t>
            </a:r>
          </a:p>
        </p:txBody>
      </p:sp>
    </p:spTree>
    <p:extLst>
      <p:ext uri="{BB962C8B-B14F-4D97-AF65-F5344CB8AC3E}">
        <p14:creationId xmlns:p14="http://schemas.microsoft.com/office/powerpoint/2010/main" val="35796851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01ABD-796C-40EC-B4B9-0F0A7CD63900}"/>
              </a:ext>
            </a:extLst>
          </p:cNvPr>
          <p:cNvSpPr>
            <a:spLocks noGrp="1"/>
          </p:cNvSpPr>
          <p:nvPr>
            <p:ph type="title"/>
          </p:nvPr>
        </p:nvSpPr>
        <p:spPr/>
        <p:txBody>
          <a:bodyPr/>
          <a:lstStyle/>
          <a:p>
            <a:r>
              <a:rPr lang="en-US"/>
              <a:t>Cloud </a:t>
            </a:r>
            <a:r>
              <a:rPr lang="en-US" err="1"/>
              <a:t>vCore</a:t>
            </a:r>
            <a:r>
              <a:rPr lang="en-US"/>
              <a:t> consideration</a:t>
            </a:r>
          </a:p>
        </p:txBody>
      </p:sp>
      <p:sp>
        <p:nvSpPr>
          <p:cNvPr id="3" name="Content Placeholder 2">
            <a:extLst>
              <a:ext uri="{FF2B5EF4-FFF2-40B4-BE49-F238E27FC236}">
                <a16:creationId xmlns:a16="http://schemas.microsoft.com/office/drawing/2014/main" id="{2B83FCC2-6F28-4198-B961-6D481E4D1FE2}"/>
              </a:ext>
            </a:extLst>
          </p:cNvPr>
          <p:cNvSpPr>
            <a:spLocks noGrp="1"/>
          </p:cNvSpPr>
          <p:nvPr>
            <p:ph idx="1"/>
          </p:nvPr>
        </p:nvSpPr>
        <p:spPr/>
        <p:txBody>
          <a:bodyPr/>
          <a:lstStyle/>
          <a:p>
            <a:r>
              <a:rPr lang="en-US"/>
              <a:t>You decide to reserve a virtual instance with 4 </a:t>
            </a:r>
            <a:r>
              <a:rPr lang="en-US" err="1"/>
              <a:t>vCores</a:t>
            </a:r>
            <a:r>
              <a:rPr lang="en-US"/>
              <a:t>:</a:t>
            </a:r>
          </a:p>
          <a:p>
            <a:pPr lvl="1"/>
            <a:r>
              <a:rPr lang="en-US"/>
              <a:t>How many physical processors are available?</a:t>
            </a:r>
          </a:p>
          <a:p>
            <a:pPr lvl="1"/>
            <a:r>
              <a:rPr lang="en-US"/>
              <a:t>How many logical cores are available?</a:t>
            </a:r>
          </a:p>
        </p:txBody>
      </p:sp>
    </p:spTree>
    <p:extLst>
      <p:ext uri="{BB962C8B-B14F-4D97-AF65-F5344CB8AC3E}">
        <p14:creationId xmlns:p14="http://schemas.microsoft.com/office/powerpoint/2010/main" val="25024108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See the source image">
            <a:extLst>
              <a:ext uri="{FF2B5EF4-FFF2-40B4-BE49-F238E27FC236}">
                <a16:creationId xmlns:a16="http://schemas.microsoft.com/office/drawing/2014/main" id="{C7F6CC1B-57F6-4466-BDC4-95A160EE0B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8870" y="1514475"/>
            <a:ext cx="16830260" cy="725805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96829ECF-61C5-407C-9751-8E90E91B65F3}"/>
              </a:ext>
            </a:extLst>
          </p:cNvPr>
          <p:cNvSpPr txBox="1"/>
          <p:nvPr/>
        </p:nvSpPr>
        <p:spPr>
          <a:xfrm>
            <a:off x="1129553" y="8541808"/>
            <a:ext cx="16082681" cy="1200329"/>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nSpc>
                <a:spcPct val="90000"/>
              </a:lnSpc>
            </a:pPr>
            <a:r>
              <a:rPr lang="en-US" sz="1600">
                <a:solidFill>
                  <a:schemeClr val="bg1"/>
                </a:solidFill>
                <a:latin typeface="Trebuchet MS" panose="020B0603020202020204" pitchFamily="34" charset="0"/>
              </a:rPr>
              <a:t>Ref: </a:t>
            </a:r>
          </a:p>
          <a:p>
            <a:pPr>
              <a:lnSpc>
                <a:spcPct val="90000"/>
              </a:lnSpc>
            </a:pPr>
            <a:r>
              <a:rPr lang="en-US" sz="1600">
                <a:solidFill>
                  <a:schemeClr val="bg1"/>
                </a:solidFill>
                <a:latin typeface="Trebuchet MS" panose="020B0603020202020204" pitchFamily="34" charset="0"/>
                <a:hlinkClick r:id="rId3"/>
              </a:rPr>
              <a:t>https://www.microcontrollertips.com/risc-vs-cisc-architectures-one-better/#:~:text=One%20of%20the%20major%20differences%20between%20RISC%20and,and%20CISC%20emphasizes%20efficiency%20in%20instructions%20per%20program</a:t>
            </a:r>
            <a:r>
              <a:rPr lang="en-US" sz="1600">
                <a:solidFill>
                  <a:schemeClr val="bg1"/>
                </a:solidFill>
                <a:latin typeface="Trebuchet MS" panose="020B0603020202020204" pitchFamily="34" charset="0"/>
              </a:rPr>
              <a:t>. </a:t>
            </a:r>
          </a:p>
          <a:p>
            <a:pPr>
              <a:lnSpc>
                <a:spcPct val="90000"/>
              </a:lnSpc>
            </a:pPr>
            <a:r>
              <a:rPr lang="en-US" sz="1600">
                <a:solidFill>
                  <a:schemeClr val="bg1"/>
                </a:solidFill>
                <a:latin typeface="Trebuchet MS" panose="020B0603020202020204" pitchFamily="34" charset="0"/>
                <a:hlinkClick r:id="rId4"/>
              </a:rPr>
              <a:t>https://cs.stanford.edu/people/eroberts/courses/soco/projects/risc/risccisc/</a:t>
            </a:r>
            <a:r>
              <a:rPr lang="en-US" sz="1600">
                <a:solidFill>
                  <a:schemeClr val="bg1"/>
                </a:solidFill>
                <a:latin typeface="Trebuchet MS" panose="020B0603020202020204" pitchFamily="34" charset="0"/>
              </a:rPr>
              <a:t> </a:t>
            </a:r>
          </a:p>
          <a:p>
            <a:pPr algn="ctr">
              <a:lnSpc>
                <a:spcPct val="90000"/>
              </a:lnSpc>
            </a:pPr>
            <a:endParaRPr lang="en-US" sz="1600">
              <a:solidFill>
                <a:schemeClr val="bg1"/>
              </a:solidFill>
              <a:latin typeface="Trebuchet MS" panose="020B0603020202020204" pitchFamily="34" charset="0"/>
            </a:endParaRPr>
          </a:p>
        </p:txBody>
      </p:sp>
    </p:spTree>
    <p:extLst>
      <p:ext uri="{BB962C8B-B14F-4D97-AF65-F5344CB8AC3E}">
        <p14:creationId xmlns:p14="http://schemas.microsoft.com/office/powerpoint/2010/main" val="18416951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9FB2B5-D69E-4059-A9DE-BFAE1F92D744}"/>
              </a:ext>
            </a:extLst>
          </p:cNvPr>
          <p:cNvSpPr>
            <a:spLocks noGrp="1"/>
          </p:cNvSpPr>
          <p:nvPr>
            <p:ph type="title"/>
          </p:nvPr>
        </p:nvSpPr>
        <p:spPr/>
        <p:txBody>
          <a:bodyPr/>
          <a:lstStyle/>
          <a:p>
            <a:r>
              <a:rPr lang="en-US"/>
              <a:t>ARM Processor</a:t>
            </a:r>
          </a:p>
        </p:txBody>
      </p:sp>
      <p:pic>
        <p:nvPicPr>
          <p:cNvPr id="5" name="Content Placeholder 4">
            <a:extLst>
              <a:ext uri="{FF2B5EF4-FFF2-40B4-BE49-F238E27FC236}">
                <a16:creationId xmlns:a16="http://schemas.microsoft.com/office/drawing/2014/main" id="{D4C203E5-78F7-4CD4-A9DB-6A3D311B3BFC}"/>
              </a:ext>
            </a:extLst>
          </p:cNvPr>
          <p:cNvPicPr>
            <a:picLocks noGrp="1" noChangeAspect="1"/>
          </p:cNvPicPr>
          <p:nvPr>
            <p:ph idx="1"/>
          </p:nvPr>
        </p:nvPicPr>
        <p:blipFill>
          <a:blip r:embed="rId2"/>
          <a:stretch>
            <a:fillRect/>
          </a:stretch>
        </p:blipFill>
        <p:spPr>
          <a:xfrm>
            <a:off x="2257592" y="3041045"/>
            <a:ext cx="13717188" cy="5761220"/>
          </a:xfrm>
        </p:spPr>
      </p:pic>
      <p:sp>
        <p:nvSpPr>
          <p:cNvPr id="6" name="TextBox 5">
            <a:extLst>
              <a:ext uri="{FF2B5EF4-FFF2-40B4-BE49-F238E27FC236}">
                <a16:creationId xmlns:a16="http://schemas.microsoft.com/office/drawing/2014/main" id="{5FA3C679-3498-4DBB-8272-86B0660BB101}"/>
              </a:ext>
            </a:extLst>
          </p:cNvPr>
          <p:cNvSpPr txBox="1"/>
          <p:nvPr/>
        </p:nvSpPr>
        <p:spPr>
          <a:xfrm>
            <a:off x="2697480" y="9311640"/>
            <a:ext cx="9326880" cy="369332"/>
          </a:xfrm>
          <a:prstGeom prst="rect">
            <a:avLst/>
          </a:prstGeom>
          <a:noFill/>
        </p:spPr>
        <p:txBody>
          <a:bodyPr wrap="square" rtlCol="0">
            <a:spAutoFit/>
          </a:bodyPr>
          <a:lstStyle/>
          <a:p>
            <a:r>
              <a:rPr lang="en-US"/>
              <a:t>Retrieved from </a:t>
            </a:r>
            <a:r>
              <a:rPr lang="en-US">
                <a:hlinkClick r:id="rId3"/>
              </a:rPr>
              <a:t>www.arm.com</a:t>
            </a:r>
            <a:endParaRPr lang="en-US"/>
          </a:p>
        </p:txBody>
      </p:sp>
    </p:spTree>
    <p:extLst>
      <p:ext uri="{BB962C8B-B14F-4D97-AF65-F5344CB8AC3E}">
        <p14:creationId xmlns:p14="http://schemas.microsoft.com/office/powerpoint/2010/main" val="14345718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229B3-81B7-4905-9307-D3AFA4CA5CC2}"/>
              </a:ext>
            </a:extLst>
          </p:cNvPr>
          <p:cNvSpPr>
            <a:spLocks noGrp="1"/>
          </p:cNvSpPr>
          <p:nvPr>
            <p:ph type="title"/>
          </p:nvPr>
        </p:nvSpPr>
        <p:spPr/>
        <p:txBody>
          <a:bodyPr/>
          <a:lstStyle/>
          <a:p>
            <a:r>
              <a:rPr lang="en-US"/>
              <a:t>ARM vs Intel CPUs</a:t>
            </a:r>
          </a:p>
        </p:txBody>
      </p:sp>
      <p:pic>
        <p:nvPicPr>
          <p:cNvPr id="1026" name="Picture 2" descr="See the source image">
            <a:extLst>
              <a:ext uri="{FF2B5EF4-FFF2-40B4-BE49-F238E27FC236}">
                <a16:creationId xmlns:a16="http://schemas.microsoft.com/office/drawing/2014/main" id="{9EFB07C4-F3CA-4517-ACAA-2BB21B0F427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798792" y="2740026"/>
            <a:ext cx="8690416" cy="65246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93730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02DCAD22-C0BD-4C07-B6C9-4D421D045E2F}"/>
              </a:ext>
            </a:extLst>
          </p:cNvPr>
          <p:cNvGrpSpPr/>
          <p:nvPr/>
        </p:nvGrpSpPr>
        <p:grpSpPr>
          <a:xfrm>
            <a:off x="3096740" y="3189912"/>
            <a:ext cx="12037095" cy="5956176"/>
            <a:chOff x="3713184" y="650156"/>
            <a:chExt cx="8024730" cy="3970784"/>
          </a:xfrm>
        </p:grpSpPr>
        <p:cxnSp>
          <p:nvCxnSpPr>
            <p:cNvPr id="103" name="Straight Arrow Connector 102">
              <a:extLst>
                <a:ext uri="{FF2B5EF4-FFF2-40B4-BE49-F238E27FC236}">
                  <a16:creationId xmlns:a16="http://schemas.microsoft.com/office/drawing/2014/main" id="{9B854DA4-93BC-4F3D-B7BE-4F7C4F5E855B}"/>
                </a:ext>
              </a:extLst>
            </p:cNvPr>
            <p:cNvCxnSpPr>
              <a:cxnSpLocks/>
            </p:cNvCxnSpPr>
            <p:nvPr/>
          </p:nvCxnSpPr>
          <p:spPr>
            <a:xfrm>
              <a:off x="11227176" y="2399696"/>
              <a:ext cx="0" cy="765504"/>
            </a:xfrm>
            <a:prstGeom prst="straightConnector1">
              <a:avLst/>
            </a:prstGeom>
            <a:ln w="381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6" name="Straight Arrow Connector 95">
              <a:extLst>
                <a:ext uri="{FF2B5EF4-FFF2-40B4-BE49-F238E27FC236}">
                  <a16:creationId xmlns:a16="http://schemas.microsoft.com/office/drawing/2014/main" id="{112712BB-568B-441D-AC42-6E1D6AB13AE5}"/>
                </a:ext>
              </a:extLst>
            </p:cNvPr>
            <p:cNvCxnSpPr>
              <a:cxnSpLocks/>
            </p:cNvCxnSpPr>
            <p:nvPr/>
          </p:nvCxnSpPr>
          <p:spPr>
            <a:xfrm>
              <a:off x="9751606" y="1470874"/>
              <a:ext cx="0" cy="1691657"/>
            </a:xfrm>
            <a:prstGeom prst="straightConnector1">
              <a:avLst/>
            </a:prstGeom>
            <a:ln w="381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2EF7AE31-FB5A-494B-A1D2-CC740D2A12D8}"/>
                </a:ext>
              </a:extLst>
            </p:cNvPr>
            <p:cNvCxnSpPr>
              <a:cxnSpLocks/>
            </p:cNvCxnSpPr>
            <p:nvPr/>
          </p:nvCxnSpPr>
          <p:spPr>
            <a:xfrm>
              <a:off x="8994889" y="1928667"/>
              <a:ext cx="0" cy="1246780"/>
            </a:xfrm>
            <a:prstGeom prst="straightConnector1">
              <a:avLst/>
            </a:prstGeom>
            <a:ln w="381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5" name="Straight Arrow Connector 94">
              <a:extLst>
                <a:ext uri="{FF2B5EF4-FFF2-40B4-BE49-F238E27FC236}">
                  <a16:creationId xmlns:a16="http://schemas.microsoft.com/office/drawing/2014/main" id="{59CB8C41-CDC3-46D1-A6F0-4BD963E61A68}"/>
                </a:ext>
              </a:extLst>
            </p:cNvPr>
            <p:cNvCxnSpPr>
              <a:cxnSpLocks/>
            </p:cNvCxnSpPr>
            <p:nvPr/>
          </p:nvCxnSpPr>
          <p:spPr>
            <a:xfrm>
              <a:off x="9374954" y="2399696"/>
              <a:ext cx="0" cy="765504"/>
            </a:xfrm>
            <a:prstGeom prst="straightConnector1">
              <a:avLst/>
            </a:prstGeom>
            <a:ln w="38100">
              <a:solidFill>
                <a:srgbClr val="92D05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a:extLst>
                <a:ext uri="{FF2B5EF4-FFF2-40B4-BE49-F238E27FC236}">
                  <a16:creationId xmlns:a16="http://schemas.microsoft.com/office/drawing/2014/main" id="{8C978BD8-16E0-4C23-BFDE-046C1378D006}"/>
                </a:ext>
              </a:extLst>
            </p:cNvPr>
            <p:cNvCxnSpPr>
              <a:cxnSpLocks/>
            </p:cNvCxnSpPr>
            <p:nvPr/>
          </p:nvCxnSpPr>
          <p:spPr>
            <a:xfrm flipV="1">
              <a:off x="8181475" y="2407171"/>
              <a:ext cx="0" cy="313338"/>
            </a:xfrm>
            <a:prstGeom prst="straightConnector1">
              <a:avLst/>
            </a:prstGeom>
            <a:ln w="381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1E13A97E-AA78-4198-98AB-D1E4B3640A79}"/>
                </a:ext>
              </a:extLst>
            </p:cNvPr>
            <p:cNvCxnSpPr>
              <a:cxnSpLocks/>
            </p:cNvCxnSpPr>
            <p:nvPr/>
          </p:nvCxnSpPr>
          <p:spPr>
            <a:xfrm flipV="1">
              <a:off x="8181478" y="2853035"/>
              <a:ext cx="0" cy="312239"/>
            </a:xfrm>
            <a:prstGeom prst="straightConnector1">
              <a:avLst/>
            </a:prstGeom>
            <a:ln w="38100">
              <a:solidFill>
                <a:srgbClr val="92D050"/>
              </a:solidFill>
              <a:tailEnd type="none"/>
            </a:ln>
          </p:spPr>
          <p:style>
            <a:lnRef idx="1">
              <a:schemeClr val="accent1"/>
            </a:lnRef>
            <a:fillRef idx="0">
              <a:schemeClr val="accent1"/>
            </a:fillRef>
            <a:effectRef idx="0">
              <a:schemeClr val="accent1"/>
            </a:effectRef>
            <a:fontRef idx="minor">
              <a:schemeClr val="tx1"/>
            </a:fontRef>
          </p:style>
        </p:cxnSp>
        <p:cxnSp>
          <p:nvCxnSpPr>
            <p:cNvPr id="93" name="Straight Arrow Connector 92">
              <a:extLst>
                <a:ext uri="{FF2B5EF4-FFF2-40B4-BE49-F238E27FC236}">
                  <a16:creationId xmlns:a16="http://schemas.microsoft.com/office/drawing/2014/main" id="{1FBFC8C6-0333-4C3D-9C11-C8E2FD31C90F}"/>
                </a:ext>
              </a:extLst>
            </p:cNvPr>
            <p:cNvCxnSpPr>
              <a:cxnSpLocks/>
            </p:cNvCxnSpPr>
            <p:nvPr/>
          </p:nvCxnSpPr>
          <p:spPr>
            <a:xfrm>
              <a:off x="7939167" y="2801889"/>
              <a:ext cx="0" cy="363384"/>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a:extLst>
                <a:ext uri="{FF2B5EF4-FFF2-40B4-BE49-F238E27FC236}">
                  <a16:creationId xmlns:a16="http://schemas.microsoft.com/office/drawing/2014/main" id="{2F064689-BFCF-47A1-9830-4A18A2D74BA8}"/>
                </a:ext>
              </a:extLst>
            </p:cNvPr>
            <p:cNvCxnSpPr>
              <a:cxnSpLocks/>
            </p:cNvCxnSpPr>
            <p:nvPr/>
          </p:nvCxnSpPr>
          <p:spPr>
            <a:xfrm flipV="1">
              <a:off x="8181877" y="2444046"/>
              <a:ext cx="0" cy="312239"/>
            </a:xfrm>
            <a:prstGeom prst="straightConnector1">
              <a:avLst/>
            </a:prstGeom>
            <a:ln w="38100">
              <a:solidFill>
                <a:srgbClr val="92D050"/>
              </a:solidFill>
              <a:tailEnd type="non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BD8F76E5-7E64-48C4-B039-F4F25526F4B3}"/>
                </a:ext>
              </a:extLst>
            </p:cNvPr>
            <p:cNvCxnSpPr>
              <a:cxnSpLocks/>
            </p:cNvCxnSpPr>
            <p:nvPr/>
          </p:nvCxnSpPr>
          <p:spPr>
            <a:xfrm>
              <a:off x="7939566" y="2406235"/>
              <a:ext cx="0" cy="363384"/>
            </a:xfrm>
            <a:prstGeom prst="straightConnector1">
              <a:avLst/>
            </a:prstGeom>
            <a:ln w="38100">
              <a:solidFill>
                <a:srgbClr val="92D050"/>
              </a:solidFill>
              <a:tailEnd type="none"/>
            </a:ln>
          </p:spPr>
          <p:style>
            <a:lnRef idx="1">
              <a:schemeClr val="accent1"/>
            </a:lnRef>
            <a:fillRef idx="0">
              <a:schemeClr val="accent1"/>
            </a:fillRef>
            <a:effectRef idx="0">
              <a:schemeClr val="accent1"/>
            </a:effectRef>
            <a:fontRef idx="minor">
              <a:schemeClr val="tx1"/>
            </a:fontRef>
          </p:style>
        </p:cxnSp>
        <p:cxnSp>
          <p:nvCxnSpPr>
            <p:cNvPr id="82" name="Straight Arrow Connector 81">
              <a:extLst>
                <a:ext uri="{FF2B5EF4-FFF2-40B4-BE49-F238E27FC236}">
                  <a16:creationId xmlns:a16="http://schemas.microsoft.com/office/drawing/2014/main" id="{EBBA827B-B685-4957-B2CA-EB96C105B1EA}"/>
                </a:ext>
              </a:extLst>
            </p:cNvPr>
            <p:cNvCxnSpPr>
              <a:cxnSpLocks/>
            </p:cNvCxnSpPr>
            <p:nvPr/>
          </p:nvCxnSpPr>
          <p:spPr>
            <a:xfrm flipV="1">
              <a:off x="7740554" y="2406235"/>
              <a:ext cx="0" cy="1338520"/>
            </a:xfrm>
            <a:prstGeom prst="straightConnector1">
              <a:avLst/>
            </a:prstGeom>
            <a:ln w="25400">
              <a:solidFill>
                <a:schemeClr val="bg1">
                  <a:lumMod val="5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3" name="Straight Arrow Connector 82">
              <a:extLst>
                <a:ext uri="{FF2B5EF4-FFF2-40B4-BE49-F238E27FC236}">
                  <a16:creationId xmlns:a16="http://schemas.microsoft.com/office/drawing/2014/main" id="{3C2D46E0-B6FF-41C8-81A2-D79B86A2ABEA}"/>
                </a:ext>
              </a:extLst>
            </p:cNvPr>
            <p:cNvCxnSpPr>
              <a:cxnSpLocks/>
            </p:cNvCxnSpPr>
            <p:nvPr/>
          </p:nvCxnSpPr>
          <p:spPr>
            <a:xfrm flipV="1">
              <a:off x="7592346" y="2406235"/>
              <a:ext cx="0" cy="1338520"/>
            </a:xfrm>
            <a:prstGeom prst="straightConnector1">
              <a:avLst/>
            </a:prstGeom>
            <a:ln w="25400">
              <a:solidFill>
                <a:schemeClr val="bg1">
                  <a:lumMod val="50000"/>
                </a:schemeClr>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7573E0C4-77A5-4337-A81A-93B0BDF612CD}"/>
                </a:ext>
              </a:extLst>
            </p:cNvPr>
            <p:cNvCxnSpPr>
              <a:cxnSpLocks/>
              <a:stCxn id="2" idx="2"/>
            </p:cNvCxnSpPr>
            <p:nvPr/>
          </p:nvCxnSpPr>
          <p:spPr>
            <a:xfrm>
              <a:off x="10288510" y="2399696"/>
              <a:ext cx="0" cy="765504"/>
            </a:xfrm>
            <a:prstGeom prst="straightConnector1">
              <a:avLst/>
            </a:prstGeom>
            <a:ln w="381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a:extLst>
                <a:ext uri="{FF2B5EF4-FFF2-40B4-BE49-F238E27FC236}">
                  <a16:creationId xmlns:a16="http://schemas.microsoft.com/office/drawing/2014/main" id="{333A6DA3-5C62-46AF-A689-701F3F393756}"/>
                </a:ext>
              </a:extLst>
            </p:cNvPr>
            <p:cNvCxnSpPr>
              <a:cxnSpLocks/>
            </p:cNvCxnSpPr>
            <p:nvPr/>
          </p:nvCxnSpPr>
          <p:spPr>
            <a:xfrm flipV="1">
              <a:off x="6167036" y="2408119"/>
              <a:ext cx="0" cy="313338"/>
            </a:xfrm>
            <a:prstGeom prst="straightConnector1">
              <a:avLst/>
            </a:prstGeom>
            <a:ln w="38100">
              <a:solidFill>
                <a:srgbClr val="92D05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E28D4967-ED67-48D1-B25D-F3CAB8CE90AE}"/>
                </a:ext>
              </a:extLst>
            </p:cNvPr>
            <p:cNvCxnSpPr>
              <a:cxnSpLocks/>
            </p:cNvCxnSpPr>
            <p:nvPr/>
          </p:nvCxnSpPr>
          <p:spPr>
            <a:xfrm>
              <a:off x="5924725" y="2411409"/>
              <a:ext cx="0" cy="363384"/>
            </a:xfrm>
            <a:prstGeom prst="straightConnector1">
              <a:avLst/>
            </a:prstGeom>
            <a:ln w="38100">
              <a:solidFill>
                <a:srgbClr val="92D050"/>
              </a:solidFill>
              <a:tailEnd type="non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A9AA1C1D-0163-400C-BFCF-533E1BF1C8CF}"/>
                </a:ext>
              </a:extLst>
            </p:cNvPr>
            <p:cNvCxnSpPr>
              <a:cxnSpLocks/>
            </p:cNvCxnSpPr>
            <p:nvPr/>
          </p:nvCxnSpPr>
          <p:spPr>
            <a:xfrm flipV="1">
              <a:off x="6167039" y="2853983"/>
              <a:ext cx="0" cy="312239"/>
            </a:xfrm>
            <a:prstGeom prst="straightConnector1">
              <a:avLst/>
            </a:prstGeom>
            <a:ln w="38100">
              <a:solidFill>
                <a:srgbClr val="92D050"/>
              </a:solidFill>
              <a:tailEnd type="non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FBC46B34-EAF7-4A81-B5E0-220DEC9380B1}"/>
                </a:ext>
              </a:extLst>
            </p:cNvPr>
            <p:cNvCxnSpPr>
              <a:cxnSpLocks/>
            </p:cNvCxnSpPr>
            <p:nvPr/>
          </p:nvCxnSpPr>
          <p:spPr>
            <a:xfrm>
              <a:off x="5924728" y="2802837"/>
              <a:ext cx="0" cy="363384"/>
            </a:xfrm>
            <a:prstGeom prst="straightConnector1">
              <a:avLst/>
            </a:prstGeom>
            <a:ln w="38100">
              <a:solidFill>
                <a:srgbClr val="92D050"/>
              </a:solidFill>
              <a:tailEnd type="triangle"/>
            </a:ln>
          </p:spPr>
          <p:style>
            <a:lnRef idx="1">
              <a:schemeClr val="accent1"/>
            </a:lnRef>
            <a:fillRef idx="0">
              <a:schemeClr val="accent1"/>
            </a:fillRef>
            <a:effectRef idx="0">
              <a:schemeClr val="accent1"/>
            </a:effectRef>
            <a:fontRef idx="minor">
              <a:schemeClr val="tx1"/>
            </a:fontRef>
          </p:style>
        </p:cxnSp>
        <p:pic>
          <p:nvPicPr>
            <p:cNvPr id="46" name="Shape 169">
              <a:extLst>
                <a:ext uri="{FF2B5EF4-FFF2-40B4-BE49-F238E27FC236}">
                  <a16:creationId xmlns:a16="http://schemas.microsoft.com/office/drawing/2014/main" id="{98A90711-3295-487F-8F9E-8E5808E8B6BB}"/>
                </a:ext>
              </a:extLst>
            </p:cNvPr>
            <p:cNvPicPr preferRelativeResize="0"/>
            <p:nvPr/>
          </p:nvPicPr>
          <p:blipFill rotWithShape="1">
            <a:blip r:embed="rId3">
              <a:alphaModFix/>
            </a:blip>
            <a:srcRect/>
            <a:stretch/>
          </p:blipFill>
          <p:spPr>
            <a:xfrm>
              <a:off x="7023277" y="650156"/>
              <a:ext cx="1728449" cy="1757963"/>
            </a:xfrm>
            <a:prstGeom prst="rect">
              <a:avLst/>
            </a:prstGeom>
            <a:noFill/>
            <a:ln>
              <a:noFill/>
            </a:ln>
          </p:spPr>
        </p:pic>
        <p:pic>
          <p:nvPicPr>
            <p:cNvPr id="45" name="Shape 168">
              <a:extLst>
                <a:ext uri="{FF2B5EF4-FFF2-40B4-BE49-F238E27FC236}">
                  <a16:creationId xmlns:a16="http://schemas.microsoft.com/office/drawing/2014/main" id="{9E370CAA-8A1B-4F4B-B3A8-9FE614B668B3}"/>
                </a:ext>
              </a:extLst>
            </p:cNvPr>
            <p:cNvPicPr preferRelativeResize="0"/>
            <p:nvPr/>
          </p:nvPicPr>
          <p:blipFill rotWithShape="1">
            <a:blip r:embed="rId4">
              <a:alphaModFix/>
            </a:blip>
            <a:srcRect/>
            <a:stretch/>
          </p:blipFill>
          <p:spPr>
            <a:xfrm>
              <a:off x="5182189" y="653758"/>
              <a:ext cx="1728449" cy="1757963"/>
            </a:xfrm>
            <a:prstGeom prst="rect">
              <a:avLst/>
            </a:prstGeom>
            <a:noFill/>
            <a:ln>
              <a:noFill/>
            </a:ln>
          </p:spPr>
        </p:pic>
        <p:sp>
          <p:nvSpPr>
            <p:cNvPr id="53" name="Rectangle 52">
              <a:extLst>
                <a:ext uri="{FF2B5EF4-FFF2-40B4-BE49-F238E27FC236}">
                  <a16:creationId xmlns:a16="http://schemas.microsoft.com/office/drawing/2014/main" id="{EC337035-3A96-48FA-9EDD-6EF39AE9BEF0}"/>
                </a:ext>
              </a:extLst>
            </p:cNvPr>
            <p:cNvSpPr/>
            <p:nvPr/>
          </p:nvSpPr>
          <p:spPr>
            <a:xfrm>
              <a:off x="7014775" y="2568933"/>
              <a:ext cx="1728451" cy="29942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23985" fontAlgn="auto">
                <a:spcBef>
                  <a:spcPts val="0"/>
                </a:spcBef>
                <a:spcAft>
                  <a:spcPts val="0"/>
                </a:spcAft>
                <a:defRPr/>
              </a:pPr>
              <a:r>
                <a:rPr lang="en-US" kern="0">
                  <a:solidFill>
                    <a:schemeClr val="tx1"/>
                  </a:solidFill>
                  <a:latin typeface="Trebuchet MS" panose="020B0603020202020204" pitchFamily="34" charset="0"/>
                  <a:sym typeface="Arial"/>
                </a:rPr>
                <a:t>L1/L2 Cache</a:t>
              </a:r>
            </a:p>
          </p:txBody>
        </p:sp>
        <p:sp>
          <p:nvSpPr>
            <p:cNvPr id="30" name="Rectangle 29">
              <a:extLst>
                <a:ext uri="{FF2B5EF4-FFF2-40B4-BE49-F238E27FC236}">
                  <a16:creationId xmlns:a16="http://schemas.microsoft.com/office/drawing/2014/main" id="{9CF3BE9A-9B25-4F9A-B732-F4BBC4DC389A}"/>
                </a:ext>
              </a:extLst>
            </p:cNvPr>
            <p:cNvSpPr/>
            <p:nvPr/>
          </p:nvSpPr>
          <p:spPr>
            <a:xfrm>
              <a:off x="5196815" y="2559499"/>
              <a:ext cx="1713824" cy="29942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23985" fontAlgn="auto">
                <a:spcBef>
                  <a:spcPts val="0"/>
                </a:spcBef>
                <a:spcAft>
                  <a:spcPts val="0"/>
                </a:spcAft>
                <a:defRPr/>
              </a:pPr>
              <a:r>
                <a:rPr lang="en-US" kern="0">
                  <a:solidFill>
                    <a:schemeClr val="tx1"/>
                  </a:solidFill>
                  <a:latin typeface="Trebuchet MS" panose="020B0603020202020204" pitchFamily="34" charset="0"/>
                  <a:sym typeface="Arial"/>
                </a:rPr>
                <a:t>L1/L2 Cache</a:t>
              </a:r>
            </a:p>
          </p:txBody>
        </p:sp>
        <p:sp>
          <p:nvSpPr>
            <p:cNvPr id="50" name="Rectangle 49">
              <a:extLst>
                <a:ext uri="{FF2B5EF4-FFF2-40B4-BE49-F238E27FC236}">
                  <a16:creationId xmlns:a16="http://schemas.microsoft.com/office/drawing/2014/main" id="{BA80247F-3E69-4B14-99A3-F30D8F824B4F}"/>
                </a:ext>
              </a:extLst>
            </p:cNvPr>
            <p:cNvSpPr/>
            <p:nvPr/>
          </p:nvSpPr>
          <p:spPr>
            <a:xfrm>
              <a:off x="10009726" y="2065652"/>
              <a:ext cx="640334" cy="292608"/>
            </a:xfrm>
            <a:prstGeom prst="rect">
              <a:avLst/>
            </a:prstGeom>
            <a:solidFill>
              <a:srgbClr val="74B400"/>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Trebuchet MS" panose="020B0603020202020204" pitchFamily="34" charset="0"/>
                </a:rPr>
                <a:t>ISP</a:t>
              </a:r>
            </a:p>
          </p:txBody>
        </p:sp>
        <p:sp>
          <p:nvSpPr>
            <p:cNvPr id="2" name="Rectangle 1">
              <a:extLst>
                <a:ext uri="{FF2B5EF4-FFF2-40B4-BE49-F238E27FC236}">
                  <a16:creationId xmlns:a16="http://schemas.microsoft.com/office/drawing/2014/main" id="{157D5125-73BB-4F12-9AE4-184B93EE2980}"/>
                </a:ext>
              </a:extLst>
            </p:cNvPr>
            <p:cNvSpPr/>
            <p:nvPr/>
          </p:nvSpPr>
          <p:spPr>
            <a:xfrm>
              <a:off x="9968343" y="2107088"/>
              <a:ext cx="640334" cy="292608"/>
            </a:xfrm>
            <a:prstGeom prst="rect">
              <a:avLst/>
            </a:prstGeom>
            <a:solidFill>
              <a:srgbClr val="669E00"/>
            </a:solid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Trebuchet MS" panose="020B0603020202020204" pitchFamily="34" charset="0"/>
                </a:rPr>
                <a:t>ISP</a:t>
              </a:r>
            </a:p>
          </p:txBody>
        </p:sp>
        <p:sp>
          <p:nvSpPr>
            <p:cNvPr id="32" name="Rectangle 31">
              <a:extLst>
                <a:ext uri="{FF2B5EF4-FFF2-40B4-BE49-F238E27FC236}">
                  <a16:creationId xmlns:a16="http://schemas.microsoft.com/office/drawing/2014/main" id="{2DE8755E-AD7D-4E13-B5F6-0400B6C8C9E9}"/>
                </a:ext>
              </a:extLst>
            </p:cNvPr>
            <p:cNvSpPr/>
            <p:nvPr/>
          </p:nvSpPr>
          <p:spPr>
            <a:xfrm>
              <a:off x="8839107" y="2559499"/>
              <a:ext cx="2898807" cy="294687"/>
            </a:xfrm>
            <a:prstGeom prst="rect">
              <a:avLst/>
            </a:prstGeom>
            <a:solidFill>
              <a:srgbClr val="669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Trebuchet MS" panose="020B0603020202020204" pitchFamily="34" charset="0"/>
                </a:rPr>
                <a:t>Video Ingest (VI)</a:t>
              </a:r>
            </a:p>
          </p:txBody>
        </p:sp>
        <p:sp>
          <p:nvSpPr>
            <p:cNvPr id="51" name="Rectangle 50">
              <a:extLst>
                <a:ext uri="{FF2B5EF4-FFF2-40B4-BE49-F238E27FC236}">
                  <a16:creationId xmlns:a16="http://schemas.microsoft.com/office/drawing/2014/main" id="{305BFB51-C5F3-4790-9804-90E546FAD70C}"/>
                </a:ext>
              </a:extLst>
            </p:cNvPr>
            <p:cNvSpPr/>
            <p:nvPr/>
          </p:nvSpPr>
          <p:spPr>
            <a:xfrm>
              <a:off x="5175051" y="3784465"/>
              <a:ext cx="640334" cy="326439"/>
            </a:xfrm>
            <a:prstGeom prst="rect">
              <a:avLst/>
            </a:prstGeom>
            <a:solidFill>
              <a:schemeClr val="bg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a:solidFill>
                    <a:schemeClr val="bg1"/>
                  </a:solidFill>
                  <a:latin typeface="Trebuchet MS" panose="020B0603020202020204" pitchFamily="34" charset="0"/>
                </a:rPr>
                <a:t>PCIe x4</a:t>
              </a:r>
            </a:p>
          </p:txBody>
        </p:sp>
        <p:sp>
          <p:nvSpPr>
            <p:cNvPr id="54" name="Rectangle 53">
              <a:extLst>
                <a:ext uri="{FF2B5EF4-FFF2-40B4-BE49-F238E27FC236}">
                  <a16:creationId xmlns:a16="http://schemas.microsoft.com/office/drawing/2014/main" id="{F79705A7-1E8F-4DC5-A047-6F330266FF1D}"/>
                </a:ext>
              </a:extLst>
            </p:cNvPr>
            <p:cNvSpPr/>
            <p:nvPr/>
          </p:nvSpPr>
          <p:spPr>
            <a:xfrm>
              <a:off x="5887296" y="3779858"/>
              <a:ext cx="640334" cy="326439"/>
            </a:xfrm>
            <a:prstGeom prst="rect">
              <a:avLst/>
            </a:prstGeom>
            <a:solidFill>
              <a:schemeClr val="bg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a:solidFill>
                    <a:schemeClr val="bg1"/>
                  </a:solidFill>
                  <a:latin typeface="Trebuchet MS" panose="020B0603020202020204" pitchFamily="34" charset="0"/>
                </a:rPr>
                <a:t>USB 3.0</a:t>
              </a:r>
            </a:p>
          </p:txBody>
        </p:sp>
        <p:cxnSp>
          <p:nvCxnSpPr>
            <p:cNvPr id="70" name="Straight Arrow Connector 69">
              <a:extLst>
                <a:ext uri="{FF2B5EF4-FFF2-40B4-BE49-F238E27FC236}">
                  <a16:creationId xmlns:a16="http://schemas.microsoft.com/office/drawing/2014/main" id="{8CA71286-AE09-40BE-B4D7-37B461F0BF67}"/>
                </a:ext>
              </a:extLst>
            </p:cNvPr>
            <p:cNvCxnSpPr>
              <a:cxnSpLocks/>
              <a:stCxn id="51" idx="0"/>
            </p:cNvCxnSpPr>
            <p:nvPr/>
          </p:nvCxnSpPr>
          <p:spPr>
            <a:xfrm flipV="1">
              <a:off x="5495218" y="3575715"/>
              <a:ext cx="0" cy="208750"/>
            </a:xfrm>
            <a:prstGeom prst="straightConnector1">
              <a:avLst/>
            </a:prstGeom>
            <a:ln w="25400">
              <a:solidFill>
                <a:schemeClr val="bg1">
                  <a:lumMod val="5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802836C1-CC4C-4253-9094-32EF33E042B4}"/>
                </a:ext>
              </a:extLst>
            </p:cNvPr>
            <p:cNvCxnSpPr>
              <a:cxnSpLocks/>
            </p:cNvCxnSpPr>
            <p:nvPr/>
          </p:nvCxnSpPr>
          <p:spPr>
            <a:xfrm flipV="1">
              <a:off x="6207463" y="3571108"/>
              <a:ext cx="0" cy="208750"/>
            </a:xfrm>
            <a:prstGeom prst="straightConnector1">
              <a:avLst/>
            </a:prstGeom>
            <a:ln w="25400">
              <a:solidFill>
                <a:schemeClr val="bg1">
                  <a:lumMod val="50000"/>
                </a:schemeClr>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1C0AA20A-CD8E-43E9-8A21-B9F5040213B4}"/>
                </a:ext>
              </a:extLst>
            </p:cNvPr>
            <p:cNvSpPr/>
            <p:nvPr/>
          </p:nvSpPr>
          <p:spPr>
            <a:xfrm>
              <a:off x="8839107" y="3744754"/>
              <a:ext cx="2898807" cy="39845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a:extLst>
                <a:ext uri="{FF2B5EF4-FFF2-40B4-BE49-F238E27FC236}">
                  <a16:creationId xmlns:a16="http://schemas.microsoft.com/office/drawing/2014/main" id="{555B80DD-58CE-4502-8657-38EDC47483F3}"/>
                </a:ext>
              </a:extLst>
            </p:cNvPr>
            <p:cNvSpPr/>
            <p:nvPr/>
          </p:nvSpPr>
          <p:spPr>
            <a:xfrm>
              <a:off x="8911878" y="3779858"/>
              <a:ext cx="640334" cy="326439"/>
            </a:xfrm>
            <a:prstGeom prst="rect">
              <a:avLst/>
            </a:prstGeom>
            <a:solidFill>
              <a:schemeClr val="bg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a:solidFill>
                    <a:schemeClr val="bg1"/>
                  </a:solidFill>
                  <a:latin typeface="Trebuchet MS" panose="020B0603020202020204" pitchFamily="34" charset="0"/>
                </a:rPr>
                <a:t>CSI x4</a:t>
              </a:r>
            </a:p>
          </p:txBody>
        </p:sp>
        <p:sp>
          <p:nvSpPr>
            <p:cNvPr id="56" name="Rectangle 55">
              <a:extLst>
                <a:ext uri="{FF2B5EF4-FFF2-40B4-BE49-F238E27FC236}">
                  <a16:creationId xmlns:a16="http://schemas.microsoft.com/office/drawing/2014/main" id="{90963B60-35B9-4414-BD0C-78CABB58CC36}"/>
                </a:ext>
              </a:extLst>
            </p:cNvPr>
            <p:cNvSpPr/>
            <p:nvPr/>
          </p:nvSpPr>
          <p:spPr>
            <a:xfrm>
              <a:off x="9616986" y="3779858"/>
              <a:ext cx="640334" cy="326439"/>
            </a:xfrm>
            <a:prstGeom prst="rect">
              <a:avLst/>
            </a:prstGeom>
            <a:solidFill>
              <a:schemeClr val="bg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a:solidFill>
                    <a:schemeClr val="bg1"/>
                  </a:solidFill>
                  <a:latin typeface="Trebuchet MS" panose="020B0603020202020204" pitchFamily="34" charset="0"/>
                </a:rPr>
                <a:t>CSI x4</a:t>
              </a:r>
            </a:p>
          </p:txBody>
        </p:sp>
        <p:sp>
          <p:nvSpPr>
            <p:cNvPr id="57" name="Rectangle 56">
              <a:extLst>
                <a:ext uri="{FF2B5EF4-FFF2-40B4-BE49-F238E27FC236}">
                  <a16:creationId xmlns:a16="http://schemas.microsoft.com/office/drawing/2014/main" id="{8EB7FBAC-EB94-410A-8B4C-4CC9EA227DAD}"/>
                </a:ext>
              </a:extLst>
            </p:cNvPr>
            <p:cNvSpPr/>
            <p:nvPr/>
          </p:nvSpPr>
          <p:spPr>
            <a:xfrm>
              <a:off x="10322093" y="3779858"/>
              <a:ext cx="640334" cy="326439"/>
            </a:xfrm>
            <a:prstGeom prst="rect">
              <a:avLst/>
            </a:prstGeom>
            <a:solidFill>
              <a:schemeClr val="bg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500">
                  <a:solidFill>
                    <a:schemeClr val="bg1"/>
                  </a:solidFill>
                  <a:latin typeface="Trebuchet MS" panose="020B0603020202020204" pitchFamily="34" charset="0"/>
                </a:rPr>
                <a:t>CSI x4/x2</a:t>
              </a:r>
            </a:p>
          </p:txBody>
        </p:sp>
        <p:sp>
          <p:nvSpPr>
            <p:cNvPr id="58" name="Rectangle 57">
              <a:extLst>
                <a:ext uri="{FF2B5EF4-FFF2-40B4-BE49-F238E27FC236}">
                  <a16:creationId xmlns:a16="http://schemas.microsoft.com/office/drawing/2014/main" id="{E0D922DE-213F-4881-9950-CAEAEFAC2310}"/>
                </a:ext>
              </a:extLst>
            </p:cNvPr>
            <p:cNvSpPr/>
            <p:nvPr/>
          </p:nvSpPr>
          <p:spPr>
            <a:xfrm>
              <a:off x="11027202" y="3779858"/>
              <a:ext cx="640334" cy="326439"/>
            </a:xfrm>
            <a:prstGeom prst="rect">
              <a:avLst/>
            </a:prstGeom>
            <a:solidFill>
              <a:schemeClr val="bg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a:solidFill>
                    <a:schemeClr val="bg1"/>
                  </a:solidFill>
                  <a:latin typeface="Trebuchet MS" panose="020B0603020202020204" pitchFamily="34" charset="0"/>
                </a:rPr>
                <a:t>CSI x2</a:t>
              </a:r>
            </a:p>
          </p:txBody>
        </p:sp>
        <p:grpSp>
          <p:nvGrpSpPr>
            <p:cNvPr id="10" name="Group 9">
              <a:extLst>
                <a:ext uri="{FF2B5EF4-FFF2-40B4-BE49-F238E27FC236}">
                  <a16:creationId xmlns:a16="http://schemas.microsoft.com/office/drawing/2014/main" id="{42F9DDA4-D0CE-4803-9267-C46072EF11F8}"/>
                </a:ext>
              </a:extLst>
            </p:cNvPr>
            <p:cNvGrpSpPr/>
            <p:nvPr/>
          </p:nvGrpSpPr>
          <p:grpSpPr>
            <a:xfrm>
              <a:off x="9232045" y="2842260"/>
              <a:ext cx="2115324" cy="937596"/>
              <a:chOff x="9232045" y="3571106"/>
              <a:chExt cx="2115324" cy="208750"/>
            </a:xfrm>
          </p:grpSpPr>
          <p:cxnSp>
            <p:nvCxnSpPr>
              <p:cNvPr id="74" name="Straight Arrow Connector 73">
                <a:extLst>
                  <a:ext uri="{FF2B5EF4-FFF2-40B4-BE49-F238E27FC236}">
                    <a16:creationId xmlns:a16="http://schemas.microsoft.com/office/drawing/2014/main" id="{D2BD3F1E-AF0F-4E88-9F6F-A65BC5253D1A}"/>
                  </a:ext>
                </a:extLst>
              </p:cNvPr>
              <p:cNvCxnSpPr>
                <a:cxnSpLocks/>
              </p:cNvCxnSpPr>
              <p:nvPr/>
            </p:nvCxnSpPr>
            <p:spPr>
              <a:xfrm flipV="1">
                <a:off x="9232045" y="3571106"/>
                <a:ext cx="0" cy="208750"/>
              </a:xfrm>
              <a:prstGeom prst="straightConnector1">
                <a:avLst/>
              </a:prstGeom>
              <a:ln w="254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E857271E-D48C-4AF8-8905-DC68F5F12D53}"/>
                  </a:ext>
                </a:extLst>
              </p:cNvPr>
              <p:cNvCxnSpPr>
                <a:cxnSpLocks/>
              </p:cNvCxnSpPr>
              <p:nvPr/>
            </p:nvCxnSpPr>
            <p:spPr>
              <a:xfrm flipV="1">
                <a:off x="9937153" y="3571106"/>
                <a:ext cx="0" cy="208750"/>
              </a:xfrm>
              <a:prstGeom prst="straightConnector1">
                <a:avLst/>
              </a:prstGeom>
              <a:ln w="254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8" name="Straight Arrow Connector 77">
                <a:extLst>
                  <a:ext uri="{FF2B5EF4-FFF2-40B4-BE49-F238E27FC236}">
                    <a16:creationId xmlns:a16="http://schemas.microsoft.com/office/drawing/2014/main" id="{89E080FA-14E0-400B-BF9A-D219BB83DCB5}"/>
                  </a:ext>
                </a:extLst>
              </p:cNvPr>
              <p:cNvCxnSpPr>
                <a:cxnSpLocks/>
              </p:cNvCxnSpPr>
              <p:nvPr/>
            </p:nvCxnSpPr>
            <p:spPr>
              <a:xfrm flipV="1">
                <a:off x="10642260" y="3571106"/>
                <a:ext cx="0" cy="208750"/>
              </a:xfrm>
              <a:prstGeom prst="straightConnector1">
                <a:avLst/>
              </a:prstGeom>
              <a:ln w="254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9" name="Straight Arrow Connector 78">
                <a:extLst>
                  <a:ext uri="{FF2B5EF4-FFF2-40B4-BE49-F238E27FC236}">
                    <a16:creationId xmlns:a16="http://schemas.microsoft.com/office/drawing/2014/main" id="{E8C89DBF-94D5-4CAB-AB9A-4CA887C3C787}"/>
                  </a:ext>
                </a:extLst>
              </p:cNvPr>
              <p:cNvCxnSpPr>
                <a:cxnSpLocks/>
              </p:cNvCxnSpPr>
              <p:nvPr/>
            </p:nvCxnSpPr>
            <p:spPr>
              <a:xfrm flipV="1">
                <a:off x="11347369" y="3571106"/>
                <a:ext cx="0" cy="208750"/>
              </a:xfrm>
              <a:prstGeom prst="straightConnector1">
                <a:avLst/>
              </a:prstGeom>
              <a:ln w="254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63" name="Rectangle 62">
              <a:extLst>
                <a:ext uri="{FF2B5EF4-FFF2-40B4-BE49-F238E27FC236}">
                  <a16:creationId xmlns:a16="http://schemas.microsoft.com/office/drawing/2014/main" id="{05830933-3C31-4719-8827-F48B03B4B797}"/>
                </a:ext>
              </a:extLst>
            </p:cNvPr>
            <p:cNvSpPr/>
            <p:nvPr/>
          </p:nvSpPr>
          <p:spPr>
            <a:xfrm>
              <a:off x="6589149" y="3749527"/>
              <a:ext cx="2184577" cy="398458"/>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1CEF8227-07BF-44EB-9893-731F57F65E18}"/>
                </a:ext>
              </a:extLst>
            </p:cNvPr>
            <p:cNvSpPr/>
            <p:nvPr/>
          </p:nvSpPr>
          <p:spPr>
            <a:xfrm>
              <a:off x="6660797" y="3779858"/>
              <a:ext cx="640334" cy="326439"/>
            </a:xfrm>
            <a:prstGeom prst="rect">
              <a:avLst/>
            </a:prstGeom>
            <a:solidFill>
              <a:schemeClr val="bg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a:solidFill>
                    <a:schemeClr val="bg1"/>
                  </a:solidFill>
                  <a:latin typeface="Trebuchet MS" panose="020B0603020202020204" pitchFamily="34" charset="0"/>
                </a:rPr>
                <a:t>DSI</a:t>
              </a:r>
            </a:p>
          </p:txBody>
        </p:sp>
        <p:sp>
          <p:nvSpPr>
            <p:cNvPr id="60" name="Rectangle 59">
              <a:extLst>
                <a:ext uri="{FF2B5EF4-FFF2-40B4-BE49-F238E27FC236}">
                  <a16:creationId xmlns:a16="http://schemas.microsoft.com/office/drawing/2014/main" id="{F4EFC5BE-9C2F-4F87-844E-852930B7F7B8}"/>
                </a:ext>
              </a:extLst>
            </p:cNvPr>
            <p:cNvSpPr/>
            <p:nvPr/>
          </p:nvSpPr>
          <p:spPr>
            <a:xfrm>
              <a:off x="7365904" y="3779858"/>
              <a:ext cx="640334" cy="326439"/>
            </a:xfrm>
            <a:prstGeom prst="rect">
              <a:avLst/>
            </a:prstGeom>
            <a:solidFill>
              <a:schemeClr val="bg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err="1">
                  <a:solidFill>
                    <a:schemeClr val="bg1"/>
                  </a:solidFill>
                  <a:latin typeface="Trebuchet MS" panose="020B0603020202020204" pitchFamily="34" charset="0"/>
                </a:rPr>
                <a:t>eDP</a:t>
              </a:r>
              <a:endParaRPr lang="en-US" sz="1500">
                <a:solidFill>
                  <a:schemeClr val="bg1"/>
                </a:solidFill>
                <a:latin typeface="Trebuchet MS" panose="020B0603020202020204" pitchFamily="34" charset="0"/>
              </a:endParaRPr>
            </a:p>
          </p:txBody>
        </p:sp>
        <p:sp>
          <p:nvSpPr>
            <p:cNvPr id="62" name="Rectangle 61">
              <a:extLst>
                <a:ext uri="{FF2B5EF4-FFF2-40B4-BE49-F238E27FC236}">
                  <a16:creationId xmlns:a16="http://schemas.microsoft.com/office/drawing/2014/main" id="{CA78E92B-7A5C-442E-8779-454F042E0752}"/>
                </a:ext>
              </a:extLst>
            </p:cNvPr>
            <p:cNvSpPr/>
            <p:nvPr/>
          </p:nvSpPr>
          <p:spPr>
            <a:xfrm>
              <a:off x="8071009" y="3779858"/>
              <a:ext cx="640334" cy="326439"/>
            </a:xfrm>
            <a:prstGeom prst="rect">
              <a:avLst/>
            </a:prstGeom>
            <a:solidFill>
              <a:schemeClr val="bg2">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a:solidFill>
                    <a:schemeClr val="bg1"/>
                  </a:solidFill>
                  <a:latin typeface="Trebuchet MS" panose="020B0603020202020204" pitchFamily="34" charset="0"/>
                </a:rPr>
                <a:t>HDMI</a:t>
              </a:r>
            </a:p>
          </p:txBody>
        </p:sp>
        <p:sp>
          <p:nvSpPr>
            <p:cNvPr id="44" name="Rectangle 43">
              <a:extLst>
                <a:ext uri="{FF2B5EF4-FFF2-40B4-BE49-F238E27FC236}">
                  <a16:creationId xmlns:a16="http://schemas.microsoft.com/office/drawing/2014/main" id="{EDC79EE9-7326-450F-82AB-1EAD062121F9}"/>
                </a:ext>
              </a:extLst>
            </p:cNvPr>
            <p:cNvSpPr/>
            <p:nvPr/>
          </p:nvSpPr>
          <p:spPr>
            <a:xfrm>
              <a:off x="5196814" y="3165200"/>
              <a:ext cx="6541100" cy="405906"/>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23985" fontAlgn="auto">
                <a:spcBef>
                  <a:spcPts val="0"/>
                </a:spcBef>
                <a:spcAft>
                  <a:spcPts val="0"/>
                </a:spcAft>
                <a:defRPr/>
              </a:pPr>
              <a:r>
                <a:rPr lang="en-US" sz="2400" kern="0">
                  <a:solidFill>
                    <a:schemeClr val="bg1"/>
                  </a:solidFill>
                  <a:latin typeface="Trebuchet MS" panose="020B0603020202020204" pitchFamily="34" charset="0"/>
                  <a:sym typeface="Arial"/>
                </a:rPr>
                <a:t>Memory Controller Fabric</a:t>
              </a:r>
            </a:p>
          </p:txBody>
        </p:sp>
        <p:sp>
          <p:nvSpPr>
            <p:cNvPr id="73" name="Rectangle 72">
              <a:extLst>
                <a:ext uri="{FF2B5EF4-FFF2-40B4-BE49-F238E27FC236}">
                  <a16:creationId xmlns:a16="http://schemas.microsoft.com/office/drawing/2014/main" id="{E850A98D-DFB3-428B-A67B-9FFD9363A2E5}"/>
                </a:ext>
              </a:extLst>
            </p:cNvPr>
            <p:cNvSpPr/>
            <p:nvPr/>
          </p:nvSpPr>
          <p:spPr>
            <a:xfrm>
              <a:off x="8882488" y="1176187"/>
              <a:ext cx="988935" cy="294687"/>
            </a:xfrm>
            <a:prstGeom prst="rect">
              <a:avLst/>
            </a:prstGeom>
            <a:solidFill>
              <a:srgbClr val="669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Trebuchet MS" panose="020B0603020202020204" pitchFamily="34" charset="0"/>
                </a:rPr>
                <a:t>NV Encoder</a:t>
              </a:r>
            </a:p>
          </p:txBody>
        </p:sp>
        <p:sp>
          <p:nvSpPr>
            <p:cNvPr id="76" name="Rectangle 75">
              <a:extLst>
                <a:ext uri="{FF2B5EF4-FFF2-40B4-BE49-F238E27FC236}">
                  <a16:creationId xmlns:a16="http://schemas.microsoft.com/office/drawing/2014/main" id="{807C0410-F517-4C30-B744-552FD9DD9667}"/>
                </a:ext>
              </a:extLst>
            </p:cNvPr>
            <p:cNvSpPr/>
            <p:nvPr/>
          </p:nvSpPr>
          <p:spPr>
            <a:xfrm>
              <a:off x="8880488" y="1641620"/>
              <a:ext cx="988935" cy="294687"/>
            </a:xfrm>
            <a:prstGeom prst="rect">
              <a:avLst/>
            </a:prstGeom>
            <a:solidFill>
              <a:srgbClr val="669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Trebuchet MS" panose="020B0603020202020204" pitchFamily="34" charset="0"/>
                </a:rPr>
                <a:t>NV Decoder</a:t>
              </a:r>
            </a:p>
          </p:txBody>
        </p:sp>
        <p:sp>
          <p:nvSpPr>
            <p:cNvPr id="77" name="Rectangle 76">
              <a:extLst>
                <a:ext uri="{FF2B5EF4-FFF2-40B4-BE49-F238E27FC236}">
                  <a16:creationId xmlns:a16="http://schemas.microsoft.com/office/drawing/2014/main" id="{2DA6590E-2DBD-4D95-A34F-AD9146F7162A}"/>
                </a:ext>
              </a:extLst>
            </p:cNvPr>
            <p:cNvSpPr/>
            <p:nvPr/>
          </p:nvSpPr>
          <p:spPr>
            <a:xfrm>
              <a:off x="10748979" y="2109001"/>
              <a:ext cx="988935" cy="294687"/>
            </a:xfrm>
            <a:prstGeom prst="rect">
              <a:avLst/>
            </a:prstGeom>
            <a:solidFill>
              <a:srgbClr val="669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latin typeface="Trebuchet MS" panose="020B0603020202020204" pitchFamily="34" charset="0"/>
                </a:rPr>
                <a:t>Compositor (VIC)</a:t>
              </a:r>
            </a:p>
          </p:txBody>
        </p:sp>
        <p:sp>
          <p:nvSpPr>
            <p:cNvPr id="94" name="Rectangle 93">
              <a:extLst>
                <a:ext uri="{FF2B5EF4-FFF2-40B4-BE49-F238E27FC236}">
                  <a16:creationId xmlns:a16="http://schemas.microsoft.com/office/drawing/2014/main" id="{9E420119-5F1C-4450-BC90-4D48BFFCC8C7}"/>
                </a:ext>
              </a:extLst>
            </p:cNvPr>
            <p:cNvSpPr/>
            <p:nvPr/>
          </p:nvSpPr>
          <p:spPr>
            <a:xfrm>
              <a:off x="8880487" y="2107088"/>
              <a:ext cx="988935" cy="294687"/>
            </a:xfrm>
            <a:prstGeom prst="rect">
              <a:avLst/>
            </a:prstGeom>
            <a:solidFill>
              <a:srgbClr val="669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atin typeface="Trebuchet MS" panose="020B0603020202020204" pitchFamily="34" charset="0"/>
                </a:rPr>
                <a:t>NV JPEG</a:t>
              </a:r>
            </a:p>
          </p:txBody>
        </p:sp>
        <p:cxnSp>
          <p:nvCxnSpPr>
            <p:cNvPr id="104" name="Straight Arrow Connector 103">
              <a:extLst>
                <a:ext uri="{FF2B5EF4-FFF2-40B4-BE49-F238E27FC236}">
                  <a16:creationId xmlns:a16="http://schemas.microsoft.com/office/drawing/2014/main" id="{A088E56B-C77F-4103-84DE-3D77465F14B3}"/>
                </a:ext>
              </a:extLst>
            </p:cNvPr>
            <p:cNvCxnSpPr>
              <a:cxnSpLocks/>
            </p:cNvCxnSpPr>
            <p:nvPr/>
          </p:nvCxnSpPr>
          <p:spPr>
            <a:xfrm flipV="1">
              <a:off x="10459380" y="2406235"/>
              <a:ext cx="0" cy="152328"/>
            </a:xfrm>
            <a:prstGeom prst="straightConnector1">
              <a:avLst/>
            </a:prstGeom>
            <a:ln w="25400">
              <a:solidFill>
                <a:schemeClr val="bg1">
                  <a:lumMod val="50000"/>
                </a:schemeClr>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106" name="Straight Arrow Connector 105">
              <a:extLst>
                <a:ext uri="{FF2B5EF4-FFF2-40B4-BE49-F238E27FC236}">
                  <a16:creationId xmlns:a16="http://schemas.microsoft.com/office/drawing/2014/main" id="{BF78D5E5-2345-48B6-9618-C04EB06680C7}"/>
                </a:ext>
              </a:extLst>
            </p:cNvPr>
            <p:cNvCxnSpPr>
              <a:cxnSpLocks/>
            </p:cNvCxnSpPr>
            <p:nvPr/>
          </p:nvCxnSpPr>
          <p:spPr>
            <a:xfrm flipV="1">
              <a:off x="10091080" y="2406235"/>
              <a:ext cx="0" cy="152328"/>
            </a:xfrm>
            <a:prstGeom prst="straightConnector1">
              <a:avLst/>
            </a:prstGeom>
            <a:ln w="25400">
              <a:solidFill>
                <a:schemeClr val="bg1">
                  <a:lumMod val="50000"/>
                </a:schemeClr>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sp>
          <p:nvSpPr>
            <p:cNvPr id="107" name="Rectangle 106">
              <a:extLst>
                <a:ext uri="{FF2B5EF4-FFF2-40B4-BE49-F238E27FC236}">
                  <a16:creationId xmlns:a16="http://schemas.microsoft.com/office/drawing/2014/main" id="{95001CD0-9873-4592-B5C5-DA2F01DCD8D2}"/>
                </a:ext>
              </a:extLst>
            </p:cNvPr>
            <p:cNvSpPr/>
            <p:nvPr/>
          </p:nvSpPr>
          <p:spPr>
            <a:xfrm>
              <a:off x="9981824" y="1176187"/>
              <a:ext cx="1744312" cy="752480"/>
            </a:xfrm>
            <a:prstGeom prst="rect">
              <a:avLst/>
            </a:prstGeom>
            <a:solidFill>
              <a:schemeClr val="bg1"/>
            </a:solidFill>
            <a:ln w="19050">
              <a:solidFill>
                <a:schemeClr val="bg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bg2">
                      <a:lumMod val="75000"/>
                      <a:lumOff val="25000"/>
                    </a:schemeClr>
                  </a:solidFill>
                  <a:latin typeface="Trebuchet MS" panose="020B0603020202020204" pitchFamily="34" charset="0"/>
                </a:rPr>
                <a:t>Multimedia Complex</a:t>
              </a:r>
            </a:p>
          </p:txBody>
        </p:sp>
        <p:sp>
          <p:nvSpPr>
            <p:cNvPr id="108" name="Rectangle 107">
              <a:extLst>
                <a:ext uri="{FF2B5EF4-FFF2-40B4-BE49-F238E27FC236}">
                  <a16:creationId xmlns:a16="http://schemas.microsoft.com/office/drawing/2014/main" id="{AD121720-3038-47E2-8C05-CE19FB3E9F3B}"/>
                </a:ext>
              </a:extLst>
            </p:cNvPr>
            <p:cNvSpPr/>
            <p:nvPr/>
          </p:nvSpPr>
          <p:spPr>
            <a:xfrm>
              <a:off x="3713184" y="2812935"/>
              <a:ext cx="1110435" cy="111043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523985" fontAlgn="auto">
                <a:spcBef>
                  <a:spcPts val="0"/>
                </a:spcBef>
                <a:spcAft>
                  <a:spcPts val="0"/>
                </a:spcAft>
                <a:defRPr/>
              </a:pPr>
              <a:r>
                <a:rPr lang="en-US" sz="2400" kern="0">
                  <a:solidFill>
                    <a:schemeClr val="bg1"/>
                  </a:solidFill>
                  <a:latin typeface="Trebuchet MS" panose="020B0603020202020204" pitchFamily="34" charset="0"/>
                  <a:sym typeface="Arial"/>
                </a:rPr>
                <a:t>DRAM</a:t>
              </a:r>
            </a:p>
          </p:txBody>
        </p:sp>
        <p:cxnSp>
          <p:nvCxnSpPr>
            <p:cNvPr id="109" name="Straight Arrow Connector 108">
              <a:extLst>
                <a:ext uri="{FF2B5EF4-FFF2-40B4-BE49-F238E27FC236}">
                  <a16:creationId xmlns:a16="http://schemas.microsoft.com/office/drawing/2014/main" id="{A8006682-BF49-4944-8BC0-A4E319A075C5}"/>
                </a:ext>
              </a:extLst>
            </p:cNvPr>
            <p:cNvCxnSpPr>
              <a:cxnSpLocks/>
            </p:cNvCxnSpPr>
            <p:nvPr/>
          </p:nvCxnSpPr>
          <p:spPr>
            <a:xfrm flipH="1">
              <a:off x="4832265" y="3270735"/>
              <a:ext cx="358453" cy="0"/>
            </a:xfrm>
            <a:prstGeom prst="straightConnector1">
              <a:avLst/>
            </a:prstGeom>
            <a:ln w="50800">
              <a:solidFill>
                <a:srgbClr val="92D050"/>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cxnSp>
          <p:nvCxnSpPr>
            <p:cNvPr id="110" name="Straight Arrow Connector 109">
              <a:extLst>
                <a:ext uri="{FF2B5EF4-FFF2-40B4-BE49-F238E27FC236}">
                  <a16:creationId xmlns:a16="http://schemas.microsoft.com/office/drawing/2014/main" id="{AE2E18E0-31C6-4095-94C7-60D5BDACBCD2}"/>
                </a:ext>
              </a:extLst>
            </p:cNvPr>
            <p:cNvCxnSpPr>
              <a:cxnSpLocks/>
            </p:cNvCxnSpPr>
            <p:nvPr/>
          </p:nvCxnSpPr>
          <p:spPr>
            <a:xfrm flipH="1">
              <a:off x="4832265" y="3484095"/>
              <a:ext cx="358453" cy="0"/>
            </a:xfrm>
            <a:prstGeom prst="straightConnector1">
              <a:avLst/>
            </a:prstGeom>
            <a:ln w="47625">
              <a:solidFill>
                <a:srgbClr val="92D050"/>
              </a:solidFill>
              <a:headEnd type="triangle" w="med" len="sm"/>
              <a:tailEnd type="triangle" w="med" len="sm"/>
            </a:ln>
          </p:spPr>
          <p:style>
            <a:lnRef idx="1">
              <a:schemeClr val="accent1"/>
            </a:lnRef>
            <a:fillRef idx="0">
              <a:schemeClr val="accent1"/>
            </a:fillRef>
            <a:effectRef idx="0">
              <a:schemeClr val="accent1"/>
            </a:effectRef>
            <a:fontRef idx="minor">
              <a:schemeClr val="tx1"/>
            </a:fontRef>
          </p:style>
        </p:cxnSp>
        <p:grpSp>
          <p:nvGrpSpPr>
            <p:cNvPr id="3" name="Group 2">
              <a:extLst>
                <a:ext uri="{FF2B5EF4-FFF2-40B4-BE49-F238E27FC236}">
                  <a16:creationId xmlns:a16="http://schemas.microsoft.com/office/drawing/2014/main" id="{AABA9D8D-457C-48EA-BCAC-78598DFE68F3}"/>
                </a:ext>
              </a:extLst>
            </p:cNvPr>
            <p:cNvGrpSpPr/>
            <p:nvPr/>
          </p:nvGrpSpPr>
          <p:grpSpPr>
            <a:xfrm>
              <a:off x="9011814" y="4364733"/>
              <a:ext cx="318457" cy="256207"/>
              <a:chOff x="8998263" y="4364449"/>
              <a:chExt cx="419840" cy="337772"/>
            </a:xfrm>
          </p:grpSpPr>
          <p:sp>
            <p:nvSpPr>
              <p:cNvPr id="67" name="Rectangle 66">
                <a:extLst>
                  <a:ext uri="{FF2B5EF4-FFF2-40B4-BE49-F238E27FC236}">
                    <a16:creationId xmlns:a16="http://schemas.microsoft.com/office/drawing/2014/main" id="{69DE6344-8728-4FF2-9586-9537DEBEDE94}"/>
                  </a:ext>
                </a:extLst>
              </p:cNvPr>
              <p:cNvSpPr/>
              <p:nvPr/>
            </p:nvSpPr>
            <p:spPr>
              <a:xfrm>
                <a:off x="9160474" y="4364449"/>
                <a:ext cx="257629" cy="337772"/>
              </a:xfrm>
              <a:prstGeom prst="rect">
                <a:avLst/>
              </a:prstGeom>
              <a:solidFill>
                <a:srgbClr val="B3B3B3">
                  <a:lumMod val="75000"/>
                </a:srgbClr>
              </a:solidFill>
              <a:ln w="9525" cap="flat" cmpd="sng" algn="ctr">
                <a:solidFill>
                  <a:srgbClr val="B3B3B3">
                    <a:lumMod val="50000"/>
                  </a:srgbClr>
                </a:solidFill>
                <a:prstDash val="solid"/>
              </a:ln>
              <a:effectLst/>
            </p:spPr>
            <p:txBody>
              <a:bodyPr vert="vert270" rtlCol="0" anchor="ctr"/>
              <a:lstStyle/>
              <a:p>
                <a:pPr algn="ctr" defTabSz="1371600" fontAlgn="auto">
                  <a:spcBef>
                    <a:spcPts val="0"/>
                  </a:spcBef>
                  <a:spcAft>
                    <a:spcPts val="0"/>
                  </a:spcAft>
                  <a:defRPr/>
                </a:pPr>
                <a:endParaRPr lang="en-US" sz="2100" kern="0" spc="150">
                  <a:solidFill>
                    <a:srgbClr val="000000"/>
                  </a:solidFill>
                  <a:latin typeface="Trebuchet MS"/>
                  <a:ea typeface="+mn-ea"/>
                </a:endParaRPr>
              </a:p>
            </p:txBody>
          </p:sp>
          <p:sp>
            <p:nvSpPr>
              <p:cNvPr id="68" name="Rectangle 67">
                <a:extLst>
                  <a:ext uri="{FF2B5EF4-FFF2-40B4-BE49-F238E27FC236}">
                    <a16:creationId xmlns:a16="http://schemas.microsoft.com/office/drawing/2014/main" id="{73F0D0D6-2DA4-41B5-A2AD-6A016FBD0020}"/>
                  </a:ext>
                </a:extLst>
              </p:cNvPr>
              <p:cNvSpPr/>
              <p:nvPr/>
            </p:nvSpPr>
            <p:spPr>
              <a:xfrm>
                <a:off x="8998263" y="4431555"/>
                <a:ext cx="162211" cy="212247"/>
              </a:xfrm>
              <a:prstGeom prst="rect">
                <a:avLst/>
              </a:prstGeom>
              <a:gradFill flip="none" rotWithShape="1">
                <a:gsLst>
                  <a:gs pos="54000">
                    <a:srgbClr val="B3B3B3">
                      <a:lumMod val="40000"/>
                      <a:lumOff val="60000"/>
                    </a:srgbClr>
                  </a:gs>
                  <a:gs pos="0">
                    <a:srgbClr val="B3B3B3">
                      <a:lumMod val="75000"/>
                    </a:srgbClr>
                  </a:gs>
                  <a:gs pos="100000">
                    <a:srgbClr val="B3B3B3">
                      <a:lumMod val="75000"/>
                    </a:srgbClr>
                  </a:gs>
                </a:gsLst>
                <a:lin ang="5400000" scaled="1"/>
                <a:tileRect/>
              </a:gradFill>
              <a:ln w="6350" cap="flat" cmpd="sng" algn="ctr">
                <a:solidFill>
                  <a:srgbClr val="B3B3B3">
                    <a:lumMod val="50000"/>
                  </a:srgbClr>
                </a:solidFill>
                <a:prstDash val="solid"/>
              </a:ln>
              <a:effectLst/>
            </p:spPr>
            <p:txBody>
              <a:bodyPr vert="vert270" rtlCol="0" anchor="ctr"/>
              <a:lstStyle/>
              <a:p>
                <a:pPr algn="ctr" defTabSz="1371600" fontAlgn="auto">
                  <a:spcBef>
                    <a:spcPts val="0"/>
                  </a:spcBef>
                  <a:spcAft>
                    <a:spcPts val="0"/>
                  </a:spcAft>
                  <a:defRPr/>
                </a:pPr>
                <a:endParaRPr lang="en-US" sz="2100" kern="0" spc="150">
                  <a:solidFill>
                    <a:srgbClr val="000000"/>
                  </a:solidFill>
                  <a:latin typeface="Trebuchet MS"/>
                  <a:ea typeface="+mn-ea"/>
                </a:endParaRPr>
              </a:p>
            </p:txBody>
          </p:sp>
        </p:grpSp>
        <p:cxnSp>
          <p:nvCxnSpPr>
            <p:cNvPr id="69" name="Straight Arrow Connector 68">
              <a:extLst>
                <a:ext uri="{FF2B5EF4-FFF2-40B4-BE49-F238E27FC236}">
                  <a16:creationId xmlns:a16="http://schemas.microsoft.com/office/drawing/2014/main" id="{2BCFEA4F-AEB5-4D3E-B8E8-22AD56EA1C51}"/>
                </a:ext>
              </a:extLst>
            </p:cNvPr>
            <p:cNvCxnSpPr>
              <a:cxnSpLocks/>
              <a:stCxn id="67" idx="0"/>
              <a:endCxn id="55" idx="2"/>
            </p:cNvCxnSpPr>
            <p:nvPr/>
          </p:nvCxnSpPr>
          <p:spPr>
            <a:xfrm flipH="1" flipV="1">
              <a:off x="9232045" y="4106297"/>
              <a:ext cx="518" cy="258436"/>
            </a:xfrm>
            <a:prstGeom prst="straightConnector1">
              <a:avLst/>
            </a:prstGeom>
            <a:ln w="254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783BF95-332E-406C-B4F9-BD3FE6C65199}"/>
                </a:ext>
              </a:extLst>
            </p:cNvPr>
            <p:cNvGrpSpPr/>
            <p:nvPr/>
          </p:nvGrpSpPr>
          <p:grpSpPr>
            <a:xfrm>
              <a:off x="9714248" y="4106297"/>
              <a:ext cx="318457" cy="514643"/>
              <a:chOff x="9709168" y="4106297"/>
              <a:chExt cx="318457" cy="514643"/>
            </a:xfrm>
          </p:grpSpPr>
          <p:grpSp>
            <p:nvGrpSpPr>
              <p:cNvPr id="80" name="Group 79">
                <a:extLst>
                  <a:ext uri="{FF2B5EF4-FFF2-40B4-BE49-F238E27FC236}">
                    <a16:creationId xmlns:a16="http://schemas.microsoft.com/office/drawing/2014/main" id="{E9D2B630-58D6-40B2-8FC0-100FB919AF53}"/>
                  </a:ext>
                </a:extLst>
              </p:cNvPr>
              <p:cNvGrpSpPr/>
              <p:nvPr/>
            </p:nvGrpSpPr>
            <p:grpSpPr>
              <a:xfrm>
                <a:off x="9709168" y="4364733"/>
                <a:ext cx="318457" cy="256207"/>
                <a:chOff x="8998263" y="4364449"/>
                <a:chExt cx="419840" cy="337772"/>
              </a:xfrm>
            </p:grpSpPr>
            <p:sp>
              <p:nvSpPr>
                <p:cNvPr id="81" name="Rectangle 80">
                  <a:extLst>
                    <a:ext uri="{FF2B5EF4-FFF2-40B4-BE49-F238E27FC236}">
                      <a16:creationId xmlns:a16="http://schemas.microsoft.com/office/drawing/2014/main" id="{A2B2C8B2-F63F-48F3-AE02-206A9A7421C3}"/>
                    </a:ext>
                  </a:extLst>
                </p:cNvPr>
                <p:cNvSpPr/>
                <p:nvPr/>
              </p:nvSpPr>
              <p:spPr>
                <a:xfrm>
                  <a:off x="9160474" y="4364449"/>
                  <a:ext cx="257629" cy="337772"/>
                </a:xfrm>
                <a:prstGeom prst="rect">
                  <a:avLst/>
                </a:prstGeom>
                <a:solidFill>
                  <a:srgbClr val="B3B3B3">
                    <a:lumMod val="75000"/>
                  </a:srgbClr>
                </a:solidFill>
                <a:ln w="9525" cap="flat" cmpd="sng" algn="ctr">
                  <a:solidFill>
                    <a:srgbClr val="B3B3B3">
                      <a:lumMod val="50000"/>
                    </a:srgbClr>
                  </a:solidFill>
                  <a:prstDash val="solid"/>
                </a:ln>
                <a:effectLst/>
              </p:spPr>
              <p:txBody>
                <a:bodyPr vert="vert270" rtlCol="0" anchor="ctr"/>
                <a:lstStyle/>
                <a:p>
                  <a:pPr algn="ctr" defTabSz="1371600" fontAlgn="auto">
                    <a:spcBef>
                      <a:spcPts val="0"/>
                    </a:spcBef>
                    <a:spcAft>
                      <a:spcPts val="0"/>
                    </a:spcAft>
                    <a:defRPr/>
                  </a:pPr>
                  <a:endParaRPr lang="en-US" sz="2100" kern="0" spc="150">
                    <a:solidFill>
                      <a:srgbClr val="000000"/>
                    </a:solidFill>
                    <a:latin typeface="Trebuchet MS"/>
                    <a:ea typeface="+mn-ea"/>
                  </a:endParaRPr>
                </a:p>
              </p:txBody>
            </p:sp>
            <p:sp>
              <p:nvSpPr>
                <p:cNvPr id="86" name="Rectangle 85">
                  <a:extLst>
                    <a:ext uri="{FF2B5EF4-FFF2-40B4-BE49-F238E27FC236}">
                      <a16:creationId xmlns:a16="http://schemas.microsoft.com/office/drawing/2014/main" id="{52F5FED9-B715-4431-A6BB-CCB037CC2C40}"/>
                    </a:ext>
                  </a:extLst>
                </p:cNvPr>
                <p:cNvSpPr/>
                <p:nvPr/>
              </p:nvSpPr>
              <p:spPr>
                <a:xfrm>
                  <a:off x="8998263" y="4431555"/>
                  <a:ext cx="162211" cy="212247"/>
                </a:xfrm>
                <a:prstGeom prst="rect">
                  <a:avLst/>
                </a:prstGeom>
                <a:gradFill flip="none" rotWithShape="1">
                  <a:gsLst>
                    <a:gs pos="54000">
                      <a:srgbClr val="B3B3B3">
                        <a:lumMod val="40000"/>
                        <a:lumOff val="60000"/>
                      </a:srgbClr>
                    </a:gs>
                    <a:gs pos="0">
                      <a:srgbClr val="B3B3B3">
                        <a:lumMod val="75000"/>
                      </a:srgbClr>
                    </a:gs>
                    <a:gs pos="100000">
                      <a:srgbClr val="B3B3B3">
                        <a:lumMod val="75000"/>
                      </a:srgbClr>
                    </a:gs>
                  </a:gsLst>
                  <a:lin ang="5400000" scaled="1"/>
                  <a:tileRect/>
                </a:gradFill>
                <a:ln w="6350" cap="flat" cmpd="sng" algn="ctr">
                  <a:solidFill>
                    <a:srgbClr val="B3B3B3">
                      <a:lumMod val="50000"/>
                    </a:srgbClr>
                  </a:solidFill>
                  <a:prstDash val="solid"/>
                </a:ln>
                <a:effectLst/>
              </p:spPr>
              <p:txBody>
                <a:bodyPr vert="vert270" rtlCol="0" anchor="ctr"/>
                <a:lstStyle/>
                <a:p>
                  <a:pPr algn="ctr" defTabSz="1371600" fontAlgn="auto">
                    <a:spcBef>
                      <a:spcPts val="0"/>
                    </a:spcBef>
                    <a:spcAft>
                      <a:spcPts val="0"/>
                    </a:spcAft>
                    <a:defRPr/>
                  </a:pPr>
                  <a:endParaRPr lang="en-US" sz="2100" kern="0" spc="150">
                    <a:solidFill>
                      <a:srgbClr val="000000"/>
                    </a:solidFill>
                    <a:latin typeface="Trebuchet MS"/>
                    <a:ea typeface="+mn-ea"/>
                  </a:endParaRPr>
                </a:p>
              </p:txBody>
            </p:sp>
          </p:grpSp>
          <p:cxnSp>
            <p:nvCxnSpPr>
              <p:cNvPr id="89" name="Straight Arrow Connector 88">
                <a:extLst>
                  <a:ext uri="{FF2B5EF4-FFF2-40B4-BE49-F238E27FC236}">
                    <a16:creationId xmlns:a16="http://schemas.microsoft.com/office/drawing/2014/main" id="{957595E7-9E78-400A-A41F-DDE62B5A5261}"/>
                  </a:ext>
                </a:extLst>
              </p:cNvPr>
              <p:cNvCxnSpPr>
                <a:cxnSpLocks/>
                <a:stCxn id="81" idx="0"/>
              </p:cNvCxnSpPr>
              <p:nvPr/>
            </p:nvCxnSpPr>
            <p:spPr>
              <a:xfrm flipH="1" flipV="1">
                <a:off x="9929399" y="4106297"/>
                <a:ext cx="518" cy="258436"/>
              </a:xfrm>
              <a:prstGeom prst="straightConnector1">
                <a:avLst/>
              </a:prstGeom>
              <a:ln w="254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43E5DD4D-BF91-44E9-946F-D6F2D6523465}"/>
                </a:ext>
              </a:extLst>
            </p:cNvPr>
            <p:cNvGrpSpPr/>
            <p:nvPr/>
          </p:nvGrpSpPr>
          <p:grpSpPr>
            <a:xfrm>
              <a:off x="10425836" y="4106297"/>
              <a:ext cx="318457" cy="514643"/>
              <a:chOff x="10433456" y="4106297"/>
              <a:chExt cx="318457" cy="514643"/>
            </a:xfrm>
          </p:grpSpPr>
          <p:grpSp>
            <p:nvGrpSpPr>
              <p:cNvPr id="91" name="Group 90">
                <a:extLst>
                  <a:ext uri="{FF2B5EF4-FFF2-40B4-BE49-F238E27FC236}">
                    <a16:creationId xmlns:a16="http://schemas.microsoft.com/office/drawing/2014/main" id="{AB331B73-E3BE-450D-9BA0-3A9B64315A99}"/>
                  </a:ext>
                </a:extLst>
              </p:cNvPr>
              <p:cNvGrpSpPr/>
              <p:nvPr/>
            </p:nvGrpSpPr>
            <p:grpSpPr>
              <a:xfrm>
                <a:off x="10433456" y="4364733"/>
                <a:ext cx="318457" cy="256207"/>
                <a:chOff x="8998263" y="4364449"/>
                <a:chExt cx="419840" cy="337772"/>
              </a:xfrm>
            </p:grpSpPr>
            <p:sp>
              <p:nvSpPr>
                <p:cNvPr id="97" name="Rectangle 96">
                  <a:extLst>
                    <a:ext uri="{FF2B5EF4-FFF2-40B4-BE49-F238E27FC236}">
                      <a16:creationId xmlns:a16="http://schemas.microsoft.com/office/drawing/2014/main" id="{D3F4D053-0EE8-42FD-8BAA-A3767712720D}"/>
                    </a:ext>
                  </a:extLst>
                </p:cNvPr>
                <p:cNvSpPr/>
                <p:nvPr/>
              </p:nvSpPr>
              <p:spPr>
                <a:xfrm>
                  <a:off x="9160474" y="4364449"/>
                  <a:ext cx="257629" cy="337772"/>
                </a:xfrm>
                <a:prstGeom prst="rect">
                  <a:avLst/>
                </a:prstGeom>
                <a:solidFill>
                  <a:srgbClr val="B3B3B3">
                    <a:lumMod val="75000"/>
                  </a:srgbClr>
                </a:solidFill>
                <a:ln w="9525" cap="flat" cmpd="sng" algn="ctr">
                  <a:solidFill>
                    <a:srgbClr val="B3B3B3">
                      <a:lumMod val="50000"/>
                    </a:srgbClr>
                  </a:solidFill>
                  <a:prstDash val="solid"/>
                </a:ln>
                <a:effectLst/>
              </p:spPr>
              <p:txBody>
                <a:bodyPr vert="vert270" rtlCol="0" anchor="ctr"/>
                <a:lstStyle/>
                <a:p>
                  <a:pPr algn="ctr" defTabSz="1371600" fontAlgn="auto">
                    <a:spcBef>
                      <a:spcPts val="0"/>
                    </a:spcBef>
                    <a:spcAft>
                      <a:spcPts val="0"/>
                    </a:spcAft>
                    <a:defRPr/>
                  </a:pPr>
                  <a:endParaRPr lang="en-US" sz="2100" kern="0" spc="150">
                    <a:solidFill>
                      <a:srgbClr val="000000"/>
                    </a:solidFill>
                    <a:latin typeface="Trebuchet MS"/>
                    <a:ea typeface="+mn-ea"/>
                  </a:endParaRPr>
                </a:p>
              </p:txBody>
            </p:sp>
            <p:sp>
              <p:nvSpPr>
                <p:cNvPr id="99" name="Rectangle 98">
                  <a:extLst>
                    <a:ext uri="{FF2B5EF4-FFF2-40B4-BE49-F238E27FC236}">
                      <a16:creationId xmlns:a16="http://schemas.microsoft.com/office/drawing/2014/main" id="{90C0571F-4262-469F-B983-97449459EC4B}"/>
                    </a:ext>
                  </a:extLst>
                </p:cNvPr>
                <p:cNvSpPr/>
                <p:nvPr/>
              </p:nvSpPr>
              <p:spPr>
                <a:xfrm>
                  <a:off x="8998263" y="4431555"/>
                  <a:ext cx="162211" cy="212247"/>
                </a:xfrm>
                <a:prstGeom prst="rect">
                  <a:avLst/>
                </a:prstGeom>
                <a:gradFill flip="none" rotWithShape="1">
                  <a:gsLst>
                    <a:gs pos="54000">
                      <a:srgbClr val="B3B3B3">
                        <a:lumMod val="40000"/>
                        <a:lumOff val="60000"/>
                      </a:srgbClr>
                    </a:gs>
                    <a:gs pos="0">
                      <a:srgbClr val="B3B3B3">
                        <a:lumMod val="75000"/>
                      </a:srgbClr>
                    </a:gs>
                    <a:gs pos="100000">
                      <a:srgbClr val="B3B3B3">
                        <a:lumMod val="75000"/>
                      </a:srgbClr>
                    </a:gs>
                  </a:gsLst>
                  <a:lin ang="5400000" scaled="1"/>
                  <a:tileRect/>
                </a:gradFill>
                <a:ln w="6350" cap="flat" cmpd="sng" algn="ctr">
                  <a:solidFill>
                    <a:srgbClr val="B3B3B3">
                      <a:lumMod val="50000"/>
                    </a:srgbClr>
                  </a:solidFill>
                  <a:prstDash val="solid"/>
                </a:ln>
                <a:effectLst/>
              </p:spPr>
              <p:txBody>
                <a:bodyPr vert="vert270" rtlCol="0" anchor="ctr"/>
                <a:lstStyle/>
                <a:p>
                  <a:pPr algn="ctr" defTabSz="1371600" fontAlgn="auto">
                    <a:spcBef>
                      <a:spcPts val="0"/>
                    </a:spcBef>
                    <a:spcAft>
                      <a:spcPts val="0"/>
                    </a:spcAft>
                    <a:defRPr/>
                  </a:pPr>
                  <a:endParaRPr lang="en-US" sz="2100" kern="0" spc="150">
                    <a:solidFill>
                      <a:srgbClr val="000000"/>
                    </a:solidFill>
                    <a:latin typeface="Trebuchet MS"/>
                    <a:ea typeface="+mn-ea"/>
                  </a:endParaRPr>
                </a:p>
              </p:txBody>
            </p:sp>
          </p:grpSp>
          <p:cxnSp>
            <p:nvCxnSpPr>
              <p:cNvPr id="100" name="Straight Arrow Connector 99">
                <a:extLst>
                  <a:ext uri="{FF2B5EF4-FFF2-40B4-BE49-F238E27FC236}">
                    <a16:creationId xmlns:a16="http://schemas.microsoft.com/office/drawing/2014/main" id="{AE818C16-CFCF-41FC-B0A9-9C55B53BAD18}"/>
                  </a:ext>
                </a:extLst>
              </p:cNvPr>
              <p:cNvCxnSpPr>
                <a:cxnSpLocks/>
                <a:stCxn id="97" idx="0"/>
              </p:cNvCxnSpPr>
              <p:nvPr/>
            </p:nvCxnSpPr>
            <p:spPr>
              <a:xfrm flipH="1" flipV="1">
                <a:off x="10653687" y="4106297"/>
                <a:ext cx="518" cy="258436"/>
              </a:xfrm>
              <a:prstGeom prst="straightConnector1">
                <a:avLst/>
              </a:prstGeom>
              <a:ln w="254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101" name="Group 100">
              <a:extLst>
                <a:ext uri="{FF2B5EF4-FFF2-40B4-BE49-F238E27FC236}">
                  <a16:creationId xmlns:a16="http://schemas.microsoft.com/office/drawing/2014/main" id="{A28D5DE4-CDF9-492E-996C-24FA86820902}"/>
                </a:ext>
              </a:extLst>
            </p:cNvPr>
            <p:cNvGrpSpPr/>
            <p:nvPr/>
          </p:nvGrpSpPr>
          <p:grpSpPr>
            <a:xfrm>
              <a:off x="11125088" y="4364733"/>
              <a:ext cx="318457" cy="256207"/>
              <a:chOff x="8998263" y="4364449"/>
              <a:chExt cx="419840" cy="337772"/>
            </a:xfrm>
          </p:grpSpPr>
          <p:sp>
            <p:nvSpPr>
              <p:cNvPr id="102" name="Rectangle 101">
                <a:extLst>
                  <a:ext uri="{FF2B5EF4-FFF2-40B4-BE49-F238E27FC236}">
                    <a16:creationId xmlns:a16="http://schemas.microsoft.com/office/drawing/2014/main" id="{81E39DD2-CC3A-46A8-B7FC-135EEC7D4366}"/>
                  </a:ext>
                </a:extLst>
              </p:cNvPr>
              <p:cNvSpPr/>
              <p:nvPr/>
            </p:nvSpPr>
            <p:spPr>
              <a:xfrm>
                <a:off x="9160474" y="4364449"/>
                <a:ext cx="257629" cy="337772"/>
              </a:xfrm>
              <a:prstGeom prst="rect">
                <a:avLst/>
              </a:prstGeom>
              <a:solidFill>
                <a:srgbClr val="B3B3B3">
                  <a:lumMod val="75000"/>
                </a:srgbClr>
              </a:solidFill>
              <a:ln w="9525" cap="flat" cmpd="sng" algn="ctr">
                <a:solidFill>
                  <a:srgbClr val="B3B3B3">
                    <a:lumMod val="50000"/>
                  </a:srgbClr>
                </a:solidFill>
                <a:prstDash val="solid"/>
              </a:ln>
              <a:effectLst/>
            </p:spPr>
            <p:txBody>
              <a:bodyPr vert="vert270" rtlCol="0" anchor="ctr"/>
              <a:lstStyle/>
              <a:p>
                <a:pPr algn="ctr" defTabSz="1371600" fontAlgn="auto">
                  <a:spcBef>
                    <a:spcPts val="0"/>
                  </a:spcBef>
                  <a:spcAft>
                    <a:spcPts val="0"/>
                  </a:spcAft>
                  <a:defRPr/>
                </a:pPr>
                <a:endParaRPr lang="en-US" sz="2100" kern="0" spc="150">
                  <a:solidFill>
                    <a:srgbClr val="000000"/>
                  </a:solidFill>
                  <a:latin typeface="Trebuchet MS"/>
                  <a:ea typeface="+mn-ea"/>
                </a:endParaRPr>
              </a:p>
            </p:txBody>
          </p:sp>
          <p:sp>
            <p:nvSpPr>
              <p:cNvPr id="105" name="Rectangle 104">
                <a:extLst>
                  <a:ext uri="{FF2B5EF4-FFF2-40B4-BE49-F238E27FC236}">
                    <a16:creationId xmlns:a16="http://schemas.microsoft.com/office/drawing/2014/main" id="{417002FD-83FB-4013-82A3-14B4A5F8C971}"/>
                  </a:ext>
                </a:extLst>
              </p:cNvPr>
              <p:cNvSpPr/>
              <p:nvPr/>
            </p:nvSpPr>
            <p:spPr>
              <a:xfrm>
                <a:off x="8998263" y="4431555"/>
                <a:ext cx="162211" cy="212247"/>
              </a:xfrm>
              <a:prstGeom prst="rect">
                <a:avLst/>
              </a:prstGeom>
              <a:gradFill flip="none" rotWithShape="1">
                <a:gsLst>
                  <a:gs pos="54000">
                    <a:srgbClr val="B3B3B3">
                      <a:lumMod val="40000"/>
                      <a:lumOff val="60000"/>
                    </a:srgbClr>
                  </a:gs>
                  <a:gs pos="0">
                    <a:srgbClr val="B3B3B3">
                      <a:lumMod val="75000"/>
                    </a:srgbClr>
                  </a:gs>
                  <a:gs pos="100000">
                    <a:srgbClr val="B3B3B3">
                      <a:lumMod val="75000"/>
                    </a:srgbClr>
                  </a:gs>
                </a:gsLst>
                <a:lin ang="5400000" scaled="1"/>
                <a:tileRect/>
              </a:gradFill>
              <a:ln w="6350" cap="flat" cmpd="sng" algn="ctr">
                <a:solidFill>
                  <a:srgbClr val="B3B3B3">
                    <a:lumMod val="50000"/>
                  </a:srgbClr>
                </a:solidFill>
                <a:prstDash val="solid"/>
              </a:ln>
              <a:effectLst/>
            </p:spPr>
            <p:txBody>
              <a:bodyPr vert="vert270" rtlCol="0" anchor="ctr"/>
              <a:lstStyle/>
              <a:p>
                <a:pPr algn="ctr" defTabSz="1371600" fontAlgn="auto">
                  <a:spcBef>
                    <a:spcPts val="0"/>
                  </a:spcBef>
                  <a:spcAft>
                    <a:spcPts val="0"/>
                  </a:spcAft>
                  <a:defRPr/>
                </a:pPr>
                <a:endParaRPr lang="en-US" sz="2100" kern="0" spc="150">
                  <a:solidFill>
                    <a:srgbClr val="000000"/>
                  </a:solidFill>
                  <a:latin typeface="Trebuchet MS"/>
                  <a:ea typeface="+mn-ea"/>
                </a:endParaRPr>
              </a:p>
            </p:txBody>
          </p:sp>
        </p:grpSp>
        <p:cxnSp>
          <p:nvCxnSpPr>
            <p:cNvPr id="111" name="Straight Arrow Connector 110">
              <a:extLst>
                <a:ext uri="{FF2B5EF4-FFF2-40B4-BE49-F238E27FC236}">
                  <a16:creationId xmlns:a16="http://schemas.microsoft.com/office/drawing/2014/main" id="{2CAAA0D7-811D-4CAD-8029-B66C1AA8ED8A}"/>
                </a:ext>
              </a:extLst>
            </p:cNvPr>
            <p:cNvCxnSpPr>
              <a:cxnSpLocks/>
              <a:stCxn id="102" idx="0"/>
            </p:cNvCxnSpPr>
            <p:nvPr/>
          </p:nvCxnSpPr>
          <p:spPr>
            <a:xfrm flipH="1" flipV="1">
              <a:off x="11345319" y="4106297"/>
              <a:ext cx="518" cy="258436"/>
            </a:xfrm>
            <a:prstGeom prst="straightConnector1">
              <a:avLst/>
            </a:prstGeom>
            <a:ln w="25400">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Title 12">
            <a:extLst>
              <a:ext uri="{FF2B5EF4-FFF2-40B4-BE49-F238E27FC236}">
                <a16:creationId xmlns:a16="http://schemas.microsoft.com/office/drawing/2014/main" id="{5794ECC9-740A-45B7-8A04-3DA0795E0A83}"/>
              </a:ext>
            </a:extLst>
          </p:cNvPr>
          <p:cNvSpPr>
            <a:spLocks noGrp="1"/>
          </p:cNvSpPr>
          <p:nvPr>
            <p:ph type="title"/>
          </p:nvPr>
        </p:nvSpPr>
        <p:spPr/>
        <p:txBody>
          <a:bodyPr/>
          <a:lstStyle/>
          <a:p>
            <a:r>
              <a:rPr lang="en-US"/>
              <a:t>Jetson Nano Block Diagram</a:t>
            </a:r>
          </a:p>
        </p:txBody>
      </p:sp>
      <p:sp>
        <p:nvSpPr>
          <p:cNvPr id="16" name="TextBox 15">
            <a:extLst>
              <a:ext uri="{FF2B5EF4-FFF2-40B4-BE49-F238E27FC236}">
                <a16:creationId xmlns:a16="http://schemas.microsoft.com/office/drawing/2014/main" id="{CB1F79E2-6E5F-4633-9704-6FAF87D25BBC}"/>
              </a:ext>
            </a:extLst>
          </p:cNvPr>
          <p:cNvSpPr txBox="1"/>
          <p:nvPr/>
        </p:nvSpPr>
        <p:spPr>
          <a:xfrm>
            <a:off x="1220439" y="3698379"/>
            <a:ext cx="3274454" cy="978729"/>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pPr>
            <a:r>
              <a:rPr lang="en-US" sz="2400" b="0" i="0">
                <a:solidFill>
                  <a:srgbClr val="333333"/>
                </a:solidFill>
                <a:effectLst/>
                <a:latin typeface="DINWebPro"/>
              </a:rPr>
              <a:t>Quad-core ARM Cortex-A57 </a:t>
            </a:r>
            <a:r>
              <a:rPr lang="en-US" sz="2400" b="0" i="0" err="1">
                <a:solidFill>
                  <a:srgbClr val="333333"/>
                </a:solidFill>
                <a:effectLst/>
                <a:latin typeface="DINWebPro"/>
              </a:rPr>
              <a:t>MPCore</a:t>
            </a:r>
            <a:r>
              <a:rPr lang="en-US" sz="2400" b="0" i="0">
                <a:solidFill>
                  <a:srgbClr val="333333"/>
                </a:solidFill>
                <a:effectLst/>
                <a:latin typeface="DINWebPro"/>
              </a:rPr>
              <a:t> processor</a:t>
            </a:r>
            <a:endParaRPr lang="en-US" sz="2400"/>
          </a:p>
          <a:p>
            <a:pPr algn="ctr">
              <a:lnSpc>
                <a:spcPct val="90000"/>
              </a:lnSpc>
            </a:pPr>
            <a:endParaRPr lang="en-US" sz="1600" err="1">
              <a:solidFill>
                <a:schemeClr val="bg1"/>
              </a:solidFill>
              <a:latin typeface="Trebuchet MS" panose="020B0603020202020204" pitchFamily="34" charset="0"/>
            </a:endParaRPr>
          </a:p>
        </p:txBody>
      </p:sp>
      <p:cxnSp>
        <p:nvCxnSpPr>
          <p:cNvPr id="18" name="Straight Arrow Connector 17">
            <a:extLst>
              <a:ext uri="{FF2B5EF4-FFF2-40B4-BE49-F238E27FC236}">
                <a16:creationId xmlns:a16="http://schemas.microsoft.com/office/drawing/2014/main" id="{3AE86F0A-8B95-43D2-AA2D-74E41E3FA94F}"/>
              </a:ext>
            </a:extLst>
          </p:cNvPr>
          <p:cNvCxnSpPr>
            <a:stCxn id="16" idx="3"/>
          </p:cNvCxnSpPr>
          <p:nvPr/>
        </p:nvCxnSpPr>
        <p:spPr>
          <a:xfrm flipV="1">
            <a:off x="4494893" y="4187743"/>
            <a:ext cx="549309" cy="1"/>
          </a:xfrm>
          <a:prstGeom prst="straightConnector1">
            <a:avLst/>
          </a:prstGeom>
          <a:ln>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6729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D785E16-1041-4D1C-A1C5-B14319870190}"/>
              </a:ext>
            </a:extLst>
          </p:cNvPr>
          <p:cNvSpPr>
            <a:spLocks noGrp="1"/>
          </p:cNvSpPr>
          <p:nvPr>
            <p:ph type="ctrTitle"/>
          </p:nvPr>
        </p:nvSpPr>
        <p:spPr/>
        <p:txBody>
          <a:bodyPr/>
          <a:lstStyle/>
          <a:p>
            <a:r>
              <a:rPr lang="en-US"/>
              <a:t>GPUs</a:t>
            </a:r>
          </a:p>
        </p:txBody>
      </p:sp>
    </p:spTree>
    <p:extLst>
      <p:ext uri="{BB962C8B-B14F-4D97-AF65-F5344CB8AC3E}">
        <p14:creationId xmlns:p14="http://schemas.microsoft.com/office/powerpoint/2010/main" val="15817191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0A1A7-562B-4594-AB8B-C7A2FB8EAB20}"/>
              </a:ext>
            </a:extLst>
          </p:cNvPr>
          <p:cNvSpPr>
            <a:spLocks noGrp="1"/>
          </p:cNvSpPr>
          <p:nvPr>
            <p:ph type="title"/>
          </p:nvPr>
        </p:nvSpPr>
        <p:spPr/>
        <p:txBody>
          <a:bodyPr/>
          <a:lstStyle/>
          <a:p>
            <a:r>
              <a:rPr lang="en-US"/>
              <a:t>Topics</a:t>
            </a:r>
          </a:p>
        </p:txBody>
      </p:sp>
      <p:sp>
        <p:nvSpPr>
          <p:cNvPr id="3" name="Content Placeholder 2">
            <a:extLst>
              <a:ext uri="{FF2B5EF4-FFF2-40B4-BE49-F238E27FC236}">
                <a16:creationId xmlns:a16="http://schemas.microsoft.com/office/drawing/2014/main" id="{A764AD2D-FC36-4BBE-869E-520FF33B0DE1}"/>
              </a:ext>
            </a:extLst>
          </p:cNvPr>
          <p:cNvSpPr>
            <a:spLocks noGrp="1"/>
          </p:cNvSpPr>
          <p:nvPr>
            <p:ph idx="1"/>
          </p:nvPr>
        </p:nvSpPr>
        <p:spPr/>
        <p:txBody>
          <a:bodyPr/>
          <a:lstStyle/>
          <a:p>
            <a:pPr marL="457200" indent="-457200">
              <a:buFont typeface="Arial" panose="020B0604020202020204" pitchFamily="34" charset="0"/>
              <a:buChar char="•"/>
            </a:pPr>
            <a:r>
              <a:rPr lang="en-US" sz="2400"/>
              <a:t>Compute Internals</a:t>
            </a:r>
          </a:p>
          <a:p>
            <a:pPr marL="457200" indent="-457200">
              <a:buFont typeface="Arial" panose="020B0604020202020204" pitchFamily="34" charset="0"/>
              <a:buChar char="•"/>
            </a:pPr>
            <a:r>
              <a:rPr lang="en-US" sz="2400"/>
              <a:t>CPU Internals</a:t>
            </a:r>
          </a:p>
          <a:p>
            <a:pPr marL="457200" indent="-457200">
              <a:buFont typeface="Arial" panose="020B0604020202020204" pitchFamily="34" charset="0"/>
              <a:buChar char="•"/>
            </a:pPr>
            <a:r>
              <a:rPr lang="en-US" sz="2400"/>
              <a:t>Arm and Intel CPUs</a:t>
            </a:r>
          </a:p>
          <a:p>
            <a:pPr marL="457200" indent="-457200">
              <a:buFont typeface="Arial" panose="020B0604020202020204" pitchFamily="34" charset="0"/>
              <a:buChar char="•"/>
            </a:pPr>
            <a:r>
              <a:rPr lang="en-US" sz="2400"/>
              <a:t>GPU Computing</a:t>
            </a:r>
          </a:p>
          <a:p>
            <a:pPr marL="457200" indent="-457200">
              <a:buFont typeface="Arial" panose="020B0604020202020204" pitchFamily="34" charset="0"/>
              <a:buChar char="•"/>
            </a:pPr>
            <a:endParaRPr lang="en-US" sz="2400"/>
          </a:p>
        </p:txBody>
      </p:sp>
    </p:spTree>
    <p:extLst>
      <p:ext uri="{BB962C8B-B14F-4D97-AF65-F5344CB8AC3E}">
        <p14:creationId xmlns:p14="http://schemas.microsoft.com/office/powerpoint/2010/main" val="14762472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8389F3-78E9-42AA-8429-0FB168460FCF}"/>
              </a:ext>
            </a:extLst>
          </p:cNvPr>
          <p:cNvSpPr>
            <a:spLocks noGrp="1"/>
          </p:cNvSpPr>
          <p:nvPr>
            <p:ph type="title"/>
          </p:nvPr>
        </p:nvSpPr>
        <p:spPr/>
        <p:txBody>
          <a:bodyPr/>
          <a:lstStyle/>
          <a:p>
            <a:r>
              <a:rPr lang="en-US"/>
              <a:t>GPU vs CPU</a:t>
            </a:r>
          </a:p>
        </p:txBody>
      </p:sp>
      <p:sp>
        <p:nvSpPr>
          <p:cNvPr id="3" name="Content Placeholder 2">
            <a:extLst>
              <a:ext uri="{FF2B5EF4-FFF2-40B4-BE49-F238E27FC236}">
                <a16:creationId xmlns:a16="http://schemas.microsoft.com/office/drawing/2014/main" id="{86664450-AB44-4D98-A51B-047E0233B14C}"/>
              </a:ext>
            </a:extLst>
          </p:cNvPr>
          <p:cNvSpPr>
            <a:spLocks noGrp="1"/>
          </p:cNvSpPr>
          <p:nvPr>
            <p:ph idx="1"/>
          </p:nvPr>
        </p:nvSpPr>
        <p:spPr/>
        <p:txBody>
          <a:bodyPr/>
          <a:lstStyle/>
          <a:p>
            <a:r>
              <a:rPr lang="en-US" sz="2400" err="1">
                <a:hlinkClick r:id="rId2"/>
              </a:rPr>
              <a:t>Mythbusters</a:t>
            </a:r>
            <a:r>
              <a:rPr lang="en-US" sz="2400">
                <a:hlinkClick r:id="rId2"/>
              </a:rPr>
              <a:t> Demo GPU versus CPU - YouTube</a:t>
            </a:r>
            <a:endParaRPr lang="en-US" sz="2400"/>
          </a:p>
        </p:txBody>
      </p:sp>
    </p:spTree>
    <p:extLst>
      <p:ext uri="{BB962C8B-B14F-4D97-AF65-F5344CB8AC3E}">
        <p14:creationId xmlns:p14="http://schemas.microsoft.com/office/powerpoint/2010/main" val="11819774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36D3B-61D0-4EA8-86C6-7D6CEEAF5638}"/>
              </a:ext>
            </a:extLst>
          </p:cNvPr>
          <p:cNvSpPr>
            <a:spLocks noGrp="1"/>
          </p:cNvSpPr>
          <p:nvPr>
            <p:ph type="title"/>
          </p:nvPr>
        </p:nvSpPr>
        <p:spPr/>
        <p:txBody>
          <a:bodyPr/>
          <a:lstStyle/>
          <a:p>
            <a:r>
              <a:rPr lang="en-US"/>
              <a:t>CPU</a:t>
            </a:r>
          </a:p>
        </p:txBody>
      </p:sp>
      <p:sp>
        <p:nvSpPr>
          <p:cNvPr id="3" name="Content Placeholder 2">
            <a:extLst>
              <a:ext uri="{FF2B5EF4-FFF2-40B4-BE49-F238E27FC236}">
                <a16:creationId xmlns:a16="http://schemas.microsoft.com/office/drawing/2014/main" id="{3A5184BC-36DB-4F0B-A676-2B444705F453}"/>
              </a:ext>
            </a:extLst>
          </p:cNvPr>
          <p:cNvSpPr>
            <a:spLocks noGrp="1"/>
          </p:cNvSpPr>
          <p:nvPr>
            <p:ph idx="1"/>
          </p:nvPr>
        </p:nvSpPr>
        <p:spPr/>
        <p:txBody>
          <a:bodyPr/>
          <a:lstStyle/>
          <a:p>
            <a:r>
              <a:rPr lang="en-US" sz="2400"/>
              <a:t>Latency – beginning to end duration of performing a single computation (*</a:t>
            </a:r>
            <a:r>
              <a:rPr lang="en-US" sz="2400" err="1"/>
              <a:t>Tuomanen</a:t>
            </a:r>
            <a:r>
              <a:rPr lang="en-US" sz="2400"/>
              <a:t>, 2018)</a:t>
            </a:r>
          </a:p>
          <a:p>
            <a:r>
              <a:rPr lang="en-US" sz="2400"/>
              <a:t>CPUs are engineered to reduce the latency of a single computation. </a:t>
            </a:r>
          </a:p>
          <a:p>
            <a:r>
              <a:rPr lang="en-US" sz="2400"/>
              <a:t>Computations are sequential</a:t>
            </a:r>
          </a:p>
          <a:p>
            <a:r>
              <a:rPr lang="en-US" sz="2400"/>
              <a:t>Fewer cores that are restricted with the number of processes it can compute and it handles those processes very fast</a:t>
            </a:r>
          </a:p>
        </p:txBody>
      </p:sp>
      <p:sp>
        <p:nvSpPr>
          <p:cNvPr id="4" name="Slide Number Placeholder 3">
            <a:extLst>
              <a:ext uri="{FF2B5EF4-FFF2-40B4-BE49-F238E27FC236}">
                <a16:creationId xmlns:a16="http://schemas.microsoft.com/office/drawing/2014/main" id="{7265516D-2050-45CB-A9F8-C694A709B7A5}"/>
              </a:ext>
            </a:extLst>
          </p:cNvPr>
          <p:cNvSpPr>
            <a:spLocks noGrp="1"/>
          </p:cNvSpPr>
          <p:nvPr>
            <p:ph type="sldNum" sz="quarter" idx="12"/>
          </p:nvPr>
        </p:nvSpPr>
        <p:spPr/>
        <p:txBody>
          <a:bodyPr/>
          <a:lstStyle/>
          <a:p>
            <a:pPr>
              <a:defRPr/>
            </a:pPr>
            <a:endParaRPr lang="en-US" altLang="en-US">
              <a:solidFill>
                <a:schemeClr val="bg1"/>
              </a:solidFill>
            </a:endParaRPr>
          </a:p>
        </p:txBody>
      </p:sp>
      <p:sp>
        <p:nvSpPr>
          <p:cNvPr id="5" name="Footer Placeholder 4">
            <a:extLst>
              <a:ext uri="{FF2B5EF4-FFF2-40B4-BE49-F238E27FC236}">
                <a16:creationId xmlns:a16="http://schemas.microsoft.com/office/drawing/2014/main" id="{B0CBB5BE-4616-4146-939C-7EF883E3B82E}"/>
              </a:ext>
            </a:extLst>
          </p:cNvPr>
          <p:cNvSpPr>
            <a:spLocks noGrp="1"/>
          </p:cNvSpPr>
          <p:nvPr>
            <p:ph type="ftr" sz="quarter" idx="3"/>
          </p:nvPr>
        </p:nvSpPr>
        <p:spPr bwMode="auto">
          <a:xfrm>
            <a:off x="2355851" y="12490450"/>
            <a:ext cx="1038855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t" anchorCtr="0" compatLnSpc="1">
            <a:prstTxWarp prst="textNoShape">
              <a:avLst/>
            </a:prstTxWarp>
          </a:bodyPr>
          <a:lstStyle>
            <a:defPPr>
              <a:defRPr lang="en-US"/>
            </a:defPPr>
            <a:lvl1pPr algn="ctr" rtl="0" eaLnBrk="1" fontAlgn="base" hangingPunct="1">
              <a:spcBef>
                <a:spcPct val="0"/>
              </a:spcBef>
              <a:spcAft>
                <a:spcPct val="0"/>
              </a:spcAft>
              <a:defRPr sz="2800" kern="1200">
                <a:solidFill>
                  <a:schemeClr val="tx1"/>
                </a:solidFill>
                <a:latin typeface="Arial" charset="0"/>
                <a:ea typeface="+mn-ea"/>
                <a:cs typeface="+mn-cs"/>
              </a:defRPr>
            </a:lvl1pPr>
            <a:lvl2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2743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3657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4572000" algn="l" defTabSz="1828800" rtl="0" eaLnBrk="1" latinLnBrk="0" hangingPunct="1">
              <a:defRPr kern="1200">
                <a:solidFill>
                  <a:schemeClr val="tx1"/>
                </a:solidFill>
                <a:latin typeface="Arial" panose="020B0604020202020204" pitchFamily="34" charset="0"/>
                <a:ea typeface="+mn-ea"/>
                <a:cs typeface="+mn-cs"/>
              </a:defRPr>
            </a:lvl6pPr>
            <a:lvl7pPr marL="5486400" algn="l" defTabSz="1828800" rtl="0" eaLnBrk="1" latinLnBrk="0" hangingPunct="1">
              <a:defRPr kern="1200">
                <a:solidFill>
                  <a:schemeClr val="tx1"/>
                </a:solidFill>
                <a:latin typeface="Arial" panose="020B0604020202020204" pitchFamily="34" charset="0"/>
                <a:ea typeface="+mn-ea"/>
                <a:cs typeface="+mn-cs"/>
              </a:defRPr>
            </a:lvl7pPr>
            <a:lvl8pPr marL="6400800" algn="l" defTabSz="1828800" rtl="0" eaLnBrk="1" latinLnBrk="0" hangingPunct="1">
              <a:defRPr kern="1200">
                <a:solidFill>
                  <a:schemeClr val="tx1"/>
                </a:solidFill>
                <a:latin typeface="Arial" panose="020B0604020202020204" pitchFamily="34" charset="0"/>
                <a:ea typeface="+mn-ea"/>
                <a:cs typeface="+mn-cs"/>
              </a:defRPr>
            </a:lvl8pPr>
            <a:lvl9pPr marL="7315200" algn="l" defTabSz="1828800" rtl="0" eaLnBrk="1" latinLnBrk="0" hangingPunct="1">
              <a:defRPr kern="1200">
                <a:solidFill>
                  <a:schemeClr val="tx1"/>
                </a:solidFill>
                <a:latin typeface="Arial" panose="020B0604020202020204" pitchFamily="34" charset="0"/>
                <a:ea typeface="+mn-ea"/>
                <a:cs typeface="+mn-cs"/>
              </a:defRPr>
            </a:lvl9pPr>
          </a:lstStyle>
          <a:p>
            <a:pPr algn="l">
              <a:defRPr/>
            </a:pPr>
            <a:r>
              <a:rPr lang="en-US">
                <a:solidFill>
                  <a:schemeClr val="bg1"/>
                </a:solidFill>
              </a:rPr>
              <a:t>Data 604: Data Management</a:t>
            </a:r>
          </a:p>
        </p:txBody>
      </p:sp>
      <p:sp>
        <p:nvSpPr>
          <p:cNvPr id="6" name="Footer Placeholder 4">
            <a:extLst>
              <a:ext uri="{FF2B5EF4-FFF2-40B4-BE49-F238E27FC236}">
                <a16:creationId xmlns:a16="http://schemas.microsoft.com/office/drawing/2014/main" id="{D987D4E9-2995-4E03-83B5-0DA776D973A4}"/>
              </a:ext>
            </a:extLst>
          </p:cNvPr>
          <p:cNvSpPr txBox="1">
            <a:spLocks/>
          </p:cNvSpPr>
          <p:nvPr/>
        </p:nvSpPr>
        <p:spPr bwMode="auto">
          <a:xfrm>
            <a:off x="5904206" y="8694507"/>
            <a:ext cx="7791412" cy="71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7160" tIns="68580" rIns="137160" bIns="68580" numCol="1" anchor="t" anchorCtr="0" compatLnSpc="1">
            <a:prstTxWarp prst="textNoShape">
              <a:avLst/>
            </a:prstTxWarp>
          </a:bodyPr>
          <a:lstStyle>
            <a:defPPr>
              <a:defRPr lang="en-US"/>
            </a:defPPr>
            <a:lvl1pPr algn="ctr" rtl="0" eaLnBrk="1" fontAlgn="base" hangingPunct="1">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lgn="l">
              <a:defRPr/>
            </a:pPr>
            <a:r>
              <a:rPr lang="en-US" sz="2100">
                <a:solidFill>
                  <a:schemeClr val="bg1"/>
                </a:solidFill>
              </a:rPr>
              <a:t>*Hands-On GPU Programming with Python and CUDA</a:t>
            </a:r>
          </a:p>
        </p:txBody>
      </p:sp>
    </p:spTree>
    <p:extLst>
      <p:ext uri="{BB962C8B-B14F-4D97-AF65-F5344CB8AC3E}">
        <p14:creationId xmlns:p14="http://schemas.microsoft.com/office/powerpoint/2010/main" val="41481961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9ED06EA2-BC72-4567-ABD4-357FC700D426}"/>
              </a:ext>
            </a:extLst>
          </p:cNvPr>
          <p:cNvSpPr>
            <a:spLocks noGrp="1"/>
          </p:cNvSpPr>
          <p:nvPr>
            <p:ph type="ftr" sz="quarter" idx="4294967295"/>
          </p:nvPr>
        </p:nvSpPr>
        <p:spPr bwMode="auto">
          <a:xfrm>
            <a:off x="2355851" y="12490450"/>
            <a:ext cx="1038855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t" anchorCtr="0" compatLnSpc="1">
            <a:prstTxWarp prst="textNoShape">
              <a:avLst/>
            </a:prstTxWarp>
          </a:bodyPr>
          <a:lstStyle>
            <a:defPPr>
              <a:defRPr lang="en-US"/>
            </a:defPPr>
            <a:lvl1pPr algn="ctr" rtl="0" eaLnBrk="1" fontAlgn="base" hangingPunct="1">
              <a:spcBef>
                <a:spcPct val="0"/>
              </a:spcBef>
              <a:spcAft>
                <a:spcPct val="0"/>
              </a:spcAft>
              <a:defRPr sz="2800" kern="1200">
                <a:solidFill>
                  <a:schemeClr val="tx1"/>
                </a:solidFill>
                <a:latin typeface="Arial" charset="0"/>
                <a:ea typeface="+mn-ea"/>
                <a:cs typeface="+mn-cs"/>
              </a:defRPr>
            </a:lvl1pPr>
            <a:lvl2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2743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3657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4572000" algn="l" defTabSz="1828800" rtl="0" eaLnBrk="1" latinLnBrk="0" hangingPunct="1">
              <a:defRPr kern="1200">
                <a:solidFill>
                  <a:schemeClr val="tx1"/>
                </a:solidFill>
                <a:latin typeface="Arial" panose="020B0604020202020204" pitchFamily="34" charset="0"/>
                <a:ea typeface="+mn-ea"/>
                <a:cs typeface="+mn-cs"/>
              </a:defRPr>
            </a:lvl6pPr>
            <a:lvl7pPr marL="5486400" algn="l" defTabSz="1828800" rtl="0" eaLnBrk="1" latinLnBrk="0" hangingPunct="1">
              <a:defRPr kern="1200">
                <a:solidFill>
                  <a:schemeClr val="tx1"/>
                </a:solidFill>
                <a:latin typeface="Arial" panose="020B0604020202020204" pitchFamily="34" charset="0"/>
                <a:ea typeface="+mn-ea"/>
                <a:cs typeface="+mn-cs"/>
              </a:defRPr>
            </a:lvl7pPr>
            <a:lvl8pPr marL="6400800" algn="l" defTabSz="1828800" rtl="0" eaLnBrk="1" latinLnBrk="0" hangingPunct="1">
              <a:defRPr kern="1200">
                <a:solidFill>
                  <a:schemeClr val="tx1"/>
                </a:solidFill>
                <a:latin typeface="Arial" panose="020B0604020202020204" pitchFamily="34" charset="0"/>
                <a:ea typeface="+mn-ea"/>
                <a:cs typeface="+mn-cs"/>
              </a:defRPr>
            </a:lvl8pPr>
            <a:lvl9pPr marL="7315200" algn="l" defTabSz="1828800" rtl="0" eaLnBrk="1" latinLnBrk="0" hangingPunct="1">
              <a:defRPr kern="1200">
                <a:solidFill>
                  <a:schemeClr val="tx1"/>
                </a:solidFill>
                <a:latin typeface="Arial" panose="020B0604020202020204" pitchFamily="34" charset="0"/>
                <a:ea typeface="+mn-ea"/>
                <a:cs typeface="+mn-cs"/>
              </a:defRPr>
            </a:lvl9pPr>
          </a:lstStyle>
          <a:p>
            <a:pPr algn="l">
              <a:defRPr/>
            </a:pPr>
            <a:r>
              <a:rPr lang="en-US">
                <a:solidFill>
                  <a:schemeClr val="bg1"/>
                </a:solidFill>
              </a:rPr>
              <a:t>Data 604: Data Management</a:t>
            </a:r>
          </a:p>
        </p:txBody>
      </p:sp>
      <p:grpSp>
        <p:nvGrpSpPr>
          <p:cNvPr id="295" name="Group 294">
            <a:extLst>
              <a:ext uri="{FF2B5EF4-FFF2-40B4-BE49-F238E27FC236}">
                <a16:creationId xmlns:a16="http://schemas.microsoft.com/office/drawing/2014/main" id="{AFF5BC45-02E4-4838-9C5A-F4F3D22E7256}"/>
              </a:ext>
            </a:extLst>
          </p:cNvPr>
          <p:cNvGrpSpPr/>
          <p:nvPr/>
        </p:nvGrpSpPr>
        <p:grpSpPr>
          <a:xfrm>
            <a:off x="1732878" y="3661907"/>
            <a:ext cx="3363180" cy="3668902"/>
            <a:chOff x="2913547" y="2500538"/>
            <a:chExt cx="1688442" cy="2233981"/>
          </a:xfrm>
          <a:effectLst>
            <a:reflection blurRad="6350" stA="60000" endPos="50000" dist="101600" dir="5400000" sy="-100000" algn="bl" rotWithShape="0"/>
          </a:effectLst>
        </p:grpSpPr>
        <p:pic>
          <p:nvPicPr>
            <p:cNvPr id="296" name="Picture 295" descr="thinner_intel_chip.png">
              <a:extLst>
                <a:ext uri="{FF2B5EF4-FFF2-40B4-BE49-F238E27FC236}">
                  <a16:creationId xmlns:a16="http://schemas.microsoft.com/office/drawing/2014/main" id="{53D0280D-426B-497A-AFF6-3ED28C527BA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bwMode="auto">
            <a:xfrm>
              <a:off x="2913547" y="2500538"/>
              <a:ext cx="1688442" cy="2233981"/>
            </a:xfrm>
            <a:prstGeom prst="rect">
              <a:avLst/>
            </a:prstGeom>
            <a:noFill/>
            <a:ln w="9525">
              <a:noFill/>
              <a:miter lim="800000"/>
              <a:headEnd/>
              <a:tailEnd/>
            </a:ln>
          </p:spPr>
        </p:pic>
        <p:sp>
          <p:nvSpPr>
            <p:cNvPr id="297" name="Rectangle 296">
              <a:extLst>
                <a:ext uri="{FF2B5EF4-FFF2-40B4-BE49-F238E27FC236}">
                  <a16:creationId xmlns:a16="http://schemas.microsoft.com/office/drawing/2014/main" id="{275CDA0B-4167-4FAA-AF87-854645A1CDAD}"/>
                </a:ext>
              </a:extLst>
            </p:cNvPr>
            <p:cNvSpPr/>
            <p:nvPr/>
          </p:nvSpPr>
          <p:spPr bwMode="auto">
            <a:xfrm rot="5400000">
              <a:off x="3332090" y="3461190"/>
              <a:ext cx="867310" cy="1400909"/>
            </a:xfrm>
            <a:prstGeom prst="rect">
              <a:avLst/>
            </a:prstGeom>
            <a:blipFill dpi="0" rotWithShape="1">
              <a:blip r:embed="rId4" cstate="print">
                <a:alphaModFix amt="32000"/>
                <a:lum bright="-59000" contrast="65000"/>
                <a:extLst>
                  <a:ext uri="{28A0092B-C50C-407E-A947-70E740481C1C}">
                    <a14:useLocalDpi xmlns:a14="http://schemas.microsoft.com/office/drawing/2010/main"/>
                  </a:ext>
                </a:extLst>
              </a:blip>
              <a:srcRect/>
              <a:tile tx="0" ty="0" sx="100000" sy="100000" flip="none" algn="ctr"/>
            </a:blipFill>
            <a:ln w="9525" cap="flat" cmpd="sng" algn="ctr">
              <a:noFill/>
              <a:prstDash val="solid"/>
              <a:round/>
              <a:headEnd type="none" w="med" len="med"/>
              <a:tailEnd type="none" w="med" len="med"/>
            </a:ln>
            <a:effectLst/>
            <a:scene3d>
              <a:camera prst="orthographicFront"/>
              <a:lightRig rig="threePt" dir="t">
                <a:rot lat="0" lon="0" rev="20400000"/>
              </a:lightRig>
            </a:scene3d>
            <a:sp3d extrusionH="76200" prstMaterial="plastic"/>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grpSp>
          <p:nvGrpSpPr>
            <p:cNvPr id="298" name="Group 297">
              <a:extLst>
                <a:ext uri="{FF2B5EF4-FFF2-40B4-BE49-F238E27FC236}">
                  <a16:creationId xmlns:a16="http://schemas.microsoft.com/office/drawing/2014/main" id="{3B099461-8ED9-4D7D-AC0F-FC5FCE0D2673}"/>
                </a:ext>
              </a:extLst>
            </p:cNvPr>
            <p:cNvGrpSpPr/>
            <p:nvPr/>
          </p:nvGrpSpPr>
          <p:grpSpPr>
            <a:xfrm>
              <a:off x="3098538" y="2782108"/>
              <a:ext cx="1309870" cy="359725"/>
              <a:chOff x="3098538" y="2782108"/>
              <a:chExt cx="1309870" cy="359725"/>
            </a:xfrm>
          </p:grpSpPr>
          <p:sp>
            <p:nvSpPr>
              <p:cNvPr id="303" name="Rounded Rectangle 11">
                <a:extLst>
                  <a:ext uri="{FF2B5EF4-FFF2-40B4-BE49-F238E27FC236}">
                    <a16:creationId xmlns:a16="http://schemas.microsoft.com/office/drawing/2014/main" id="{C2F58FF5-A62C-4B54-AE6F-F9009A3F9256}"/>
                  </a:ext>
                </a:extLst>
              </p:cNvPr>
              <p:cNvSpPr/>
              <p:nvPr/>
            </p:nvSpPr>
            <p:spPr bwMode="auto">
              <a:xfrm rot="5400000">
                <a:off x="3577905" y="2777067"/>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sp>
            <p:nvSpPr>
              <p:cNvPr id="304" name="Rounded Rectangle 12">
                <a:extLst>
                  <a:ext uri="{FF2B5EF4-FFF2-40B4-BE49-F238E27FC236}">
                    <a16:creationId xmlns:a16="http://schemas.microsoft.com/office/drawing/2014/main" id="{8D050082-F8E5-4D15-B96E-EE047E238F54}"/>
                  </a:ext>
                </a:extLst>
              </p:cNvPr>
              <p:cNvSpPr/>
              <p:nvPr/>
            </p:nvSpPr>
            <p:spPr bwMode="auto">
              <a:xfrm rot="5400000">
                <a:off x="4043641" y="2777067"/>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sp>
            <p:nvSpPr>
              <p:cNvPr id="305" name="Rounded Rectangle 13">
                <a:extLst>
                  <a:ext uri="{FF2B5EF4-FFF2-40B4-BE49-F238E27FC236}">
                    <a16:creationId xmlns:a16="http://schemas.microsoft.com/office/drawing/2014/main" id="{462F91E1-2D5F-43FB-861C-8290DFE97324}"/>
                  </a:ext>
                </a:extLst>
              </p:cNvPr>
              <p:cNvSpPr/>
              <p:nvPr/>
            </p:nvSpPr>
            <p:spPr bwMode="auto">
              <a:xfrm rot="5400000">
                <a:off x="3103579" y="2777067"/>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grpSp>
        <p:grpSp>
          <p:nvGrpSpPr>
            <p:cNvPr id="299" name="Group 298">
              <a:extLst>
                <a:ext uri="{FF2B5EF4-FFF2-40B4-BE49-F238E27FC236}">
                  <a16:creationId xmlns:a16="http://schemas.microsoft.com/office/drawing/2014/main" id="{95D8E405-B38C-4E0E-B90D-E730D350835F}"/>
                </a:ext>
              </a:extLst>
            </p:cNvPr>
            <p:cNvGrpSpPr/>
            <p:nvPr/>
          </p:nvGrpSpPr>
          <p:grpSpPr>
            <a:xfrm>
              <a:off x="3098538" y="3261623"/>
              <a:ext cx="1309870" cy="359725"/>
              <a:chOff x="3106515" y="3261623"/>
              <a:chExt cx="1309870" cy="359725"/>
            </a:xfrm>
          </p:grpSpPr>
          <p:sp>
            <p:nvSpPr>
              <p:cNvPr id="300" name="Rounded Rectangle 8">
                <a:extLst>
                  <a:ext uri="{FF2B5EF4-FFF2-40B4-BE49-F238E27FC236}">
                    <a16:creationId xmlns:a16="http://schemas.microsoft.com/office/drawing/2014/main" id="{304A13E3-4C22-4C31-A68B-E19AB13196A9}"/>
                  </a:ext>
                </a:extLst>
              </p:cNvPr>
              <p:cNvSpPr/>
              <p:nvPr/>
            </p:nvSpPr>
            <p:spPr bwMode="auto">
              <a:xfrm rot="5400000">
                <a:off x="3585882" y="3256582"/>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sp>
            <p:nvSpPr>
              <p:cNvPr id="301" name="Rounded Rectangle 9">
                <a:extLst>
                  <a:ext uri="{FF2B5EF4-FFF2-40B4-BE49-F238E27FC236}">
                    <a16:creationId xmlns:a16="http://schemas.microsoft.com/office/drawing/2014/main" id="{E64F7421-5F6E-4F6D-A126-B0B46A009558}"/>
                  </a:ext>
                </a:extLst>
              </p:cNvPr>
              <p:cNvSpPr/>
              <p:nvPr/>
            </p:nvSpPr>
            <p:spPr bwMode="auto">
              <a:xfrm rot="5400000">
                <a:off x="4051618" y="3256582"/>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sp>
            <p:nvSpPr>
              <p:cNvPr id="302" name="Rounded Rectangle 10">
                <a:extLst>
                  <a:ext uri="{FF2B5EF4-FFF2-40B4-BE49-F238E27FC236}">
                    <a16:creationId xmlns:a16="http://schemas.microsoft.com/office/drawing/2014/main" id="{F09E8D69-49F2-4B62-8AD2-DF4A9F7C9494}"/>
                  </a:ext>
                </a:extLst>
              </p:cNvPr>
              <p:cNvSpPr/>
              <p:nvPr/>
            </p:nvSpPr>
            <p:spPr bwMode="auto">
              <a:xfrm rot="5400000">
                <a:off x="3111556" y="3256582"/>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grpSp>
      </p:grpSp>
      <p:grpSp>
        <p:nvGrpSpPr>
          <p:cNvPr id="306" name="Group 1306">
            <a:extLst>
              <a:ext uri="{FF2B5EF4-FFF2-40B4-BE49-F238E27FC236}">
                <a16:creationId xmlns:a16="http://schemas.microsoft.com/office/drawing/2014/main" id="{50207B03-B3EB-4529-B0E0-CA6B6CE1911E}"/>
              </a:ext>
            </a:extLst>
          </p:cNvPr>
          <p:cNvGrpSpPr>
            <a:grpSpLocks/>
          </p:cNvGrpSpPr>
          <p:nvPr/>
        </p:nvGrpSpPr>
        <p:grpSpPr bwMode="auto">
          <a:xfrm>
            <a:off x="6723243" y="3507631"/>
            <a:ext cx="3821046" cy="4268666"/>
            <a:chOff x="588497" y="1591580"/>
            <a:chExt cx="2208463" cy="2349804"/>
          </a:xfrm>
          <a:effectLst>
            <a:reflection blurRad="6350" stA="50000" endA="275" endPos="40000" dist="101600" dir="5400000" sy="-100000" algn="bl" rotWithShape="0"/>
          </a:effectLst>
        </p:grpSpPr>
        <p:pic>
          <p:nvPicPr>
            <p:cNvPr id="307" name="Picture 627" descr="Thinner_block_chip.png">
              <a:extLst>
                <a:ext uri="{FF2B5EF4-FFF2-40B4-BE49-F238E27FC236}">
                  <a16:creationId xmlns:a16="http://schemas.microsoft.com/office/drawing/2014/main" id="{1E1EB6F2-8214-4E24-B793-188AE080C3E4}"/>
                </a:ext>
              </a:extLst>
            </p:cNvPr>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588497" y="1591580"/>
              <a:ext cx="2208463" cy="2349804"/>
            </a:xfrm>
            <a:prstGeom prst="rect">
              <a:avLst/>
            </a:prstGeom>
            <a:noFill/>
            <a:ln w="9525">
              <a:noFill/>
              <a:miter lim="800000"/>
              <a:headEnd/>
              <a:tailEnd/>
            </a:ln>
            <a:effectLst/>
          </p:spPr>
        </p:pic>
        <p:grpSp>
          <p:nvGrpSpPr>
            <p:cNvPr id="308" name="Group 1305">
              <a:extLst>
                <a:ext uri="{FF2B5EF4-FFF2-40B4-BE49-F238E27FC236}">
                  <a16:creationId xmlns:a16="http://schemas.microsoft.com/office/drawing/2014/main" id="{6F3FCABE-E3B5-48E2-8B35-68F1D3EB5688}"/>
                </a:ext>
              </a:extLst>
            </p:cNvPr>
            <p:cNvGrpSpPr/>
            <p:nvPr/>
          </p:nvGrpSpPr>
          <p:grpSpPr>
            <a:xfrm>
              <a:off x="707286" y="1693789"/>
              <a:ext cx="1969371" cy="2134126"/>
              <a:chOff x="707286" y="1693789"/>
              <a:chExt cx="1969371" cy="2134126"/>
            </a:xfrm>
            <a:gradFill>
              <a:gsLst>
                <a:gs pos="0">
                  <a:srgbClr val="69E515"/>
                </a:gs>
                <a:gs pos="68000">
                  <a:srgbClr val="3A761C"/>
                </a:gs>
                <a:gs pos="100000">
                  <a:srgbClr val="388A22"/>
                </a:gs>
              </a:gsLst>
              <a:lin ang="5400000" scaled="1"/>
            </a:gradFill>
          </p:grpSpPr>
          <p:grpSp>
            <p:nvGrpSpPr>
              <p:cNvPr id="309" name="Group 1043">
                <a:extLst>
                  <a:ext uri="{FF2B5EF4-FFF2-40B4-BE49-F238E27FC236}">
                    <a16:creationId xmlns:a16="http://schemas.microsoft.com/office/drawing/2014/main" id="{E6C1F3BD-EC6F-43E5-9188-A907D9D01284}"/>
                  </a:ext>
                </a:extLst>
              </p:cNvPr>
              <p:cNvGrpSpPr/>
              <p:nvPr/>
            </p:nvGrpSpPr>
            <p:grpSpPr>
              <a:xfrm>
                <a:off x="707286" y="1693789"/>
                <a:ext cx="939689" cy="103689"/>
                <a:chOff x="703378" y="1693789"/>
                <a:chExt cx="939689" cy="103689"/>
              </a:xfrm>
              <a:grpFill/>
            </p:grpSpPr>
            <p:sp>
              <p:nvSpPr>
                <p:cNvPr id="571" name="Rounded Rectangle 279">
                  <a:extLst>
                    <a:ext uri="{FF2B5EF4-FFF2-40B4-BE49-F238E27FC236}">
                      <a16:creationId xmlns:a16="http://schemas.microsoft.com/office/drawing/2014/main" id="{F26DA016-1C46-4278-849E-BD5C3C9C8836}"/>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72" name="Rounded Rectangle 280">
                  <a:extLst>
                    <a:ext uri="{FF2B5EF4-FFF2-40B4-BE49-F238E27FC236}">
                      <a16:creationId xmlns:a16="http://schemas.microsoft.com/office/drawing/2014/main" id="{3A937C99-A190-41D5-B616-1B7CE0985B9B}"/>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73" name="Rounded Rectangle 281">
                  <a:extLst>
                    <a:ext uri="{FF2B5EF4-FFF2-40B4-BE49-F238E27FC236}">
                      <a16:creationId xmlns:a16="http://schemas.microsoft.com/office/drawing/2014/main" id="{2164D72C-CCBC-406B-B11F-2FE9BA73EA2F}"/>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74" name="Rounded Rectangle 282">
                  <a:extLst>
                    <a:ext uri="{FF2B5EF4-FFF2-40B4-BE49-F238E27FC236}">
                      <a16:creationId xmlns:a16="http://schemas.microsoft.com/office/drawing/2014/main" id="{4FFD4DD0-0037-41B4-ACE7-86274401B325}"/>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75" name="Rounded Rectangle 283">
                  <a:extLst>
                    <a:ext uri="{FF2B5EF4-FFF2-40B4-BE49-F238E27FC236}">
                      <a16:creationId xmlns:a16="http://schemas.microsoft.com/office/drawing/2014/main" id="{4AB957FA-230C-4ED7-87AA-99E77DB9256F}"/>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76" name="Rounded Rectangle 284">
                  <a:extLst>
                    <a:ext uri="{FF2B5EF4-FFF2-40B4-BE49-F238E27FC236}">
                      <a16:creationId xmlns:a16="http://schemas.microsoft.com/office/drawing/2014/main" id="{3A50E1E4-0192-44D2-99F1-0D72A6FEF6AA}"/>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77" name="Rounded Rectangle 285">
                  <a:extLst>
                    <a:ext uri="{FF2B5EF4-FFF2-40B4-BE49-F238E27FC236}">
                      <a16:creationId xmlns:a16="http://schemas.microsoft.com/office/drawing/2014/main" id="{6A5D7A37-CC54-4A19-A8C5-BFB81060E915}"/>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78" name="Rounded Rectangle 286">
                  <a:extLst>
                    <a:ext uri="{FF2B5EF4-FFF2-40B4-BE49-F238E27FC236}">
                      <a16:creationId xmlns:a16="http://schemas.microsoft.com/office/drawing/2014/main" id="{5E2F1D2D-F68D-43AB-9A8F-A5778FA1282E}"/>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10" name="Group 1044">
                <a:extLst>
                  <a:ext uri="{FF2B5EF4-FFF2-40B4-BE49-F238E27FC236}">
                    <a16:creationId xmlns:a16="http://schemas.microsoft.com/office/drawing/2014/main" id="{4C2FC731-E8E6-428D-BE97-0365693B6B86}"/>
                  </a:ext>
                </a:extLst>
              </p:cNvPr>
              <p:cNvGrpSpPr/>
              <p:nvPr/>
            </p:nvGrpSpPr>
            <p:grpSpPr>
              <a:xfrm>
                <a:off x="707286" y="1838820"/>
                <a:ext cx="939689" cy="103689"/>
                <a:chOff x="703378" y="1693789"/>
                <a:chExt cx="939689" cy="103689"/>
              </a:xfrm>
              <a:grpFill/>
            </p:grpSpPr>
            <p:sp>
              <p:nvSpPr>
                <p:cNvPr id="563" name="Rounded Rectangle 271">
                  <a:extLst>
                    <a:ext uri="{FF2B5EF4-FFF2-40B4-BE49-F238E27FC236}">
                      <a16:creationId xmlns:a16="http://schemas.microsoft.com/office/drawing/2014/main" id="{400C8009-3F6F-4571-A3A8-D7935DF9D25A}"/>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64" name="Rounded Rectangle 272">
                  <a:extLst>
                    <a:ext uri="{FF2B5EF4-FFF2-40B4-BE49-F238E27FC236}">
                      <a16:creationId xmlns:a16="http://schemas.microsoft.com/office/drawing/2014/main" id="{2B84F1FB-B445-4E7F-B1E1-4D84B301BB5E}"/>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65" name="Rounded Rectangle 273">
                  <a:extLst>
                    <a:ext uri="{FF2B5EF4-FFF2-40B4-BE49-F238E27FC236}">
                      <a16:creationId xmlns:a16="http://schemas.microsoft.com/office/drawing/2014/main" id="{125F5E6C-E414-4549-A007-058FC7BBBF95}"/>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66" name="Rounded Rectangle 274">
                  <a:extLst>
                    <a:ext uri="{FF2B5EF4-FFF2-40B4-BE49-F238E27FC236}">
                      <a16:creationId xmlns:a16="http://schemas.microsoft.com/office/drawing/2014/main" id="{B9DDC7BE-2972-49EF-9115-6E3020BAE001}"/>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67" name="Rounded Rectangle 275">
                  <a:extLst>
                    <a:ext uri="{FF2B5EF4-FFF2-40B4-BE49-F238E27FC236}">
                      <a16:creationId xmlns:a16="http://schemas.microsoft.com/office/drawing/2014/main" id="{A6F67AEF-CCCE-44A1-B664-C60F027048B1}"/>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68" name="Rounded Rectangle 276">
                  <a:extLst>
                    <a:ext uri="{FF2B5EF4-FFF2-40B4-BE49-F238E27FC236}">
                      <a16:creationId xmlns:a16="http://schemas.microsoft.com/office/drawing/2014/main" id="{5CA16B26-62C2-4A9E-B17B-960225EBF3CB}"/>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69" name="Rounded Rectangle 277">
                  <a:extLst>
                    <a:ext uri="{FF2B5EF4-FFF2-40B4-BE49-F238E27FC236}">
                      <a16:creationId xmlns:a16="http://schemas.microsoft.com/office/drawing/2014/main" id="{7B924CC1-A203-4CEC-8EBD-51F037BA60CC}"/>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70" name="Rounded Rectangle 278">
                  <a:extLst>
                    <a:ext uri="{FF2B5EF4-FFF2-40B4-BE49-F238E27FC236}">
                      <a16:creationId xmlns:a16="http://schemas.microsoft.com/office/drawing/2014/main" id="{DDC58982-AC05-4783-B596-33BE2DD70FC9}"/>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11" name="Group 1053">
                <a:extLst>
                  <a:ext uri="{FF2B5EF4-FFF2-40B4-BE49-F238E27FC236}">
                    <a16:creationId xmlns:a16="http://schemas.microsoft.com/office/drawing/2014/main" id="{63CC61A0-5BCE-4913-919B-CC477C282BF6}"/>
                  </a:ext>
                </a:extLst>
              </p:cNvPr>
              <p:cNvGrpSpPr/>
              <p:nvPr/>
            </p:nvGrpSpPr>
            <p:grpSpPr>
              <a:xfrm>
                <a:off x="707286" y="1983851"/>
                <a:ext cx="939689" cy="103689"/>
                <a:chOff x="703378" y="1693789"/>
                <a:chExt cx="939689" cy="103689"/>
              </a:xfrm>
              <a:grpFill/>
            </p:grpSpPr>
            <p:sp>
              <p:nvSpPr>
                <p:cNvPr id="555" name="Rounded Rectangle 263">
                  <a:extLst>
                    <a:ext uri="{FF2B5EF4-FFF2-40B4-BE49-F238E27FC236}">
                      <a16:creationId xmlns:a16="http://schemas.microsoft.com/office/drawing/2014/main" id="{3E09B495-1569-4752-B359-86513D7D5944}"/>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56" name="Rounded Rectangle 264">
                  <a:extLst>
                    <a:ext uri="{FF2B5EF4-FFF2-40B4-BE49-F238E27FC236}">
                      <a16:creationId xmlns:a16="http://schemas.microsoft.com/office/drawing/2014/main" id="{DA069FAC-35A6-48BF-8738-F3B8006C06BF}"/>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57" name="Rounded Rectangle 265">
                  <a:extLst>
                    <a:ext uri="{FF2B5EF4-FFF2-40B4-BE49-F238E27FC236}">
                      <a16:creationId xmlns:a16="http://schemas.microsoft.com/office/drawing/2014/main" id="{2AE91DEB-741A-472D-BE18-67DE1104D608}"/>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58" name="Rounded Rectangle 266">
                  <a:extLst>
                    <a:ext uri="{FF2B5EF4-FFF2-40B4-BE49-F238E27FC236}">
                      <a16:creationId xmlns:a16="http://schemas.microsoft.com/office/drawing/2014/main" id="{B91E86F3-1662-4734-A671-B2EA9E1ECB0F}"/>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59" name="Rounded Rectangle 267">
                  <a:extLst>
                    <a:ext uri="{FF2B5EF4-FFF2-40B4-BE49-F238E27FC236}">
                      <a16:creationId xmlns:a16="http://schemas.microsoft.com/office/drawing/2014/main" id="{CB595DEC-ECA4-4034-ACAD-FB8EFE1DB8FE}"/>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60" name="Rounded Rectangle 268">
                  <a:extLst>
                    <a:ext uri="{FF2B5EF4-FFF2-40B4-BE49-F238E27FC236}">
                      <a16:creationId xmlns:a16="http://schemas.microsoft.com/office/drawing/2014/main" id="{84B31225-D31D-482E-9E0A-FB66194D9BE4}"/>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61" name="Rounded Rectangle 269">
                  <a:extLst>
                    <a:ext uri="{FF2B5EF4-FFF2-40B4-BE49-F238E27FC236}">
                      <a16:creationId xmlns:a16="http://schemas.microsoft.com/office/drawing/2014/main" id="{3C274102-4413-40E8-944D-FA7AEDEE2B7E}"/>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62" name="Rounded Rectangle 270">
                  <a:extLst>
                    <a:ext uri="{FF2B5EF4-FFF2-40B4-BE49-F238E27FC236}">
                      <a16:creationId xmlns:a16="http://schemas.microsoft.com/office/drawing/2014/main" id="{2555CEB7-8DE7-4414-8C96-B14DE32D73A6}"/>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12" name="Group 1062">
                <a:extLst>
                  <a:ext uri="{FF2B5EF4-FFF2-40B4-BE49-F238E27FC236}">
                    <a16:creationId xmlns:a16="http://schemas.microsoft.com/office/drawing/2014/main" id="{7C0CFAEE-BBA0-4752-963F-3A469080A2CA}"/>
                  </a:ext>
                </a:extLst>
              </p:cNvPr>
              <p:cNvGrpSpPr/>
              <p:nvPr/>
            </p:nvGrpSpPr>
            <p:grpSpPr>
              <a:xfrm>
                <a:off x="707286" y="2128882"/>
                <a:ext cx="939689" cy="103689"/>
                <a:chOff x="703378" y="1693789"/>
                <a:chExt cx="939689" cy="103689"/>
              </a:xfrm>
              <a:grpFill/>
            </p:grpSpPr>
            <p:sp>
              <p:nvSpPr>
                <p:cNvPr id="547" name="Rounded Rectangle 255">
                  <a:extLst>
                    <a:ext uri="{FF2B5EF4-FFF2-40B4-BE49-F238E27FC236}">
                      <a16:creationId xmlns:a16="http://schemas.microsoft.com/office/drawing/2014/main" id="{8033FAD4-815F-406A-A4CB-434BEB9C87CD}"/>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48" name="Rounded Rectangle 256">
                  <a:extLst>
                    <a:ext uri="{FF2B5EF4-FFF2-40B4-BE49-F238E27FC236}">
                      <a16:creationId xmlns:a16="http://schemas.microsoft.com/office/drawing/2014/main" id="{CF8177F7-DA98-41CE-BE45-74668FF439C8}"/>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49" name="Rounded Rectangle 257">
                  <a:extLst>
                    <a:ext uri="{FF2B5EF4-FFF2-40B4-BE49-F238E27FC236}">
                      <a16:creationId xmlns:a16="http://schemas.microsoft.com/office/drawing/2014/main" id="{500D5E2D-1598-4A22-AEC5-6FD790D842B0}"/>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50" name="Rounded Rectangle 258">
                  <a:extLst>
                    <a:ext uri="{FF2B5EF4-FFF2-40B4-BE49-F238E27FC236}">
                      <a16:creationId xmlns:a16="http://schemas.microsoft.com/office/drawing/2014/main" id="{DB11B73A-D4DF-4E1C-90D8-24E9ED5F779D}"/>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51" name="Rounded Rectangle 259">
                  <a:extLst>
                    <a:ext uri="{FF2B5EF4-FFF2-40B4-BE49-F238E27FC236}">
                      <a16:creationId xmlns:a16="http://schemas.microsoft.com/office/drawing/2014/main" id="{69D8AF39-C719-49F6-A4DE-6EDF1FBC5A3E}"/>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52" name="Rounded Rectangle 260">
                  <a:extLst>
                    <a:ext uri="{FF2B5EF4-FFF2-40B4-BE49-F238E27FC236}">
                      <a16:creationId xmlns:a16="http://schemas.microsoft.com/office/drawing/2014/main" id="{41B57709-96C5-410D-A1E4-C33F4F72ECBB}"/>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53" name="Rounded Rectangle 261">
                  <a:extLst>
                    <a:ext uri="{FF2B5EF4-FFF2-40B4-BE49-F238E27FC236}">
                      <a16:creationId xmlns:a16="http://schemas.microsoft.com/office/drawing/2014/main" id="{8B21C1BB-F2BF-43A6-A5E3-D63B205DBE79}"/>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54" name="Rounded Rectangle 262">
                  <a:extLst>
                    <a:ext uri="{FF2B5EF4-FFF2-40B4-BE49-F238E27FC236}">
                      <a16:creationId xmlns:a16="http://schemas.microsoft.com/office/drawing/2014/main" id="{5F6B6A02-8FA4-435B-905C-ACB55E6FB03C}"/>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13" name="Group 1071">
                <a:extLst>
                  <a:ext uri="{FF2B5EF4-FFF2-40B4-BE49-F238E27FC236}">
                    <a16:creationId xmlns:a16="http://schemas.microsoft.com/office/drawing/2014/main" id="{B3CD5487-E916-4FBE-ADD2-A50AB25BEF48}"/>
                  </a:ext>
                </a:extLst>
              </p:cNvPr>
              <p:cNvGrpSpPr/>
              <p:nvPr/>
            </p:nvGrpSpPr>
            <p:grpSpPr>
              <a:xfrm>
                <a:off x="707286" y="2273913"/>
                <a:ext cx="939689" cy="103689"/>
                <a:chOff x="703378" y="1693789"/>
                <a:chExt cx="939689" cy="103689"/>
              </a:xfrm>
              <a:grpFill/>
            </p:grpSpPr>
            <p:sp>
              <p:nvSpPr>
                <p:cNvPr id="539" name="Rounded Rectangle 247">
                  <a:extLst>
                    <a:ext uri="{FF2B5EF4-FFF2-40B4-BE49-F238E27FC236}">
                      <a16:creationId xmlns:a16="http://schemas.microsoft.com/office/drawing/2014/main" id="{95D17B1C-1C59-4A78-B621-2F0FAD89C052}"/>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40" name="Rounded Rectangle 248">
                  <a:extLst>
                    <a:ext uri="{FF2B5EF4-FFF2-40B4-BE49-F238E27FC236}">
                      <a16:creationId xmlns:a16="http://schemas.microsoft.com/office/drawing/2014/main" id="{F16B0194-5828-4D3D-B0BF-E2D439DD2081}"/>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41" name="Rounded Rectangle 249">
                  <a:extLst>
                    <a:ext uri="{FF2B5EF4-FFF2-40B4-BE49-F238E27FC236}">
                      <a16:creationId xmlns:a16="http://schemas.microsoft.com/office/drawing/2014/main" id="{CB2DF431-00BA-46D0-A830-D60BECFC1A45}"/>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42" name="Rounded Rectangle 250">
                  <a:extLst>
                    <a:ext uri="{FF2B5EF4-FFF2-40B4-BE49-F238E27FC236}">
                      <a16:creationId xmlns:a16="http://schemas.microsoft.com/office/drawing/2014/main" id="{4DE4FE25-5CBC-46E7-B6D7-478B3DD6905E}"/>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43" name="Rounded Rectangle 251">
                  <a:extLst>
                    <a:ext uri="{FF2B5EF4-FFF2-40B4-BE49-F238E27FC236}">
                      <a16:creationId xmlns:a16="http://schemas.microsoft.com/office/drawing/2014/main" id="{CFE03C93-192D-4B52-862F-77116257F40D}"/>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44" name="Rounded Rectangle 252">
                  <a:extLst>
                    <a:ext uri="{FF2B5EF4-FFF2-40B4-BE49-F238E27FC236}">
                      <a16:creationId xmlns:a16="http://schemas.microsoft.com/office/drawing/2014/main" id="{94FFC0CC-ADB1-45AB-AF1E-988BCD0CE6B2}"/>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45" name="Rounded Rectangle 253">
                  <a:extLst>
                    <a:ext uri="{FF2B5EF4-FFF2-40B4-BE49-F238E27FC236}">
                      <a16:creationId xmlns:a16="http://schemas.microsoft.com/office/drawing/2014/main" id="{1364A90A-D292-45D2-8A0F-1FB6F2D47576}"/>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46" name="Rounded Rectangle 254">
                  <a:extLst>
                    <a:ext uri="{FF2B5EF4-FFF2-40B4-BE49-F238E27FC236}">
                      <a16:creationId xmlns:a16="http://schemas.microsoft.com/office/drawing/2014/main" id="{DFE4CBBD-A0F5-4DDF-8D69-03FFFC4EC14E}"/>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14" name="Group 1080">
                <a:extLst>
                  <a:ext uri="{FF2B5EF4-FFF2-40B4-BE49-F238E27FC236}">
                    <a16:creationId xmlns:a16="http://schemas.microsoft.com/office/drawing/2014/main" id="{4C497402-6DD1-4559-9094-796A5C313C4D}"/>
                  </a:ext>
                </a:extLst>
              </p:cNvPr>
              <p:cNvGrpSpPr/>
              <p:nvPr/>
            </p:nvGrpSpPr>
            <p:grpSpPr>
              <a:xfrm>
                <a:off x="707286" y="2418944"/>
                <a:ext cx="939689" cy="103689"/>
                <a:chOff x="703378" y="1693789"/>
                <a:chExt cx="939689" cy="103689"/>
              </a:xfrm>
              <a:grpFill/>
            </p:grpSpPr>
            <p:sp>
              <p:nvSpPr>
                <p:cNvPr id="531" name="Rounded Rectangle 239">
                  <a:extLst>
                    <a:ext uri="{FF2B5EF4-FFF2-40B4-BE49-F238E27FC236}">
                      <a16:creationId xmlns:a16="http://schemas.microsoft.com/office/drawing/2014/main" id="{FD99EB60-8440-4C5D-8F17-06A83EA653F7}"/>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32" name="Rounded Rectangle 240">
                  <a:extLst>
                    <a:ext uri="{FF2B5EF4-FFF2-40B4-BE49-F238E27FC236}">
                      <a16:creationId xmlns:a16="http://schemas.microsoft.com/office/drawing/2014/main" id="{A6CC9407-1D84-4DF6-BC8F-E0FBEB41F893}"/>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33" name="Rounded Rectangle 241">
                  <a:extLst>
                    <a:ext uri="{FF2B5EF4-FFF2-40B4-BE49-F238E27FC236}">
                      <a16:creationId xmlns:a16="http://schemas.microsoft.com/office/drawing/2014/main" id="{614FCF18-5270-490E-A6B0-2FB24115EAB6}"/>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34" name="Rounded Rectangle 242">
                  <a:extLst>
                    <a:ext uri="{FF2B5EF4-FFF2-40B4-BE49-F238E27FC236}">
                      <a16:creationId xmlns:a16="http://schemas.microsoft.com/office/drawing/2014/main" id="{32541088-120E-4D51-989D-BEE6FB077863}"/>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35" name="Rounded Rectangle 243">
                  <a:extLst>
                    <a:ext uri="{FF2B5EF4-FFF2-40B4-BE49-F238E27FC236}">
                      <a16:creationId xmlns:a16="http://schemas.microsoft.com/office/drawing/2014/main" id="{116CE598-3BFB-405D-BEB4-FC3138A0C00E}"/>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36" name="Rounded Rectangle 244">
                  <a:extLst>
                    <a:ext uri="{FF2B5EF4-FFF2-40B4-BE49-F238E27FC236}">
                      <a16:creationId xmlns:a16="http://schemas.microsoft.com/office/drawing/2014/main" id="{24F923A5-4522-45D6-8316-5D141B09CDB0}"/>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37" name="Rounded Rectangle 245">
                  <a:extLst>
                    <a:ext uri="{FF2B5EF4-FFF2-40B4-BE49-F238E27FC236}">
                      <a16:creationId xmlns:a16="http://schemas.microsoft.com/office/drawing/2014/main" id="{1183DA5E-BE54-465F-80B1-F6A521C820B0}"/>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38" name="Rounded Rectangle 246">
                  <a:extLst>
                    <a:ext uri="{FF2B5EF4-FFF2-40B4-BE49-F238E27FC236}">
                      <a16:creationId xmlns:a16="http://schemas.microsoft.com/office/drawing/2014/main" id="{FC62527E-9B17-4740-B9A6-ABEAC1D14BAA}"/>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15" name="Group 1089">
                <a:extLst>
                  <a:ext uri="{FF2B5EF4-FFF2-40B4-BE49-F238E27FC236}">
                    <a16:creationId xmlns:a16="http://schemas.microsoft.com/office/drawing/2014/main" id="{D7FB8923-43C8-4C88-81BC-68E41734628B}"/>
                  </a:ext>
                </a:extLst>
              </p:cNvPr>
              <p:cNvGrpSpPr/>
              <p:nvPr/>
            </p:nvGrpSpPr>
            <p:grpSpPr>
              <a:xfrm>
                <a:off x="707286" y="2563975"/>
                <a:ext cx="939689" cy="103689"/>
                <a:chOff x="703378" y="1693789"/>
                <a:chExt cx="939689" cy="103689"/>
              </a:xfrm>
              <a:grpFill/>
            </p:grpSpPr>
            <p:sp>
              <p:nvSpPr>
                <p:cNvPr id="523" name="Rounded Rectangle 231">
                  <a:extLst>
                    <a:ext uri="{FF2B5EF4-FFF2-40B4-BE49-F238E27FC236}">
                      <a16:creationId xmlns:a16="http://schemas.microsoft.com/office/drawing/2014/main" id="{95D456F7-0A8E-415C-912C-1030CED10A64}"/>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24" name="Rounded Rectangle 232">
                  <a:extLst>
                    <a:ext uri="{FF2B5EF4-FFF2-40B4-BE49-F238E27FC236}">
                      <a16:creationId xmlns:a16="http://schemas.microsoft.com/office/drawing/2014/main" id="{E5BD9A4E-0B02-4E49-8E39-71E07737E13E}"/>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25" name="Rounded Rectangle 233">
                  <a:extLst>
                    <a:ext uri="{FF2B5EF4-FFF2-40B4-BE49-F238E27FC236}">
                      <a16:creationId xmlns:a16="http://schemas.microsoft.com/office/drawing/2014/main" id="{B103DE95-1C15-4EE6-848D-73C3CED002BC}"/>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26" name="Rounded Rectangle 234">
                  <a:extLst>
                    <a:ext uri="{FF2B5EF4-FFF2-40B4-BE49-F238E27FC236}">
                      <a16:creationId xmlns:a16="http://schemas.microsoft.com/office/drawing/2014/main" id="{400928C0-3B66-4594-97C7-6B23ED07BDB2}"/>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27" name="Rounded Rectangle 235">
                  <a:extLst>
                    <a:ext uri="{FF2B5EF4-FFF2-40B4-BE49-F238E27FC236}">
                      <a16:creationId xmlns:a16="http://schemas.microsoft.com/office/drawing/2014/main" id="{26044C30-8E17-4240-B754-CFC65F173C86}"/>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28" name="Rounded Rectangle 236">
                  <a:extLst>
                    <a:ext uri="{FF2B5EF4-FFF2-40B4-BE49-F238E27FC236}">
                      <a16:creationId xmlns:a16="http://schemas.microsoft.com/office/drawing/2014/main" id="{F10F1914-9849-4F98-8643-6E65E6EB4BFD}"/>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29" name="Rounded Rectangle 237">
                  <a:extLst>
                    <a:ext uri="{FF2B5EF4-FFF2-40B4-BE49-F238E27FC236}">
                      <a16:creationId xmlns:a16="http://schemas.microsoft.com/office/drawing/2014/main" id="{CC9E6468-F671-42FE-A262-7B7814B8C740}"/>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30" name="Rounded Rectangle 238">
                  <a:extLst>
                    <a:ext uri="{FF2B5EF4-FFF2-40B4-BE49-F238E27FC236}">
                      <a16:creationId xmlns:a16="http://schemas.microsoft.com/office/drawing/2014/main" id="{5FD9BC92-EBCD-4FF0-8AE2-BA35F0EB0B3A}"/>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16" name="Group 1098">
                <a:extLst>
                  <a:ext uri="{FF2B5EF4-FFF2-40B4-BE49-F238E27FC236}">
                    <a16:creationId xmlns:a16="http://schemas.microsoft.com/office/drawing/2014/main" id="{22038CB5-EEE3-4B48-A655-925676FA3957}"/>
                  </a:ext>
                </a:extLst>
              </p:cNvPr>
              <p:cNvGrpSpPr/>
              <p:nvPr/>
            </p:nvGrpSpPr>
            <p:grpSpPr>
              <a:xfrm>
                <a:off x="707286" y="2709006"/>
                <a:ext cx="939689" cy="103689"/>
                <a:chOff x="703378" y="1693789"/>
                <a:chExt cx="939689" cy="103689"/>
              </a:xfrm>
              <a:grpFill/>
            </p:grpSpPr>
            <p:sp>
              <p:nvSpPr>
                <p:cNvPr id="515" name="Rounded Rectangle 223">
                  <a:extLst>
                    <a:ext uri="{FF2B5EF4-FFF2-40B4-BE49-F238E27FC236}">
                      <a16:creationId xmlns:a16="http://schemas.microsoft.com/office/drawing/2014/main" id="{E63DC489-3E06-4AC7-8658-E9CEDC4118D2}"/>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16" name="Rounded Rectangle 224">
                  <a:extLst>
                    <a:ext uri="{FF2B5EF4-FFF2-40B4-BE49-F238E27FC236}">
                      <a16:creationId xmlns:a16="http://schemas.microsoft.com/office/drawing/2014/main" id="{1143DD6C-B271-4AE1-B8A7-D422F70BBD0C}"/>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17" name="Rounded Rectangle 225">
                  <a:extLst>
                    <a:ext uri="{FF2B5EF4-FFF2-40B4-BE49-F238E27FC236}">
                      <a16:creationId xmlns:a16="http://schemas.microsoft.com/office/drawing/2014/main" id="{5F07A44A-0676-4D68-80DE-B5E9EB17C568}"/>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18" name="Rounded Rectangle 226">
                  <a:extLst>
                    <a:ext uri="{FF2B5EF4-FFF2-40B4-BE49-F238E27FC236}">
                      <a16:creationId xmlns:a16="http://schemas.microsoft.com/office/drawing/2014/main" id="{89C94C06-33AE-4537-97C9-195096359B4A}"/>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19" name="Rounded Rectangle 227">
                  <a:extLst>
                    <a:ext uri="{FF2B5EF4-FFF2-40B4-BE49-F238E27FC236}">
                      <a16:creationId xmlns:a16="http://schemas.microsoft.com/office/drawing/2014/main" id="{0E08E9A2-3D31-4FD9-B9DA-65E98DF1A774}"/>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20" name="Rounded Rectangle 228">
                  <a:extLst>
                    <a:ext uri="{FF2B5EF4-FFF2-40B4-BE49-F238E27FC236}">
                      <a16:creationId xmlns:a16="http://schemas.microsoft.com/office/drawing/2014/main" id="{6739164E-885E-4547-A8A2-91D208C2A22C}"/>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21" name="Rounded Rectangle 229">
                  <a:extLst>
                    <a:ext uri="{FF2B5EF4-FFF2-40B4-BE49-F238E27FC236}">
                      <a16:creationId xmlns:a16="http://schemas.microsoft.com/office/drawing/2014/main" id="{EEC8ADFC-9BE6-493A-97BD-432051098EB4}"/>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22" name="Rounded Rectangle 230">
                  <a:extLst>
                    <a:ext uri="{FF2B5EF4-FFF2-40B4-BE49-F238E27FC236}">
                      <a16:creationId xmlns:a16="http://schemas.microsoft.com/office/drawing/2014/main" id="{66A81759-D5F1-468F-86DC-859A3FFDFE91}"/>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17" name="Group 1107">
                <a:extLst>
                  <a:ext uri="{FF2B5EF4-FFF2-40B4-BE49-F238E27FC236}">
                    <a16:creationId xmlns:a16="http://schemas.microsoft.com/office/drawing/2014/main" id="{F9465F69-C17B-44CA-A993-E70CC5D20F6B}"/>
                  </a:ext>
                </a:extLst>
              </p:cNvPr>
              <p:cNvGrpSpPr/>
              <p:nvPr/>
            </p:nvGrpSpPr>
            <p:grpSpPr>
              <a:xfrm>
                <a:off x="707286" y="2854037"/>
                <a:ext cx="939689" cy="103689"/>
                <a:chOff x="703378" y="1693789"/>
                <a:chExt cx="939689" cy="103689"/>
              </a:xfrm>
              <a:grpFill/>
            </p:grpSpPr>
            <p:sp>
              <p:nvSpPr>
                <p:cNvPr id="507" name="Rounded Rectangle 215">
                  <a:extLst>
                    <a:ext uri="{FF2B5EF4-FFF2-40B4-BE49-F238E27FC236}">
                      <a16:creationId xmlns:a16="http://schemas.microsoft.com/office/drawing/2014/main" id="{32C63CB7-26DD-4A86-A7E9-AC733333125E}"/>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08" name="Rounded Rectangle 216">
                  <a:extLst>
                    <a:ext uri="{FF2B5EF4-FFF2-40B4-BE49-F238E27FC236}">
                      <a16:creationId xmlns:a16="http://schemas.microsoft.com/office/drawing/2014/main" id="{0CB946D3-5797-452F-8CA9-A24CDBD42513}"/>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09" name="Rounded Rectangle 217">
                  <a:extLst>
                    <a:ext uri="{FF2B5EF4-FFF2-40B4-BE49-F238E27FC236}">
                      <a16:creationId xmlns:a16="http://schemas.microsoft.com/office/drawing/2014/main" id="{75008B57-A7E4-401D-BA86-63625F543518}"/>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10" name="Rounded Rectangle 218">
                  <a:extLst>
                    <a:ext uri="{FF2B5EF4-FFF2-40B4-BE49-F238E27FC236}">
                      <a16:creationId xmlns:a16="http://schemas.microsoft.com/office/drawing/2014/main" id="{767BC244-974F-4846-96AC-ACCE0B471F71}"/>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11" name="Rounded Rectangle 219">
                  <a:extLst>
                    <a:ext uri="{FF2B5EF4-FFF2-40B4-BE49-F238E27FC236}">
                      <a16:creationId xmlns:a16="http://schemas.microsoft.com/office/drawing/2014/main" id="{6A317BE6-73D5-43A6-86C4-5C5994818278}"/>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12" name="Rounded Rectangle 220">
                  <a:extLst>
                    <a:ext uri="{FF2B5EF4-FFF2-40B4-BE49-F238E27FC236}">
                      <a16:creationId xmlns:a16="http://schemas.microsoft.com/office/drawing/2014/main" id="{EF39FECC-1621-4594-A8A1-07B6D74E4E69}"/>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13" name="Rounded Rectangle 221">
                  <a:extLst>
                    <a:ext uri="{FF2B5EF4-FFF2-40B4-BE49-F238E27FC236}">
                      <a16:creationId xmlns:a16="http://schemas.microsoft.com/office/drawing/2014/main" id="{04A4AEE0-0BE6-4C3B-8E6B-EFC3BF6F0774}"/>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14" name="Rounded Rectangle 222">
                  <a:extLst>
                    <a:ext uri="{FF2B5EF4-FFF2-40B4-BE49-F238E27FC236}">
                      <a16:creationId xmlns:a16="http://schemas.microsoft.com/office/drawing/2014/main" id="{6B368B6C-66AC-455C-9783-8BDA4E154D93}"/>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18" name="Group 1116">
                <a:extLst>
                  <a:ext uri="{FF2B5EF4-FFF2-40B4-BE49-F238E27FC236}">
                    <a16:creationId xmlns:a16="http://schemas.microsoft.com/office/drawing/2014/main" id="{9D2AB96C-9116-4A93-8040-412663F8744A}"/>
                  </a:ext>
                </a:extLst>
              </p:cNvPr>
              <p:cNvGrpSpPr/>
              <p:nvPr/>
            </p:nvGrpSpPr>
            <p:grpSpPr>
              <a:xfrm>
                <a:off x="707286" y="2999068"/>
                <a:ext cx="939689" cy="103689"/>
                <a:chOff x="703378" y="1693789"/>
                <a:chExt cx="939689" cy="103689"/>
              </a:xfrm>
              <a:grpFill/>
            </p:grpSpPr>
            <p:sp>
              <p:nvSpPr>
                <p:cNvPr id="499" name="Rounded Rectangle 207">
                  <a:extLst>
                    <a:ext uri="{FF2B5EF4-FFF2-40B4-BE49-F238E27FC236}">
                      <a16:creationId xmlns:a16="http://schemas.microsoft.com/office/drawing/2014/main" id="{678DD7AF-A6E1-48B0-8FA7-E4629365F6D9}"/>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00" name="Rounded Rectangle 208">
                  <a:extLst>
                    <a:ext uri="{FF2B5EF4-FFF2-40B4-BE49-F238E27FC236}">
                      <a16:creationId xmlns:a16="http://schemas.microsoft.com/office/drawing/2014/main" id="{0E6B20D4-CB64-4D52-97A3-5A8B4267E998}"/>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01" name="Rounded Rectangle 209">
                  <a:extLst>
                    <a:ext uri="{FF2B5EF4-FFF2-40B4-BE49-F238E27FC236}">
                      <a16:creationId xmlns:a16="http://schemas.microsoft.com/office/drawing/2014/main" id="{3BF10E96-2F08-4809-AC2D-E95C9EEE4CCC}"/>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02" name="Rounded Rectangle 210">
                  <a:extLst>
                    <a:ext uri="{FF2B5EF4-FFF2-40B4-BE49-F238E27FC236}">
                      <a16:creationId xmlns:a16="http://schemas.microsoft.com/office/drawing/2014/main" id="{67B8D957-1BFD-4F57-B62A-3DD31A5DAFFE}"/>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03" name="Rounded Rectangle 211">
                  <a:extLst>
                    <a:ext uri="{FF2B5EF4-FFF2-40B4-BE49-F238E27FC236}">
                      <a16:creationId xmlns:a16="http://schemas.microsoft.com/office/drawing/2014/main" id="{D155FF77-0B3C-46C4-8C96-6FC34D5CDCAD}"/>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04" name="Rounded Rectangle 212">
                  <a:extLst>
                    <a:ext uri="{FF2B5EF4-FFF2-40B4-BE49-F238E27FC236}">
                      <a16:creationId xmlns:a16="http://schemas.microsoft.com/office/drawing/2014/main" id="{5E5D6DF7-87D1-4498-AAA6-AFFA9E68E20F}"/>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05" name="Rounded Rectangle 213">
                  <a:extLst>
                    <a:ext uri="{FF2B5EF4-FFF2-40B4-BE49-F238E27FC236}">
                      <a16:creationId xmlns:a16="http://schemas.microsoft.com/office/drawing/2014/main" id="{F814FBD9-2BD0-4FBA-AE59-2B6EDD65E85D}"/>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06" name="Rounded Rectangle 214">
                  <a:extLst>
                    <a:ext uri="{FF2B5EF4-FFF2-40B4-BE49-F238E27FC236}">
                      <a16:creationId xmlns:a16="http://schemas.microsoft.com/office/drawing/2014/main" id="{EB41679A-A508-4C06-AB37-560C6CB4D4E0}"/>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19" name="Group 1125">
                <a:extLst>
                  <a:ext uri="{FF2B5EF4-FFF2-40B4-BE49-F238E27FC236}">
                    <a16:creationId xmlns:a16="http://schemas.microsoft.com/office/drawing/2014/main" id="{B79AE186-A925-40BF-B870-80B407A4BF46}"/>
                  </a:ext>
                </a:extLst>
              </p:cNvPr>
              <p:cNvGrpSpPr/>
              <p:nvPr/>
            </p:nvGrpSpPr>
            <p:grpSpPr>
              <a:xfrm>
                <a:off x="707286" y="3144099"/>
                <a:ext cx="939689" cy="103689"/>
                <a:chOff x="703378" y="1693789"/>
                <a:chExt cx="939689" cy="103689"/>
              </a:xfrm>
              <a:grpFill/>
            </p:grpSpPr>
            <p:sp>
              <p:nvSpPr>
                <p:cNvPr id="491" name="Rounded Rectangle 199">
                  <a:extLst>
                    <a:ext uri="{FF2B5EF4-FFF2-40B4-BE49-F238E27FC236}">
                      <a16:creationId xmlns:a16="http://schemas.microsoft.com/office/drawing/2014/main" id="{0EC379A1-AB52-496E-AF89-07D1D0D1CAC7}"/>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92" name="Rounded Rectangle 200">
                  <a:extLst>
                    <a:ext uri="{FF2B5EF4-FFF2-40B4-BE49-F238E27FC236}">
                      <a16:creationId xmlns:a16="http://schemas.microsoft.com/office/drawing/2014/main" id="{6B8ADA2B-6781-43CF-94FA-240C3D7DB511}"/>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93" name="Rounded Rectangle 201">
                  <a:extLst>
                    <a:ext uri="{FF2B5EF4-FFF2-40B4-BE49-F238E27FC236}">
                      <a16:creationId xmlns:a16="http://schemas.microsoft.com/office/drawing/2014/main" id="{021DC94A-E5A9-4249-A2D6-D22E796D805D}"/>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94" name="Rounded Rectangle 202">
                  <a:extLst>
                    <a:ext uri="{FF2B5EF4-FFF2-40B4-BE49-F238E27FC236}">
                      <a16:creationId xmlns:a16="http://schemas.microsoft.com/office/drawing/2014/main" id="{54A7C113-261F-4D2A-AA04-261788C172AE}"/>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95" name="Rounded Rectangle 203">
                  <a:extLst>
                    <a:ext uri="{FF2B5EF4-FFF2-40B4-BE49-F238E27FC236}">
                      <a16:creationId xmlns:a16="http://schemas.microsoft.com/office/drawing/2014/main" id="{3D8605C8-7BB2-42AD-973A-0E84580F0F3A}"/>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96" name="Rounded Rectangle 204">
                  <a:extLst>
                    <a:ext uri="{FF2B5EF4-FFF2-40B4-BE49-F238E27FC236}">
                      <a16:creationId xmlns:a16="http://schemas.microsoft.com/office/drawing/2014/main" id="{3C88191E-6012-4413-8837-A90467F790B7}"/>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97" name="Rounded Rectangle 205">
                  <a:extLst>
                    <a:ext uri="{FF2B5EF4-FFF2-40B4-BE49-F238E27FC236}">
                      <a16:creationId xmlns:a16="http://schemas.microsoft.com/office/drawing/2014/main" id="{5645B885-53B5-49D7-B786-A201D536C522}"/>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98" name="Rounded Rectangle 206">
                  <a:extLst>
                    <a:ext uri="{FF2B5EF4-FFF2-40B4-BE49-F238E27FC236}">
                      <a16:creationId xmlns:a16="http://schemas.microsoft.com/office/drawing/2014/main" id="{333AF875-947E-41FC-992F-C08771EC32FF}"/>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20" name="Group 1134">
                <a:extLst>
                  <a:ext uri="{FF2B5EF4-FFF2-40B4-BE49-F238E27FC236}">
                    <a16:creationId xmlns:a16="http://schemas.microsoft.com/office/drawing/2014/main" id="{7111FCFF-B1A2-4BB4-A28A-F819EF111EA0}"/>
                  </a:ext>
                </a:extLst>
              </p:cNvPr>
              <p:cNvGrpSpPr/>
              <p:nvPr/>
            </p:nvGrpSpPr>
            <p:grpSpPr>
              <a:xfrm>
                <a:off x="707286" y="3289130"/>
                <a:ext cx="939689" cy="103689"/>
                <a:chOff x="703378" y="1693789"/>
                <a:chExt cx="939689" cy="103689"/>
              </a:xfrm>
              <a:grpFill/>
            </p:grpSpPr>
            <p:sp>
              <p:nvSpPr>
                <p:cNvPr id="483" name="Rounded Rectangle 191">
                  <a:extLst>
                    <a:ext uri="{FF2B5EF4-FFF2-40B4-BE49-F238E27FC236}">
                      <a16:creationId xmlns:a16="http://schemas.microsoft.com/office/drawing/2014/main" id="{141C8E9E-AD0F-4BEC-9403-949AAB6BF2FD}"/>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84" name="Rounded Rectangle 192">
                  <a:extLst>
                    <a:ext uri="{FF2B5EF4-FFF2-40B4-BE49-F238E27FC236}">
                      <a16:creationId xmlns:a16="http://schemas.microsoft.com/office/drawing/2014/main" id="{B5075F12-73AF-4BEC-973B-513065420F88}"/>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85" name="Rounded Rectangle 193">
                  <a:extLst>
                    <a:ext uri="{FF2B5EF4-FFF2-40B4-BE49-F238E27FC236}">
                      <a16:creationId xmlns:a16="http://schemas.microsoft.com/office/drawing/2014/main" id="{2A8A5CE3-C828-4315-AE3F-F6BC24D68B67}"/>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86" name="Rounded Rectangle 194">
                  <a:extLst>
                    <a:ext uri="{FF2B5EF4-FFF2-40B4-BE49-F238E27FC236}">
                      <a16:creationId xmlns:a16="http://schemas.microsoft.com/office/drawing/2014/main" id="{5B57099E-FC45-4AA3-A2D8-55706CF0DC90}"/>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87" name="Rounded Rectangle 195">
                  <a:extLst>
                    <a:ext uri="{FF2B5EF4-FFF2-40B4-BE49-F238E27FC236}">
                      <a16:creationId xmlns:a16="http://schemas.microsoft.com/office/drawing/2014/main" id="{36E0DCE0-4ECF-4E17-AB7B-C40C130ABEEA}"/>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88" name="Rounded Rectangle 196">
                  <a:extLst>
                    <a:ext uri="{FF2B5EF4-FFF2-40B4-BE49-F238E27FC236}">
                      <a16:creationId xmlns:a16="http://schemas.microsoft.com/office/drawing/2014/main" id="{88630DBF-B8BA-4674-AB1B-53C07B970C0B}"/>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89" name="Rounded Rectangle 197">
                  <a:extLst>
                    <a:ext uri="{FF2B5EF4-FFF2-40B4-BE49-F238E27FC236}">
                      <a16:creationId xmlns:a16="http://schemas.microsoft.com/office/drawing/2014/main" id="{9196647A-D94A-4C03-88EA-3DF34526AB80}"/>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90" name="Rounded Rectangle 198">
                  <a:extLst>
                    <a:ext uri="{FF2B5EF4-FFF2-40B4-BE49-F238E27FC236}">
                      <a16:creationId xmlns:a16="http://schemas.microsoft.com/office/drawing/2014/main" id="{FD7CE786-B3F7-4140-9DCE-8E7BC8B2A7EE}"/>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21" name="Group 1143">
                <a:extLst>
                  <a:ext uri="{FF2B5EF4-FFF2-40B4-BE49-F238E27FC236}">
                    <a16:creationId xmlns:a16="http://schemas.microsoft.com/office/drawing/2014/main" id="{3AAD6D37-41EB-4C99-AFC6-A8C9F6EC6DC2}"/>
                  </a:ext>
                </a:extLst>
              </p:cNvPr>
              <p:cNvGrpSpPr/>
              <p:nvPr/>
            </p:nvGrpSpPr>
            <p:grpSpPr>
              <a:xfrm>
                <a:off x="707286" y="3434161"/>
                <a:ext cx="939689" cy="103689"/>
                <a:chOff x="703378" y="1693789"/>
                <a:chExt cx="939689" cy="103689"/>
              </a:xfrm>
              <a:grpFill/>
            </p:grpSpPr>
            <p:sp>
              <p:nvSpPr>
                <p:cNvPr id="475" name="Rounded Rectangle 183">
                  <a:extLst>
                    <a:ext uri="{FF2B5EF4-FFF2-40B4-BE49-F238E27FC236}">
                      <a16:creationId xmlns:a16="http://schemas.microsoft.com/office/drawing/2014/main" id="{FBEFD0C3-28C2-4916-A496-8FC6E1E23D7E}"/>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76" name="Rounded Rectangle 184">
                  <a:extLst>
                    <a:ext uri="{FF2B5EF4-FFF2-40B4-BE49-F238E27FC236}">
                      <a16:creationId xmlns:a16="http://schemas.microsoft.com/office/drawing/2014/main" id="{34A8DD1E-5FD9-4FAB-BDD0-5ABFF802880C}"/>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77" name="Rounded Rectangle 185">
                  <a:extLst>
                    <a:ext uri="{FF2B5EF4-FFF2-40B4-BE49-F238E27FC236}">
                      <a16:creationId xmlns:a16="http://schemas.microsoft.com/office/drawing/2014/main" id="{52119115-9029-4A92-A59D-515594BB3262}"/>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78" name="Rounded Rectangle 186">
                  <a:extLst>
                    <a:ext uri="{FF2B5EF4-FFF2-40B4-BE49-F238E27FC236}">
                      <a16:creationId xmlns:a16="http://schemas.microsoft.com/office/drawing/2014/main" id="{0A412383-D926-43E8-B632-64712FB7130E}"/>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79" name="Rounded Rectangle 187">
                  <a:extLst>
                    <a:ext uri="{FF2B5EF4-FFF2-40B4-BE49-F238E27FC236}">
                      <a16:creationId xmlns:a16="http://schemas.microsoft.com/office/drawing/2014/main" id="{8EE6BC3A-9676-4CC2-8E89-B66AC510360F}"/>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80" name="Rounded Rectangle 188">
                  <a:extLst>
                    <a:ext uri="{FF2B5EF4-FFF2-40B4-BE49-F238E27FC236}">
                      <a16:creationId xmlns:a16="http://schemas.microsoft.com/office/drawing/2014/main" id="{CACF36AA-498A-4441-9609-C1501164F42A}"/>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81" name="Rounded Rectangle 189">
                  <a:extLst>
                    <a:ext uri="{FF2B5EF4-FFF2-40B4-BE49-F238E27FC236}">
                      <a16:creationId xmlns:a16="http://schemas.microsoft.com/office/drawing/2014/main" id="{0985E865-82A0-4AF8-9965-9B7956C870CF}"/>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82" name="Rounded Rectangle 190">
                  <a:extLst>
                    <a:ext uri="{FF2B5EF4-FFF2-40B4-BE49-F238E27FC236}">
                      <a16:creationId xmlns:a16="http://schemas.microsoft.com/office/drawing/2014/main" id="{B92F1F78-4AC5-41C9-AF1E-1F7418BD2163}"/>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22" name="Group 1152">
                <a:extLst>
                  <a:ext uri="{FF2B5EF4-FFF2-40B4-BE49-F238E27FC236}">
                    <a16:creationId xmlns:a16="http://schemas.microsoft.com/office/drawing/2014/main" id="{AFB73833-CBCD-4076-A87A-9C24F9E55DAE}"/>
                  </a:ext>
                </a:extLst>
              </p:cNvPr>
              <p:cNvGrpSpPr/>
              <p:nvPr/>
            </p:nvGrpSpPr>
            <p:grpSpPr>
              <a:xfrm>
                <a:off x="707286" y="3579192"/>
                <a:ext cx="939689" cy="103689"/>
                <a:chOff x="703378" y="1693789"/>
                <a:chExt cx="939689" cy="103689"/>
              </a:xfrm>
              <a:grpFill/>
            </p:grpSpPr>
            <p:sp>
              <p:nvSpPr>
                <p:cNvPr id="467" name="Rounded Rectangle 175">
                  <a:extLst>
                    <a:ext uri="{FF2B5EF4-FFF2-40B4-BE49-F238E27FC236}">
                      <a16:creationId xmlns:a16="http://schemas.microsoft.com/office/drawing/2014/main" id="{51930C3F-35EA-4461-BC38-6E6B13FBB12F}"/>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68" name="Rounded Rectangle 176">
                  <a:extLst>
                    <a:ext uri="{FF2B5EF4-FFF2-40B4-BE49-F238E27FC236}">
                      <a16:creationId xmlns:a16="http://schemas.microsoft.com/office/drawing/2014/main" id="{2175CBDE-841C-44C2-90EF-93FA93D88C1A}"/>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69" name="Rounded Rectangle 177">
                  <a:extLst>
                    <a:ext uri="{FF2B5EF4-FFF2-40B4-BE49-F238E27FC236}">
                      <a16:creationId xmlns:a16="http://schemas.microsoft.com/office/drawing/2014/main" id="{76D866F9-5E56-4F4F-BA30-B1389E4B8EED}"/>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70" name="Rounded Rectangle 178">
                  <a:extLst>
                    <a:ext uri="{FF2B5EF4-FFF2-40B4-BE49-F238E27FC236}">
                      <a16:creationId xmlns:a16="http://schemas.microsoft.com/office/drawing/2014/main" id="{E02F21EB-332D-4CD1-9D47-F69E87EE731D}"/>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71" name="Rounded Rectangle 179">
                  <a:extLst>
                    <a:ext uri="{FF2B5EF4-FFF2-40B4-BE49-F238E27FC236}">
                      <a16:creationId xmlns:a16="http://schemas.microsoft.com/office/drawing/2014/main" id="{7519E991-0C6A-4484-BB33-9F0CC34F31AA}"/>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72" name="Rounded Rectangle 180">
                  <a:extLst>
                    <a:ext uri="{FF2B5EF4-FFF2-40B4-BE49-F238E27FC236}">
                      <a16:creationId xmlns:a16="http://schemas.microsoft.com/office/drawing/2014/main" id="{8C33A547-FB68-4FF6-B3DE-503F767CFEFF}"/>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73" name="Rounded Rectangle 181">
                  <a:extLst>
                    <a:ext uri="{FF2B5EF4-FFF2-40B4-BE49-F238E27FC236}">
                      <a16:creationId xmlns:a16="http://schemas.microsoft.com/office/drawing/2014/main" id="{701620FC-A1DA-488F-B3E8-06239FCBC7C8}"/>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74" name="Rounded Rectangle 182">
                  <a:extLst>
                    <a:ext uri="{FF2B5EF4-FFF2-40B4-BE49-F238E27FC236}">
                      <a16:creationId xmlns:a16="http://schemas.microsoft.com/office/drawing/2014/main" id="{AA819223-C88A-4516-82F6-0961683A0971}"/>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23" name="Group 1161">
                <a:extLst>
                  <a:ext uri="{FF2B5EF4-FFF2-40B4-BE49-F238E27FC236}">
                    <a16:creationId xmlns:a16="http://schemas.microsoft.com/office/drawing/2014/main" id="{87EA2A1B-9953-4373-A4B7-AC8306436CB5}"/>
                  </a:ext>
                </a:extLst>
              </p:cNvPr>
              <p:cNvGrpSpPr/>
              <p:nvPr/>
            </p:nvGrpSpPr>
            <p:grpSpPr>
              <a:xfrm>
                <a:off x="707286" y="3724226"/>
                <a:ext cx="939689" cy="103689"/>
                <a:chOff x="703378" y="1693789"/>
                <a:chExt cx="939689" cy="103689"/>
              </a:xfrm>
              <a:grpFill/>
            </p:grpSpPr>
            <p:sp>
              <p:nvSpPr>
                <p:cNvPr id="459" name="Rounded Rectangle 167">
                  <a:extLst>
                    <a:ext uri="{FF2B5EF4-FFF2-40B4-BE49-F238E27FC236}">
                      <a16:creationId xmlns:a16="http://schemas.microsoft.com/office/drawing/2014/main" id="{3494A52A-7A4B-414F-8E32-35F73F04B5D4}"/>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60" name="Rounded Rectangle 168">
                  <a:extLst>
                    <a:ext uri="{FF2B5EF4-FFF2-40B4-BE49-F238E27FC236}">
                      <a16:creationId xmlns:a16="http://schemas.microsoft.com/office/drawing/2014/main" id="{3506283B-473D-4503-B8BC-4737BE2C0F61}"/>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61" name="Rounded Rectangle 169">
                  <a:extLst>
                    <a:ext uri="{FF2B5EF4-FFF2-40B4-BE49-F238E27FC236}">
                      <a16:creationId xmlns:a16="http://schemas.microsoft.com/office/drawing/2014/main" id="{DD5929A1-3F09-4416-975D-E64EB55755A7}"/>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62" name="Rounded Rectangle 170">
                  <a:extLst>
                    <a:ext uri="{FF2B5EF4-FFF2-40B4-BE49-F238E27FC236}">
                      <a16:creationId xmlns:a16="http://schemas.microsoft.com/office/drawing/2014/main" id="{6EBE8DD8-FAA8-4F67-AD78-10DF101DAA10}"/>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63" name="Rounded Rectangle 171">
                  <a:extLst>
                    <a:ext uri="{FF2B5EF4-FFF2-40B4-BE49-F238E27FC236}">
                      <a16:creationId xmlns:a16="http://schemas.microsoft.com/office/drawing/2014/main" id="{CC8A10EB-91E7-49F0-A1B9-F6BE5153490F}"/>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64" name="Rounded Rectangle 172">
                  <a:extLst>
                    <a:ext uri="{FF2B5EF4-FFF2-40B4-BE49-F238E27FC236}">
                      <a16:creationId xmlns:a16="http://schemas.microsoft.com/office/drawing/2014/main" id="{BA91F2F3-DFF9-4B61-BB9E-00229B56C1E7}"/>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65" name="Rounded Rectangle 173">
                  <a:extLst>
                    <a:ext uri="{FF2B5EF4-FFF2-40B4-BE49-F238E27FC236}">
                      <a16:creationId xmlns:a16="http://schemas.microsoft.com/office/drawing/2014/main" id="{BBBC2FCD-B8B1-4A88-9912-58BE1E78DDC2}"/>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66" name="Rounded Rectangle 174">
                  <a:extLst>
                    <a:ext uri="{FF2B5EF4-FFF2-40B4-BE49-F238E27FC236}">
                      <a16:creationId xmlns:a16="http://schemas.microsoft.com/office/drawing/2014/main" id="{5EE594C0-A3F9-4328-B6BF-3F12FA67B108}"/>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24" name="Group 1170">
                <a:extLst>
                  <a:ext uri="{FF2B5EF4-FFF2-40B4-BE49-F238E27FC236}">
                    <a16:creationId xmlns:a16="http://schemas.microsoft.com/office/drawing/2014/main" id="{F67D05F5-3785-4E5E-B695-937BC13966BE}"/>
                  </a:ext>
                </a:extLst>
              </p:cNvPr>
              <p:cNvGrpSpPr/>
              <p:nvPr/>
            </p:nvGrpSpPr>
            <p:grpSpPr>
              <a:xfrm>
                <a:off x="1736968" y="1693789"/>
                <a:ext cx="939689" cy="103689"/>
                <a:chOff x="703378" y="1693789"/>
                <a:chExt cx="939689" cy="103689"/>
              </a:xfrm>
              <a:grpFill/>
            </p:grpSpPr>
            <p:sp>
              <p:nvSpPr>
                <p:cNvPr id="451" name="Rounded Rectangle 159">
                  <a:extLst>
                    <a:ext uri="{FF2B5EF4-FFF2-40B4-BE49-F238E27FC236}">
                      <a16:creationId xmlns:a16="http://schemas.microsoft.com/office/drawing/2014/main" id="{1F2DA966-BA58-41E6-88E8-41BF4894CCF2}"/>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52" name="Rounded Rectangle 160">
                  <a:extLst>
                    <a:ext uri="{FF2B5EF4-FFF2-40B4-BE49-F238E27FC236}">
                      <a16:creationId xmlns:a16="http://schemas.microsoft.com/office/drawing/2014/main" id="{57666E84-ADC1-4B6D-9F44-FCB909E4D609}"/>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53" name="Rounded Rectangle 161">
                  <a:extLst>
                    <a:ext uri="{FF2B5EF4-FFF2-40B4-BE49-F238E27FC236}">
                      <a16:creationId xmlns:a16="http://schemas.microsoft.com/office/drawing/2014/main" id="{2CDA931C-6977-40C8-A948-20501B603F79}"/>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54" name="Rounded Rectangle 162">
                  <a:extLst>
                    <a:ext uri="{FF2B5EF4-FFF2-40B4-BE49-F238E27FC236}">
                      <a16:creationId xmlns:a16="http://schemas.microsoft.com/office/drawing/2014/main" id="{42AD44BA-E842-4C67-B802-D7DA37A276F5}"/>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55" name="Rounded Rectangle 163">
                  <a:extLst>
                    <a:ext uri="{FF2B5EF4-FFF2-40B4-BE49-F238E27FC236}">
                      <a16:creationId xmlns:a16="http://schemas.microsoft.com/office/drawing/2014/main" id="{CA71AAB6-930A-4090-B96E-BB085CA6B33D}"/>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56" name="Rounded Rectangle 164">
                  <a:extLst>
                    <a:ext uri="{FF2B5EF4-FFF2-40B4-BE49-F238E27FC236}">
                      <a16:creationId xmlns:a16="http://schemas.microsoft.com/office/drawing/2014/main" id="{28413110-F630-4A53-9200-671282ACB821}"/>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57" name="Rounded Rectangle 165">
                  <a:extLst>
                    <a:ext uri="{FF2B5EF4-FFF2-40B4-BE49-F238E27FC236}">
                      <a16:creationId xmlns:a16="http://schemas.microsoft.com/office/drawing/2014/main" id="{8195F86B-8079-40D6-9E52-AD7660B99E44}"/>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58" name="Rounded Rectangle 166">
                  <a:extLst>
                    <a:ext uri="{FF2B5EF4-FFF2-40B4-BE49-F238E27FC236}">
                      <a16:creationId xmlns:a16="http://schemas.microsoft.com/office/drawing/2014/main" id="{FBB38C58-ED6F-49EB-8AC3-EEA91F4D70E1}"/>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25" name="Group 1179">
                <a:extLst>
                  <a:ext uri="{FF2B5EF4-FFF2-40B4-BE49-F238E27FC236}">
                    <a16:creationId xmlns:a16="http://schemas.microsoft.com/office/drawing/2014/main" id="{53EFCE85-C79A-4E4B-AB7F-311195ABDFB6}"/>
                  </a:ext>
                </a:extLst>
              </p:cNvPr>
              <p:cNvGrpSpPr/>
              <p:nvPr/>
            </p:nvGrpSpPr>
            <p:grpSpPr>
              <a:xfrm>
                <a:off x="1736968" y="1838820"/>
                <a:ext cx="939689" cy="103689"/>
                <a:chOff x="703378" y="1693789"/>
                <a:chExt cx="939689" cy="103689"/>
              </a:xfrm>
              <a:grpFill/>
            </p:grpSpPr>
            <p:sp>
              <p:nvSpPr>
                <p:cNvPr id="443" name="Rounded Rectangle 151">
                  <a:extLst>
                    <a:ext uri="{FF2B5EF4-FFF2-40B4-BE49-F238E27FC236}">
                      <a16:creationId xmlns:a16="http://schemas.microsoft.com/office/drawing/2014/main" id="{BBB5B962-3752-4D58-AB2F-09FE9EDD63D5}"/>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44" name="Rounded Rectangle 152">
                  <a:extLst>
                    <a:ext uri="{FF2B5EF4-FFF2-40B4-BE49-F238E27FC236}">
                      <a16:creationId xmlns:a16="http://schemas.microsoft.com/office/drawing/2014/main" id="{C8112D79-415A-4F81-B518-A83757A28431}"/>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45" name="Rounded Rectangle 153">
                  <a:extLst>
                    <a:ext uri="{FF2B5EF4-FFF2-40B4-BE49-F238E27FC236}">
                      <a16:creationId xmlns:a16="http://schemas.microsoft.com/office/drawing/2014/main" id="{FB57C2E7-0D63-49F7-BAE9-00D6982D6198}"/>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46" name="Rounded Rectangle 154">
                  <a:extLst>
                    <a:ext uri="{FF2B5EF4-FFF2-40B4-BE49-F238E27FC236}">
                      <a16:creationId xmlns:a16="http://schemas.microsoft.com/office/drawing/2014/main" id="{2E64AC17-CEA4-4A6A-8088-F2C7565A2269}"/>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47" name="Rounded Rectangle 155">
                  <a:extLst>
                    <a:ext uri="{FF2B5EF4-FFF2-40B4-BE49-F238E27FC236}">
                      <a16:creationId xmlns:a16="http://schemas.microsoft.com/office/drawing/2014/main" id="{A6286997-0FAB-4513-BD5D-06B740BA5276}"/>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48" name="Rounded Rectangle 156">
                  <a:extLst>
                    <a:ext uri="{FF2B5EF4-FFF2-40B4-BE49-F238E27FC236}">
                      <a16:creationId xmlns:a16="http://schemas.microsoft.com/office/drawing/2014/main" id="{E42140D6-D264-40D7-BC6E-EF6D62C67CE3}"/>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49" name="Rounded Rectangle 157">
                  <a:extLst>
                    <a:ext uri="{FF2B5EF4-FFF2-40B4-BE49-F238E27FC236}">
                      <a16:creationId xmlns:a16="http://schemas.microsoft.com/office/drawing/2014/main" id="{6E9519C8-7077-47CA-8CEF-C02B14D81EC4}"/>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50" name="Rounded Rectangle 158">
                  <a:extLst>
                    <a:ext uri="{FF2B5EF4-FFF2-40B4-BE49-F238E27FC236}">
                      <a16:creationId xmlns:a16="http://schemas.microsoft.com/office/drawing/2014/main" id="{6CCF8160-3F42-483D-87D2-5C8E8A75810E}"/>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26" name="Group 1188">
                <a:extLst>
                  <a:ext uri="{FF2B5EF4-FFF2-40B4-BE49-F238E27FC236}">
                    <a16:creationId xmlns:a16="http://schemas.microsoft.com/office/drawing/2014/main" id="{175E82E3-4FF3-4BB5-AA61-36F5E51EEEA4}"/>
                  </a:ext>
                </a:extLst>
              </p:cNvPr>
              <p:cNvGrpSpPr/>
              <p:nvPr/>
            </p:nvGrpSpPr>
            <p:grpSpPr>
              <a:xfrm>
                <a:off x="1736968" y="1983851"/>
                <a:ext cx="939689" cy="103689"/>
                <a:chOff x="703378" y="1693789"/>
                <a:chExt cx="939689" cy="103689"/>
              </a:xfrm>
              <a:grpFill/>
            </p:grpSpPr>
            <p:sp>
              <p:nvSpPr>
                <p:cNvPr id="435" name="Rounded Rectangle 143">
                  <a:extLst>
                    <a:ext uri="{FF2B5EF4-FFF2-40B4-BE49-F238E27FC236}">
                      <a16:creationId xmlns:a16="http://schemas.microsoft.com/office/drawing/2014/main" id="{3B556E23-2CE3-46FF-B067-02E3E49D7753}"/>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36" name="Rounded Rectangle 144">
                  <a:extLst>
                    <a:ext uri="{FF2B5EF4-FFF2-40B4-BE49-F238E27FC236}">
                      <a16:creationId xmlns:a16="http://schemas.microsoft.com/office/drawing/2014/main" id="{46B93966-C7A7-4519-93EE-75BD30246F16}"/>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37" name="Rounded Rectangle 145">
                  <a:extLst>
                    <a:ext uri="{FF2B5EF4-FFF2-40B4-BE49-F238E27FC236}">
                      <a16:creationId xmlns:a16="http://schemas.microsoft.com/office/drawing/2014/main" id="{AE10250C-3EEB-4352-9AC4-A3516912E5B7}"/>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38" name="Rounded Rectangle 146">
                  <a:extLst>
                    <a:ext uri="{FF2B5EF4-FFF2-40B4-BE49-F238E27FC236}">
                      <a16:creationId xmlns:a16="http://schemas.microsoft.com/office/drawing/2014/main" id="{CBE715DA-A435-47D2-B8CC-F7DA191B358E}"/>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39" name="Rounded Rectangle 147">
                  <a:extLst>
                    <a:ext uri="{FF2B5EF4-FFF2-40B4-BE49-F238E27FC236}">
                      <a16:creationId xmlns:a16="http://schemas.microsoft.com/office/drawing/2014/main" id="{ED9EBC9B-97A7-47C1-A459-3D9AB57C51FB}"/>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40" name="Rounded Rectangle 148">
                  <a:extLst>
                    <a:ext uri="{FF2B5EF4-FFF2-40B4-BE49-F238E27FC236}">
                      <a16:creationId xmlns:a16="http://schemas.microsoft.com/office/drawing/2014/main" id="{BE6A33E1-E22E-49D1-9031-3074F7D7592E}"/>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41" name="Rounded Rectangle 149">
                  <a:extLst>
                    <a:ext uri="{FF2B5EF4-FFF2-40B4-BE49-F238E27FC236}">
                      <a16:creationId xmlns:a16="http://schemas.microsoft.com/office/drawing/2014/main" id="{F3DD143E-AC3A-43D5-ABB0-BA85A0F32991}"/>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42" name="Rounded Rectangle 150">
                  <a:extLst>
                    <a:ext uri="{FF2B5EF4-FFF2-40B4-BE49-F238E27FC236}">
                      <a16:creationId xmlns:a16="http://schemas.microsoft.com/office/drawing/2014/main" id="{76FC6BDF-F1D9-4A17-89CC-2D19EDCD8430}"/>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27" name="Group 1197">
                <a:extLst>
                  <a:ext uri="{FF2B5EF4-FFF2-40B4-BE49-F238E27FC236}">
                    <a16:creationId xmlns:a16="http://schemas.microsoft.com/office/drawing/2014/main" id="{961F9596-79CE-497B-A6B8-0FDBB389066A}"/>
                  </a:ext>
                </a:extLst>
              </p:cNvPr>
              <p:cNvGrpSpPr/>
              <p:nvPr/>
            </p:nvGrpSpPr>
            <p:grpSpPr>
              <a:xfrm>
                <a:off x="1736968" y="2128882"/>
                <a:ext cx="939689" cy="103689"/>
                <a:chOff x="703378" y="1693789"/>
                <a:chExt cx="939689" cy="103689"/>
              </a:xfrm>
              <a:grpFill/>
            </p:grpSpPr>
            <p:sp>
              <p:nvSpPr>
                <p:cNvPr id="427" name="Rounded Rectangle 135">
                  <a:extLst>
                    <a:ext uri="{FF2B5EF4-FFF2-40B4-BE49-F238E27FC236}">
                      <a16:creationId xmlns:a16="http://schemas.microsoft.com/office/drawing/2014/main" id="{F4F68BA3-A03E-46C4-A409-2EAACDD963C7}"/>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28" name="Rounded Rectangle 136">
                  <a:extLst>
                    <a:ext uri="{FF2B5EF4-FFF2-40B4-BE49-F238E27FC236}">
                      <a16:creationId xmlns:a16="http://schemas.microsoft.com/office/drawing/2014/main" id="{38B5D898-4D83-44B2-AD75-842F87E13A13}"/>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29" name="Rounded Rectangle 137">
                  <a:extLst>
                    <a:ext uri="{FF2B5EF4-FFF2-40B4-BE49-F238E27FC236}">
                      <a16:creationId xmlns:a16="http://schemas.microsoft.com/office/drawing/2014/main" id="{55B557B5-48E5-429B-BC0C-33BA40A5C45B}"/>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30" name="Rounded Rectangle 138">
                  <a:extLst>
                    <a:ext uri="{FF2B5EF4-FFF2-40B4-BE49-F238E27FC236}">
                      <a16:creationId xmlns:a16="http://schemas.microsoft.com/office/drawing/2014/main" id="{97D92BDC-3CB6-4046-82B4-471F4EF20200}"/>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31" name="Rounded Rectangle 139">
                  <a:extLst>
                    <a:ext uri="{FF2B5EF4-FFF2-40B4-BE49-F238E27FC236}">
                      <a16:creationId xmlns:a16="http://schemas.microsoft.com/office/drawing/2014/main" id="{3366340C-DD10-4FAE-9712-B950D3D97E2B}"/>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32" name="Rounded Rectangle 140">
                  <a:extLst>
                    <a:ext uri="{FF2B5EF4-FFF2-40B4-BE49-F238E27FC236}">
                      <a16:creationId xmlns:a16="http://schemas.microsoft.com/office/drawing/2014/main" id="{3CBC57F0-8C08-42D0-9DB2-AC105F5ED829}"/>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33" name="Rounded Rectangle 141">
                  <a:extLst>
                    <a:ext uri="{FF2B5EF4-FFF2-40B4-BE49-F238E27FC236}">
                      <a16:creationId xmlns:a16="http://schemas.microsoft.com/office/drawing/2014/main" id="{F11BA31D-413C-402D-BA5B-FDA8C514251B}"/>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34" name="Rounded Rectangle 142">
                  <a:extLst>
                    <a:ext uri="{FF2B5EF4-FFF2-40B4-BE49-F238E27FC236}">
                      <a16:creationId xmlns:a16="http://schemas.microsoft.com/office/drawing/2014/main" id="{F36A9824-C316-4696-AC84-C5167F73F9A8}"/>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28" name="Group 1206">
                <a:extLst>
                  <a:ext uri="{FF2B5EF4-FFF2-40B4-BE49-F238E27FC236}">
                    <a16:creationId xmlns:a16="http://schemas.microsoft.com/office/drawing/2014/main" id="{CE415D72-D3C0-4922-B0C7-BB66D3AAF11A}"/>
                  </a:ext>
                </a:extLst>
              </p:cNvPr>
              <p:cNvGrpSpPr/>
              <p:nvPr/>
            </p:nvGrpSpPr>
            <p:grpSpPr>
              <a:xfrm>
                <a:off x="1736968" y="2273913"/>
                <a:ext cx="939689" cy="103689"/>
                <a:chOff x="703378" y="1693789"/>
                <a:chExt cx="939689" cy="103689"/>
              </a:xfrm>
              <a:grpFill/>
            </p:grpSpPr>
            <p:sp>
              <p:nvSpPr>
                <p:cNvPr id="419" name="Rounded Rectangle 127">
                  <a:extLst>
                    <a:ext uri="{FF2B5EF4-FFF2-40B4-BE49-F238E27FC236}">
                      <a16:creationId xmlns:a16="http://schemas.microsoft.com/office/drawing/2014/main" id="{636DC748-A4FC-423F-A4E5-53F380D875C4}"/>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20" name="Rounded Rectangle 128">
                  <a:extLst>
                    <a:ext uri="{FF2B5EF4-FFF2-40B4-BE49-F238E27FC236}">
                      <a16:creationId xmlns:a16="http://schemas.microsoft.com/office/drawing/2014/main" id="{368C1AA6-969A-4EE1-8788-3B2F2F2EBD7F}"/>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21" name="Rounded Rectangle 129">
                  <a:extLst>
                    <a:ext uri="{FF2B5EF4-FFF2-40B4-BE49-F238E27FC236}">
                      <a16:creationId xmlns:a16="http://schemas.microsoft.com/office/drawing/2014/main" id="{519812F8-AF55-4363-B29B-9A91C52C093E}"/>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22" name="Rounded Rectangle 130">
                  <a:extLst>
                    <a:ext uri="{FF2B5EF4-FFF2-40B4-BE49-F238E27FC236}">
                      <a16:creationId xmlns:a16="http://schemas.microsoft.com/office/drawing/2014/main" id="{8DD00D2C-4EBC-4D9A-A2DA-1014456196D6}"/>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23" name="Rounded Rectangle 131">
                  <a:extLst>
                    <a:ext uri="{FF2B5EF4-FFF2-40B4-BE49-F238E27FC236}">
                      <a16:creationId xmlns:a16="http://schemas.microsoft.com/office/drawing/2014/main" id="{6842424B-6321-4A16-963B-1397DF091C2D}"/>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24" name="Rounded Rectangle 132">
                  <a:extLst>
                    <a:ext uri="{FF2B5EF4-FFF2-40B4-BE49-F238E27FC236}">
                      <a16:creationId xmlns:a16="http://schemas.microsoft.com/office/drawing/2014/main" id="{A876F737-D283-4722-A3D7-5530A948110D}"/>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25" name="Rounded Rectangle 133">
                  <a:extLst>
                    <a:ext uri="{FF2B5EF4-FFF2-40B4-BE49-F238E27FC236}">
                      <a16:creationId xmlns:a16="http://schemas.microsoft.com/office/drawing/2014/main" id="{9D14CA0C-A6D9-4D04-B26A-3532D966E275}"/>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26" name="Rounded Rectangle 134">
                  <a:extLst>
                    <a:ext uri="{FF2B5EF4-FFF2-40B4-BE49-F238E27FC236}">
                      <a16:creationId xmlns:a16="http://schemas.microsoft.com/office/drawing/2014/main" id="{8E37CD46-C563-40B2-9828-0EA18CA3A872}"/>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29" name="Group 1215">
                <a:extLst>
                  <a:ext uri="{FF2B5EF4-FFF2-40B4-BE49-F238E27FC236}">
                    <a16:creationId xmlns:a16="http://schemas.microsoft.com/office/drawing/2014/main" id="{3FDAECEF-5042-41F5-B68B-4B603F591678}"/>
                  </a:ext>
                </a:extLst>
              </p:cNvPr>
              <p:cNvGrpSpPr/>
              <p:nvPr/>
            </p:nvGrpSpPr>
            <p:grpSpPr>
              <a:xfrm>
                <a:off x="1736968" y="2418944"/>
                <a:ext cx="939689" cy="103689"/>
                <a:chOff x="703378" y="1693789"/>
                <a:chExt cx="939689" cy="103689"/>
              </a:xfrm>
              <a:grpFill/>
            </p:grpSpPr>
            <p:sp>
              <p:nvSpPr>
                <p:cNvPr id="411" name="Rounded Rectangle 119">
                  <a:extLst>
                    <a:ext uri="{FF2B5EF4-FFF2-40B4-BE49-F238E27FC236}">
                      <a16:creationId xmlns:a16="http://schemas.microsoft.com/office/drawing/2014/main" id="{6E701F98-D1D3-4A0B-A19A-D3A83ADB20B5}"/>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12" name="Rounded Rectangle 120">
                  <a:extLst>
                    <a:ext uri="{FF2B5EF4-FFF2-40B4-BE49-F238E27FC236}">
                      <a16:creationId xmlns:a16="http://schemas.microsoft.com/office/drawing/2014/main" id="{6A247749-A37E-4ECD-B7DA-C58BE3F790B5}"/>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13" name="Rounded Rectangle 121">
                  <a:extLst>
                    <a:ext uri="{FF2B5EF4-FFF2-40B4-BE49-F238E27FC236}">
                      <a16:creationId xmlns:a16="http://schemas.microsoft.com/office/drawing/2014/main" id="{7BDF9267-367D-4BD7-909F-8B8734574AA4}"/>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14" name="Rounded Rectangle 122">
                  <a:extLst>
                    <a:ext uri="{FF2B5EF4-FFF2-40B4-BE49-F238E27FC236}">
                      <a16:creationId xmlns:a16="http://schemas.microsoft.com/office/drawing/2014/main" id="{45FC39EC-BF62-477D-B160-8806A1904CCE}"/>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15" name="Rounded Rectangle 123">
                  <a:extLst>
                    <a:ext uri="{FF2B5EF4-FFF2-40B4-BE49-F238E27FC236}">
                      <a16:creationId xmlns:a16="http://schemas.microsoft.com/office/drawing/2014/main" id="{BD744FDA-D855-4677-94B4-23D336E85DDA}"/>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16" name="Rounded Rectangle 124">
                  <a:extLst>
                    <a:ext uri="{FF2B5EF4-FFF2-40B4-BE49-F238E27FC236}">
                      <a16:creationId xmlns:a16="http://schemas.microsoft.com/office/drawing/2014/main" id="{1AF26A35-B234-4004-9226-20EFF4387EED}"/>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17" name="Rounded Rectangle 125">
                  <a:extLst>
                    <a:ext uri="{FF2B5EF4-FFF2-40B4-BE49-F238E27FC236}">
                      <a16:creationId xmlns:a16="http://schemas.microsoft.com/office/drawing/2014/main" id="{C658697C-D9F7-48BC-999D-3D2B08855E1B}"/>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18" name="Rounded Rectangle 126">
                  <a:extLst>
                    <a:ext uri="{FF2B5EF4-FFF2-40B4-BE49-F238E27FC236}">
                      <a16:creationId xmlns:a16="http://schemas.microsoft.com/office/drawing/2014/main" id="{9DE3EA7C-C4BC-4251-93C5-97ABE1C0B268}"/>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30" name="Group 1224">
                <a:extLst>
                  <a:ext uri="{FF2B5EF4-FFF2-40B4-BE49-F238E27FC236}">
                    <a16:creationId xmlns:a16="http://schemas.microsoft.com/office/drawing/2014/main" id="{91EDA7E4-AA33-4F05-9630-74A61D8A1CD2}"/>
                  </a:ext>
                </a:extLst>
              </p:cNvPr>
              <p:cNvGrpSpPr/>
              <p:nvPr/>
            </p:nvGrpSpPr>
            <p:grpSpPr>
              <a:xfrm>
                <a:off x="1736968" y="2563975"/>
                <a:ext cx="939689" cy="103689"/>
                <a:chOff x="703378" y="1693789"/>
                <a:chExt cx="939689" cy="103689"/>
              </a:xfrm>
              <a:grpFill/>
            </p:grpSpPr>
            <p:sp>
              <p:nvSpPr>
                <p:cNvPr id="403" name="Rounded Rectangle 111">
                  <a:extLst>
                    <a:ext uri="{FF2B5EF4-FFF2-40B4-BE49-F238E27FC236}">
                      <a16:creationId xmlns:a16="http://schemas.microsoft.com/office/drawing/2014/main" id="{9E83C2BA-0029-432E-8232-E2A8AE7D6396}"/>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04" name="Rounded Rectangle 112">
                  <a:extLst>
                    <a:ext uri="{FF2B5EF4-FFF2-40B4-BE49-F238E27FC236}">
                      <a16:creationId xmlns:a16="http://schemas.microsoft.com/office/drawing/2014/main" id="{7FA5800A-AC11-4704-952E-9B9B71B9E90E}"/>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05" name="Rounded Rectangle 113">
                  <a:extLst>
                    <a:ext uri="{FF2B5EF4-FFF2-40B4-BE49-F238E27FC236}">
                      <a16:creationId xmlns:a16="http://schemas.microsoft.com/office/drawing/2014/main" id="{FD5A02F0-75DE-45FE-8844-A6CEA5A49F02}"/>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06" name="Rounded Rectangle 114">
                  <a:extLst>
                    <a:ext uri="{FF2B5EF4-FFF2-40B4-BE49-F238E27FC236}">
                      <a16:creationId xmlns:a16="http://schemas.microsoft.com/office/drawing/2014/main" id="{7C401DE6-FF4A-48EE-BBF3-8CADBCBD9C25}"/>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07" name="Rounded Rectangle 115">
                  <a:extLst>
                    <a:ext uri="{FF2B5EF4-FFF2-40B4-BE49-F238E27FC236}">
                      <a16:creationId xmlns:a16="http://schemas.microsoft.com/office/drawing/2014/main" id="{E49000C8-3AE1-4330-9ABA-7528CFFA41B6}"/>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08" name="Rounded Rectangle 116">
                  <a:extLst>
                    <a:ext uri="{FF2B5EF4-FFF2-40B4-BE49-F238E27FC236}">
                      <a16:creationId xmlns:a16="http://schemas.microsoft.com/office/drawing/2014/main" id="{5B45A2C7-1E1E-4136-BA8E-F1B2225B0423}"/>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09" name="Rounded Rectangle 117">
                  <a:extLst>
                    <a:ext uri="{FF2B5EF4-FFF2-40B4-BE49-F238E27FC236}">
                      <a16:creationId xmlns:a16="http://schemas.microsoft.com/office/drawing/2014/main" id="{6FC04F23-C020-4C50-9A77-91D6432BA60D}"/>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10" name="Rounded Rectangle 118">
                  <a:extLst>
                    <a:ext uri="{FF2B5EF4-FFF2-40B4-BE49-F238E27FC236}">
                      <a16:creationId xmlns:a16="http://schemas.microsoft.com/office/drawing/2014/main" id="{ACD64486-91AC-46BF-BA97-2A236B837348}"/>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31" name="Group 1233">
                <a:extLst>
                  <a:ext uri="{FF2B5EF4-FFF2-40B4-BE49-F238E27FC236}">
                    <a16:creationId xmlns:a16="http://schemas.microsoft.com/office/drawing/2014/main" id="{0DB1E32D-BEA3-494E-B609-C8F308491024}"/>
                  </a:ext>
                </a:extLst>
              </p:cNvPr>
              <p:cNvGrpSpPr/>
              <p:nvPr/>
            </p:nvGrpSpPr>
            <p:grpSpPr>
              <a:xfrm>
                <a:off x="1736968" y="2709006"/>
                <a:ext cx="939689" cy="103689"/>
                <a:chOff x="703378" y="1693789"/>
                <a:chExt cx="939689" cy="103689"/>
              </a:xfrm>
              <a:grpFill/>
            </p:grpSpPr>
            <p:sp>
              <p:nvSpPr>
                <p:cNvPr id="395" name="Rounded Rectangle 103">
                  <a:extLst>
                    <a:ext uri="{FF2B5EF4-FFF2-40B4-BE49-F238E27FC236}">
                      <a16:creationId xmlns:a16="http://schemas.microsoft.com/office/drawing/2014/main" id="{86F014F9-4CA3-4D23-9A2F-A30307B072A1}"/>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96" name="Rounded Rectangle 104">
                  <a:extLst>
                    <a:ext uri="{FF2B5EF4-FFF2-40B4-BE49-F238E27FC236}">
                      <a16:creationId xmlns:a16="http://schemas.microsoft.com/office/drawing/2014/main" id="{75C3F3EB-1B23-4632-ABA2-D46C99096997}"/>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97" name="Rounded Rectangle 105">
                  <a:extLst>
                    <a:ext uri="{FF2B5EF4-FFF2-40B4-BE49-F238E27FC236}">
                      <a16:creationId xmlns:a16="http://schemas.microsoft.com/office/drawing/2014/main" id="{18A6AFDC-792E-4CAD-94D3-9D7011D65D38}"/>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98" name="Rounded Rectangle 106">
                  <a:extLst>
                    <a:ext uri="{FF2B5EF4-FFF2-40B4-BE49-F238E27FC236}">
                      <a16:creationId xmlns:a16="http://schemas.microsoft.com/office/drawing/2014/main" id="{7116173A-622B-4197-8700-88F9D659285F}"/>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99" name="Rounded Rectangle 107">
                  <a:extLst>
                    <a:ext uri="{FF2B5EF4-FFF2-40B4-BE49-F238E27FC236}">
                      <a16:creationId xmlns:a16="http://schemas.microsoft.com/office/drawing/2014/main" id="{DDAC0ED0-AAAC-4FCA-A485-ED972ECD59D5}"/>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00" name="Rounded Rectangle 108">
                  <a:extLst>
                    <a:ext uri="{FF2B5EF4-FFF2-40B4-BE49-F238E27FC236}">
                      <a16:creationId xmlns:a16="http://schemas.microsoft.com/office/drawing/2014/main" id="{521B3323-509A-46E0-839B-F43527D902C9}"/>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01" name="Rounded Rectangle 109">
                  <a:extLst>
                    <a:ext uri="{FF2B5EF4-FFF2-40B4-BE49-F238E27FC236}">
                      <a16:creationId xmlns:a16="http://schemas.microsoft.com/office/drawing/2014/main" id="{55DE345F-5062-4EAE-97A7-10EFDEC4FEB0}"/>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02" name="Rounded Rectangle 110">
                  <a:extLst>
                    <a:ext uri="{FF2B5EF4-FFF2-40B4-BE49-F238E27FC236}">
                      <a16:creationId xmlns:a16="http://schemas.microsoft.com/office/drawing/2014/main" id="{102E402E-0EA6-4047-91FF-E4865F17582E}"/>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32" name="Group 1242">
                <a:extLst>
                  <a:ext uri="{FF2B5EF4-FFF2-40B4-BE49-F238E27FC236}">
                    <a16:creationId xmlns:a16="http://schemas.microsoft.com/office/drawing/2014/main" id="{87AD8824-8ADA-4691-80C2-09A3BAC68E42}"/>
                  </a:ext>
                </a:extLst>
              </p:cNvPr>
              <p:cNvGrpSpPr/>
              <p:nvPr/>
            </p:nvGrpSpPr>
            <p:grpSpPr>
              <a:xfrm>
                <a:off x="1736968" y="2854037"/>
                <a:ext cx="939689" cy="103689"/>
                <a:chOff x="703378" y="1693789"/>
                <a:chExt cx="939689" cy="103689"/>
              </a:xfrm>
              <a:grpFill/>
            </p:grpSpPr>
            <p:sp>
              <p:nvSpPr>
                <p:cNvPr id="387" name="Rounded Rectangle 95">
                  <a:extLst>
                    <a:ext uri="{FF2B5EF4-FFF2-40B4-BE49-F238E27FC236}">
                      <a16:creationId xmlns:a16="http://schemas.microsoft.com/office/drawing/2014/main" id="{E8E032B1-FF6F-4585-BCE4-F713141E9CFE}"/>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88" name="Rounded Rectangle 96">
                  <a:extLst>
                    <a:ext uri="{FF2B5EF4-FFF2-40B4-BE49-F238E27FC236}">
                      <a16:creationId xmlns:a16="http://schemas.microsoft.com/office/drawing/2014/main" id="{4323CEB8-417B-4BD0-A41B-CFAC18362D24}"/>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89" name="Rounded Rectangle 97">
                  <a:extLst>
                    <a:ext uri="{FF2B5EF4-FFF2-40B4-BE49-F238E27FC236}">
                      <a16:creationId xmlns:a16="http://schemas.microsoft.com/office/drawing/2014/main" id="{9A7C9A63-6773-4FA9-9306-369F270E2832}"/>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90" name="Rounded Rectangle 98">
                  <a:extLst>
                    <a:ext uri="{FF2B5EF4-FFF2-40B4-BE49-F238E27FC236}">
                      <a16:creationId xmlns:a16="http://schemas.microsoft.com/office/drawing/2014/main" id="{D009AF39-387C-43A7-8446-9A28600D95F5}"/>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91" name="Rounded Rectangle 99">
                  <a:extLst>
                    <a:ext uri="{FF2B5EF4-FFF2-40B4-BE49-F238E27FC236}">
                      <a16:creationId xmlns:a16="http://schemas.microsoft.com/office/drawing/2014/main" id="{62F65C06-7EFA-49A6-9C76-8C55B5A34A8C}"/>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92" name="Rounded Rectangle 100">
                  <a:extLst>
                    <a:ext uri="{FF2B5EF4-FFF2-40B4-BE49-F238E27FC236}">
                      <a16:creationId xmlns:a16="http://schemas.microsoft.com/office/drawing/2014/main" id="{495C8D11-70CE-42C6-A9CE-E82B413E0E25}"/>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93" name="Rounded Rectangle 101">
                  <a:extLst>
                    <a:ext uri="{FF2B5EF4-FFF2-40B4-BE49-F238E27FC236}">
                      <a16:creationId xmlns:a16="http://schemas.microsoft.com/office/drawing/2014/main" id="{AB41E138-8056-48ED-8831-6E446640450E}"/>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94" name="Rounded Rectangle 102">
                  <a:extLst>
                    <a:ext uri="{FF2B5EF4-FFF2-40B4-BE49-F238E27FC236}">
                      <a16:creationId xmlns:a16="http://schemas.microsoft.com/office/drawing/2014/main" id="{EF294D3F-7618-4EDC-A5E6-7BE738222371}"/>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33" name="Group 1251">
                <a:extLst>
                  <a:ext uri="{FF2B5EF4-FFF2-40B4-BE49-F238E27FC236}">
                    <a16:creationId xmlns:a16="http://schemas.microsoft.com/office/drawing/2014/main" id="{47365FF3-F070-4E5B-BC95-C25AAFC431C3}"/>
                  </a:ext>
                </a:extLst>
              </p:cNvPr>
              <p:cNvGrpSpPr/>
              <p:nvPr/>
            </p:nvGrpSpPr>
            <p:grpSpPr>
              <a:xfrm>
                <a:off x="1736968" y="2999068"/>
                <a:ext cx="939689" cy="103689"/>
                <a:chOff x="703378" y="1693789"/>
                <a:chExt cx="939689" cy="103689"/>
              </a:xfrm>
              <a:grpFill/>
            </p:grpSpPr>
            <p:sp>
              <p:nvSpPr>
                <p:cNvPr id="379" name="Rounded Rectangle 87">
                  <a:extLst>
                    <a:ext uri="{FF2B5EF4-FFF2-40B4-BE49-F238E27FC236}">
                      <a16:creationId xmlns:a16="http://schemas.microsoft.com/office/drawing/2014/main" id="{A1470103-9251-4BEF-9761-A9673FB87EF2}"/>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80" name="Rounded Rectangle 88">
                  <a:extLst>
                    <a:ext uri="{FF2B5EF4-FFF2-40B4-BE49-F238E27FC236}">
                      <a16:creationId xmlns:a16="http://schemas.microsoft.com/office/drawing/2014/main" id="{04A2C923-A2D4-40CE-B19A-660256493BB5}"/>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81" name="Rounded Rectangle 89">
                  <a:extLst>
                    <a:ext uri="{FF2B5EF4-FFF2-40B4-BE49-F238E27FC236}">
                      <a16:creationId xmlns:a16="http://schemas.microsoft.com/office/drawing/2014/main" id="{829F618D-537A-4FE6-92D9-93A859E11468}"/>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82" name="Rounded Rectangle 90">
                  <a:extLst>
                    <a:ext uri="{FF2B5EF4-FFF2-40B4-BE49-F238E27FC236}">
                      <a16:creationId xmlns:a16="http://schemas.microsoft.com/office/drawing/2014/main" id="{0AAF17DE-DF49-4062-9C68-257FFEAE86DD}"/>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83" name="Rounded Rectangle 91">
                  <a:extLst>
                    <a:ext uri="{FF2B5EF4-FFF2-40B4-BE49-F238E27FC236}">
                      <a16:creationId xmlns:a16="http://schemas.microsoft.com/office/drawing/2014/main" id="{EF25CB51-4082-4171-8F0B-1FEAFAF3B695}"/>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84" name="Rounded Rectangle 92">
                  <a:extLst>
                    <a:ext uri="{FF2B5EF4-FFF2-40B4-BE49-F238E27FC236}">
                      <a16:creationId xmlns:a16="http://schemas.microsoft.com/office/drawing/2014/main" id="{260EA687-E920-4866-B239-07898F79265A}"/>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85" name="Rounded Rectangle 93">
                  <a:extLst>
                    <a:ext uri="{FF2B5EF4-FFF2-40B4-BE49-F238E27FC236}">
                      <a16:creationId xmlns:a16="http://schemas.microsoft.com/office/drawing/2014/main" id="{B09B87A0-4FAF-40C7-9707-5D48ED2B020A}"/>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86" name="Rounded Rectangle 94">
                  <a:extLst>
                    <a:ext uri="{FF2B5EF4-FFF2-40B4-BE49-F238E27FC236}">
                      <a16:creationId xmlns:a16="http://schemas.microsoft.com/office/drawing/2014/main" id="{503A758B-BC14-4D94-B8DC-B1C25C85EA6B}"/>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34" name="Group 1260">
                <a:extLst>
                  <a:ext uri="{FF2B5EF4-FFF2-40B4-BE49-F238E27FC236}">
                    <a16:creationId xmlns:a16="http://schemas.microsoft.com/office/drawing/2014/main" id="{2C21BDA3-B00C-4696-8656-220C49404C28}"/>
                  </a:ext>
                </a:extLst>
              </p:cNvPr>
              <p:cNvGrpSpPr/>
              <p:nvPr/>
            </p:nvGrpSpPr>
            <p:grpSpPr>
              <a:xfrm>
                <a:off x="1736968" y="3144099"/>
                <a:ext cx="939689" cy="103689"/>
                <a:chOff x="703378" y="1693789"/>
                <a:chExt cx="939689" cy="103689"/>
              </a:xfrm>
              <a:grpFill/>
            </p:grpSpPr>
            <p:sp>
              <p:nvSpPr>
                <p:cNvPr id="371" name="Rounded Rectangle 79">
                  <a:extLst>
                    <a:ext uri="{FF2B5EF4-FFF2-40B4-BE49-F238E27FC236}">
                      <a16:creationId xmlns:a16="http://schemas.microsoft.com/office/drawing/2014/main" id="{B87FDDAE-3B6C-4E80-9E05-87B59D7132D6}"/>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72" name="Rounded Rectangle 80">
                  <a:extLst>
                    <a:ext uri="{FF2B5EF4-FFF2-40B4-BE49-F238E27FC236}">
                      <a16:creationId xmlns:a16="http://schemas.microsoft.com/office/drawing/2014/main" id="{D0FEA1C8-3048-494A-8F27-803FD802F4D1}"/>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73" name="Rounded Rectangle 81">
                  <a:extLst>
                    <a:ext uri="{FF2B5EF4-FFF2-40B4-BE49-F238E27FC236}">
                      <a16:creationId xmlns:a16="http://schemas.microsoft.com/office/drawing/2014/main" id="{6849EAEE-ED6F-4F87-B852-05639748043E}"/>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74" name="Rounded Rectangle 82">
                  <a:extLst>
                    <a:ext uri="{FF2B5EF4-FFF2-40B4-BE49-F238E27FC236}">
                      <a16:creationId xmlns:a16="http://schemas.microsoft.com/office/drawing/2014/main" id="{7A498E00-222D-4075-9C62-447509B7E346}"/>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75" name="Rounded Rectangle 83">
                  <a:extLst>
                    <a:ext uri="{FF2B5EF4-FFF2-40B4-BE49-F238E27FC236}">
                      <a16:creationId xmlns:a16="http://schemas.microsoft.com/office/drawing/2014/main" id="{6675A7C4-6A96-49C7-A225-28E3C4C6DCEB}"/>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76" name="Rounded Rectangle 84">
                  <a:extLst>
                    <a:ext uri="{FF2B5EF4-FFF2-40B4-BE49-F238E27FC236}">
                      <a16:creationId xmlns:a16="http://schemas.microsoft.com/office/drawing/2014/main" id="{277E1033-CB05-4C4A-9525-DF6463B5B45F}"/>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77" name="Rounded Rectangle 85">
                  <a:extLst>
                    <a:ext uri="{FF2B5EF4-FFF2-40B4-BE49-F238E27FC236}">
                      <a16:creationId xmlns:a16="http://schemas.microsoft.com/office/drawing/2014/main" id="{D51EAE93-8E3D-40B3-974E-66EE172AD6E4}"/>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78" name="Rounded Rectangle 86">
                  <a:extLst>
                    <a:ext uri="{FF2B5EF4-FFF2-40B4-BE49-F238E27FC236}">
                      <a16:creationId xmlns:a16="http://schemas.microsoft.com/office/drawing/2014/main" id="{816EAC9F-04D0-4271-8630-29B93BE9DB16}"/>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35" name="Group 1269">
                <a:extLst>
                  <a:ext uri="{FF2B5EF4-FFF2-40B4-BE49-F238E27FC236}">
                    <a16:creationId xmlns:a16="http://schemas.microsoft.com/office/drawing/2014/main" id="{F74E67F4-6470-44E4-B25A-D84F4B564C46}"/>
                  </a:ext>
                </a:extLst>
              </p:cNvPr>
              <p:cNvGrpSpPr/>
              <p:nvPr/>
            </p:nvGrpSpPr>
            <p:grpSpPr>
              <a:xfrm>
                <a:off x="1736968" y="3289130"/>
                <a:ext cx="939689" cy="103689"/>
                <a:chOff x="703378" y="1693789"/>
                <a:chExt cx="939689" cy="103689"/>
              </a:xfrm>
              <a:grpFill/>
            </p:grpSpPr>
            <p:sp>
              <p:nvSpPr>
                <p:cNvPr id="363" name="Rounded Rectangle 71">
                  <a:extLst>
                    <a:ext uri="{FF2B5EF4-FFF2-40B4-BE49-F238E27FC236}">
                      <a16:creationId xmlns:a16="http://schemas.microsoft.com/office/drawing/2014/main" id="{183874DB-8D84-436F-9E62-554BCF5127E9}"/>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64" name="Rounded Rectangle 72">
                  <a:extLst>
                    <a:ext uri="{FF2B5EF4-FFF2-40B4-BE49-F238E27FC236}">
                      <a16:creationId xmlns:a16="http://schemas.microsoft.com/office/drawing/2014/main" id="{2FEFBAAC-4259-4C4C-AC81-518B2A63C631}"/>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65" name="Rounded Rectangle 73">
                  <a:extLst>
                    <a:ext uri="{FF2B5EF4-FFF2-40B4-BE49-F238E27FC236}">
                      <a16:creationId xmlns:a16="http://schemas.microsoft.com/office/drawing/2014/main" id="{22AFF20C-4D5E-4D5D-BD9C-CAE5BFC18942}"/>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66" name="Rounded Rectangle 74">
                  <a:extLst>
                    <a:ext uri="{FF2B5EF4-FFF2-40B4-BE49-F238E27FC236}">
                      <a16:creationId xmlns:a16="http://schemas.microsoft.com/office/drawing/2014/main" id="{854CC21E-EA8D-4BB4-A621-DC562EBA1BF6}"/>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67" name="Rounded Rectangle 75">
                  <a:extLst>
                    <a:ext uri="{FF2B5EF4-FFF2-40B4-BE49-F238E27FC236}">
                      <a16:creationId xmlns:a16="http://schemas.microsoft.com/office/drawing/2014/main" id="{89E0BB62-6441-4DB4-95E2-72A48184B9C5}"/>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68" name="Rounded Rectangle 76">
                  <a:extLst>
                    <a:ext uri="{FF2B5EF4-FFF2-40B4-BE49-F238E27FC236}">
                      <a16:creationId xmlns:a16="http://schemas.microsoft.com/office/drawing/2014/main" id="{D736BB5F-C210-4D2E-ACA8-A7C995B5EE32}"/>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69" name="Rounded Rectangle 77">
                  <a:extLst>
                    <a:ext uri="{FF2B5EF4-FFF2-40B4-BE49-F238E27FC236}">
                      <a16:creationId xmlns:a16="http://schemas.microsoft.com/office/drawing/2014/main" id="{040CC214-6577-4192-8466-AF15F11609B0}"/>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70" name="Rounded Rectangle 78">
                  <a:extLst>
                    <a:ext uri="{FF2B5EF4-FFF2-40B4-BE49-F238E27FC236}">
                      <a16:creationId xmlns:a16="http://schemas.microsoft.com/office/drawing/2014/main" id="{78613459-6C7F-4933-A777-D8AE48D88A04}"/>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36" name="Group 1278">
                <a:extLst>
                  <a:ext uri="{FF2B5EF4-FFF2-40B4-BE49-F238E27FC236}">
                    <a16:creationId xmlns:a16="http://schemas.microsoft.com/office/drawing/2014/main" id="{C5CD5478-0F1D-4AF9-ACED-FB1791D5871B}"/>
                  </a:ext>
                </a:extLst>
              </p:cNvPr>
              <p:cNvGrpSpPr/>
              <p:nvPr/>
            </p:nvGrpSpPr>
            <p:grpSpPr>
              <a:xfrm>
                <a:off x="1736968" y="3434161"/>
                <a:ext cx="939689" cy="103689"/>
                <a:chOff x="703378" y="1693789"/>
                <a:chExt cx="939689" cy="103689"/>
              </a:xfrm>
              <a:grpFill/>
            </p:grpSpPr>
            <p:sp>
              <p:nvSpPr>
                <p:cNvPr id="355" name="Rounded Rectangle 63">
                  <a:extLst>
                    <a:ext uri="{FF2B5EF4-FFF2-40B4-BE49-F238E27FC236}">
                      <a16:creationId xmlns:a16="http://schemas.microsoft.com/office/drawing/2014/main" id="{8CAC2364-9B05-4EA0-8D6E-5E25C2A6B621}"/>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56" name="Rounded Rectangle 64">
                  <a:extLst>
                    <a:ext uri="{FF2B5EF4-FFF2-40B4-BE49-F238E27FC236}">
                      <a16:creationId xmlns:a16="http://schemas.microsoft.com/office/drawing/2014/main" id="{005693CC-FF98-4CAD-A8F0-69391A101A11}"/>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57" name="Rounded Rectangle 65">
                  <a:extLst>
                    <a:ext uri="{FF2B5EF4-FFF2-40B4-BE49-F238E27FC236}">
                      <a16:creationId xmlns:a16="http://schemas.microsoft.com/office/drawing/2014/main" id="{3A4C4B73-4F50-4D86-9446-97F3C661675E}"/>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58" name="Rounded Rectangle 66">
                  <a:extLst>
                    <a:ext uri="{FF2B5EF4-FFF2-40B4-BE49-F238E27FC236}">
                      <a16:creationId xmlns:a16="http://schemas.microsoft.com/office/drawing/2014/main" id="{98F463DE-5BC4-4A6E-AACB-22E87F12BB03}"/>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59" name="Rounded Rectangle 67">
                  <a:extLst>
                    <a:ext uri="{FF2B5EF4-FFF2-40B4-BE49-F238E27FC236}">
                      <a16:creationId xmlns:a16="http://schemas.microsoft.com/office/drawing/2014/main" id="{1F764750-5EEC-45A9-9EA0-660D1F0B0768}"/>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60" name="Rounded Rectangle 68">
                  <a:extLst>
                    <a:ext uri="{FF2B5EF4-FFF2-40B4-BE49-F238E27FC236}">
                      <a16:creationId xmlns:a16="http://schemas.microsoft.com/office/drawing/2014/main" id="{483E4C59-F652-4701-AE81-E1F7F7207DCB}"/>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61" name="Rounded Rectangle 69">
                  <a:extLst>
                    <a:ext uri="{FF2B5EF4-FFF2-40B4-BE49-F238E27FC236}">
                      <a16:creationId xmlns:a16="http://schemas.microsoft.com/office/drawing/2014/main" id="{C0299F0F-768B-4674-AD52-1AE8078B28F5}"/>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62" name="Rounded Rectangle 70">
                  <a:extLst>
                    <a:ext uri="{FF2B5EF4-FFF2-40B4-BE49-F238E27FC236}">
                      <a16:creationId xmlns:a16="http://schemas.microsoft.com/office/drawing/2014/main" id="{4DD430D0-1E50-4C5F-B2FF-F155C19FF7A4}"/>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37" name="Group 1287">
                <a:extLst>
                  <a:ext uri="{FF2B5EF4-FFF2-40B4-BE49-F238E27FC236}">
                    <a16:creationId xmlns:a16="http://schemas.microsoft.com/office/drawing/2014/main" id="{E360A281-D79B-42FC-86B2-A2DF87E6CCDF}"/>
                  </a:ext>
                </a:extLst>
              </p:cNvPr>
              <p:cNvGrpSpPr/>
              <p:nvPr/>
            </p:nvGrpSpPr>
            <p:grpSpPr>
              <a:xfrm>
                <a:off x="1736968" y="3579192"/>
                <a:ext cx="939689" cy="103689"/>
                <a:chOff x="703378" y="1693789"/>
                <a:chExt cx="939689" cy="103689"/>
              </a:xfrm>
              <a:grpFill/>
            </p:grpSpPr>
            <p:sp>
              <p:nvSpPr>
                <p:cNvPr id="347" name="Rounded Rectangle 55">
                  <a:extLst>
                    <a:ext uri="{FF2B5EF4-FFF2-40B4-BE49-F238E27FC236}">
                      <a16:creationId xmlns:a16="http://schemas.microsoft.com/office/drawing/2014/main" id="{C4DBBB71-93F2-4926-8DF3-407BFD356E41}"/>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48" name="Rounded Rectangle 56">
                  <a:extLst>
                    <a:ext uri="{FF2B5EF4-FFF2-40B4-BE49-F238E27FC236}">
                      <a16:creationId xmlns:a16="http://schemas.microsoft.com/office/drawing/2014/main" id="{67E0920A-CCE7-4477-8A6C-3B02BE89A3E9}"/>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49" name="Rounded Rectangle 57">
                  <a:extLst>
                    <a:ext uri="{FF2B5EF4-FFF2-40B4-BE49-F238E27FC236}">
                      <a16:creationId xmlns:a16="http://schemas.microsoft.com/office/drawing/2014/main" id="{226BB40D-B1E4-4828-BBD3-501860281EF0}"/>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50" name="Rounded Rectangle 58">
                  <a:extLst>
                    <a:ext uri="{FF2B5EF4-FFF2-40B4-BE49-F238E27FC236}">
                      <a16:creationId xmlns:a16="http://schemas.microsoft.com/office/drawing/2014/main" id="{D346EAA5-9B6D-4820-8117-F91150A52383}"/>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51" name="Rounded Rectangle 59">
                  <a:extLst>
                    <a:ext uri="{FF2B5EF4-FFF2-40B4-BE49-F238E27FC236}">
                      <a16:creationId xmlns:a16="http://schemas.microsoft.com/office/drawing/2014/main" id="{71AD4F51-C5A0-436A-8895-4BA2AF9A2263}"/>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52" name="Rounded Rectangle 60">
                  <a:extLst>
                    <a:ext uri="{FF2B5EF4-FFF2-40B4-BE49-F238E27FC236}">
                      <a16:creationId xmlns:a16="http://schemas.microsoft.com/office/drawing/2014/main" id="{B6653B40-6B3C-48D9-9168-58E45A5C8842}"/>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53" name="Rounded Rectangle 61">
                  <a:extLst>
                    <a:ext uri="{FF2B5EF4-FFF2-40B4-BE49-F238E27FC236}">
                      <a16:creationId xmlns:a16="http://schemas.microsoft.com/office/drawing/2014/main" id="{7F512BF6-B7F7-48BB-8D84-6C65ABA8ACCB}"/>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54" name="Rounded Rectangle 62">
                  <a:extLst>
                    <a:ext uri="{FF2B5EF4-FFF2-40B4-BE49-F238E27FC236}">
                      <a16:creationId xmlns:a16="http://schemas.microsoft.com/office/drawing/2014/main" id="{B968E902-674D-46F0-8617-A5AD21963278}"/>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38" name="Group 1296">
                <a:extLst>
                  <a:ext uri="{FF2B5EF4-FFF2-40B4-BE49-F238E27FC236}">
                    <a16:creationId xmlns:a16="http://schemas.microsoft.com/office/drawing/2014/main" id="{9A6897D1-D252-4B74-AE5D-9CA990156899}"/>
                  </a:ext>
                </a:extLst>
              </p:cNvPr>
              <p:cNvGrpSpPr/>
              <p:nvPr/>
            </p:nvGrpSpPr>
            <p:grpSpPr>
              <a:xfrm>
                <a:off x="1736968" y="3724226"/>
                <a:ext cx="939689" cy="103689"/>
                <a:chOff x="703378" y="1693789"/>
                <a:chExt cx="939689" cy="103689"/>
              </a:xfrm>
              <a:grpFill/>
            </p:grpSpPr>
            <p:sp>
              <p:nvSpPr>
                <p:cNvPr id="339" name="Rounded Rectangle 47">
                  <a:extLst>
                    <a:ext uri="{FF2B5EF4-FFF2-40B4-BE49-F238E27FC236}">
                      <a16:creationId xmlns:a16="http://schemas.microsoft.com/office/drawing/2014/main" id="{1EB041CB-E301-4436-86CB-823B93F67CA0}"/>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40" name="Rounded Rectangle 48">
                  <a:extLst>
                    <a:ext uri="{FF2B5EF4-FFF2-40B4-BE49-F238E27FC236}">
                      <a16:creationId xmlns:a16="http://schemas.microsoft.com/office/drawing/2014/main" id="{9404A8D6-E8E3-457D-8E3C-1F8A871FBB0F}"/>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41" name="Rounded Rectangle 49">
                  <a:extLst>
                    <a:ext uri="{FF2B5EF4-FFF2-40B4-BE49-F238E27FC236}">
                      <a16:creationId xmlns:a16="http://schemas.microsoft.com/office/drawing/2014/main" id="{84F2FE72-D56C-499F-8910-F15BC15FBA62}"/>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42" name="Rounded Rectangle 50">
                  <a:extLst>
                    <a:ext uri="{FF2B5EF4-FFF2-40B4-BE49-F238E27FC236}">
                      <a16:creationId xmlns:a16="http://schemas.microsoft.com/office/drawing/2014/main" id="{67920B64-9565-4325-A46D-6EAC712AF58E}"/>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43" name="Rounded Rectangle 51">
                  <a:extLst>
                    <a:ext uri="{FF2B5EF4-FFF2-40B4-BE49-F238E27FC236}">
                      <a16:creationId xmlns:a16="http://schemas.microsoft.com/office/drawing/2014/main" id="{5B02C526-15E6-461E-BCD3-42472A7FE192}"/>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44" name="Rounded Rectangle 52">
                  <a:extLst>
                    <a:ext uri="{FF2B5EF4-FFF2-40B4-BE49-F238E27FC236}">
                      <a16:creationId xmlns:a16="http://schemas.microsoft.com/office/drawing/2014/main" id="{F36B8CDB-BA21-47BA-A75F-0A81CF5AB738}"/>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45" name="Rounded Rectangle 53">
                  <a:extLst>
                    <a:ext uri="{FF2B5EF4-FFF2-40B4-BE49-F238E27FC236}">
                      <a16:creationId xmlns:a16="http://schemas.microsoft.com/office/drawing/2014/main" id="{CDFA7536-417C-46B0-99E7-BB15BFC71813}"/>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346" name="Rounded Rectangle 54">
                  <a:extLst>
                    <a:ext uri="{FF2B5EF4-FFF2-40B4-BE49-F238E27FC236}">
                      <a16:creationId xmlns:a16="http://schemas.microsoft.com/office/drawing/2014/main" id="{1882EEE1-1139-4804-9316-78D242C8AEC2}"/>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grpSp>
      <p:sp>
        <p:nvSpPr>
          <p:cNvPr id="579" name="Rectangle 578">
            <a:extLst>
              <a:ext uri="{FF2B5EF4-FFF2-40B4-BE49-F238E27FC236}">
                <a16:creationId xmlns:a16="http://schemas.microsoft.com/office/drawing/2014/main" id="{930A4501-CFCF-448A-8663-FF20E1E2E905}"/>
              </a:ext>
            </a:extLst>
          </p:cNvPr>
          <p:cNvSpPr/>
          <p:nvPr/>
        </p:nvSpPr>
        <p:spPr>
          <a:xfrm>
            <a:off x="1422382" y="2190598"/>
            <a:ext cx="3984172" cy="1172600"/>
          </a:xfrm>
          <a:prstGeom prst="rect">
            <a:avLst/>
          </a:prstGeom>
        </p:spPr>
        <p:txBody>
          <a:bodyPr wrap="square" lIns="137134" tIns="68566" rIns="137134" bIns="68566">
            <a:spAutoFit/>
          </a:bodyPr>
          <a:lstStyle/>
          <a:p>
            <a:pPr algn="ctr"/>
            <a:r>
              <a:rPr lang="en-US" sz="2400" b="1">
                <a:solidFill>
                  <a:schemeClr val="bg1"/>
                </a:solidFill>
                <a:latin typeface="Arial" panose="020B0604020202020204" pitchFamily="34" charset="0"/>
                <a:cs typeface="Arial" panose="020B0604020202020204" pitchFamily="34" charset="0"/>
              </a:rPr>
              <a:t>CPU</a:t>
            </a:r>
          </a:p>
          <a:p>
            <a:pPr algn="ctr">
              <a:lnSpc>
                <a:spcPct val="90000"/>
              </a:lnSpc>
            </a:pPr>
            <a:r>
              <a:rPr lang="en-US" sz="2400">
                <a:solidFill>
                  <a:schemeClr val="bg1"/>
                </a:solidFill>
                <a:latin typeface="Arial" panose="020B0604020202020204" pitchFamily="34" charset="0"/>
                <a:cs typeface="Arial" panose="020B0604020202020204" pitchFamily="34" charset="0"/>
              </a:rPr>
              <a:t>Optimized for </a:t>
            </a:r>
          </a:p>
          <a:p>
            <a:pPr algn="ctr">
              <a:lnSpc>
                <a:spcPct val="90000"/>
              </a:lnSpc>
            </a:pPr>
            <a:r>
              <a:rPr lang="en-US" sz="2400">
                <a:solidFill>
                  <a:schemeClr val="bg1"/>
                </a:solidFill>
                <a:latin typeface="Arial" panose="020B0604020202020204" pitchFamily="34" charset="0"/>
                <a:cs typeface="Arial" panose="020B0604020202020204" pitchFamily="34" charset="0"/>
              </a:rPr>
              <a:t>Serial Tasks</a:t>
            </a:r>
          </a:p>
        </p:txBody>
      </p:sp>
      <p:sp>
        <p:nvSpPr>
          <p:cNvPr id="580" name="Rectangle 579">
            <a:extLst>
              <a:ext uri="{FF2B5EF4-FFF2-40B4-BE49-F238E27FC236}">
                <a16:creationId xmlns:a16="http://schemas.microsoft.com/office/drawing/2014/main" id="{0871D42F-37C5-41D1-B911-07C504703548}"/>
              </a:ext>
            </a:extLst>
          </p:cNvPr>
          <p:cNvSpPr/>
          <p:nvPr/>
        </p:nvSpPr>
        <p:spPr>
          <a:xfrm>
            <a:off x="6415602" y="2297475"/>
            <a:ext cx="4170644" cy="1172600"/>
          </a:xfrm>
          <a:prstGeom prst="rect">
            <a:avLst/>
          </a:prstGeom>
        </p:spPr>
        <p:txBody>
          <a:bodyPr wrap="square" lIns="137134" tIns="68566" rIns="137134" bIns="68566">
            <a:spAutoFit/>
          </a:bodyPr>
          <a:lstStyle/>
          <a:p>
            <a:pPr algn="ctr"/>
            <a:r>
              <a:rPr lang="en-US" sz="2400" b="1">
                <a:solidFill>
                  <a:schemeClr val="bg1"/>
                </a:solidFill>
                <a:latin typeface="Arial" panose="020B0604020202020204" pitchFamily="34" charset="0"/>
                <a:cs typeface="Arial" panose="020B0604020202020204" pitchFamily="34" charset="0"/>
              </a:rPr>
              <a:t>GPU Accelerator</a:t>
            </a:r>
          </a:p>
          <a:p>
            <a:pPr algn="ctr">
              <a:lnSpc>
                <a:spcPct val="90000"/>
              </a:lnSpc>
            </a:pPr>
            <a:r>
              <a:rPr lang="en-US" sz="2400">
                <a:solidFill>
                  <a:schemeClr val="bg1"/>
                </a:solidFill>
                <a:latin typeface="Arial" panose="020B0604020202020204" pitchFamily="34" charset="0"/>
                <a:cs typeface="Arial" panose="020B0604020202020204" pitchFamily="34" charset="0"/>
              </a:rPr>
              <a:t>Optimized for </a:t>
            </a:r>
          </a:p>
          <a:p>
            <a:pPr algn="ctr">
              <a:lnSpc>
                <a:spcPct val="90000"/>
              </a:lnSpc>
            </a:pPr>
            <a:r>
              <a:rPr lang="en-US" sz="2400">
                <a:solidFill>
                  <a:schemeClr val="bg1"/>
                </a:solidFill>
                <a:latin typeface="Arial" panose="020B0604020202020204" pitchFamily="34" charset="0"/>
                <a:cs typeface="Arial" panose="020B0604020202020204" pitchFamily="34" charset="0"/>
              </a:rPr>
              <a:t>Parallel Tasks</a:t>
            </a:r>
          </a:p>
        </p:txBody>
      </p:sp>
      <p:sp>
        <p:nvSpPr>
          <p:cNvPr id="581" name="Cross 580">
            <a:extLst>
              <a:ext uri="{FF2B5EF4-FFF2-40B4-BE49-F238E27FC236}">
                <a16:creationId xmlns:a16="http://schemas.microsoft.com/office/drawing/2014/main" id="{AD7AA614-64E0-490F-B35B-C3D96CDA70FB}"/>
              </a:ext>
            </a:extLst>
          </p:cNvPr>
          <p:cNvSpPr/>
          <p:nvPr/>
        </p:nvSpPr>
        <p:spPr>
          <a:xfrm>
            <a:off x="5854137" y="5408910"/>
            <a:ext cx="524974" cy="537718"/>
          </a:xfrm>
          <a:prstGeom prst="plus">
            <a:avLst>
              <a:gd name="adj" fmla="val 33404"/>
            </a:avLst>
          </a:prstGeom>
          <a:solidFill>
            <a:schemeClr val="bg1">
              <a:lumMod val="75000"/>
              <a:lumOff val="25000"/>
            </a:schemeClr>
          </a:solidFill>
          <a:ln w="25400" cap="flat" cmpd="sng" algn="ctr">
            <a:noFill/>
            <a:prstDash val="solid"/>
          </a:ln>
          <a:effectLst>
            <a:outerShdw blurRad="50800" dist="38100" dir="2700000" algn="tl" rotWithShape="0">
              <a:prstClr val="black">
                <a:alpha val="40000"/>
              </a:prstClr>
            </a:outerShdw>
          </a:effectLst>
        </p:spPr>
        <p:txBody>
          <a:bodyPr lIns="137134" tIns="68566" rIns="137134" bIns="68566" rtlCol="0" anchor="ctr"/>
          <a:lstStyle/>
          <a:p>
            <a:pPr algn="ctr" defTabSz="1371330">
              <a:defRPr/>
            </a:pPr>
            <a:endParaRPr lang="en-US" sz="2700" kern="0">
              <a:ln w="18415" cmpd="sng">
                <a:solidFill>
                  <a:srgbClr val="FFFFFF"/>
                </a:solidFill>
                <a:prstDash val="solid"/>
              </a:ln>
              <a:solidFill>
                <a:schemeClr val="bg1"/>
              </a:solidFill>
              <a:effectLst>
                <a:outerShdw blurRad="63500" dir="3600000" algn="tl" rotWithShape="0">
                  <a:srgbClr val="000000">
                    <a:alpha val="70000"/>
                  </a:srgbClr>
                </a:outerShdw>
              </a:effectLst>
              <a:latin typeface="Arial"/>
            </a:endParaRPr>
          </a:p>
        </p:txBody>
      </p:sp>
      <p:sp>
        <p:nvSpPr>
          <p:cNvPr id="582" name="Title 1">
            <a:extLst>
              <a:ext uri="{FF2B5EF4-FFF2-40B4-BE49-F238E27FC236}">
                <a16:creationId xmlns:a16="http://schemas.microsoft.com/office/drawing/2014/main" id="{88D3C242-EF1F-4277-8BE1-87DF9D318A11}"/>
              </a:ext>
            </a:extLst>
          </p:cNvPr>
          <p:cNvSpPr>
            <a:spLocks noGrp="1"/>
          </p:cNvSpPr>
          <p:nvPr>
            <p:ph type="title"/>
          </p:nvPr>
        </p:nvSpPr>
        <p:spPr>
          <a:xfrm>
            <a:off x="3125627" y="346744"/>
            <a:ext cx="11798710" cy="1384996"/>
          </a:xfrm>
        </p:spPr>
        <p:txBody>
          <a:bodyPr>
            <a:normAutofit/>
          </a:bodyPr>
          <a:lstStyle/>
          <a:p>
            <a:pPr algn="ctr"/>
            <a:r>
              <a:rPr lang="en-US" b="0"/>
              <a:t>Accelerated Computing</a:t>
            </a:r>
            <a:br>
              <a:rPr lang="en-US" b="0"/>
            </a:br>
            <a:r>
              <a:rPr lang="en-US" sz="3000" b="0"/>
              <a:t>10x Performance &amp; 5x Energy Efficiency for HPC</a:t>
            </a:r>
          </a:p>
        </p:txBody>
      </p:sp>
      <p:sp>
        <p:nvSpPr>
          <p:cNvPr id="583" name="Rectangle 582">
            <a:extLst>
              <a:ext uri="{FF2B5EF4-FFF2-40B4-BE49-F238E27FC236}">
                <a16:creationId xmlns:a16="http://schemas.microsoft.com/office/drawing/2014/main" id="{BA1EC125-86D8-490F-897A-693C3D7FF7D1}"/>
              </a:ext>
            </a:extLst>
          </p:cNvPr>
          <p:cNvSpPr/>
          <p:nvPr/>
        </p:nvSpPr>
        <p:spPr>
          <a:xfrm>
            <a:off x="11116808" y="2867552"/>
            <a:ext cx="6365478" cy="5886140"/>
          </a:xfrm>
          <a:prstGeom prst="rect">
            <a:avLst/>
          </a:prstGeom>
          <a:solidFill>
            <a:schemeClr val="accent1">
              <a:lumMod val="20000"/>
              <a:lumOff val="80000"/>
              <a:alpha val="9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400">
                <a:solidFill>
                  <a:schemeClr val="bg1"/>
                </a:solidFill>
                <a:latin typeface="Arial" panose="020B0604020202020204" pitchFamily="34" charset="0"/>
                <a:cs typeface="Arial" panose="020B0604020202020204" pitchFamily="34" charset="0"/>
              </a:rPr>
              <a:t>CPU Strengths</a:t>
            </a:r>
          </a:p>
          <a:p>
            <a:pPr algn="ctr"/>
            <a:endParaRPr lang="en-US" sz="2400">
              <a:solidFill>
                <a:schemeClr val="bg1"/>
              </a:solidFill>
              <a:latin typeface="Arial" panose="020B0604020202020204" pitchFamily="34" charset="0"/>
              <a:cs typeface="Arial" panose="020B0604020202020204" pitchFamily="34" charset="0"/>
            </a:endParaRPr>
          </a:p>
          <a:p>
            <a:pPr marL="428626" indent="-428626">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Very large main memory</a:t>
            </a:r>
          </a:p>
          <a:p>
            <a:pPr marL="428626" indent="-428626">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Very fast clock speeds</a:t>
            </a:r>
          </a:p>
          <a:p>
            <a:pPr marL="428626" indent="-428626">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Latency optimized via large caches</a:t>
            </a:r>
          </a:p>
          <a:p>
            <a:pPr marL="428626" indent="-428626">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Small number of threads can run very quickly</a:t>
            </a:r>
          </a:p>
          <a:p>
            <a:pPr algn="ctr"/>
            <a:endParaRPr lang="en-US" sz="2400">
              <a:solidFill>
                <a:schemeClr val="bg1"/>
              </a:solidFill>
              <a:latin typeface="Arial" panose="020B0604020202020204" pitchFamily="34" charset="0"/>
              <a:cs typeface="Arial" panose="020B0604020202020204" pitchFamily="34" charset="0"/>
            </a:endParaRPr>
          </a:p>
          <a:p>
            <a:pPr algn="ctr"/>
            <a:r>
              <a:rPr lang="en-US" sz="2400">
                <a:solidFill>
                  <a:schemeClr val="bg1"/>
                </a:solidFill>
                <a:latin typeface="Arial" panose="020B0604020202020204" pitchFamily="34" charset="0"/>
                <a:cs typeface="Arial" panose="020B0604020202020204" pitchFamily="34" charset="0"/>
              </a:rPr>
              <a:t>CPU Weaknesses</a:t>
            </a:r>
          </a:p>
          <a:p>
            <a:pPr marL="428626" indent="-428626">
              <a:buFont typeface="Arial" panose="020B0604020202020204" pitchFamily="34" charset="0"/>
              <a:buChar char="•"/>
            </a:pPr>
            <a:endParaRPr lang="en-US" sz="2400">
              <a:solidFill>
                <a:schemeClr val="bg1"/>
              </a:solidFill>
              <a:latin typeface="Arial" panose="020B0604020202020204" pitchFamily="34" charset="0"/>
              <a:cs typeface="Arial" panose="020B0604020202020204" pitchFamily="34" charset="0"/>
            </a:endParaRPr>
          </a:p>
          <a:p>
            <a:pPr marL="428626" indent="-428626">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Relatively low memory bandwidth</a:t>
            </a:r>
          </a:p>
          <a:p>
            <a:pPr marL="428626" indent="-428626">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Cache misses very costly</a:t>
            </a:r>
          </a:p>
          <a:p>
            <a:pPr marL="428626" indent="-428626">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Low performance/watt</a:t>
            </a:r>
          </a:p>
          <a:p>
            <a:pPr marL="428626" indent="-428626">
              <a:buFont typeface="Arial" panose="020B0604020202020204" pitchFamily="34" charset="0"/>
              <a:buChar char="•"/>
            </a:pPr>
            <a:endParaRPr lang="en-US" sz="2700">
              <a:solidFill>
                <a:schemeClr val="bg1"/>
              </a:solidFill>
            </a:endParaRPr>
          </a:p>
        </p:txBody>
      </p:sp>
      <p:sp>
        <p:nvSpPr>
          <p:cNvPr id="294" name="Footer Placeholder 2">
            <a:extLst>
              <a:ext uri="{FF2B5EF4-FFF2-40B4-BE49-F238E27FC236}">
                <a16:creationId xmlns:a16="http://schemas.microsoft.com/office/drawing/2014/main" id="{A6E32E99-E881-4FE7-B578-6770E3B542C4}"/>
              </a:ext>
            </a:extLst>
          </p:cNvPr>
          <p:cNvSpPr>
            <a:spLocks noGrp="1"/>
          </p:cNvSpPr>
          <p:nvPr/>
        </p:nvSpPr>
        <p:spPr>
          <a:xfrm>
            <a:off x="11055128" y="9587313"/>
            <a:ext cx="1616500" cy="547690"/>
          </a:xfrm>
          <a:prstGeom prst="rect">
            <a:avLst/>
          </a:prstGeom>
        </p:spPr>
        <p:txBody>
          <a:bodyPr vert="horz" lIns="137160" tIns="68580" rIns="137160" bIns="68580" rtlCol="0" anchor="ctr"/>
          <a:lstStyle>
            <a:defPPr>
              <a:defRPr lang="en-US"/>
            </a:defPPr>
            <a:lvl1pPr algn="ctr" rtl="0" fontAlgn="base">
              <a:spcBef>
                <a:spcPct val="0"/>
              </a:spcBef>
              <a:spcAft>
                <a:spcPct val="0"/>
              </a:spcAft>
              <a:defRPr sz="900" kern="1200">
                <a:solidFill>
                  <a:schemeClr val="tx1">
                    <a:tint val="75000"/>
                  </a:schemeClr>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US" sz="1350">
                <a:solidFill>
                  <a:schemeClr val="bg1"/>
                </a:solidFill>
              </a:rPr>
              <a:t>© NVIDIA 2013</a:t>
            </a:r>
          </a:p>
        </p:txBody>
      </p:sp>
      <p:sp>
        <p:nvSpPr>
          <p:cNvPr id="585" name="TextBox 584">
            <a:extLst>
              <a:ext uri="{FF2B5EF4-FFF2-40B4-BE49-F238E27FC236}">
                <a16:creationId xmlns:a16="http://schemas.microsoft.com/office/drawing/2014/main" id="{C9212990-5504-4726-BF00-6869B4D72B99}"/>
              </a:ext>
            </a:extLst>
          </p:cNvPr>
          <p:cNvSpPr txBox="1"/>
          <p:nvPr/>
        </p:nvSpPr>
        <p:spPr>
          <a:xfrm>
            <a:off x="5096058" y="9704192"/>
            <a:ext cx="6454588" cy="3139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pPr>
            <a:r>
              <a:rPr lang="en-US" sz="1600">
                <a:solidFill>
                  <a:schemeClr val="bg1"/>
                </a:solidFill>
                <a:latin typeface="Trebuchet MS" panose="020B0603020202020204" pitchFamily="34" charset="0"/>
              </a:rPr>
              <a:t>Slide adapted from NVIDIA Accelerated Computing Teaching Kit</a:t>
            </a:r>
          </a:p>
        </p:txBody>
      </p:sp>
    </p:spTree>
    <p:extLst>
      <p:ext uri="{BB962C8B-B14F-4D97-AF65-F5344CB8AC3E}">
        <p14:creationId xmlns:p14="http://schemas.microsoft.com/office/powerpoint/2010/main" val="4149271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088A56-4F8F-4FDC-B77A-1FEB05483DF5}"/>
              </a:ext>
            </a:extLst>
          </p:cNvPr>
          <p:cNvSpPr>
            <a:spLocks noGrp="1"/>
          </p:cNvSpPr>
          <p:nvPr>
            <p:ph type="title"/>
          </p:nvPr>
        </p:nvSpPr>
        <p:spPr/>
        <p:txBody>
          <a:bodyPr/>
          <a:lstStyle/>
          <a:p>
            <a:r>
              <a:rPr lang="en-US"/>
              <a:t>GPU</a:t>
            </a:r>
          </a:p>
        </p:txBody>
      </p:sp>
      <p:sp>
        <p:nvSpPr>
          <p:cNvPr id="3" name="Content Placeholder 2">
            <a:extLst>
              <a:ext uri="{FF2B5EF4-FFF2-40B4-BE49-F238E27FC236}">
                <a16:creationId xmlns:a16="http://schemas.microsoft.com/office/drawing/2014/main" id="{B39D8FEC-09C5-4B3F-9EFB-4BA09A2951D1}"/>
              </a:ext>
            </a:extLst>
          </p:cNvPr>
          <p:cNvSpPr>
            <a:spLocks noGrp="1"/>
          </p:cNvSpPr>
          <p:nvPr>
            <p:ph idx="1"/>
          </p:nvPr>
        </p:nvSpPr>
        <p:spPr/>
        <p:txBody>
          <a:bodyPr/>
          <a:lstStyle/>
          <a:p>
            <a:r>
              <a:rPr lang="en-US" sz="2400"/>
              <a:t>Each core is much simpler than that of the CPU and each core on its own is not as fast as a CPU</a:t>
            </a:r>
          </a:p>
          <a:p>
            <a:r>
              <a:rPr lang="en-US" sz="2400"/>
              <a:t>It’s the number of cores that make a difference. GPU has hundreds to thousands of cores compared to a CPU which has 1 to 6 cores</a:t>
            </a:r>
          </a:p>
          <a:p>
            <a:r>
              <a:rPr lang="en-US" sz="2400"/>
              <a:t>Computations are done in parallel, asynchronously. </a:t>
            </a:r>
          </a:p>
          <a:p>
            <a:r>
              <a:rPr lang="en-US" sz="2400"/>
              <a:t>Still relies on CPU for managing and passing data</a:t>
            </a:r>
          </a:p>
          <a:p>
            <a:r>
              <a:rPr lang="en-US" sz="2400"/>
              <a:t>Programs must be rewritten to enable parallel processing</a:t>
            </a:r>
          </a:p>
          <a:p>
            <a:endParaRPr lang="en-US"/>
          </a:p>
        </p:txBody>
      </p:sp>
      <p:sp>
        <p:nvSpPr>
          <p:cNvPr id="4" name="Slide Number Placeholder 3">
            <a:extLst>
              <a:ext uri="{FF2B5EF4-FFF2-40B4-BE49-F238E27FC236}">
                <a16:creationId xmlns:a16="http://schemas.microsoft.com/office/drawing/2014/main" id="{296D66BF-93A7-44B0-AB86-071A1D38F2D0}"/>
              </a:ext>
            </a:extLst>
          </p:cNvPr>
          <p:cNvSpPr>
            <a:spLocks noGrp="1"/>
          </p:cNvSpPr>
          <p:nvPr>
            <p:ph type="sldNum" sz="quarter" idx="12"/>
          </p:nvPr>
        </p:nvSpPr>
        <p:spPr/>
        <p:txBody>
          <a:bodyPr/>
          <a:lstStyle/>
          <a:p>
            <a:pPr>
              <a:defRPr/>
            </a:pPr>
            <a:endParaRPr lang="en-US" altLang="en-US">
              <a:solidFill>
                <a:schemeClr val="bg1"/>
              </a:solidFill>
            </a:endParaRPr>
          </a:p>
        </p:txBody>
      </p:sp>
      <p:sp>
        <p:nvSpPr>
          <p:cNvPr id="5" name="Footer Placeholder 4">
            <a:extLst>
              <a:ext uri="{FF2B5EF4-FFF2-40B4-BE49-F238E27FC236}">
                <a16:creationId xmlns:a16="http://schemas.microsoft.com/office/drawing/2014/main" id="{0CB4AF51-9887-473F-B6C1-09DB6DD2C048}"/>
              </a:ext>
            </a:extLst>
          </p:cNvPr>
          <p:cNvSpPr>
            <a:spLocks noGrp="1"/>
          </p:cNvSpPr>
          <p:nvPr>
            <p:ph type="ftr" sz="quarter" idx="3"/>
          </p:nvPr>
        </p:nvSpPr>
        <p:spPr bwMode="auto">
          <a:xfrm>
            <a:off x="2355851" y="12490450"/>
            <a:ext cx="1038855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t" anchorCtr="0" compatLnSpc="1">
            <a:prstTxWarp prst="textNoShape">
              <a:avLst/>
            </a:prstTxWarp>
          </a:bodyPr>
          <a:lstStyle>
            <a:defPPr>
              <a:defRPr lang="en-US"/>
            </a:defPPr>
            <a:lvl1pPr algn="ctr" rtl="0" eaLnBrk="1" fontAlgn="base" hangingPunct="1">
              <a:spcBef>
                <a:spcPct val="0"/>
              </a:spcBef>
              <a:spcAft>
                <a:spcPct val="0"/>
              </a:spcAft>
              <a:defRPr sz="2800" kern="1200">
                <a:solidFill>
                  <a:schemeClr val="tx1"/>
                </a:solidFill>
                <a:latin typeface="Arial" charset="0"/>
                <a:ea typeface="+mn-ea"/>
                <a:cs typeface="+mn-cs"/>
              </a:defRPr>
            </a:lvl1pPr>
            <a:lvl2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2743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3657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4572000" algn="l" defTabSz="1828800" rtl="0" eaLnBrk="1" latinLnBrk="0" hangingPunct="1">
              <a:defRPr kern="1200">
                <a:solidFill>
                  <a:schemeClr val="tx1"/>
                </a:solidFill>
                <a:latin typeface="Arial" panose="020B0604020202020204" pitchFamily="34" charset="0"/>
                <a:ea typeface="+mn-ea"/>
                <a:cs typeface="+mn-cs"/>
              </a:defRPr>
            </a:lvl6pPr>
            <a:lvl7pPr marL="5486400" algn="l" defTabSz="1828800" rtl="0" eaLnBrk="1" latinLnBrk="0" hangingPunct="1">
              <a:defRPr kern="1200">
                <a:solidFill>
                  <a:schemeClr val="tx1"/>
                </a:solidFill>
                <a:latin typeface="Arial" panose="020B0604020202020204" pitchFamily="34" charset="0"/>
                <a:ea typeface="+mn-ea"/>
                <a:cs typeface="+mn-cs"/>
              </a:defRPr>
            </a:lvl7pPr>
            <a:lvl8pPr marL="6400800" algn="l" defTabSz="1828800" rtl="0" eaLnBrk="1" latinLnBrk="0" hangingPunct="1">
              <a:defRPr kern="1200">
                <a:solidFill>
                  <a:schemeClr val="tx1"/>
                </a:solidFill>
                <a:latin typeface="Arial" panose="020B0604020202020204" pitchFamily="34" charset="0"/>
                <a:ea typeface="+mn-ea"/>
                <a:cs typeface="+mn-cs"/>
              </a:defRPr>
            </a:lvl8pPr>
            <a:lvl9pPr marL="7315200" algn="l" defTabSz="1828800" rtl="0" eaLnBrk="1" latinLnBrk="0" hangingPunct="1">
              <a:defRPr kern="1200">
                <a:solidFill>
                  <a:schemeClr val="tx1"/>
                </a:solidFill>
                <a:latin typeface="Arial" panose="020B0604020202020204" pitchFamily="34" charset="0"/>
                <a:ea typeface="+mn-ea"/>
                <a:cs typeface="+mn-cs"/>
              </a:defRPr>
            </a:lvl9pPr>
          </a:lstStyle>
          <a:p>
            <a:pPr algn="l">
              <a:defRPr/>
            </a:pPr>
            <a:r>
              <a:rPr lang="en-US">
                <a:solidFill>
                  <a:schemeClr val="bg1"/>
                </a:solidFill>
              </a:rPr>
              <a:t>Data 604: Data Management</a:t>
            </a:r>
          </a:p>
        </p:txBody>
      </p:sp>
    </p:spTree>
    <p:extLst>
      <p:ext uri="{BB962C8B-B14F-4D97-AF65-F5344CB8AC3E}">
        <p14:creationId xmlns:p14="http://schemas.microsoft.com/office/powerpoint/2010/main" val="1990183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EF876A9-5F16-4191-A162-A47EDC604AB1}"/>
              </a:ext>
            </a:extLst>
          </p:cNvPr>
          <p:cNvSpPr>
            <a:spLocks noGrp="1"/>
          </p:cNvSpPr>
          <p:nvPr>
            <p:ph type="ftr" sz="quarter" idx="3"/>
          </p:nvPr>
        </p:nvSpPr>
        <p:spPr bwMode="auto">
          <a:xfrm>
            <a:off x="2355851" y="12490450"/>
            <a:ext cx="1038855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t" anchorCtr="0" compatLnSpc="1">
            <a:prstTxWarp prst="textNoShape">
              <a:avLst/>
            </a:prstTxWarp>
          </a:bodyPr>
          <a:lstStyle>
            <a:defPPr>
              <a:defRPr lang="en-US"/>
            </a:defPPr>
            <a:lvl1pPr algn="ctr" rtl="0" eaLnBrk="1" fontAlgn="base" hangingPunct="1">
              <a:spcBef>
                <a:spcPct val="0"/>
              </a:spcBef>
              <a:spcAft>
                <a:spcPct val="0"/>
              </a:spcAft>
              <a:defRPr sz="2800" kern="1200">
                <a:solidFill>
                  <a:schemeClr val="tx1"/>
                </a:solidFill>
                <a:latin typeface="Arial" charset="0"/>
                <a:ea typeface="+mn-ea"/>
                <a:cs typeface="+mn-cs"/>
              </a:defRPr>
            </a:lvl1pPr>
            <a:lvl2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2743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3657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4572000" algn="l" defTabSz="1828800" rtl="0" eaLnBrk="1" latinLnBrk="0" hangingPunct="1">
              <a:defRPr kern="1200">
                <a:solidFill>
                  <a:schemeClr val="tx1"/>
                </a:solidFill>
                <a:latin typeface="Arial" panose="020B0604020202020204" pitchFamily="34" charset="0"/>
                <a:ea typeface="+mn-ea"/>
                <a:cs typeface="+mn-cs"/>
              </a:defRPr>
            </a:lvl6pPr>
            <a:lvl7pPr marL="5486400" algn="l" defTabSz="1828800" rtl="0" eaLnBrk="1" latinLnBrk="0" hangingPunct="1">
              <a:defRPr kern="1200">
                <a:solidFill>
                  <a:schemeClr val="tx1"/>
                </a:solidFill>
                <a:latin typeface="Arial" panose="020B0604020202020204" pitchFamily="34" charset="0"/>
                <a:ea typeface="+mn-ea"/>
                <a:cs typeface="+mn-cs"/>
              </a:defRPr>
            </a:lvl7pPr>
            <a:lvl8pPr marL="6400800" algn="l" defTabSz="1828800" rtl="0" eaLnBrk="1" latinLnBrk="0" hangingPunct="1">
              <a:defRPr kern="1200">
                <a:solidFill>
                  <a:schemeClr val="tx1"/>
                </a:solidFill>
                <a:latin typeface="Arial" panose="020B0604020202020204" pitchFamily="34" charset="0"/>
                <a:ea typeface="+mn-ea"/>
                <a:cs typeface="+mn-cs"/>
              </a:defRPr>
            </a:lvl8pPr>
            <a:lvl9pPr marL="7315200" algn="l" defTabSz="1828800" rtl="0" eaLnBrk="1" latinLnBrk="0" hangingPunct="1">
              <a:defRPr kern="1200">
                <a:solidFill>
                  <a:schemeClr val="tx1"/>
                </a:solidFill>
                <a:latin typeface="Arial" panose="020B0604020202020204" pitchFamily="34" charset="0"/>
                <a:ea typeface="+mn-ea"/>
                <a:cs typeface="+mn-cs"/>
              </a:defRPr>
            </a:lvl9pPr>
          </a:lstStyle>
          <a:p>
            <a:pPr algn="l">
              <a:defRPr/>
            </a:pPr>
            <a:r>
              <a:rPr lang="en-US">
                <a:solidFill>
                  <a:schemeClr val="bg1"/>
                </a:solidFill>
              </a:rPr>
              <a:t>Data 604: Data Management</a:t>
            </a:r>
          </a:p>
        </p:txBody>
      </p:sp>
      <p:grpSp>
        <p:nvGrpSpPr>
          <p:cNvPr id="6" name="Group 5">
            <a:extLst>
              <a:ext uri="{FF2B5EF4-FFF2-40B4-BE49-F238E27FC236}">
                <a16:creationId xmlns:a16="http://schemas.microsoft.com/office/drawing/2014/main" id="{37E40C00-3437-44BD-BC80-E60ABCBF5738}"/>
              </a:ext>
            </a:extLst>
          </p:cNvPr>
          <p:cNvGrpSpPr/>
          <p:nvPr/>
        </p:nvGrpSpPr>
        <p:grpSpPr>
          <a:xfrm>
            <a:off x="2081118" y="3949677"/>
            <a:ext cx="3363178" cy="3668902"/>
            <a:chOff x="2913547" y="2500538"/>
            <a:chExt cx="1688442" cy="2233981"/>
          </a:xfrm>
          <a:effectLst>
            <a:reflection blurRad="6350" stA="60000" endPos="50000" dist="101600" dir="5400000" sy="-100000" algn="bl" rotWithShape="0"/>
          </a:effectLst>
        </p:grpSpPr>
        <p:pic>
          <p:nvPicPr>
            <p:cNvPr id="7" name="Picture 6" descr="thinner_intel_chip.png">
              <a:extLst>
                <a:ext uri="{FF2B5EF4-FFF2-40B4-BE49-F238E27FC236}">
                  <a16:creationId xmlns:a16="http://schemas.microsoft.com/office/drawing/2014/main" id="{D2637C8C-948C-44D3-A179-2A5B05C5301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auto">
            <a:xfrm>
              <a:off x="2913547" y="2500538"/>
              <a:ext cx="1688442" cy="2233981"/>
            </a:xfrm>
            <a:prstGeom prst="rect">
              <a:avLst/>
            </a:prstGeom>
            <a:noFill/>
            <a:ln w="9525">
              <a:noFill/>
              <a:miter lim="800000"/>
              <a:headEnd/>
              <a:tailEnd/>
            </a:ln>
          </p:spPr>
        </p:pic>
        <p:sp>
          <p:nvSpPr>
            <p:cNvPr id="8" name="Rectangle 7">
              <a:extLst>
                <a:ext uri="{FF2B5EF4-FFF2-40B4-BE49-F238E27FC236}">
                  <a16:creationId xmlns:a16="http://schemas.microsoft.com/office/drawing/2014/main" id="{817824F2-A0E9-4F22-8DAA-738DE84D7719}"/>
                </a:ext>
              </a:extLst>
            </p:cNvPr>
            <p:cNvSpPr/>
            <p:nvPr/>
          </p:nvSpPr>
          <p:spPr bwMode="auto">
            <a:xfrm rot="5400000">
              <a:off x="3332090" y="3461190"/>
              <a:ext cx="867310" cy="1400909"/>
            </a:xfrm>
            <a:prstGeom prst="rect">
              <a:avLst/>
            </a:prstGeom>
            <a:blipFill dpi="0" rotWithShape="1">
              <a:blip r:embed="rId3" cstate="print">
                <a:alphaModFix amt="32000"/>
                <a:lum bright="-59000" contrast="65000"/>
                <a:extLst>
                  <a:ext uri="{28A0092B-C50C-407E-A947-70E740481C1C}">
                    <a14:useLocalDpi xmlns:a14="http://schemas.microsoft.com/office/drawing/2010/main"/>
                  </a:ext>
                </a:extLst>
              </a:blip>
              <a:srcRect/>
              <a:tile tx="0" ty="0" sx="100000" sy="100000" flip="none" algn="ctr"/>
            </a:blipFill>
            <a:ln w="9525" cap="flat" cmpd="sng" algn="ctr">
              <a:noFill/>
              <a:prstDash val="solid"/>
              <a:round/>
              <a:headEnd type="none" w="med" len="med"/>
              <a:tailEnd type="none" w="med" len="med"/>
            </a:ln>
            <a:effectLst/>
            <a:scene3d>
              <a:camera prst="orthographicFront"/>
              <a:lightRig rig="threePt" dir="t">
                <a:rot lat="0" lon="0" rev="20400000"/>
              </a:lightRig>
            </a:scene3d>
            <a:sp3d extrusionH="76200" prstMaterial="plastic"/>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grpSp>
          <p:nvGrpSpPr>
            <p:cNvPr id="9" name="Group 8">
              <a:extLst>
                <a:ext uri="{FF2B5EF4-FFF2-40B4-BE49-F238E27FC236}">
                  <a16:creationId xmlns:a16="http://schemas.microsoft.com/office/drawing/2014/main" id="{0F796082-77BC-4067-985F-0F826295C3DA}"/>
                </a:ext>
              </a:extLst>
            </p:cNvPr>
            <p:cNvGrpSpPr/>
            <p:nvPr/>
          </p:nvGrpSpPr>
          <p:grpSpPr>
            <a:xfrm>
              <a:off x="3098538" y="2782108"/>
              <a:ext cx="1309870" cy="359725"/>
              <a:chOff x="3098538" y="2782108"/>
              <a:chExt cx="1309870" cy="359725"/>
            </a:xfrm>
          </p:grpSpPr>
          <p:sp>
            <p:nvSpPr>
              <p:cNvPr id="14" name="Rounded Rectangle 11">
                <a:extLst>
                  <a:ext uri="{FF2B5EF4-FFF2-40B4-BE49-F238E27FC236}">
                    <a16:creationId xmlns:a16="http://schemas.microsoft.com/office/drawing/2014/main" id="{345E87D2-56A9-4B04-A610-C90939A00047}"/>
                  </a:ext>
                </a:extLst>
              </p:cNvPr>
              <p:cNvSpPr/>
              <p:nvPr/>
            </p:nvSpPr>
            <p:spPr bwMode="auto">
              <a:xfrm rot="5400000">
                <a:off x="3577905" y="2777067"/>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sp>
            <p:nvSpPr>
              <p:cNvPr id="15" name="Rounded Rectangle 12">
                <a:extLst>
                  <a:ext uri="{FF2B5EF4-FFF2-40B4-BE49-F238E27FC236}">
                    <a16:creationId xmlns:a16="http://schemas.microsoft.com/office/drawing/2014/main" id="{43E700D3-A948-490D-B291-045DA5D28272}"/>
                  </a:ext>
                </a:extLst>
              </p:cNvPr>
              <p:cNvSpPr/>
              <p:nvPr/>
            </p:nvSpPr>
            <p:spPr bwMode="auto">
              <a:xfrm rot="5400000">
                <a:off x="4043641" y="2777067"/>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sp>
            <p:nvSpPr>
              <p:cNvPr id="16" name="Rounded Rectangle 13">
                <a:extLst>
                  <a:ext uri="{FF2B5EF4-FFF2-40B4-BE49-F238E27FC236}">
                    <a16:creationId xmlns:a16="http://schemas.microsoft.com/office/drawing/2014/main" id="{0ED810AD-3469-45C6-98F0-045B342522B2}"/>
                  </a:ext>
                </a:extLst>
              </p:cNvPr>
              <p:cNvSpPr/>
              <p:nvPr/>
            </p:nvSpPr>
            <p:spPr bwMode="auto">
              <a:xfrm rot="5400000">
                <a:off x="3103579" y="2777067"/>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grpSp>
        <p:grpSp>
          <p:nvGrpSpPr>
            <p:cNvPr id="10" name="Group 9">
              <a:extLst>
                <a:ext uri="{FF2B5EF4-FFF2-40B4-BE49-F238E27FC236}">
                  <a16:creationId xmlns:a16="http://schemas.microsoft.com/office/drawing/2014/main" id="{B185BA48-E946-4033-844C-155A32EC0283}"/>
                </a:ext>
              </a:extLst>
            </p:cNvPr>
            <p:cNvGrpSpPr/>
            <p:nvPr/>
          </p:nvGrpSpPr>
          <p:grpSpPr>
            <a:xfrm>
              <a:off x="3098538" y="3261623"/>
              <a:ext cx="1309870" cy="359725"/>
              <a:chOff x="3106515" y="3261623"/>
              <a:chExt cx="1309870" cy="359725"/>
            </a:xfrm>
          </p:grpSpPr>
          <p:sp>
            <p:nvSpPr>
              <p:cNvPr id="11" name="Rounded Rectangle 8">
                <a:extLst>
                  <a:ext uri="{FF2B5EF4-FFF2-40B4-BE49-F238E27FC236}">
                    <a16:creationId xmlns:a16="http://schemas.microsoft.com/office/drawing/2014/main" id="{3B863C62-26E9-4F8E-A16C-BE2F4CD5AA7D}"/>
                  </a:ext>
                </a:extLst>
              </p:cNvPr>
              <p:cNvSpPr/>
              <p:nvPr/>
            </p:nvSpPr>
            <p:spPr bwMode="auto">
              <a:xfrm rot="5400000">
                <a:off x="3585882" y="3256582"/>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sp>
            <p:nvSpPr>
              <p:cNvPr id="12" name="Rounded Rectangle 9">
                <a:extLst>
                  <a:ext uri="{FF2B5EF4-FFF2-40B4-BE49-F238E27FC236}">
                    <a16:creationId xmlns:a16="http://schemas.microsoft.com/office/drawing/2014/main" id="{2A3F22F5-90BE-44AE-A04E-1F87D3A82B03}"/>
                  </a:ext>
                </a:extLst>
              </p:cNvPr>
              <p:cNvSpPr/>
              <p:nvPr/>
            </p:nvSpPr>
            <p:spPr bwMode="auto">
              <a:xfrm rot="5400000">
                <a:off x="4051618" y="3256582"/>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sp>
            <p:nvSpPr>
              <p:cNvPr id="13" name="Rounded Rectangle 10">
                <a:extLst>
                  <a:ext uri="{FF2B5EF4-FFF2-40B4-BE49-F238E27FC236}">
                    <a16:creationId xmlns:a16="http://schemas.microsoft.com/office/drawing/2014/main" id="{44F2FBAA-8A6D-45A8-970D-779233883DDF}"/>
                  </a:ext>
                </a:extLst>
              </p:cNvPr>
              <p:cNvSpPr/>
              <p:nvPr/>
            </p:nvSpPr>
            <p:spPr bwMode="auto">
              <a:xfrm rot="5400000">
                <a:off x="3111556" y="3256582"/>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grpSp>
      </p:grpSp>
      <p:grpSp>
        <p:nvGrpSpPr>
          <p:cNvPr id="17" name="Group 1306">
            <a:extLst>
              <a:ext uri="{FF2B5EF4-FFF2-40B4-BE49-F238E27FC236}">
                <a16:creationId xmlns:a16="http://schemas.microsoft.com/office/drawing/2014/main" id="{1BD93EC4-20E7-475F-86E1-C45F58921F76}"/>
              </a:ext>
            </a:extLst>
          </p:cNvPr>
          <p:cNvGrpSpPr>
            <a:grpSpLocks/>
          </p:cNvGrpSpPr>
          <p:nvPr/>
        </p:nvGrpSpPr>
        <p:grpSpPr bwMode="auto">
          <a:xfrm>
            <a:off x="7102305" y="3649795"/>
            <a:ext cx="3821046" cy="4268666"/>
            <a:chOff x="588497" y="1591580"/>
            <a:chExt cx="2208463" cy="2349804"/>
          </a:xfrm>
          <a:effectLst>
            <a:reflection blurRad="6350" stA="50000" endA="275" endPos="40000" dist="101600" dir="5400000" sy="-100000" algn="bl" rotWithShape="0"/>
          </a:effectLst>
        </p:grpSpPr>
        <p:pic>
          <p:nvPicPr>
            <p:cNvPr id="18" name="Picture 627" descr="Thinner_block_chip.png">
              <a:extLst>
                <a:ext uri="{FF2B5EF4-FFF2-40B4-BE49-F238E27FC236}">
                  <a16:creationId xmlns:a16="http://schemas.microsoft.com/office/drawing/2014/main" id="{FF6D0E4B-0691-4F82-ACB1-445816E54527}"/>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88497" y="1591580"/>
              <a:ext cx="2208463" cy="2349804"/>
            </a:xfrm>
            <a:prstGeom prst="rect">
              <a:avLst/>
            </a:prstGeom>
            <a:noFill/>
            <a:ln w="9525">
              <a:noFill/>
              <a:miter lim="800000"/>
              <a:headEnd/>
              <a:tailEnd/>
            </a:ln>
            <a:effectLst/>
          </p:spPr>
        </p:pic>
        <p:grpSp>
          <p:nvGrpSpPr>
            <p:cNvPr id="19" name="Group 1305">
              <a:extLst>
                <a:ext uri="{FF2B5EF4-FFF2-40B4-BE49-F238E27FC236}">
                  <a16:creationId xmlns:a16="http://schemas.microsoft.com/office/drawing/2014/main" id="{C1FD65D4-C5C7-4315-B218-32F675C72A02}"/>
                </a:ext>
              </a:extLst>
            </p:cNvPr>
            <p:cNvGrpSpPr/>
            <p:nvPr/>
          </p:nvGrpSpPr>
          <p:grpSpPr>
            <a:xfrm>
              <a:off x="707286" y="1693789"/>
              <a:ext cx="1969371" cy="2134126"/>
              <a:chOff x="707286" y="1693789"/>
              <a:chExt cx="1969371" cy="2134126"/>
            </a:xfrm>
            <a:gradFill>
              <a:gsLst>
                <a:gs pos="0">
                  <a:srgbClr val="69E515"/>
                </a:gs>
                <a:gs pos="68000">
                  <a:srgbClr val="3A761C"/>
                </a:gs>
                <a:gs pos="100000">
                  <a:srgbClr val="388A22"/>
                </a:gs>
              </a:gsLst>
              <a:lin ang="5400000" scaled="1"/>
            </a:gradFill>
          </p:grpSpPr>
          <p:grpSp>
            <p:nvGrpSpPr>
              <p:cNvPr id="20" name="Group 1043">
                <a:extLst>
                  <a:ext uri="{FF2B5EF4-FFF2-40B4-BE49-F238E27FC236}">
                    <a16:creationId xmlns:a16="http://schemas.microsoft.com/office/drawing/2014/main" id="{3C147974-104B-4613-BD60-6356C16B5AE6}"/>
                  </a:ext>
                </a:extLst>
              </p:cNvPr>
              <p:cNvGrpSpPr/>
              <p:nvPr/>
            </p:nvGrpSpPr>
            <p:grpSpPr>
              <a:xfrm>
                <a:off x="707286" y="1693789"/>
                <a:ext cx="939689" cy="103689"/>
                <a:chOff x="703378" y="1693789"/>
                <a:chExt cx="939689" cy="103689"/>
              </a:xfrm>
              <a:grpFill/>
            </p:grpSpPr>
            <p:sp>
              <p:nvSpPr>
                <p:cNvPr id="282" name="Rounded Rectangle 279">
                  <a:extLst>
                    <a:ext uri="{FF2B5EF4-FFF2-40B4-BE49-F238E27FC236}">
                      <a16:creationId xmlns:a16="http://schemas.microsoft.com/office/drawing/2014/main" id="{E51EBB7E-F861-4061-88C1-051C6412A81A}"/>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3" name="Rounded Rectangle 280">
                  <a:extLst>
                    <a:ext uri="{FF2B5EF4-FFF2-40B4-BE49-F238E27FC236}">
                      <a16:creationId xmlns:a16="http://schemas.microsoft.com/office/drawing/2014/main" id="{DE587586-DA48-4097-9A7B-05021839C29C}"/>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4" name="Rounded Rectangle 281">
                  <a:extLst>
                    <a:ext uri="{FF2B5EF4-FFF2-40B4-BE49-F238E27FC236}">
                      <a16:creationId xmlns:a16="http://schemas.microsoft.com/office/drawing/2014/main" id="{38DF87D5-BC34-47A9-91D1-0C6D023C44C7}"/>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5" name="Rounded Rectangle 282">
                  <a:extLst>
                    <a:ext uri="{FF2B5EF4-FFF2-40B4-BE49-F238E27FC236}">
                      <a16:creationId xmlns:a16="http://schemas.microsoft.com/office/drawing/2014/main" id="{97513F1D-BCF9-44E0-B754-A355E856AE85}"/>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6" name="Rounded Rectangle 283">
                  <a:extLst>
                    <a:ext uri="{FF2B5EF4-FFF2-40B4-BE49-F238E27FC236}">
                      <a16:creationId xmlns:a16="http://schemas.microsoft.com/office/drawing/2014/main" id="{98BFFF54-052C-4665-B414-79EE71B41308}"/>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7" name="Rounded Rectangle 284">
                  <a:extLst>
                    <a:ext uri="{FF2B5EF4-FFF2-40B4-BE49-F238E27FC236}">
                      <a16:creationId xmlns:a16="http://schemas.microsoft.com/office/drawing/2014/main" id="{882BF706-C103-4E3D-9EB7-994A7943F726}"/>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8" name="Rounded Rectangle 285">
                  <a:extLst>
                    <a:ext uri="{FF2B5EF4-FFF2-40B4-BE49-F238E27FC236}">
                      <a16:creationId xmlns:a16="http://schemas.microsoft.com/office/drawing/2014/main" id="{0CAF06A2-FC2C-4EC0-A8D8-F7CF9D0A1C43}"/>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9" name="Rounded Rectangle 286">
                  <a:extLst>
                    <a:ext uri="{FF2B5EF4-FFF2-40B4-BE49-F238E27FC236}">
                      <a16:creationId xmlns:a16="http://schemas.microsoft.com/office/drawing/2014/main" id="{EA17D9D2-B37D-4896-A185-33A3A74F8121}"/>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1" name="Group 1044">
                <a:extLst>
                  <a:ext uri="{FF2B5EF4-FFF2-40B4-BE49-F238E27FC236}">
                    <a16:creationId xmlns:a16="http://schemas.microsoft.com/office/drawing/2014/main" id="{CD8C34FA-69E1-4F3F-ABA2-AA2D5A203292}"/>
                  </a:ext>
                </a:extLst>
              </p:cNvPr>
              <p:cNvGrpSpPr/>
              <p:nvPr/>
            </p:nvGrpSpPr>
            <p:grpSpPr>
              <a:xfrm>
                <a:off x="707286" y="1838820"/>
                <a:ext cx="939689" cy="103689"/>
                <a:chOff x="703378" y="1693789"/>
                <a:chExt cx="939689" cy="103689"/>
              </a:xfrm>
              <a:grpFill/>
            </p:grpSpPr>
            <p:sp>
              <p:nvSpPr>
                <p:cNvPr id="274" name="Rounded Rectangle 271">
                  <a:extLst>
                    <a:ext uri="{FF2B5EF4-FFF2-40B4-BE49-F238E27FC236}">
                      <a16:creationId xmlns:a16="http://schemas.microsoft.com/office/drawing/2014/main" id="{F6E0DD95-C8DA-4259-A414-C59DA85A9534}"/>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5" name="Rounded Rectangle 272">
                  <a:extLst>
                    <a:ext uri="{FF2B5EF4-FFF2-40B4-BE49-F238E27FC236}">
                      <a16:creationId xmlns:a16="http://schemas.microsoft.com/office/drawing/2014/main" id="{74AA1B5E-13F6-4565-8E1C-A3D83320B9B3}"/>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6" name="Rounded Rectangle 273">
                  <a:extLst>
                    <a:ext uri="{FF2B5EF4-FFF2-40B4-BE49-F238E27FC236}">
                      <a16:creationId xmlns:a16="http://schemas.microsoft.com/office/drawing/2014/main" id="{5909C404-6B6F-4337-9363-B747BFC720FA}"/>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7" name="Rounded Rectangle 274">
                  <a:extLst>
                    <a:ext uri="{FF2B5EF4-FFF2-40B4-BE49-F238E27FC236}">
                      <a16:creationId xmlns:a16="http://schemas.microsoft.com/office/drawing/2014/main" id="{D0A8AD54-7A20-455E-91A8-B4CA32ECB315}"/>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8" name="Rounded Rectangle 275">
                  <a:extLst>
                    <a:ext uri="{FF2B5EF4-FFF2-40B4-BE49-F238E27FC236}">
                      <a16:creationId xmlns:a16="http://schemas.microsoft.com/office/drawing/2014/main" id="{4B5AC767-C07A-44BA-9983-DEF00CEE870F}"/>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9" name="Rounded Rectangle 276">
                  <a:extLst>
                    <a:ext uri="{FF2B5EF4-FFF2-40B4-BE49-F238E27FC236}">
                      <a16:creationId xmlns:a16="http://schemas.microsoft.com/office/drawing/2014/main" id="{921122CD-FD6A-4728-A4C1-8DB7ABA14B7C}"/>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0" name="Rounded Rectangle 277">
                  <a:extLst>
                    <a:ext uri="{FF2B5EF4-FFF2-40B4-BE49-F238E27FC236}">
                      <a16:creationId xmlns:a16="http://schemas.microsoft.com/office/drawing/2014/main" id="{E34905E6-048F-4C28-8058-B67727BC23C7}"/>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1" name="Rounded Rectangle 278">
                  <a:extLst>
                    <a:ext uri="{FF2B5EF4-FFF2-40B4-BE49-F238E27FC236}">
                      <a16:creationId xmlns:a16="http://schemas.microsoft.com/office/drawing/2014/main" id="{C42B1DB4-5DA7-450B-A9EA-A7F79A70B6F7}"/>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2" name="Group 1053">
                <a:extLst>
                  <a:ext uri="{FF2B5EF4-FFF2-40B4-BE49-F238E27FC236}">
                    <a16:creationId xmlns:a16="http://schemas.microsoft.com/office/drawing/2014/main" id="{BD728B0A-7A87-463C-9DB0-8EE7F552C948}"/>
                  </a:ext>
                </a:extLst>
              </p:cNvPr>
              <p:cNvGrpSpPr/>
              <p:nvPr/>
            </p:nvGrpSpPr>
            <p:grpSpPr>
              <a:xfrm>
                <a:off x="707286" y="1983851"/>
                <a:ext cx="939689" cy="103689"/>
                <a:chOff x="703378" y="1693789"/>
                <a:chExt cx="939689" cy="103689"/>
              </a:xfrm>
              <a:grpFill/>
            </p:grpSpPr>
            <p:sp>
              <p:nvSpPr>
                <p:cNvPr id="266" name="Rounded Rectangle 263">
                  <a:extLst>
                    <a:ext uri="{FF2B5EF4-FFF2-40B4-BE49-F238E27FC236}">
                      <a16:creationId xmlns:a16="http://schemas.microsoft.com/office/drawing/2014/main" id="{E3B93368-C216-48BC-8892-8379808A0AF8}"/>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7" name="Rounded Rectangle 264">
                  <a:extLst>
                    <a:ext uri="{FF2B5EF4-FFF2-40B4-BE49-F238E27FC236}">
                      <a16:creationId xmlns:a16="http://schemas.microsoft.com/office/drawing/2014/main" id="{37832F93-05DC-4F5B-BD25-0896AD16788C}"/>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8" name="Rounded Rectangle 265">
                  <a:extLst>
                    <a:ext uri="{FF2B5EF4-FFF2-40B4-BE49-F238E27FC236}">
                      <a16:creationId xmlns:a16="http://schemas.microsoft.com/office/drawing/2014/main" id="{F193E8A4-9270-4A95-A0C7-C033B8E10AE7}"/>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9" name="Rounded Rectangle 266">
                  <a:extLst>
                    <a:ext uri="{FF2B5EF4-FFF2-40B4-BE49-F238E27FC236}">
                      <a16:creationId xmlns:a16="http://schemas.microsoft.com/office/drawing/2014/main" id="{EA328242-D76F-4590-A120-D97DF8E68098}"/>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0" name="Rounded Rectangle 267">
                  <a:extLst>
                    <a:ext uri="{FF2B5EF4-FFF2-40B4-BE49-F238E27FC236}">
                      <a16:creationId xmlns:a16="http://schemas.microsoft.com/office/drawing/2014/main" id="{519090F0-FB3C-46D7-8778-E90ED534704F}"/>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1" name="Rounded Rectangle 268">
                  <a:extLst>
                    <a:ext uri="{FF2B5EF4-FFF2-40B4-BE49-F238E27FC236}">
                      <a16:creationId xmlns:a16="http://schemas.microsoft.com/office/drawing/2014/main" id="{0871E577-20CF-40CE-9EE0-45569558BF87}"/>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2" name="Rounded Rectangle 269">
                  <a:extLst>
                    <a:ext uri="{FF2B5EF4-FFF2-40B4-BE49-F238E27FC236}">
                      <a16:creationId xmlns:a16="http://schemas.microsoft.com/office/drawing/2014/main" id="{A9CCD6DF-3A7C-4E71-A0FF-CB3EF93DC4B6}"/>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3" name="Rounded Rectangle 270">
                  <a:extLst>
                    <a:ext uri="{FF2B5EF4-FFF2-40B4-BE49-F238E27FC236}">
                      <a16:creationId xmlns:a16="http://schemas.microsoft.com/office/drawing/2014/main" id="{E4DD5A68-E983-4D8C-B843-2E882F51780F}"/>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3" name="Group 1062">
                <a:extLst>
                  <a:ext uri="{FF2B5EF4-FFF2-40B4-BE49-F238E27FC236}">
                    <a16:creationId xmlns:a16="http://schemas.microsoft.com/office/drawing/2014/main" id="{A1D30271-EE8B-48BE-9B5D-DA2C481A1EC1}"/>
                  </a:ext>
                </a:extLst>
              </p:cNvPr>
              <p:cNvGrpSpPr/>
              <p:nvPr/>
            </p:nvGrpSpPr>
            <p:grpSpPr>
              <a:xfrm>
                <a:off x="707286" y="2128882"/>
                <a:ext cx="939689" cy="103689"/>
                <a:chOff x="703378" y="1693789"/>
                <a:chExt cx="939689" cy="103689"/>
              </a:xfrm>
              <a:grpFill/>
            </p:grpSpPr>
            <p:sp>
              <p:nvSpPr>
                <p:cNvPr id="258" name="Rounded Rectangle 255">
                  <a:extLst>
                    <a:ext uri="{FF2B5EF4-FFF2-40B4-BE49-F238E27FC236}">
                      <a16:creationId xmlns:a16="http://schemas.microsoft.com/office/drawing/2014/main" id="{BAAD28D6-88E8-4C59-B0E9-4FCE00CEF1A9}"/>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9" name="Rounded Rectangle 256">
                  <a:extLst>
                    <a:ext uri="{FF2B5EF4-FFF2-40B4-BE49-F238E27FC236}">
                      <a16:creationId xmlns:a16="http://schemas.microsoft.com/office/drawing/2014/main" id="{20885707-2E1A-489C-840C-D4F7919E4924}"/>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0" name="Rounded Rectangle 257">
                  <a:extLst>
                    <a:ext uri="{FF2B5EF4-FFF2-40B4-BE49-F238E27FC236}">
                      <a16:creationId xmlns:a16="http://schemas.microsoft.com/office/drawing/2014/main" id="{232571EF-65E3-4684-9249-CE4178DE2C33}"/>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1" name="Rounded Rectangle 258">
                  <a:extLst>
                    <a:ext uri="{FF2B5EF4-FFF2-40B4-BE49-F238E27FC236}">
                      <a16:creationId xmlns:a16="http://schemas.microsoft.com/office/drawing/2014/main" id="{B8CD9FE5-4749-4511-8F5E-FB879D4AEC6B}"/>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2" name="Rounded Rectangle 259">
                  <a:extLst>
                    <a:ext uri="{FF2B5EF4-FFF2-40B4-BE49-F238E27FC236}">
                      <a16:creationId xmlns:a16="http://schemas.microsoft.com/office/drawing/2014/main" id="{67E2D268-AB36-49F5-8A27-FC10D06641C2}"/>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3" name="Rounded Rectangle 260">
                  <a:extLst>
                    <a:ext uri="{FF2B5EF4-FFF2-40B4-BE49-F238E27FC236}">
                      <a16:creationId xmlns:a16="http://schemas.microsoft.com/office/drawing/2014/main" id="{0101C312-645D-4F4D-B7F3-3E762618A005}"/>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4" name="Rounded Rectangle 261">
                  <a:extLst>
                    <a:ext uri="{FF2B5EF4-FFF2-40B4-BE49-F238E27FC236}">
                      <a16:creationId xmlns:a16="http://schemas.microsoft.com/office/drawing/2014/main" id="{39FA7F57-78B6-46BB-A599-81E58014DDF1}"/>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5" name="Rounded Rectangle 262">
                  <a:extLst>
                    <a:ext uri="{FF2B5EF4-FFF2-40B4-BE49-F238E27FC236}">
                      <a16:creationId xmlns:a16="http://schemas.microsoft.com/office/drawing/2014/main" id="{BAE4CF3C-F46D-4C36-BCCE-C5601624DCAB}"/>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4" name="Group 1071">
                <a:extLst>
                  <a:ext uri="{FF2B5EF4-FFF2-40B4-BE49-F238E27FC236}">
                    <a16:creationId xmlns:a16="http://schemas.microsoft.com/office/drawing/2014/main" id="{C3513148-EEF0-4362-BD13-7598C0113E33}"/>
                  </a:ext>
                </a:extLst>
              </p:cNvPr>
              <p:cNvGrpSpPr/>
              <p:nvPr/>
            </p:nvGrpSpPr>
            <p:grpSpPr>
              <a:xfrm>
                <a:off x="707286" y="2273913"/>
                <a:ext cx="939689" cy="103689"/>
                <a:chOff x="703378" y="1693789"/>
                <a:chExt cx="939689" cy="103689"/>
              </a:xfrm>
              <a:grpFill/>
            </p:grpSpPr>
            <p:sp>
              <p:nvSpPr>
                <p:cNvPr id="250" name="Rounded Rectangle 247">
                  <a:extLst>
                    <a:ext uri="{FF2B5EF4-FFF2-40B4-BE49-F238E27FC236}">
                      <a16:creationId xmlns:a16="http://schemas.microsoft.com/office/drawing/2014/main" id="{D681DC6C-8785-4312-84AD-B41EDB8A7A56}"/>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1" name="Rounded Rectangle 248">
                  <a:extLst>
                    <a:ext uri="{FF2B5EF4-FFF2-40B4-BE49-F238E27FC236}">
                      <a16:creationId xmlns:a16="http://schemas.microsoft.com/office/drawing/2014/main" id="{DB4C5FA8-FDDE-4022-ABEC-A4CBFDD6CF15}"/>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2" name="Rounded Rectangle 249">
                  <a:extLst>
                    <a:ext uri="{FF2B5EF4-FFF2-40B4-BE49-F238E27FC236}">
                      <a16:creationId xmlns:a16="http://schemas.microsoft.com/office/drawing/2014/main" id="{9B7C8326-3154-42D4-856F-A2B2C20A1F9E}"/>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3" name="Rounded Rectangle 250">
                  <a:extLst>
                    <a:ext uri="{FF2B5EF4-FFF2-40B4-BE49-F238E27FC236}">
                      <a16:creationId xmlns:a16="http://schemas.microsoft.com/office/drawing/2014/main" id="{B0049E75-FA17-46A7-AC02-5C5CBDB7689C}"/>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4" name="Rounded Rectangle 251">
                  <a:extLst>
                    <a:ext uri="{FF2B5EF4-FFF2-40B4-BE49-F238E27FC236}">
                      <a16:creationId xmlns:a16="http://schemas.microsoft.com/office/drawing/2014/main" id="{AD545243-7A48-4229-960E-1C167DD999C3}"/>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5" name="Rounded Rectangle 252">
                  <a:extLst>
                    <a:ext uri="{FF2B5EF4-FFF2-40B4-BE49-F238E27FC236}">
                      <a16:creationId xmlns:a16="http://schemas.microsoft.com/office/drawing/2014/main" id="{49B42F45-6DF7-445C-B86A-D174668812F4}"/>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6" name="Rounded Rectangle 253">
                  <a:extLst>
                    <a:ext uri="{FF2B5EF4-FFF2-40B4-BE49-F238E27FC236}">
                      <a16:creationId xmlns:a16="http://schemas.microsoft.com/office/drawing/2014/main" id="{1FF71B68-C975-47D7-9773-B71EC19788A7}"/>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7" name="Rounded Rectangle 254">
                  <a:extLst>
                    <a:ext uri="{FF2B5EF4-FFF2-40B4-BE49-F238E27FC236}">
                      <a16:creationId xmlns:a16="http://schemas.microsoft.com/office/drawing/2014/main" id="{10989CB3-BDBF-4D6F-9591-BD22282842CA}"/>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5" name="Group 1080">
                <a:extLst>
                  <a:ext uri="{FF2B5EF4-FFF2-40B4-BE49-F238E27FC236}">
                    <a16:creationId xmlns:a16="http://schemas.microsoft.com/office/drawing/2014/main" id="{0DFBC0C6-4345-47E9-942E-F44B2DE7B856}"/>
                  </a:ext>
                </a:extLst>
              </p:cNvPr>
              <p:cNvGrpSpPr/>
              <p:nvPr/>
            </p:nvGrpSpPr>
            <p:grpSpPr>
              <a:xfrm>
                <a:off x="707286" y="2418944"/>
                <a:ext cx="939689" cy="103689"/>
                <a:chOff x="703378" y="1693789"/>
                <a:chExt cx="939689" cy="103689"/>
              </a:xfrm>
              <a:grpFill/>
            </p:grpSpPr>
            <p:sp>
              <p:nvSpPr>
                <p:cNvPr id="242" name="Rounded Rectangle 239">
                  <a:extLst>
                    <a:ext uri="{FF2B5EF4-FFF2-40B4-BE49-F238E27FC236}">
                      <a16:creationId xmlns:a16="http://schemas.microsoft.com/office/drawing/2014/main" id="{627F0473-565A-4DE7-A2D8-0CE4E32DEB65}"/>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3" name="Rounded Rectangle 240">
                  <a:extLst>
                    <a:ext uri="{FF2B5EF4-FFF2-40B4-BE49-F238E27FC236}">
                      <a16:creationId xmlns:a16="http://schemas.microsoft.com/office/drawing/2014/main" id="{7DAA7C5B-9B3A-433A-A695-D0FEF773228A}"/>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4" name="Rounded Rectangle 241">
                  <a:extLst>
                    <a:ext uri="{FF2B5EF4-FFF2-40B4-BE49-F238E27FC236}">
                      <a16:creationId xmlns:a16="http://schemas.microsoft.com/office/drawing/2014/main" id="{3C456797-564C-48AE-B82F-24D61AB18E33}"/>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5" name="Rounded Rectangle 242">
                  <a:extLst>
                    <a:ext uri="{FF2B5EF4-FFF2-40B4-BE49-F238E27FC236}">
                      <a16:creationId xmlns:a16="http://schemas.microsoft.com/office/drawing/2014/main" id="{B6AB82AD-1799-4F93-BF36-A6BCA2CC4B17}"/>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6" name="Rounded Rectangle 243">
                  <a:extLst>
                    <a:ext uri="{FF2B5EF4-FFF2-40B4-BE49-F238E27FC236}">
                      <a16:creationId xmlns:a16="http://schemas.microsoft.com/office/drawing/2014/main" id="{5D8E3F6A-BED7-4312-B0CE-E250012155C9}"/>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7" name="Rounded Rectangle 244">
                  <a:extLst>
                    <a:ext uri="{FF2B5EF4-FFF2-40B4-BE49-F238E27FC236}">
                      <a16:creationId xmlns:a16="http://schemas.microsoft.com/office/drawing/2014/main" id="{48CD7181-7166-446A-91F2-928446AB9029}"/>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8" name="Rounded Rectangle 245">
                  <a:extLst>
                    <a:ext uri="{FF2B5EF4-FFF2-40B4-BE49-F238E27FC236}">
                      <a16:creationId xmlns:a16="http://schemas.microsoft.com/office/drawing/2014/main" id="{1D00F116-0C30-44FF-98DE-6F54E264D28D}"/>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9" name="Rounded Rectangle 246">
                  <a:extLst>
                    <a:ext uri="{FF2B5EF4-FFF2-40B4-BE49-F238E27FC236}">
                      <a16:creationId xmlns:a16="http://schemas.microsoft.com/office/drawing/2014/main" id="{1005D3C2-6D91-41F8-9844-B9BA492713F3}"/>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6" name="Group 1089">
                <a:extLst>
                  <a:ext uri="{FF2B5EF4-FFF2-40B4-BE49-F238E27FC236}">
                    <a16:creationId xmlns:a16="http://schemas.microsoft.com/office/drawing/2014/main" id="{67910E08-FB0A-4AC0-9529-A94FD9CDE417}"/>
                  </a:ext>
                </a:extLst>
              </p:cNvPr>
              <p:cNvGrpSpPr/>
              <p:nvPr/>
            </p:nvGrpSpPr>
            <p:grpSpPr>
              <a:xfrm>
                <a:off x="707286" y="2563975"/>
                <a:ext cx="939689" cy="103689"/>
                <a:chOff x="703378" y="1693789"/>
                <a:chExt cx="939689" cy="103689"/>
              </a:xfrm>
              <a:grpFill/>
            </p:grpSpPr>
            <p:sp>
              <p:nvSpPr>
                <p:cNvPr id="234" name="Rounded Rectangle 231">
                  <a:extLst>
                    <a:ext uri="{FF2B5EF4-FFF2-40B4-BE49-F238E27FC236}">
                      <a16:creationId xmlns:a16="http://schemas.microsoft.com/office/drawing/2014/main" id="{404D7C89-D135-4E8E-8899-660FC17C7168}"/>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5" name="Rounded Rectangle 232">
                  <a:extLst>
                    <a:ext uri="{FF2B5EF4-FFF2-40B4-BE49-F238E27FC236}">
                      <a16:creationId xmlns:a16="http://schemas.microsoft.com/office/drawing/2014/main" id="{BF457FE7-58E3-4EFD-A63B-D6910284AA89}"/>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6" name="Rounded Rectangle 233">
                  <a:extLst>
                    <a:ext uri="{FF2B5EF4-FFF2-40B4-BE49-F238E27FC236}">
                      <a16:creationId xmlns:a16="http://schemas.microsoft.com/office/drawing/2014/main" id="{B810E2CB-33E5-4E95-9F6F-12C62805D19B}"/>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7" name="Rounded Rectangle 234">
                  <a:extLst>
                    <a:ext uri="{FF2B5EF4-FFF2-40B4-BE49-F238E27FC236}">
                      <a16:creationId xmlns:a16="http://schemas.microsoft.com/office/drawing/2014/main" id="{A3AB2843-386D-4B6F-B295-565589F103CD}"/>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8" name="Rounded Rectangle 235">
                  <a:extLst>
                    <a:ext uri="{FF2B5EF4-FFF2-40B4-BE49-F238E27FC236}">
                      <a16:creationId xmlns:a16="http://schemas.microsoft.com/office/drawing/2014/main" id="{9C5C000B-4C91-4988-8440-2EF694BBA2E6}"/>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9" name="Rounded Rectangle 236">
                  <a:extLst>
                    <a:ext uri="{FF2B5EF4-FFF2-40B4-BE49-F238E27FC236}">
                      <a16:creationId xmlns:a16="http://schemas.microsoft.com/office/drawing/2014/main" id="{442EDD23-9D19-4A22-B106-41D0A1D47C8C}"/>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0" name="Rounded Rectangle 237">
                  <a:extLst>
                    <a:ext uri="{FF2B5EF4-FFF2-40B4-BE49-F238E27FC236}">
                      <a16:creationId xmlns:a16="http://schemas.microsoft.com/office/drawing/2014/main" id="{FD25361C-BB4A-4E8E-9C4F-97665EE03DE9}"/>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1" name="Rounded Rectangle 238">
                  <a:extLst>
                    <a:ext uri="{FF2B5EF4-FFF2-40B4-BE49-F238E27FC236}">
                      <a16:creationId xmlns:a16="http://schemas.microsoft.com/office/drawing/2014/main" id="{3B2B02D0-A8E2-4F5F-9F72-76B8A2DF2BFE}"/>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7" name="Group 1098">
                <a:extLst>
                  <a:ext uri="{FF2B5EF4-FFF2-40B4-BE49-F238E27FC236}">
                    <a16:creationId xmlns:a16="http://schemas.microsoft.com/office/drawing/2014/main" id="{C91C9972-FA35-4468-B2AB-84AAA48BA2F6}"/>
                  </a:ext>
                </a:extLst>
              </p:cNvPr>
              <p:cNvGrpSpPr/>
              <p:nvPr/>
            </p:nvGrpSpPr>
            <p:grpSpPr>
              <a:xfrm>
                <a:off x="707286" y="2709006"/>
                <a:ext cx="939689" cy="103689"/>
                <a:chOff x="703378" y="1693789"/>
                <a:chExt cx="939689" cy="103689"/>
              </a:xfrm>
              <a:grpFill/>
            </p:grpSpPr>
            <p:sp>
              <p:nvSpPr>
                <p:cNvPr id="226" name="Rounded Rectangle 223">
                  <a:extLst>
                    <a:ext uri="{FF2B5EF4-FFF2-40B4-BE49-F238E27FC236}">
                      <a16:creationId xmlns:a16="http://schemas.microsoft.com/office/drawing/2014/main" id="{BDBBB913-4EED-42A9-A34C-DC9E9D100AE9}"/>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7" name="Rounded Rectangle 224">
                  <a:extLst>
                    <a:ext uri="{FF2B5EF4-FFF2-40B4-BE49-F238E27FC236}">
                      <a16:creationId xmlns:a16="http://schemas.microsoft.com/office/drawing/2014/main" id="{AF258015-B7CB-4A91-9565-EB9B45B12682}"/>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8" name="Rounded Rectangle 225">
                  <a:extLst>
                    <a:ext uri="{FF2B5EF4-FFF2-40B4-BE49-F238E27FC236}">
                      <a16:creationId xmlns:a16="http://schemas.microsoft.com/office/drawing/2014/main" id="{A28498F9-1D31-4E41-B76B-0848079ACB29}"/>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9" name="Rounded Rectangle 226">
                  <a:extLst>
                    <a:ext uri="{FF2B5EF4-FFF2-40B4-BE49-F238E27FC236}">
                      <a16:creationId xmlns:a16="http://schemas.microsoft.com/office/drawing/2014/main" id="{EEF115D0-3585-4CE5-BC5B-26732A24AE33}"/>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0" name="Rounded Rectangle 227">
                  <a:extLst>
                    <a:ext uri="{FF2B5EF4-FFF2-40B4-BE49-F238E27FC236}">
                      <a16:creationId xmlns:a16="http://schemas.microsoft.com/office/drawing/2014/main" id="{AB603322-B5FF-4529-BF5B-A2B8147B1476}"/>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1" name="Rounded Rectangle 228">
                  <a:extLst>
                    <a:ext uri="{FF2B5EF4-FFF2-40B4-BE49-F238E27FC236}">
                      <a16:creationId xmlns:a16="http://schemas.microsoft.com/office/drawing/2014/main" id="{944217B5-9CD3-45BF-B097-373BDD19210F}"/>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2" name="Rounded Rectangle 229">
                  <a:extLst>
                    <a:ext uri="{FF2B5EF4-FFF2-40B4-BE49-F238E27FC236}">
                      <a16:creationId xmlns:a16="http://schemas.microsoft.com/office/drawing/2014/main" id="{4B1F7D11-93A9-456F-BA2F-1D819B4C5117}"/>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3" name="Rounded Rectangle 230">
                  <a:extLst>
                    <a:ext uri="{FF2B5EF4-FFF2-40B4-BE49-F238E27FC236}">
                      <a16:creationId xmlns:a16="http://schemas.microsoft.com/office/drawing/2014/main" id="{C1CC8FDF-AB33-444D-A965-69201E2D8018}"/>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8" name="Group 1107">
                <a:extLst>
                  <a:ext uri="{FF2B5EF4-FFF2-40B4-BE49-F238E27FC236}">
                    <a16:creationId xmlns:a16="http://schemas.microsoft.com/office/drawing/2014/main" id="{C4C59EC6-9D68-4684-B899-85819ACF16D8}"/>
                  </a:ext>
                </a:extLst>
              </p:cNvPr>
              <p:cNvGrpSpPr/>
              <p:nvPr/>
            </p:nvGrpSpPr>
            <p:grpSpPr>
              <a:xfrm>
                <a:off x="707286" y="2854037"/>
                <a:ext cx="939689" cy="103689"/>
                <a:chOff x="703378" y="1693789"/>
                <a:chExt cx="939689" cy="103689"/>
              </a:xfrm>
              <a:grpFill/>
            </p:grpSpPr>
            <p:sp>
              <p:nvSpPr>
                <p:cNvPr id="218" name="Rounded Rectangle 215">
                  <a:extLst>
                    <a:ext uri="{FF2B5EF4-FFF2-40B4-BE49-F238E27FC236}">
                      <a16:creationId xmlns:a16="http://schemas.microsoft.com/office/drawing/2014/main" id="{144CBAC3-6126-4DEB-97C1-263E3A9993AE}"/>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9" name="Rounded Rectangle 216">
                  <a:extLst>
                    <a:ext uri="{FF2B5EF4-FFF2-40B4-BE49-F238E27FC236}">
                      <a16:creationId xmlns:a16="http://schemas.microsoft.com/office/drawing/2014/main" id="{A9B70F63-9968-4C67-B0E5-63F0025CB2F3}"/>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0" name="Rounded Rectangle 217">
                  <a:extLst>
                    <a:ext uri="{FF2B5EF4-FFF2-40B4-BE49-F238E27FC236}">
                      <a16:creationId xmlns:a16="http://schemas.microsoft.com/office/drawing/2014/main" id="{46A0113C-F263-41DD-9E00-7C21600D11E3}"/>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1" name="Rounded Rectangle 218">
                  <a:extLst>
                    <a:ext uri="{FF2B5EF4-FFF2-40B4-BE49-F238E27FC236}">
                      <a16:creationId xmlns:a16="http://schemas.microsoft.com/office/drawing/2014/main" id="{1EABF452-9B28-4A04-913F-20D7AE8708E4}"/>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2" name="Rounded Rectangle 219">
                  <a:extLst>
                    <a:ext uri="{FF2B5EF4-FFF2-40B4-BE49-F238E27FC236}">
                      <a16:creationId xmlns:a16="http://schemas.microsoft.com/office/drawing/2014/main" id="{16FB44AE-6C2F-43E0-9373-D41909B40CAE}"/>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3" name="Rounded Rectangle 220">
                  <a:extLst>
                    <a:ext uri="{FF2B5EF4-FFF2-40B4-BE49-F238E27FC236}">
                      <a16:creationId xmlns:a16="http://schemas.microsoft.com/office/drawing/2014/main" id="{71988E8D-7057-4493-8E2F-1CFAED9373F0}"/>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4" name="Rounded Rectangle 221">
                  <a:extLst>
                    <a:ext uri="{FF2B5EF4-FFF2-40B4-BE49-F238E27FC236}">
                      <a16:creationId xmlns:a16="http://schemas.microsoft.com/office/drawing/2014/main" id="{21B2442F-ABC4-4FE1-89D8-8F1A44512DA5}"/>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5" name="Rounded Rectangle 222">
                  <a:extLst>
                    <a:ext uri="{FF2B5EF4-FFF2-40B4-BE49-F238E27FC236}">
                      <a16:creationId xmlns:a16="http://schemas.microsoft.com/office/drawing/2014/main" id="{25FE4975-C7BB-4402-BC94-FEEDA61DF624}"/>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9" name="Group 1116">
                <a:extLst>
                  <a:ext uri="{FF2B5EF4-FFF2-40B4-BE49-F238E27FC236}">
                    <a16:creationId xmlns:a16="http://schemas.microsoft.com/office/drawing/2014/main" id="{2B1A708F-CFBB-474F-8B1D-C70A9E3F5C05}"/>
                  </a:ext>
                </a:extLst>
              </p:cNvPr>
              <p:cNvGrpSpPr/>
              <p:nvPr/>
            </p:nvGrpSpPr>
            <p:grpSpPr>
              <a:xfrm>
                <a:off x="707286" y="2999068"/>
                <a:ext cx="939689" cy="103689"/>
                <a:chOff x="703378" y="1693789"/>
                <a:chExt cx="939689" cy="103689"/>
              </a:xfrm>
              <a:grpFill/>
            </p:grpSpPr>
            <p:sp>
              <p:nvSpPr>
                <p:cNvPr id="210" name="Rounded Rectangle 207">
                  <a:extLst>
                    <a:ext uri="{FF2B5EF4-FFF2-40B4-BE49-F238E27FC236}">
                      <a16:creationId xmlns:a16="http://schemas.microsoft.com/office/drawing/2014/main" id="{10EDB04D-03E2-48BB-91A9-CF35F7C1E16E}"/>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1" name="Rounded Rectangle 208">
                  <a:extLst>
                    <a:ext uri="{FF2B5EF4-FFF2-40B4-BE49-F238E27FC236}">
                      <a16:creationId xmlns:a16="http://schemas.microsoft.com/office/drawing/2014/main" id="{5463DB8D-791C-4C02-8C29-2E804720B2F5}"/>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2" name="Rounded Rectangle 209">
                  <a:extLst>
                    <a:ext uri="{FF2B5EF4-FFF2-40B4-BE49-F238E27FC236}">
                      <a16:creationId xmlns:a16="http://schemas.microsoft.com/office/drawing/2014/main" id="{5990AB4F-3A8B-4802-BFED-3624AD8C682E}"/>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3" name="Rounded Rectangle 210">
                  <a:extLst>
                    <a:ext uri="{FF2B5EF4-FFF2-40B4-BE49-F238E27FC236}">
                      <a16:creationId xmlns:a16="http://schemas.microsoft.com/office/drawing/2014/main" id="{9D2778B8-F649-43C1-8CF0-8BF379B2C386}"/>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4" name="Rounded Rectangle 211">
                  <a:extLst>
                    <a:ext uri="{FF2B5EF4-FFF2-40B4-BE49-F238E27FC236}">
                      <a16:creationId xmlns:a16="http://schemas.microsoft.com/office/drawing/2014/main" id="{551E2827-8358-407B-B688-9F9543B92E0E}"/>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5" name="Rounded Rectangle 212">
                  <a:extLst>
                    <a:ext uri="{FF2B5EF4-FFF2-40B4-BE49-F238E27FC236}">
                      <a16:creationId xmlns:a16="http://schemas.microsoft.com/office/drawing/2014/main" id="{FA5D3594-3B65-4289-BA8E-C53730F74D59}"/>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6" name="Rounded Rectangle 213">
                  <a:extLst>
                    <a:ext uri="{FF2B5EF4-FFF2-40B4-BE49-F238E27FC236}">
                      <a16:creationId xmlns:a16="http://schemas.microsoft.com/office/drawing/2014/main" id="{C9208336-DCC7-4F71-A5E3-496A25635CB4}"/>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7" name="Rounded Rectangle 214">
                  <a:extLst>
                    <a:ext uri="{FF2B5EF4-FFF2-40B4-BE49-F238E27FC236}">
                      <a16:creationId xmlns:a16="http://schemas.microsoft.com/office/drawing/2014/main" id="{FE7DDA40-F29A-4805-BFF0-A00480120CB7}"/>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0" name="Group 1125">
                <a:extLst>
                  <a:ext uri="{FF2B5EF4-FFF2-40B4-BE49-F238E27FC236}">
                    <a16:creationId xmlns:a16="http://schemas.microsoft.com/office/drawing/2014/main" id="{F41E2B7C-AA4B-4341-A32D-8C2BC129ACCB}"/>
                  </a:ext>
                </a:extLst>
              </p:cNvPr>
              <p:cNvGrpSpPr/>
              <p:nvPr/>
            </p:nvGrpSpPr>
            <p:grpSpPr>
              <a:xfrm>
                <a:off x="707286" y="3144099"/>
                <a:ext cx="939689" cy="103689"/>
                <a:chOff x="703378" y="1693789"/>
                <a:chExt cx="939689" cy="103689"/>
              </a:xfrm>
              <a:grpFill/>
            </p:grpSpPr>
            <p:sp>
              <p:nvSpPr>
                <p:cNvPr id="202" name="Rounded Rectangle 199">
                  <a:extLst>
                    <a:ext uri="{FF2B5EF4-FFF2-40B4-BE49-F238E27FC236}">
                      <a16:creationId xmlns:a16="http://schemas.microsoft.com/office/drawing/2014/main" id="{2708B520-5692-4AF7-A160-BBD7DE323244}"/>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3" name="Rounded Rectangle 200">
                  <a:extLst>
                    <a:ext uri="{FF2B5EF4-FFF2-40B4-BE49-F238E27FC236}">
                      <a16:creationId xmlns:a16="http://schemas.microsoft.com/office/drawing/2014/main" id="{4658B07E-9CF4-4785-9796-38DA36C24B9B}"/>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4" name="Rounded Rectangle 201">
                  <a:extLst>
                    <a:ext uri="{FF2B5EF4-FFF2-40B4-BE49-F238E27FC236}">
                      <a16:creationId xmlns:a16="http://schemas.microsoft.com/office/drawing/2014/main" id="{E6695F0E-0B4A-4888-B332-FAD32E8ECA67}"/>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5" name="Rounded Rectangle 202">
                  <a:extLst>
                    <a:ext uri="{FF2B5EF4-FFF2-40B4-BE49-F238E27FC236}">
                      <a16:creationId xmlns:a16="http://schemas.microsoft.com/office/drawing/2014/main" id="{6D7C7C2F-9CF7-4B24-A394-E60D8D3D73C3}"/>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6" name="Rounded Rectangle 203">
                  <a:extLst>
                    <a:ext uri="{FF2B5EF4-FFF2-40B4-BE49-F238E27FC236}">
                      <a16:creationId xmlns:a16="http://schemas.microsoft.com/office/drawing/2014/main" id="{F5F9059E-3290-4AFC-A4F8-5D5550A24289}"/>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7" name="Rounded Rectangle 204">
                  <a:extLst>
                    <a:ext uri="{FF2B5EF4-FFF2-40B4-BE49-F238E27FC236}">
                      <a16:creationId xmlns:a16="http://schemas.microsoft.com/office/drawing/2014/main" id="{02691A60-075A-4B4C-A867-F23E387019B7}"/>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8" name="Rounded Rectangle 205">
                  <a:extLst>
                    <a:ext uri="{FF2B5EF4-FFF2-40B4-BE49-F238E27FC236}">
                      <a16:creationId xmlns:a16="http://schemas.microsoft.com/office/drawing/2014/main" id="{1548B914-66D6-4462-9F41-6A62C3320F28}"/>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9" name="Rounded Rectangle 206">
                  <a:extLst>
                    <a:ext uri="{FF2B5EF4-FFF2-40B4-BE49-F238E27FC236}">
                      <a16:creationId xmlns:a16="http://schemas.microsoft.com/office/drawing/2014/main" id="{218BCAF5-612D-41C9-BE55-4AD7F567FFC1}"/>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1" name="Group 1134">
                <a:extLst>
                  <a:ext uri="{FF2B5EF4-FFF2-40B4-BE49-F238E27FC236}">
                    <a16:creationId xmlns:a16="http://schemas.microsoft.com/office/drawing/2014/main" id="{78C2ADA0-25E1-4E32-9D98-94104B98069A}"/>
                  </a:ext>
                </a:extLst>
              </p:cNvPr>
              <p:cNvGrpSpPr/>
              <p:nvPr/>
            </p:nvGrpSpPr>
            <p:grpSpPr>
              <a:xfrm>
                <a:off x="707286" y="3289130"/>
                <a:ext cx="939689" cy="103689"/>
                <a:chOff x="703378" y="1693789"/>
                <a:chExt cx="939689" cy="103689"/>
              </a:xfrm>
              <a:grpFill/>
            </p:grpSpPr>
            <p:sp>
              <p:nvSpPr>
                <p:cNvPr id="194" name="Rounded Rectangle 191">
                  <a:extLst>
                    <a:ext uri="{FF2B5EF4-FFF2-40B4-BE49-F238E27FC236}">
                      <a16:creationId xmlns:a16="http://schemas.microsoft.com/office/drawing/2014/main" id="{519C9310-2FF7-45CF-98C3-92D45DFB5C34}"/>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5" name="Rounded Rectangle 192">
                  <a:extLst>
                    <a:ext uri="{FF2B5EF4-FFF2-40B4-BE49-F238E27FC236}">
                      <a16:creationId xmlns:a16="http://schemas.microsoft.com/office/drawing/2014/main" id="{3B5DFDCA-C20A-4FBD-8E65-CEE83CE65694}"/>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6" name="Rounded Rectangle 193">
                  <a:extLst>
                    <a:ext uri="{FF2B5EF4-FFF2-40B4-BE49-F238E27FC236}">
                      <a16:creationId xmlns:a16="http://schemas.microsoft.com/office/drawing/2014/main" id="{BC8237BB-39F5-42A4-A897-C6D5F0F8503C}"/>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7" name="Rounded Rectangle 194">
                  <a:extLst>
                    <a:ext uri="{FF2B5EF4-FFF2-40B4-BE49-F238E27FC236}">
                      <a16:creationId xmlns:a16="http://schemas.microsoft.com/office/drawing/2014/main" id="{D5A8422A-B64F-441E-935D-5CCD4D466581}"/>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8" name="Rounded Rectangle 195">
                  <a:extLst>
                    <a:ext uri="{FF2B5EF4-FFF2-40B4-BE49-F238E27FC236}">
                      <a16:creationId xmlns:a16="http://schemas.microsoft.com/office/drawing/2014/main" id="{A18984F2-2213-4D48-952A-2E27ADCD05BE}"/>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9" name="Rounded Rectangle 196">
                  <a:extLst>
                    <a:ext uri="{FF2B5EF4-FFF2-40B4-BE49-F238E27FC236}">
                      <a16:creationId xmlns:a16="http://schemas.microsoft.com/office/drawing/2014/main" id="{2C91B466-A488-4AEB-94C6-09E26D3CDCF2}"/>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0" name="Rounded Rectangle 197">
                  <a:extLst>
                    <a:ext uri="{FF2B5EF4-FFF2-40B4-BE49-F238E27FC236}">
                      <a16:creationId xmlns:a16="http://schemas.microsoft.com/office/drawing/2014/main" id="{42FEBD74-EEC3-42E6-96F9-D462AB910B2D}"/>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1" name="Rounded Rectangle 198">
                  <a:extLst>
                    <a:ext uri="{FF2B5EF4-FFF2-40B4-BE49-F238E27FC236}">
                      <a16:creationId xmlns:a16="http://schemas.microsoft.com/office/drawing/2014/main" id="{84092475-4189-4CAC-B4E1-6BFF6599CF36}"/>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2" name="Group 1143">
                <a:extLst>
                  <a:ext uri="{FF2B5EF4-FFF2-40B4-BE49-F238E27FC236}">
                    <a16:creationId xmlns:a16="http://schemas.microsoft.com/office/drawing/2014/main" id="{5D0B8058-75DB-4580-9B0F-A2868AEDA6FA}"/>
                  </a:ext>
                </a:extLst>
              </p:cNvPr>
              <p:cNvGrpSpPr/>
              <p:nvPr/>
            </p:nvGrpSpPr>
            <p:grpSpPr>
              <a:xfrm>
                <a:off x="707286" y="3434161"/>
                <a:ext cx="939689" cy="103689"/>
                <a:chOff x="703378" y="1693789"/>
                <a:chExt cx="939689" cy="103689"/>
              </a:xfrm>
              <a:grpFill/>
            </p:grpSpPr>
            <p:sp>
              <p:nvSpPr>
                <p:cNvPr id="186" name="Rounded Rectangle 183">
                  <a:extLst>
                    <a:ext uri="{FF2B5EF4-FFF2-40B4-BE49-F238E27FC236}">
                      <a16:creationId xmlns:a16="http://schemas.microsoft.com/office/drawing/2014/main" id="{E1EFFBDB-5088-4749-A6C7-D55514970E0E}"/>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7" name="Rounded Rectangle 184">
                  <a:extLst>
                    <a:ext uri="{FF2B5EF4-FFF2-40B4-BE49-F238E27FC236}">
                      <a16:creationId xmlns:a16="http://schemas.microsoft.com/office/drawing/2014/main" id="{B6052731-24D5-483F-81B5-E9403F4AB692}"/>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8" name="Rounded Rectangle 185">
                  <a:extLst>
                    <a:ext uri="{FF2B5EF4-FFF2-40B4-BE49-F238E27FC236}">
                      <a16:creationId xmlns:a16="http://schemas.microsoft.com/office/drawing/2014/main" id="{4A1630C8-56BA-4A5E-8478-AD2AD8C6BEDE}"/>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9" name="Rounded Rectangle 186">
                  <a:extLst>
                    <a:ext uri="{FF2B5EF4-FFF2-40B4-BE49-F238E27FC236}">
                      <a16:creationId xmlns:a16="http://schemas.microsoft.com/office/drawing/2014/main" id="{5DD27074-740F-4EC7-B466-5BB80269FDFB}"/>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0" name="Rounded Rectangle 187">
                  <a:extLst>
                    <a:ext uri="{FF2B5EF4-FFF2-40B4-BE49-F238E27FC236}">
                      <a16:creationId xmlns:a16="http://schemas.microsoft.com/office/drawing/2014/main" id="{B2CA5F34-C684-4987-81F6-D6B2759F5EF4}"/>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1" name="Rounded Rectangle 188">
                  <a:extLst>
                    <a:ext uri="{FF2B5EF4-FFF2-40B4-BE49-F238E27FC236}">
                      <a16:creationId xmlns:a16="http://schemas.microsoft.com/office/drawing/2014/main" id="{C22180A3-5817-423E-B144-6B1F3ACD60ED}"/>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2" name="Rounded Rectangle 189">
                  <a:extLst>
                    <a:ext uri="{FF2B5EF4-FFF2-40B4-BE49-F238E27FC236}">
                      <a16:creationId xmlns:a16="http://schemas.microsoft.com/office/drawing/2014/main" id="{4C5E4018-CB43-4F80-AE92-8550F0EF3576}"/>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3" name="Rounded Rectangle 190">
                  <a:extLst>
                    <a:ext uri="{FF2B5EF4-FFF2-40B4-BE49-F238E27FC236}">
                      <a16:creationId xmlns:a16="http://schemas.microsoft.com/office/drawing/2014/main" id="{C28EE08A-8376-44B3-A499-71DA0D2C4EB2}"/>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3" name="Group 1152">
                <a:extLst>
                  <a:ext uri="{FF2B5EF4-FFF2-40B4-BE49-F238E27FC236}">
                    <a16:creationId xmlns:a16="http://schemas.microsoft.com/office/drawing/2014/main" id="{614B635E-291D-45DA-8A72-6F6D1674180D}"/>
                  </a:ext>
                </a:extLst>
              </p:cNvPr>
              <p:cNvGrpSpPr/>
              <p:nvPr/>
            </p:nvGrpSpPr>
            <p:grpSpPr>
              <a:xfrm>
                <a:off x="707286" y="3579192"/>
                <a:ext cx="939689" cy="103689"/>
                <a:chOff x="703378" y="1693789"/>
                <a:chExt cx="939689" cy="103689"/>
              </a:xfrm>
              <a:grpFill/>
            </p:grpSpPr>
            <p:sp>
              <p:nvSpPr>
                <p:cNvPr id="178" name="Rounded Rectangle 175">
                  <a:extLst>
                    <a:ext uri="{FF2B5EF4-FFF2-40B4-BE49-F238E27FC236}">
                      <a16:creationId xmlns:a16="http://schemas.microsoft.com/office/drawing/2014/main" id="{2C5A8522-210C-4255-B319-153F1E1776C7}"/>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9" name="Rounded Rectangle 176">
                  <a:extLst>
                    <a:ext uri="{FF2B5EF4-FFF2-40B4-BE49-F238E27FC236}">
                      <a16:creationId xmlns:a16="http://schemas.microsoft.com/office/drawing/2014/main" id="{A5ED5450-191A-4B30-A51F-03034AE575CA}"/>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0" name="Rounded Rectangle 177">
                  <a:extLst>
                    <a:ext uri="{FF2B5EF4-FFF2-40B4-BE49-F238E27FC236}">
                      <a16:creationId xmlns:a16="http://schemas.microsoft.com/office/drawing/2014/main" id="{46C8FEAA-149B-41F4-98D2-CBFE12B7C63B}"/>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1" name="Rounded Rectangle 178">
                  <a:extLst>
                    <a:ext uri="{FF2B5EF4-FFF2-40B4-BE49-F238E27FC236}">
                      <a16:creationId xmlns:a16="http://schemas.microsoft.com/office/drawing/2014/main" id="{E577A10D-EC97-4C05-BF01-2216414E69AC}"/>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2" name="Rounded Rectangle 179">
                  <a:extLst>
                    <a:ext uri="{FF2B5EF4-FFF2-40B4-BE49-F238E27FC236}">
                      <a16:creationId xmlns:a16="http://schemas.microsoft.com/office/drawing/2014/main" id="{14C7AFFA-C7B0-4BFC-A9DD-08958212F3CC}"/>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3" name="Rounded Rectangle 180">
                  <a:extLst>
                    <a:ext uri="{FF2B5EF4-FFF2-40B4-BE49-F238E27FC236}">
                      <a16:creationId xmlns:a16="http://schemas.microsoft.com/office/drawing/2014/main" id="{879EBE99-75DB-47B9-9528-96372066FB89}"/>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4" name="Rounded Rectangle 181">
                  <a:extLst>
                    <a:ext uri="{FF2B5EF4-FFF2-40B4-BE49-F238E27FC236}">
                      <a16:creationId xmlns:a16="http://schemas.microsoft.com/office/drawing/2014/main" id="{7CE25BE6-D3C3-4D79-BFE6-FF61D0B7B9F1}"/>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5" name="Rounded Rectangle 182">
                  <a:extLst>
                    <a:ext uri="{FF2B5EF4-FFF2-40B4-BE49-F238E27FC236}">
                      <a16:creationId xmlns:a16="http://schemas.microsoft.com/office/drawing/2014/main" id="{46BDCFDB-BF93-48F1-92D0-55AEC37C99F7}"/>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4" name="Group 1161">
                <a:extLst>
                  <a:ext uri="{FF2B5EF4-FFF2-40B4-BE49-F238E27FC236}">
                    <a16:creationId xmlns:a16="http://schemas.microsoft.com/office/drawing/2014/main" id="{F0B7D596-9E36-4E57-9068-D1018BDEB9E6}"/>
                  </a:ext>
                </a:extLst>
              </p:cNvPr>
              <p:cNvGrpSpPr/>
              <p:nvPr/>
            </p:nvGrpSpPr>
            <p:grpSpPr>
              <a:xfrm>
                <a:off x="707286" y="3724226"/>
                <a:ext cx="939689" cy="103689"/>
                <a:chOff x="703378" y="1693789"/>
                <a:chExt cx="939689" cy="103689"/>
              </a:xfrm>
              <a:grpFill/>
            </p:grpSpPr>
            <p:sp>
              <p:nvSpPr>
                <p:cNvPr id="170" name="Rounded Rectangle 167">
                  <a:extLst>
                    <a:ext uri="{FF2B5EF4-FFF2-40B4-BE49-F238E27FC236}">
                      <a16:creationId xmlns:a16="http://schemas.microsoft.com/office/drawing/2014/main" id="{1E04999C-5295-4730-A2CD-506E48D32452}"/>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1" name="Rounded Rectangle 168">
                  <a:extLst>
                    <a:ext uri="{FF2B5EF4-FFF2-40B4-BE49-F238E27FC236}">
                      <a16:creationId xmlns:a16="http://schemas.microsoft.com/office/drawing/2014/main" id="{5DC4023C-B4B9-4050-ABC4-DAD47C6CC6CF}"/>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2" name="Rounded Rectangle 169">
                  <a:extLst>
                    <a:ext uri="{FF2B5EF4-FFF2-40B4-BE49-F238E27FC236}">
                      <a16:creationId xmlns:a16="http://schemas.microsoft.com/office/drawing/2014/main" id="{E52D6D4E-87CF-4F85-BF75-E4E13A84B459}"/>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3" name="Rounded Rectangle 170">
                  <a:extLst>
                    <a:ext uri="{FF2B5EF4-FFF2-40B4-BE49-F238E27FC236}">
                      <a16:creationId xmlns:a16="http://schemas.microsoft.com/office/drawing/2014/main" id="{B53158C3-ABB0-4353-BC2E-47E230830FCB}"/>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4" name="Rounded Rectangle 171">
                  <a:extLst>
                    <a:ext uri="{FF2B5EF4-FFF2-40B4-BE49-F238E27FC236}">
                      <a16:creationId xmlns:a16="http://schemas.microsoft.com/office/drawing/2014/main" id="{9646E6C4-0D8A-4BCE-8CA7-87DFD312C621}"/>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5" name="Rounded Rectangle 172">
                  <a:extLst>
                    <a:ext uri="{FF2B5EF4-FFF2-40B4-BE49-F238E27FC236}">
                      <a16:creationId xmlns:a16="http://schemas.microsoft.com/office/drawing/2014/main" id="{F40442EC-D7D2-4AB0-8A42-9ED5845133D7}"/>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6" name="Rounded Rectangle 173">
                  <a:extLst>
                    <a:ext uri="{FF2B5EF4-FFF2-40B4-BE49-F238E27FC236}">
                      <a16:creationId xmlns:a16="http://schemas.microsoft.com/office/drawing/2014/main" id="{E29A1DB4-29A4-45FB-B893-1C67545D2F84}"/>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7" name="Rounded Rectangle 174">
                  <a:extLst>
                    <a:ext uri="{FF2B5EF4-FFF2-40B4-BE49-F238E27FC236}">
                      <a16:creationId xmlns:a16="http://schemas.microsoft.com/office/drawing/2014/main" id="{673057DB-1922-491F-A278-875A04EFED82}"/>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5" name="Group 1170">
                <a:extLst>
                  <a:ext uri="{FF2B5EF4-FFF2-40B4-BE49-F238E27FC236}">
                    <a16:creationId xmlns:a16="http://schemas.microsoft.com/office/drawing/2014/main" id="{096CA20F-7151-4962-9400-30A9C43B85E8}"/>
                  </a:ext>
                </a:extLst>
              </p:cNvPr>
              <p:cNvGrpSpPr/>
              <p:nvPr/>
            </p:nvGrpSpPr>
            <p:grpSpPr>
              <a:xfrm>
                <a:off x="1736968" y="1693789"/>
                <a:ext cx="939689" cy="103689"/>
                <a:chOff x="703378" y="1693789"/>
                <a:chExt cx="939689" cy="103689"/>
              </a:xfrm>
              <a:grpFill/>
            </p:grpSpPr>
            <p:sp>
              <p:nvSpPr>
                <p:cNvPr id="162" name="Rounded Rectangle 159">
                  <a:extLst>
                    <a:ext uri="{FF2B5EF4-FFF2-40B4-BE49-F238E27FC236}">
                      <a16:creationId xmlns:a16="http://schemas.microsoft.com/office/drawing/2014/main" id="{A562677D-F8A8-4AFD-B76A-E85369B10516}"/>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3" name="Rounded Rectangle 160">
                  <a:extLst>
                    <a:ext uri="{FF2B5EF4-FFF2-40B4-BE49-F238E27FC236}">
                      <a16:creationId xmlns:a16="http://schemas.microsoft.com/office/drawing/2014/main" id="{F3772A9D-6A39-4651-BD83-20FECE577C47}"/>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4" name="Rounded Rectangle 161">
                  <a:extLst>
                    <a:ext uri="{FF2B5EF4-FFF2-40B4-BE49-F238E27FC236}">
                      <a16:creationId xmlns:a16="http://schemas.microsoft.com/office/drawing/2014/main" id="{CF9A7F4B-33AC-4CD0-BFE4-B374DDB4644D}"/>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5" name="Rounded Rectangle 162">
                  <a:extLst>
                    <a:ext uri="{FF2B5EF4-FFF2-40B4-BE49-F238E27FC236}">
                      <a16:creationId xmlns:a16="http://schemas.microsoft.com/office/drawing/2014/main" id="{AC9ACC78-6F53-4B74-90D0-9CC515CDDB07}"/>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6" name="Rounded Rectangle 163">
                  <a:extLst>
                    <a:ext uri="{FF2B5EF4-FFF2-40B4-BE49-F238E27FC236}">
                      <a16:creationId xmlns:a16="http://schemas.microsoft.com/office/drawing/2014/main" id="{1D9F1B4E-6A9D-414E-A07D-859044F45F0B}"/>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7" name="Rounded Rectangle 164">
                  <a:extLst>
                    <a:ext uri="{FF2B5EF4-FFF2-40B4-BE49-F238E27FC236}">
                      <a16:creationId xmlns:a16="http://schemas.microsoft.com/office/drawing/2014/main" id="{67ED1176-BDD3-4009-86B4-3EE453A40D55}"/>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8" name="Rounded Rectangle 165">
                  <a:extLst>
                    <a:ext uri="{FF2B5EF4-FFF2-40B4-BE49-F238E27FC236}">
                      <a16:creationId xmlns:a16="http://schemas.microsoft.com/office/drawing/2014/main" id="{33223BC0-EB88-4E8A-90A2-02273033FF2E}"/>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9" name="Rounded Rectangle 166">
                  <a:extLst>
                    <a:ext uri="{FF2B5EF4-FFF2-40B4-BE49-F238E27FC236}">
                      <a16:creationId xmlns:a16="http://schemas.microsoft.com/office/drawing/2014/main" id="{E7466BBE-5071-4671-81FE-3B904E642DB1}"/>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6" name="Group 1179">
                <a:extLst>
                  <a:ext uri="{FF2B5EF4-FFF2-40B4-BE49-F238E27FC236}">
                    <a16:creationId xmlns:a16="http://schemas.microsoft.com/office/drawing/2014/main" id="{A998788A-6983-46FE-9FC3-058EFE0B5399}"/>
                  </a:ext>
                </a:extLst>
              </p:cNvPr>
              <p:cNvGrpSpPr/>
              <p:nvPr/>
            </p:nvGrpSpPr>
            <p:grpSpPr>
              <a:xfrm>
                <a:off x="1736968" y="1838820"/>
                <a:ext cx="939689" cy="103689"/>
                <a:chOff x="703378" y="1693789"/>
                <a:chExt cx="939689" cy="103689"/>
              </a:xfrm>
              <a:grpFill/>
            </p:grpSpPr>
            <p:sp>
              <p:nvSpPr>
                <p:cNvPr id="154" name="Rounded Rectangle 151">
                  <a:extLst>
                    <a:ext uri="{FF2B5EF4-FFF2-40B4-BE49-F238E27FC236}">
                      <a16:creationId xmlns:a16="http://schemas.microsoft.com/office/drawing/2014/main" id="{242718E4-42B9-4C17-BBFB-F898859F83DB}"/>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5" name="Rounded Rectangle 152">
                  <a:extLst>
                    <a:ext uri="{FF2B5EF4-FFF2-40B4-BE49-F238E27FC236}">
                      <a16:creationId xmlns:a16="http://schemas.microsoft.com/office/drawing/2014/main" id="{2D63C6D3-F5A4-4E0C-B577-C5F8E217C8CC}"/>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6" name="Rounded Rectangle 153">
                  <a:extLst>
                    <a:ext uri="{FF2B5EF4-FFF2-40B4-BE49-F238E27FC236}">
                      <a16:creationId xmlns:a16="http://schemas.microsoft.com/office/drawing/2014/main" id="{FACE18CC-A79E-4014-83B4-33279F7B079A}"/>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7" name="Rounded Rectangle 154">
                  <a:extLst>
                    <a:ext uri="{FF2B5EF4-FFF2-40B4-BE49-F238E27FC236}">
                      <a16:creationId xmlns:a16="http://schemas.microsoft.com/office/drawing/2014/main" id="{9E6DB634-F683-4823-9F88-26B4294E3CA4}"/>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8" name="Rounded Rectangle 155">
                  <a:extLst>
                    <a:ext uri="{FF2B5EF4-FFF2-40B4-BE49-F238E27FC236}">
                      <a16:creationId xmlns:a16="http://schemas.microsoft.com/office/drawing/2014/main" id="{166F6FEB-3A61-4959-A215-CC40C6601D7A}"/>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9" name="Rounded Rectangle 156">
                  <a:extLst>
                    <a:ext uri="{FF2B5EF4-FFF2-40B4-BE49-F238E27FC236}">
                      <a16:creationId xmlns:a16="http://schemas.microsoft.com/office/drawing/2014/main" id="{04E9B957-43E6-4DA2-8DFF-17C4494A89E9}"/>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0" name="Rounded Rectangle 157">
                  <a:extLst>
                    <a:ext uri="{FF2B5EF4-FFF2-40B4-BE49-F238E27FC236}">
                      <a16:creationId xmlns:a16="http://schemas.microsoft.com/office/drawing/2014/main" id="{E710DCAE-89B3-4741-B82F-8A8D3A2F7304}"/>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1" name="Rounded Rectangle 158">
                  <a:extLst>
                    <a:ext uri="{FF2B5EF4-FFF2-40B4-BE49-F238E27FC236}">
                      <a16:creationId xmlns:a16="http://schemas.microsoft.com/office/drawing/2014/main" id="{D58E6D9C-3CF8-453D-AC11-8ADBD1D015C9}"/>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7" name="Group 1188">
                <a:extLst>
                  <a:ext uri="{FF2B5EF4-FFF2-40B4-BE49-F238E27FC236}">
                    <a16:creationId xmlns:a16="http://schemas.microsoft.com/office/drawing/2014/main" id="{489C439F-BB66-4799-B44F-8BF08F9909A8}"/>
                  </a:ext>
                </a:extLst>
              </p:cNvPr>
              <p:cNvGrpSpPr/>
              <p:nvPr/>
            </p:nvGrpSpPr>
            <p:grpSpPr>
              <a:xfrm>
                <a:off x="1736968" y="1983851"/>
                <a:ext cx="939689" cy="103689"/>
                <a:chOff x="703378" y="1693789"/>
                <a:chExt cx="939689" cy="103689"/>
              </a:xfrm>
              <a:grpFill/>
            </p:grpSpPr>
            <p:sp>
              <p:nvSpPr>
                <p:cNvPr id="146" name="Rounded Rectangle 143">
                  <a:extLst>
                    <a:ext uri="{FF2B5EF4-FFF2-40B4-BE49-F238E27FC236}">
                      <a16:creationId xmlns:a16="http://schemas.microsoft.com/office/drawing/2014/main" id="{0262B51A-E323-4B57-AB2F-DBC7AA026DB1}"/>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7" name="Rounded Rectangle 144">
                  <a:extLst>
                    <a:ext uri="{FF2B5EF4-FFF2-40B4-BE49-F238E27FC236}">
                      <a16:creationId xmlns:a16="http://schemas.microsoft.com/office/drawing/2014/main" id="{CE6140AE-1348-45B7-BE3B-5595A1120503}"/>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8" name="Rounded Rectangle 145">
                  <a:extLst>
                    <a:ext uri="{FF2B5EF4-FFF2-40B4-BE49-F238E27FC236}">
                      <a16:creationId xmlns:a16="http://schemas.microsoft.com/office/drawing/2014/main" id="{351AE041-A10E-43F8-80D4-355C8C00E321}"/>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9" name="Rounded Rectangle 146">
                  <a:extLst>
                    <a:ext uri="{FF2B5EF4-FFF2-40B4-BE49-F238E27FC236}">
                      <a16:creationId xmlns:a16="http://schemas.microsoft.com/office/drawing/2014/main" id="{AD7B5D67-BE0D-4FB6-90D6-A835E1FF44F3}"/>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0" name="Rounded Rectangle 147">
                  <a:extLst>
                    <a:ext uri="{FF2B5EF4-FFF2-40B4-BE49-F238E27FC236}">
                      <a16:creationId xmlns:a16="http://schemas.microsoft.com/office/drawing/2014/main" id="{4BE4B83F-7F57-4D3A-9214-BCDE44237B31}"/>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1" name="Rounded Rectangle 148">
                  <a:extLst>
                    <a:ext uri="{FF2B5EF4-FFF2-40B4-BE49-F238E27FC236}">
                      <a16:creationId xmlns:a16="http://schemas.microsoft.com/office/drawing/2014/main" id="{EBD49B9A-ACB1-4047-A621-8490B76B862C}"/>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2" name="Rounded Rectangle 149">
                  <a:extLst>
                    <a:ext uri="{FF2B5EF4-FFF2-40B4-BE49-F238E27FC236}">
                      <a16:creationId xmlns:a16="http://schemas.microsoft.com/office/drawing/2014/main" id="{F8D81061-8005-4493-8326-BCF659111870}"/>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3" name="Rounded Rectangle 150">
                  <a:extLst>
                    <a:ext uri="{FF2B5EF4-FFF2-40B4-BE49-F238E27FC236}">
                      <a16:creationId xmlns:a16="http://schemas.microsoft.com/office/drawing/2014/main" id="{372314C4-386C-4D40-942C-FA0361399D80}"/>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8" name="Group 1197">
                <a:extLst>
                  <a:ext uri="{FF2B5EF4-FFF2-40B4-BE49-F238E27FC236}">
                    <a16:creationId xmlns:a16="http://schemas.microsoft.com/office/drawing/2014/main" id="{642782F4-87A2-40C1-9A31-67E4508D0BC1}"/>
                  </a:ext>
                </a:extLst>
              </p:cNvPr>
              <p:cNvGrpSpPr/>
              <p:nvPr/>
            </p:nvGrpSpPr>
            <p:grpSpPr>
              <a:xfrm>
                <a:off x="1736968" y="2128882"/>
                <a:ext cx="939689" cy="103689"/>
                <a:chOff x="703378" y="1693789"/>
                <a:chExt cx="939689" cy="103689"/>
              </a:xfrm>
              <a:grpFill/>
            </p:grpSpPr>
            <p:sp>
              <p:nvSpPr>
                <p:cNvPr id="138" name="Rounded Rectangle 135">
                  <a:extLst>
                    <a:ext uri="{FF2B5EF4-FFF2-40B4-BE49-F238E27FC236}">
                      <a16:creationId xmlns:a16="http://schemas.microsoft.com/office/drawing/2014/main" id="{534CE35A-01B6-4C54-A8C5-8BB67762B507}"/>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9" name="Rounded Rectangle 136">
                  <a:extLst>
                    <a:ext uri="{FF2B5EF4-FFF2-40B4-BE49-F238E27FC236}">
                      <a16:creationId xmlns:a16="http://schemas.microsoft.com/office/drawing/2014/main" id="{60C330A4-408F-4E02-8131-BE695759063B}"/>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0" name="Rounded Rectangle 137">
                  <a:extLst>
                    <a:ext uri="{FF2B5EF4-FFF2-40B4-BE49-F238E27FC236}">
                      <a16:creationId xmlns:a16="http://schemas.microsoft.com/office/drawing/2014/main" id="{950C5B21-CA21-4477-9A85-22BC9773CA6F}"/>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1" name="Rounded Rectangle 138">
                  <a:extLst>
                    <a:ext uri="{FF2B5EF4-FFF2-40B4-BE49-F238E27FC236}">
                      <a16:creationId xmlns:a16="http://schemas.microsoft.com/office/drawing/2014/main" id="{2691EE25-3661-4B37-A81D-27F0A05939F8}"/>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2" name="Rounded Rectangle 139">
                  <a:extLst>
                    <a:ext uri="{FF2B5EF4-FFF2-40B4-BE49-F238E27FC236}">
                      <a16:creationId xmlns:a16="http://schemas.microsoft.com/office/drawing/2014/main" id="{007A1FC7-593F-4B95-8FCF-CEBBAC6FF6F2}"/>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3" name="Rounded Rectangle 140">
                  <a:extLst>
                    <a:ext uri="{FF2B5EF4-FFF2-40B4-BE49-F238E27FC236}">
                      <a16:creationId xmlns:a16="http://schemas.microsoft.com/office/drawing/2014/main" id="{3B32A912-BDFA-4042-B5C9-74136793FA73}"/>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4" name="Rounded Rectangle 141">
                  <a:extLst>
                    <a:ext uri="{FF2B5EF4-FFF2-40B4-BE49-F238E27FC236}">
                      <a16:creationId xmlns:a16="http://schemas.microsoft.com/office/drawing/2014/main" id="{FB545122-CD78-46EA-96C7-F49F4707290A}"/>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5" name="Rounded Rectangle 142">
                  <a:extLst>
                    <a:ext uri="{FF2B5EF4-FFF2-40B4-BE49-F238E27FC236}">
                      <a16:creationId xmlns:a16="http://schemas.microsoft.com/office/drawing/2014/main" id="{3B6EDE16-65FF-4D57-90D1-BF7B13324692}"/>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9" name="Group 1206">
                <a:extLst>
                  <a:ext uri="{FF2B5EF4-FFF2-40B4-BE49-F238E27FC236}">
                    <a16:creationId xmlns:a16="http://schemas.microsoft.com/office/drawing/2014/main" id="{1F6350B0-426F-4C8A-8846-F048A7393499}"/>
                  </a:ext>
                </a:extLst>
              </p:cNvPr>
              <p:cNvGrpSpPr/>
              <p:nvPr/>
            </p:nvGrpSpPr>
            <p:grpSpPr>
              <a:xfrm>
                <a:off x="1736968" y="2273913"/>
                <a:ext cx="939689" cy="103689"/>
                <a:chOff x="703378" y="1693789"/>
                <a:chExt cx="939689" cy="103689"/>
              </a:xfrm>
              <a:grpFill/>
            </p:grpSpPr>
            <p:sp>
              <p:nvSpPr>
                <p:cNvPr id="130" name="Rounded Rectangle 127">
                  <a:extLst>
                    <a:ext uri="{FF2B5EF4-FFF2-40B4-BE49-F238E27FC236}">
                      <a16:creationId xmlns:a16="http://schemas.microsoft.com/office/drawing/2014/main" id="{622250DA-E945-4DE4-AD95-D361204C5098}"/>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1" name="Rounded Rectangle 128">
                  <a:extLst>
                    <a:ext uri="{FF2B5EF4-FFF2-40B4-BE49-F238E27FC236}">
                      <a16:creationId xmlns:a16="http://schemas.microsoft.com/office/drawing/2014/main" id="{ECCFD0A7-F0FB-4FBF-B808-4F28FB7E9218}"/>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2" name="Rounded Rectangle 129">
                  <a:extLst>
                    <a:ext uri="{FF2B5EF4-FFF2-40B4-BE49-F238E27FC236}">
                      <a16:creationId xmlns:a16="http://schemas.microsoft.com/office/drawing/2014/main" id="{CE7B9636-3FDC-4FBF-9589-E88B9FD342E2}"/>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3" name="Rounded Rectangle 130">
                  <a:extLst>
                    <a:ext uri="{FF2B5EF4-FFF2-40B4-BE49-F238E27FC236}">
                      <a16:creationId xmlns:a16="http://schemas.microsoft.com/office/drawing/2014/main" id="{4CC2C982-2CBD-4B1F-AF42-1F5AF59766A4}"/>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4" name="Rounded Rectangle 131">
                  <a:extLst>
                    <a:ext uri="{FF2B5EF4-FFF2-40B4-BE49-F238E27FC236}">
                      <a16:creationId xmlns:a16="http://schemas.microsoft.com/office/drawing/2014/main" id="{ABE76C70-B551-4F63-ADA3-78F3C15E8FF1}"/>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5" name="Rounded Rectangle 132">
                  <a:extLst>
                    <a:ext uri="{FF2B5EF4-FFF2-40B4-BE49-F238E27FC236}">
                      <a16:creationId xmlns:a16="http://schemas.microsoft.com/office/drawing/2014/main" id="{4A9C2FB6-46BD-4765-8CD8-ABD85DAF6C52}"/>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6" name="Rounded Rectangle 133">
                  <a:extLst>
                    <a:ext uri="{FF2B5EF4-FFF2-40B4-BE49-F238E27FC236}">
                      <a16:creationId xmlns:a16="http://schemas.microsoft.com/office/drawing/2014/main" id="{44AE4A09-AD4A-41BE-B102-4F1350CA0C92}"/>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7" name="Rounded Rectangle 134">
                  <a:extLst>
                    <a:ext uri="{FF2B5EF4-FFF2-40B4-BE49-F238E27FC236}">
                      <a16:creationId xmlns:a16="http://schemas.microsoft.com/office/drawing/2014/main" id="{B928CA4E-46EC-4AC9-94DD-0A931F7196EF}"/>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0" name="Group 1215">
                <a:extLst>
                  <a:ext uri="{FF2B5EF4-FFF2-40B4-BE49-F238E27FC236}">
                    <a16:creationId xmlns:a16="http://schemas.microsoft.com/office/drawing/2014/main" id="{8774C7C3-0ED0-447E-8B7C-78429F6952E5}"/>
                  </a:ext>
                </a:extLst>
              </p:cNvPr>
              <p:cNvGrpSpPr/>
              <p:nvPr/>
            </p:nvGrpSpPr>
            <p:grpSpPr>
              <a:xfrm>
                <a:off x="1736968" y="2418944"/>
                <a:ext cx="939689" cy="103689"/>
                <a:chOff x="703378" y="1693789"/>
                <a:chExt cx="939689" cy="103689"/>
              </a:xfrm>
              <a:grpFill/>
            </p:grpSpPr>
            <p:sp>
              <p:nvSpPr>
                <p:cNvPr id="122" name="Rounded Rectangle 119">
                  <a:extLst>
                    <a:ext uri="{FF2B5EF4-FFF2-40B4-BE49-F238E27FC236}">
                      <a16:creationId xmlns:a16="http://schemas.microsoft.com/office/drawing/2014/main" id="{3E2D4E5E-91BD-4FEE-B035-251722DAAACA}"/>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3" name="Rounded Rectangle 120">
                  <a:extLst>
                    <a:ext uri="{FF2B5EF4-FFF2-40B4-BE49-F238E27FC236}">
                      <a16:creationId xmlns:a16="http://schemas.microsoft.com/office/drawing/2014/main" id="{63CC4738-0F7F-41AC-AA47-2480BB32648C}"/>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4" name="Rounded Rectangle 121">
                  <a:extLst>
                    <a:ext uri="{FF2B5EF4-FFF2-40B4-BE49-F238E27FC236}">
                      <a16:creationId xmlns:a16="http://schemas.microsoft.com/office/drawing/2014/main" id="{800C302E-E341-48BD-ACEF-D123A9126C3A}"/>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5" name="Rounded Rectangle 122">
                  <a:extLst>
                    <a:ext uri="{FF2B5EF4-FFF2-40B4-BE49-F238E27FC236}">
                      <a16:creationId xmlns:a16="http://schemas.microsoft.com/office/drawing/2014/main" id="{36CAF0C1-2013-4C8E-8F3B-9B7B337B1BA7}"/>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6" name="Rounded Rectangle 123">
                  <a:extLst>
                    <a:ext uri="{FF2B5EF4-FFF2-40B4-BE49-F238E27FC236}">
                      <a16:creationId xmlns:a16="http://schemas.microsoft.com/office/drawing/2014/main" id="{D1B7FFB3-350A-4CEF-8AC6-9F86BF3BCF00}"/>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7" name="Rounded Rectangle 124">
                  <a:extLst>
                    <a:ext uri="{FF2B5EF4-FFF2-40B4-BE49-F238E27FC236}">
                      <a16:creationId xmlns:a16="http://schemas.microsoft.com/office/drawing/2014/main" id="{7B4C40F6-EFB0-4A56-B197-C6CA83F1A930}"/>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8" name="Rounded Rectangle 125">
                  <a:extLst>
                    <a:ext uri="{FF2B5EF4-FFF2-40B4-BE49-F238E27FC236}">
                      <a16:creationId xmlns:a16="http://schemas.microsoft.com/office/drawing/2014/main" id="{CD019506-DEC4-44C9-BCD0-0A2C3B6E2A7F}"/>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9" name="Rounded Rectangle 126">
                  <a:extLst>
                    <a:ext uri="{FF2B5EF4-FFF2-40B4-BE49-F238E27FC236}">
                      <a16:creationId xmlns:a16="http://schemas.microsoft.com/office/drawing/2014/main" id="{B5CE1CC1-3A5B-4754-B855-FC4211013666}"/>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1" name="Group 1224">
                <a:extLst>
                  <a:ext uri="{FF2B5EF4-FFF2-40B4-BE49-F238E27FC236}">
                    <a16:creationId xmlns:a16="http://schemas.microsoft.com/office/drawing/2014/main" id="{00211FA3-FBE0-46EF-B877-3E5894828FB1}"/>
                  </a:ext>
                </a:extLst>
              </p:cNvPr>
              <p:cNvGrpSpPr/>
              <p:nvPr/>
            </p:nvGrpSpPr>
            <p:grpSpPr>
              <a:xfrm>
                <a:off x="1736968" y="2563975"/>
                <a:ext cx="939689" cy="103689"/>
                <a:chOff x="703378" y="1693789"/>
                <a:chExt cx="939689" cy="103689"/>
              </a:xfrm>
              <a:grpFill/>
            </p:grpSpPr>
            <p:sp>
              <p:nvSpPr>
                <p:cNvPr id="114" name="Rounded Rectangle 111">
                  <a:extLst>
                    <a:ext uri="{FF2B5EF4-FFF2-40B4-BE49-F238E27FC236}">
                      <a16:creationId xmlns:a16="http://schemas.microsoft.com/office/drawing/2014/main" id="{ED01F9DB-02C6-4863-830C-D19A4789359D}"/>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5" name="Rounded Rectangle 112">
                  <a:extLst>
                    <a:ext uri="{FF2B5EF4-FFF2-40B4-BE49-F238E27FC236}">
                      <a16:creationId xmlns:a16="http://schemas.microsoft.com/office/drawing/2014/main" id="{99FB2C0E-3D70-4083-A230-DE1F17219B95}"/>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6" name="Rounded Rectangle 113">
                  <a:extLst>
                    <a:ext uri="{FF2B5EF4-FFF2-40B4-BE49-F238E27FC236}">
                      <a16:creationId xmlns:a16="http://schemas.microsoft.com/office/drawing/2014/main" id="{39DC6C4C-3829-4BF7-A4A3-72B91B37C5EA}"/>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7" name="Rounded Rectangle 114">
                  <a:extLst>
                    <a:ext uri="{FF2B5EF4-FFF2-40B4-BE49-F238E27FC236}">
                      <a16:creationId xmlns:a16="http://schemas.microsoft.com/office/drawing/2014/main" id="{17F1CA78-642D-40D0-8E0F-B3E166D10322}"/>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8" name="Rounded Rectangle 115">
                  <a:extLst>
                    <a:ext uri="{FF2B5EF4-FFF2-40B4-BE49-F238E27FC236}">
                      <a16:creationId xmlns:a16="http://schemas.microsoft.com/office/drawing/2014/main" id="{FD4B8754-4854-41C0-B5E4-705401805887}"/>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9" name="Rounded Rectangle 116">
                  <a:extLst>
                    <a:ext uri="{FF2B5EF4-FFF2-40B4-BE49-F238E27FC236}">
                      <a16:creationId xmlns:a16="http://schemas.microsoft.com/office/drawing/2014/main" id="{ED66C388-20C7-4FFD-B64D-28D4BA682F75}"/>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0" name="Rounded Rectangle 117">
                  <a:extLst>
                    <a:ext uri="{FF2B5EF4-FFF2-40B4-BE49-F238E27FC236}">
                      <a16:creationId xmlns:a16="http://schemas.microsoft.com/office/drawing/2014/main" id="{49584C1B-1433-4E83-A6BC-8FF2FC8ADCB5}"/>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1" name="Rounded Rectangle 118">
                  <a:extLst>
                    <a:ext uri="{FF2B5EF4-FFF2-40B4-BE49-F238E27FC236}">
                      <a16:creationId xmlns:a16="http://schemas.microsoft.com/office/drawing/2014/main" id="{F9C28CA4-DF26-4BC7-806D-CB9B9EC19940}"/>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2" name="Group 1233">
                <a:extLst>
                  <a:ext uri="{FF2B5EF4-FFF2-40B4-BE49-F238E27FC236}">
                    <a16:creationId xmlns:a16="http://schemas.microsoft.com/office/drawing/2014/main" id="{BDF6D61B-6A26-4120-B008-66E407845086}"/>
                  </a:ext>
                </a:extLst>
              </p:cNvPr>
              <p:cNvGrpSpPr/>
              <p:nvPr/>
            </p:nvGrpSpPr>
            <p:grpSpPr>
              <a:xfrm>
                <a:off x="1736968" y="2709006"/>
                <a:ext cx="939689" cy="103689"/>
                <a:chOff x="703378" y="1693789"/>
                <a:chExt cx="939689" cy="103689"/>
              </a:xfrm>
              <a:grpFill/>
            </p:grpSpPr>
            <p:sp>
              <p:nvSpPr>
                <p:cNvPr id="106" name="Rounded Rectangle 103">
                  <a:extLst>
                    <a:ext uri="{FF2B5EF4-FFF2-40B4-BE49-F238E27FC236}">
                      <a16:creationId xmlns:a16="http://schemas.microsoft.com/office/drawing/2014/main" id="{6F0C0459-F877-4918-807F-A960D03BCC2A}"/>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7" name="Rounded Rectangle 104">
                  <a:extLst>
                    <a:ext uri="{FF2B5EF4-FFF2-40B4-BE49-F238E27FC236}">
                      <a16:creationId xmlns:a16="http://schemas.microsoft.com/office/drawing/2014/main" id="{FED58FC5-8321-4433-9B55-D99716D31555}"/>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8" name="Rounded Rectangle 105">
                  <a:extLst>
                    <a:ext uri="{FF2B5EF4-FFF2-40B4-BE49-F238E27FC236}">
                      <a16:creationId xmlns:a16="http://schemas.microsoft.com/office/drawing/2014/main" id="{E88054E8-A2B3-481A-B434-E8EC027B9863}"/>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9" name="Rounded Rectangle 106">
                  <a:extLst>
                    <a:ext uri="{FF2B5EF4-FFF2-40B4-BE49-F238E27FC236}">
                      <a16:creationId xmlns:a16="http://schemas.microsoft.com/office/drawing/2014/main" id="{80989619-D4F9-49E5-9F31-F4E225312266}"/>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0" name="Rounded Rectangle 107">
                  <a:extLst>
                    <a:ext uri="{FF2B5EF4-FFF2-40B4-BE49-F238E27FC236}">
                      <a16:creationId xmlns:a16="http://schemas.microsoft.com/office/drawing/2014/main" id="{723E57A1-A59B-4C8C-AF26-6578A4AFE89D}"/>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1" name="Rounded Rectangle 108">
                  <a:extLst>
                    <a:ext uri="{FF2B5EF4-FFF2-40B4-BE49-F238E27FC236}">
                      <a16:creationId xmlns:a16="http://schemas.microsoft.com/office/drawing/2014/main" id="{D7569A27-7460-4F2F-86AA-90E3A32D69CB}"/>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2" name="Rounded Rectangle 109">
                  <a:extLst>
                    <a:ext uri="{FF2B5EF4-FFF2-40B4-BE49-F238E27FC236}">
                      <a16:creationId xmlns:a16="http://schemas.microsoft.com/office/drawing/2014/main" id="{22781D59-EBF8-4C41-BEB4-2B7AC31928C6}"/>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3" name="Rounded Rectangle 110">
                  <a:extLst>
                    <a:ext uri="{FF2B5EF4-FFF2-40B4-BE49-F238E27FC236}">
                      <a16:creationId xmlns:a16="http://schemas.microsoft.com/office/drawing/2014/main" id="{342A93BC-3B9A-483F-A7F0-A3301F1CF40E}"/>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3" name="Group 1242">
                <a:extLst>
                  <a:ext uri="{FF2B5EF4-FFF2-40B4-BE49-F238E27FC236}">
                    <a16:creationId xmlns:a16="http://schemas.microsoft.com/office/drawing/2014/main" id="{BAF391CF-6D76-4BB8-A356-A24A16362AC9}"/>
                  </a:ext>
                </a:extLst>
              </p:cNvPr>
              <p:cNvGrpSpPr/>
              <p:nvPr/>
            </p:nvGrpSpPr>
            <p:grpSpPr>
              <a:xfrm>
                <a:off x="1736968" y="2854037"/>
                <a:ext cx="939689" cy="103689"/>
                <a:chOff x="703378" y="1693789"/>
                <a:chExt cx="939689" cy="103689"/>
              </a:xfrm>
              <a:grpFill/>
            </p:grpSpPr>
            <p:sp>
              <p:nvSpPr>
                <p:cNvPr id="98" name="Rounded Rectangle 95">
                  <a:extLst>
                    <a:ext uri="{FF2B5EF4-FFF2-40B4-BE49-F238E27FC236}">
                      <a16:creationId xmlns:a16="http://schemas.microsoft.com/office/drawing/2014/main" id="{F878684C-9B1B-4773-AC89-F0D50C0F79B2}"/>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9" name="Rounded Rectangle 96">
                  <a:extLst>
                    <a:ext uri="{FF2B5EF4-FFF2-40B4-BE49-F238E27FC236}">
                      <a16:creationId xmlns:a16="http://schemas.microsoft.com/office/drawing/2014/main" id="{7D68A18A-3296-4846-9609-FA8D7615B5BF}"/>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0" name="Rounded Rectangle 97">
                  <a:extLst>
                    <a:ext uri="{FF2B5EF4-FFF2-40B4-BE49-F238E27FC236}">
                      <a16:creationId xmlns:a16="http://schemas.microsoft.com/office/drawing/2014/main" id="{6E72D6C8-48C1-46E8-9CB3-09175B169EDB}"/>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1" name="Rounded Rectangle 98">
                  <a:extLst>
                    <a:ext uri="{FF2B5EF4-FFF2-40B4-BE49-F238E27FC236}">
                      <a16:creationId xmlns:a16="http://schemas.microsoft.com/office/drawing/2014/main" id="{485B17F9-1118-4DEE-A873-047BE58433CB}"/>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2" name="Rounded Rectangle 99">
                  <a:extLst>
                    <a:ext uri="{FF2B5EF4-FFF2-40B4-BE49-F238E27FC236}">
                      <a16:creationId xmlns:a16="http://schemas.microsoft.com/office/drawing/2014/main" id="{BB8AA79D-0F8E-4885-9ABC-2391F52A7C0A}"/>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3" name="Rounded Rectangle 100">
                  <a:extLst>
                    <a:ext uri="{FF2B5EF4-FFF2-40B4-BE49-F238E27FC236}">
                      <a16:creationId xmlns:a16="http://schemas.microsoft.com/office/drawing/2014/main" id="{29481023-76DB-4DEA-8F1A-1A94E196AF40}"/>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4" name="Rounded Rectangle 101">
                  <a:extLst>
                    <a:ext uri="{FF2B5EF4-FFF2-40B4-BE49-F238E27FC236}">
                      <a16:creationId xmlns:a16="http://schemas.microsoft.com/office/drawing/2014/main" id="{28C5CD64-834E-4E3D-BD81-9178DC85F7B5}"/>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5" name="Rounded Rectangle 102">
                  <a:extLst>
                    <a:ext uri="{FF2B5EF4-FFF2-40B4-BE49-F238E27FC236}">
                      <a16:creationId xmlns:a16="http://schemas.microsoft.com/office/drawing/2014/main" id="{3048B96E-5004-41EE-809E-7FAA5977F611}"/>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4" name="Group 1251">
                <a:extLst>
                  <a:ext uri="{FF2B5EF4-FFF2-40B4-BE49-F238E27FC236}">
                    <a16:creationId xmlns:a16="http://schemas.microsoft.com/office/drawing/2014/main" id="{8FBF4902-8956-4AC2-B9E1-44F01884EEF3}"/>
                  </a:ext>
                </a:extLst>
              </p:cNvPr>
              <p:cNvGrpSpPr/>
              <p:nvPr/>
            </p:nvGrpSpPr>
            <p:grpSpPr>
              <a:xfrm>
                <a:off x="1736968" y="2999068"/>
                <a:ext cx="939689" cy="103689"/>
                <a:chOff x="703378" y="1693789"/>
                <a:chExt cx="939689" cy="103689"/>
              </a:xfrm>
              <a:grpFill/>
            </p:grpSpPr>
            <p:sp>
              <p:nvSpPr>
                <p:cNvPr id="90" name="Rounded Rectangle 87">
                  <a:extLst>
                    <a:ext uri="{FF2B5EF4-FFF2-40B4-BE49-F238E27FC236}">
                      <a16:creationId xmlns:a16="http://schemas.microsoft.com/office/drawing/2014/main" id="{748A8FCD-B300-4EBF-B53F-D19BB1F99049}"/>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1" name="Rounded Rectangle 88">
                  <a:extLst>
                    <a:ext uri="{FF2B5EF4-FFF2-40B4-BE49-F238E27FC236}">
                      <a16:creationId xmlns:a16="http://schemas.microsoft.com/office/drawing/2014/main" id="{2EB6B210-06C6-46DD-B147-4239D0E18CB7}"/>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2" name="Rounded Rectangle 89">
                  <a:extLst>
                    <a:ext uri="{FF2B5EF4-FFF2-40B4-BE49-F238E27FC236}">
                      <a16:creationId xmlns:a16="http://schemas.microsoft.com/office/drawing/2014/main" id="{3344E52E-4A30-40D7-A1BA-F813F6AAC0FF}"/>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3" name="Rounded Rectangle 90">
                  <a:extLst>
                    <a:ext uri="{FF2B5EF4-FFF2-40B4-BE49-F238E27FC236}">
                      <a16:creationId xmlns:a16="http://schemas.microsoft.com/office/drawing/2014/main" id="{430DB10D-CACD-4B60-8CB7-87A78D3ACB52}"/>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4" name="Rounded Rectangle 91">
                  <a:extLst>
                    <a:ext uri="{FF2B5EF4-FFF2-40B4-BE49-F238E27FC236}">
                      <a16:creationId xmlns:a16="http://schemas.microsoft.com/office/drawing/2014/main" id="{3A63F65E-9DB4-44A6-9190-0C27DD4583E7}"/>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5" name="Rounded Rectangle 92">
                  <a:extLst>
                    <a:ext uri="{FF2B5EF4-FFF2-40B4-BE49-F238E27FC236}">
                      <a16:creationId xmlns:a16="http://schemas.microsoft.com/office/drawing/2014/main" id="{4789FFE0-22F5-4A7B-AD01-946648D0A87E}"/>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6" name="Rounded Rectangle 93">
                  <a:extLst>
                    <a:ext uri="{FF2B5EF4-FFF2-40B4-BE49-F238E27FC236}">
                      <a16:creationId xmlns:a16="http://schemas.microsoft.com/office/drawing/2014/main" id="{05516006-1347-41C5-83DA-74D22965E628}"/>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7" name="Rounded Rectangle 94">
                  <a:extLst>
                    <a:ext uri="{FF2B5EF4-FFF2-40B4-BE49-F238E27FC236}">
                      <a16:creationId xmlns:a16="http://schemas.microsoft.com/office/drawing/2014/main" id="{25616F78-C138-44FA-8CB9-9E97017AD579}"/>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5" name="Group 1260">
                <a:extLst>
                  <a:ext uri="{FF2B5EF4-FFF2-40B4-BE49-F238E27FC236}">
                    <a16:creationId xmlns:a16="http://schemas.microsoft.com/office/drawing/2014/main" id="{44EA77ED-D349-49D0-A961-11987E0E64CD}"/>
                  </a:ext>
                </a:extLst>
              </p:cNvPr>
              <p:cNvGrpSpPr/>
              <p:nvPr/>
            </p:nvGrpSpPr>
            <p:grpSpPr>
              <a:xfrm>
                <a:off x="1736968" y="3144099"/>
                <a:ext cx="939689" cy="103689"/>
                <a:chOff x="703378" y="1693789"/>
                <a:chExt cx="939689" cy="103689"/>
              </a:xfrm>
              <a:grpFill/>
            </p:grpSpPr>
            <p:sp>
              <p:nvSpPr>
                <p:cNvPr id="82" name="Rounded Rectangle 79">
                  <a:extLst>
                    <a:ext uri="{FF2B5EF4-FFF2-40B4-BE49-F238E27FC236}">
                      <a16:creationId xmlns:a16="http://schemas.microsoft.com/office/drawing/2014/main" id="{667D644B-37B9-4B39-8978-1C3CD5A328AA}"/>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3" name="Rounded Rectangle 80">
                  <a:extLst>
                    <a:ext uri="{FF2B5EF4-FFF2-40B4-BE49-F238E27FC236}">
                      <a16:creationId xmlns:a16="http://schemas.microsoft.com/office/drawing/2014/main" id="{40F7F347-3048-4594-90FD-72ED46A17FCA}"/>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4" name="Rounded Rectangle 81">
                  <a:extLst>
                    <a:ext uri="{FF2B5EF4-FFF2-40B4-BE49-F238E27FC236}">
                      <a16:creationId xmlns:a16="http://schemas.microsoft.com/office/drawing/2014/main" id="{FFEC83DD-3167-4D6E-A64B-7F947CB9518B}"/>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5" name="Rounded Rectangle 82">
                  <a:extLst>
                    <a:ext uri="{FF2B5EF4-FFF2-40B4-BE49-F238E27FC236}">
                      <a16:creationId xmlns:a16="http://schemas.microsoft.com/office/drawing/2014/main" id="{3BF61F25-0F97-4C23-B5F4-FBA0ED20D16D}"/>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6" name="Rounded Rectangle 83">
                  <a:extLst>
                    <a:ext uri="{FF2B5EF4-FFF2-40B4-BE49-F238E27FC236}">
                      <a16:creationId xmlns:a16="http://schemas.microsoft.com/office/drawing/2014/main" id="{BD0B645D-CA9A-4E52-A1CF-FB153D59E122}"/>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7" name="Rounded Rectangle 84">
                  <a:extLst>
                    <a:ext uri="{FF2B5EF4-FFF2-40B4-BE49-F238E27FC236}">
                      <a16:creationId xmlns:a16="http://schemas.microsoft.com/office/drawing/2014/main" id="{0A305D88-7F50-45CB-9082-0DD3D3A22C0B}"/>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8" name="Rounded Rectangle 85">
                  <a:extLst>
                    <a:ext uri="{FF2B5EF4-FFF2-40B4-BE49-F238E27FC236}">
                      <a16:creationId xmlns:a16="http://schemas.microsoft.com/office/drawing/2014/main" id="{B81D1CF2-577B-4983-9152-5531F21E33BC}"/>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9" name="Rounded Rectangle 86">
                  <a:extLst>
                    <a:ext uri="{FF2B5EF4-FFF2-40B4-BE49-F238E27FC236}">
                      <a16:creationId xmlns:a16="http://schemas.microsoft.com/office/drawing/2014/main" id="{CC150B92-114A-4AFA-9140-025C324A6FD2}"/>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6" name="Group 1269">
                <a:extLst>
                  <a:ext uri="{FF2B5EF4-FFF2-40B4-BE49-F238E27FC236}">
                    <a16:creationId xmlns:a16="http://schemas.microsoft.com/office/drawing/2014/main" id="{178C2F35-ED29-4F79-91A5-964D8E1377D5}"/>
                  </a:ext>
                </a:extLst>
              </p:cNvPr>
              <p:cNvGrpSpPr/>
              <p:nvPr/>
            </p:nvGrpSpPr>
            <p:grpSpPr>
              <a:xfrm>
                <a:off x="1736968" y="3289130"/>
                <a:ext cx="939689" cy="103689"/>
                <a:chOff x="703378" y="1693789"/>
                <a:chExt cx="939689" cy="103689"/>
              </a:xfrm>
              <a:grpFill/>
            </p:grpSpPr>
            <p:sp>
              <p:nvSpPr>
                <p:cNvPr id="74" name="Rounded Rectangle 71">
                  <a:extLst>
                    <a:ext uri="{FF2B5EF4-FFF2-40B4-BE49-F238E27FC236}">
                      <a16:creationId xmlns:a16="http://schemas.microsoft.com/office/drawing/2014/main" id="{77BA78FD-CA9B-47E9-A50B-E5EA4D1B68CD}"/>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5" name="Rounded Rectangle 72">
                  <a:extLst>
                    <a:ext uri="{FF2B5EF4-FFF2-40B4-BE49-F238E27FC236}">
                      <a16:creationId xmlns:a16="http://schemas.microsoft.com/office/drawing/2014/main" id="{87EC7F6A-E284-4448-A631-37B55323C17B}"/>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6" name="Rounded Rectangle 73">
                  <a:extLst>
                    <a:ext uri="{FF2B5EF4-FFF2-40B4-BE49-F238E27FC236}">
                      <a16:creationId xmlns:a16="http://schemas.microsoft.com/office/drawing/2014/main" id="{961EBC84-FF87-4626-BF31-D3FD7390A78D}"/>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7" name="Rounded Rectangle 74">
                  <a:extLst>
                    <a:ext uri="{FF2B5EF4-FFF2-40B4-BE49-F238E27FC236}">
                      <a16:creationId xmlns:a16="http://schemas.microsoft.com/office/drawing/2014/main" id="{A35CCDAD-B02A-4146-9EE6-0FDD2814168F}"/>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8" name="Rounded Rectangle 75">
                  <a:extLst>
                    <a:ext uri="{FF2B5EF4-FFF2-40B4-BE49-F238E27FC236}">
                      <a16:creationId xmlns:a16="http://schemas.microsoft.com/office/drawing/2014/main" id="{01642237-5AF3-4DD4-A0C3-A863E563B461}"/>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9" name="Rounded Rectangle 76">
                  <a:extLst>
                    <a:ext uri="{FF2B5EF4-FFF2-40B4-BE49-F238E27FC236}">
                      <a16:creationId xmlns:a16="http://schemas.microsoft.com/office/drawing/2014/main" id="{4EB934C0-0E66-49AC-96C0-5640715F2FCC}"/>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0" name="Rounded Rectangle 77">
                  <a:extLst>
                    <a:ext uri="{FF2B5EF4-FFF2-40B4-BE49-F238E27FC236}">
                      <a16:creationId xmlns:a16="http://schemas.microsoft.com/office/drawing/2014/main" id="{8D2C773D-660E-43DA-941B-718A37A6E6C1}"/>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1" name="Rounded Rectangle 78">
                  <a:extLst>
                    <a:ext uri="{FF2B5EF4-FFF2-40B4-BE49-F238E27FC236}">
                      <a16:creationId xmlns:a16="http://schemas.microsoft.com/office/drawing/2014/main" id="{8C4D3F16-3A4E-4B93-A7B1-4F8B10EEACD2}"/>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7" name="Group 1278">
                <a:extLst>
                  <a:ext uri="{FF2B5EF4-FFF2-40B4-BE49-F238E27FC236}">
                    <a16:creationId xmlns:a16="http://schemas.microsoft.com/office/drawing/2014/main" id="{9624D129-6FBE-4BE6-B1A4-BFE5A215D047}"/>
                  </a:ext>
                </a:extLst>
              </p:cNvPr>
              <p:cNvGrpSpPr/>
              <p:nvPr/>
            </p:nvGrpSpPr>
            <p:grpSpPr>
              <a:xfrm>
                <a:off x="1736968" y="3434161"/>
                <a:ext cx="939689" cy="103689"/>
                <a:chOff x="703378" y="1693789"/>
                <a:chExt cx="939689" cy="103689"/>
              </a:xfrm>
              <a:grpFill/>
            </p:grpSpPr>
            <p:sp>
              <p:nvSpPr>
                <p:cNvPr id="66" name="Rounded Rectangle 63">
                  <a:extLst>
                    <a:ext uri="{FF2B5EF4-FFF2-40B4-BE49-F238E27FC236}">
                      <a16:creationId xmlns:a16="http://schemas.microsoft.com/office/drawing/2014/main" id="{EF04DB2A-42EF-4F12-B831-9059B154EF5C}"/>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7" name="Rounded Rectangle 64">
                  <a:extLst>
                    <a:ext uri="{FF2B5EF4-FFF2-40B4-BE49-F238E27FC236}">
                      <a16:creationId xmlns:a16="http://schemas.microsoft.com/office/drawing/2014/main" id="{5A20BC21-91F1-4234-8C10-D42B1140DFD6}"/>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8" name="Rounded Rectangle 65">
                  <a:extLst>
                    <a:ext uri="{FF2B5EF4-FFF2-40B4-BE49-F238E27FC236}">
                      <a16:creationId xmlns:a16="http://schemas.microsoft.com/office/drawing/2014/main" id="{4483AA6B-0093-416D-BD82-9D79FB7C8881}"/>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9" name="Rounded Rectangle 66">
                  <a:extLst>
                    <a:ext uri="{FF2B5EF4-FFF2-40B4-BE49-F238E27FC236}">
                      <a16:creationId xmlns:a16="http://schemas.microsoft.com/office/drawing/2014/main" id="{28DF88B5-23B8-4F63-B0A0-269BE78B1C24}"/>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0" name="Rounded Rectangle 67">
                  <a:extLst>
                    <a:ext uri="{FF2B5EF4-FFF2-40B4-BE49-F238E27FC236}">
                      <a16:creationId xmlns:a16="http://schemas.microsoft.com/office/drawing/2014/main" id="{14663DFE-7729-4E0D-AE9D-950FB4747E1D}"/>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1" name="Rounded Rectangle 68">
                  <a:extLst>
                    <a:ext uri="{FF2B5EF4-FFF2-40B4-BE49-F238E27FC236}">
                      <a16:creationId xmlns:a16="http://schemas.microsoft.com/office/drawing/2014/main" id="{B2362461-2AD8-4A2F-9691-ECA38A9E0DA7}"/>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2" name="Rounded Rectangle 69">
                  <a:extLst>
                    <a:ext uri="{FF2B5EF4-FFF2-40B4-BE49-F238E27FC236}">
                      <a16:creationId xmlns:a16="http://schemas.microsoft.com/office/drawing/2014/main" id="{23C0EEF0-17B5-4D8A-AF9B-9CD2CAD63FCB}"/>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3" name="Rounded Rectangle 70">
                  <a:extLst>
                    <a:ext uri="{FF2B5EF4-FFF2-40B4-BE49-F238E27FC236}">
                      <a16:creationId xmlns:a16="http://schemas.microsoft.com/office/drawing/2014/main" id="{CD15F03E-FDED-43A6-B0D2-CF6E2DE7D0B3}"/>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8" name="Group 1287">
                <a:extLst>
                  <a:ext uri="{FF2B5EF4-FFF2-40B4-BE49-F238E27FC236}">
                    <a16:creationId xmlns:a16="http://schemas.microsoft.com/office/drawing/2014/main" id="{4621E873-176A-4307-B8F6-3BFDDDF6A09B}"/>
                  </a:ext>
                </a:extLst>
              </p:cNvPr>
              <p:cNvGrpSpPr/>
              <p:nvPr/>
            </p:nvGrpSpPr>
            <p:grpSpPr>
              <a:xfrm>
                <a:off x="1736968" y="3579192"/>
                <a:ext cx="939689" cy="103689"/>
                <a:chOff x="703378" y="1693789"/>
                <a:chExt cx="939689" cy="103689"/>
              </a:xfrm>
              <a:grpFill/>
            </p:grpSpPr>
            <p:sp>
              <p:nvSpPr>
                <p:cNvPr id="58" name="Rounded Rectangle 55">
                  <a:extLst>
                    <a:ext uri="{FF2B5EF4-FFF2-40B4-BE49-F238E27FC236}">
                      <a16:creationId xmlns:a16="http://schemas.microsoft.com/office/drawing/2014/main" id="{32BE6FD1-B24F-474B-A09B-43E0FF5129EA}"/>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9" name="Rounded Rectangle 56">
                  <a:extLst>
                    <a:ext uri="{FF2B5EF4-FFF2-40B4-BE49-F238E27FC236}">
                      <a16:creationId xmlns:a16="http://schemas.microsoft.com/office/drawing/2014/main" id="{ECA0D0DB-9C23-4641-9467-DD82206B5C19}"/>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0" name="Rounded Rectangle 57">
                  <a:extLst>
                    <a:ext uri="{FF2B5EF4-FFF2-40B4-BE49-F238E27FC236}">
                      <a16:creationId xmlns:a16="http://schemas.microsoft.com/office/drawing/2014/main" id="{9C62D801-CBF9-4F5B-A037-4F0DBFE5F4A2}"/>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1" name="Rounded Rectangle 58">
                  <a:extLst>
                    <a:ext uri="{FF2B5EF4-FFF2-40B4-BE49-F238E27FC236}">
                      <a16:creationId xmlns:a16="http://schemas.microsoft.com/office/drawing/2014/main" id="{A9AFBA94-DCE5-46EA-9928-14CFA6CE2158}"/>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2" name="Rounded Rectangle 59">
                  <a:extLst>
                    <a:ext uri="{FF2B5EF4-FFF2-40B4-BE49-F238E27FC236}">
                      <a16:creationId xmlns:a16="http://schemas.microsoft.com/office/drawing/2014/main" id="{CEC11AE1-2BBE-4BD0-83AE-35F99ECC9A6C}"/>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3" name="Rounded Rectangle 60">
                  <a:extLst>
                    <a:ext uri="{FF2B5EF4-FFF2-40B4-BE49-F238E27FC236}">
                      <a16:creationId xmlns:a16="http://schemas.microsoft.com/office/drawing/2014/main" id="{07D0C216-3A34-439C-B868-0DCA2016804D}"/>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4" name="Rounded Rectangle 61">
                  <a:extLst>
                    <a:ext uri="{FF2B5EF4-FFF2-40B4-BE49-F238E27FC236}">
                      <a16:creationId xmlns:a16="http://schemas.microsoft.com/office/drawing/2014/main" id="{B11E2332-C7C3-43B9-88CB-3623E7307283}"/>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5" name="Rounded Rectangle 62">
                  <a:extLst>
                    <a:ext uri="{FF2B5EF4-FFF2-40B4-BE49-F238E27FC236}">
                      <a16:creationId xmlns:a16="http://schemas.microsoft.com/office/drawing/2014/main" id="{7448573D-72E1-4AF3-BE94-7B5F02F017B1}"/>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9" name="Group 1296">
                <a:extLst>
                  <a:ext uri="{FF2B5EF4-FFF2-40B4-BE49-F238E27FC236}">
                    <a16:creationId xmlns:a16="http://schemas.microsoft.com/office/drawing/2014/main" id="{E9B42D07-0F2C-4B90-9E2B-A935F3E5DDA6}"/>
                  </a:ext>
                </a:extLst>
              </p:cNvPr>
              <p:cNvGrpSpPr/>
              <p:nvPr/>
            </p:nvGrpSpPr>
            <p:grpSpPr>
              <a:xfrm>
                <a:off x="1736968" y="3724226"/>
                <a:ext cx="939689" cy="103689"/>
                <a:chOff x="703378" y="1693789"/>
                <a:chExt cx="939689" cy="103689"/>
              </a:xfrm>
              <a:grpFill/>
            </p:grpSpPr>
            <p:sp>
              <p:nvSpPr>
                <p:cNvPr id="50" name="Rounded Rectangle 47">
                  <a:extLst>
                    <a:ext uri="{FF2B5EF4-FFF2-40B4-BE49-F238E27FC236}">
                      <a16:creationId xmlns:a16="http://schemas.microsoft.com/office/drawing/2014/main" id="{D869F353-D799-478C-93D8-0192B01015CE}"/>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1" name="Rounded Rectangle 48">
                  <a:extLst>
                    <a:ext uri="{FF2B5EF4-FFF2-40B4-BE49-F238E27FC236}">
                      <a16:creationId xmlns:a16="http://schemas.microsoft.com/office/drawing/2014/main" id="{164E9399-91FE-4F65-AB2B-33608B87590A}"/>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2" name="Rounded Rectangle 49">
                  <a:extLst>
                    <a:ext uri="{FF2B5EF4-FFF2-40B4-BE49-F238E27FC236}">
                      <a16:creationId xmlns:a16="http://schemas.microsoft.com/office/drawing/2014/main" id="{0CDD5D8F-D6F1-49BD-AE8E-2EF6CA7C76D0}"/>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3" name="Rounded Rectangle 50">
                  <a:extLst>
                    <a:ext uri="{FF2B5EF4-FFF2-40B4-BE49-F238E27FC236}">
                      <a16:creationId xmlns:a16="http://schemas.microsoft.com/office/drawing/2014/main" id="{F56E7AC0-934B-4E1F-96C9-16E6639A4E44}"/>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4" name="Rounded Rectangle 51">
                  <a:extLst>
                    <a:ext uri="{FF2B5EF4-FFF2-40B4-BE49-F238E27FC236}">
                      <a16:creationId xmlns:a16="http://schemas.microsoft.com/office/drawing/2014/main" id="{86666837-8589-4CB8-9E7A-76CB5B95AE24}"/>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5" name="Rounded Rectangle 52">
                  <a:extLst>
                    <a:ext uri="{FF2B5EF4-FFF2-40B4-BE49-F238E27FC236}">
                      <a16:creationId xmlns:a16="http://schemas.microsoft.com/office/drawing/2014/main" id="{709F6BA4-8C5C-485B-BFAF-9E62522B0238}"/>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6" name="Rounded Rectangle 53">
                  <a:extLst>
                    <a:ext uri="{FF2B5EF4-FFF2-40B4-BE49-F238E27FC236}">
                      <a16:creationId xmlns:a16="http://schemas.microsoft.com/office/drawing/2014/main" id="{590186BC-926E-4786-9376-17266A9652C2}"/>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7" name="Rounded Rectangle 54">
                  <a:extLst>
                    <a:ext uri="{FF2B5EF4-FFF2-40B4-BE49-F238E27FC236}">
                      <a16:creationId xmlns:a16="http://schemas.microsoft.com/office/drawing/2014/main" id="{0D7DC4F5-5586-42FE-A39D-6F5D8FECBEE4}"/>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grpSp>
      <p:sp>
        <p:nvSpPr>
          <p:cNvPr id="290" name="Rectangle 289">
            <a:extLst>
              <a:ext uri="{FF2B5EF4-FFF2-40B4-BE49-F238E27FC236}">
                <a16:creationId xmlns:a16="http://schemas.microsoft.com/office/drawing/2014/main" id="{7D1AD154-EAD1-4B65-915F-68AACE9AFAAF}"/>
              </a:ext>
            </a:extLst>
          </p:cNvPr>
          <p:cNvSpPr/>
          <p:nvPr/>
        </p:nvSpPr>
        <p:spPr>
          <a:xfrm>
            <a:off x="1402313" y="2236824"/>
            <a:ext cx="3984172" cy="1172600"/>
          </a:xfrm>
          <a:prstGeom prst="rect">
            <a:avLst/>
          </a:prstGeom>
        </p:spPr>
        <p:txBody>
          <a:bodyPr wrap="square" lIns="137134" tIns="68566" rIns="137134" bIns="68566">
            <a:spAutoFit/>
          </a:bodyPr>
          <a:lstStyle/>
          <a:p>
            <a:pPr algn="ctr"/>
            <a:r>
              <a:rPr lang="en-US" sz="2400" b="1">
                <a:solidFill>
                  <a:schemeClr val="bg1"/>
                </a:solidFill>
                <a:latin typeface="Arial" panose="020B0604020202020204" pitchFamily="34" charset="0"/>
                <a:cs typeface="Arial" panose="020B0604020202020204" pitchFamily="34" charset="0"/>
              </a:rPr>
              <a:t>CPU</a:t>
            </a:r>
          </a:p>
          <a:p>
            <a:pPr algn="ctr">
              <a:lnSpc>
                <a:spcPct val="90000"/>
              </a:lnSpc>
            </a:pPr>
            <a:r>
              <a:rPr lang="en-US" sz="2400">
                <a:solidFill>
                  <a:schemeClr val="bg1"/>
                </a:solidFill>
                <a:latin typeface="Arial" panose="020B0604020202020204" pitchFamily="34" charset="0"/>
                <a:cs typeface="Arial" panose="020B0604020202020204" pitchFamily="34" charset="0"/>
              </a:rPr>
              <a:t>Optimized for </a:t>
            </a:r>
          </a:p>
          <a:p>
            <a:pPr algn="ctr">
              <a:lnSpc>
                <a:spcPct val="90000"/>
              </a:lnSpc>
            </a:pPr>
            <a:r>
              <a:rPr lang="en-US" sz="2400">
                <a:solidFill>
                  <a:schemeClr val="bg1"/>
                </a:solidFill>
                <a:latin typeface="Arial" panose="020B0604020202020204" pitchFamily="34" charset="0"/>
                <a:cs typeface="Arial" panose="020B0604020202020204" pitchFamily="34" charset="0"/>
              </a:rPr>
              <a:t>Serial Tasks</a:t>
            </a:r>
          </a:p>
        </p:txBody>
      </p:sp>
      <p:sp>
        <p:nvSpPr>
          <p:cNvPr id="291" name="Rectangle 290">
            <a:extLst>
              <a:ext uri="{FF2B5EF4-FFF2-40B4-BE49-F238E27FC236}">
                <a16:creationId xmlns:a16="http://schemas.microsoft.com/office/drawing/2014/main" id="{67F3E9B0-E2B9-4741-AA2C-67B68564F05F}"/>
              </a:ext>
            </a:extLst>
          </p:cNvPr>
          <p:cNvSpPr/>
          <p:nvPr/>
        </p:nvSpPr>
        <p:spPr>
          <a:xfrm>
            <a:off x="6752707" y="2353220"/>
            <a:ext cx="4170644" cy="1172600"/>
          </a:xfrm>
          <a:prstGeom prst="rect">
            <a:avLst/>
          </a:prstGeom>
        </p:spPr>
        <p:txBody>
          <a:bodyPr wrap="square" lIns="137134" tIns="68566" rIns="137134" bIns="68566">
            <a:spAutoFit/>
          </a:bodyPr>
          <a:lstStyle/>
          <a:p>
            <a:pPr algn="ctr"/>
            <a:r>
              <a:rPr lang="en-US" sz="2400" b="1">
                <a:solidFill>
                  <a:schemeClr val="bg1"/>
                </a:solidFill>
                <a:latin typeface="Arial" panose="020B0604020202020204" pitchFamily="34" charset="0"/>
                <a:cs typeface="Arial" panose="020B0604020202020204" pitchFamily="34" charset="0"/>
              </a:rPr>
              <a:t>GPU Accelerator</a:t>
            </a:r>
          </a:p>
          <a:p>
            <a:pPr algn="ctr">
              <a:lnSpc>
                <a:spcPct val="90000"/>
              </a:lnSpc>
            </a:pPr>
            <a:r>
              <a:rPr lang="en-US" sz="2400">
                <a:solidFill>
                  <a:schemeClr val="bg1"/>
                </a:solidFill>
                <a:latin typeface="Arial" panose="020B0604020202020204" pitchFamily="34" charset="0"/>
                <a:cs typeface="Arial" panose="020B0604020202020204" pitchFamily="34" charset="0"/>
              </a:rPr>
              <a:t>Optimized for </a:t>
            </a:r>
          </a:p>
          <a:p>
            <a:pPr algn="ctr">
              <a:lnSpc>
                <a:spcPct val="90000"/>
              </a:lnSpc>
            </a:pPr>
            <a:r>
              <a:rPr lang="en-US" sz="2400">
                <a:solidFill>
                  <a:schemeClr val="bg1"/>
                </a:solidFill>
                <a:latin typeface="Arial" panose="020B0604020202020204" pitchFamily="34" charset="0"/>
                <a:cs typeface="Arial" panose="020B0604020202020204" pitchFamily="34" charset="0"/>
              </a:rPr>
              <a:t>Parallel Tasks</a:t>
            </a:r>
          </a:p>
        </p:txBody>
      </p:sp>
      <p:sp>
        <p:nvSpPr>
          <p:cNvPr id="292" name="Cross 291">
            <a:extLst>
              <a:ext uri="{FF2B5EF4-FFF2-40B4-BE49-F238E27FC236}">
                <a16:creationId xmlns:a16="http://schemas.microsoft.com/office/drawing/2014/main" id="{C6725807-558E-4B7A-B0A3-18E58A4D9130}"/>
              </a:ext>
            </a:extLst>
          </p:cNvPr>
          <p:cNvSpPr/>
          <p:nvPr/>
        </p:nvSpPr>
        <p:spPr>
          <a:xfrm>
            <a:off x="6088208" y="6784812"/>
            <a:ext cx="524974" cy="537718"/>
          </a:xfrm>
          <a:prstGeom prst="plus">
            <a:avLst>
              <a:gd name="adj" fmla="val 33404"/>
            </a:avLst>
          </a:prstGeom>
          <a:solidFill>
            <a:schemeClr val="bg1">
              <a:lumMod val="75000"/>
              <a:lumOff val="25000"/>
            </a:schemeClr>
          </a:solidFill>
          <a:ln w="25400" cap="flat" cmpd="sng" algn="ctr">
            <a:noFill/>
            <a:prstDash val="solid"/>
          </a:ln>
          <a:effectLst>
            <a:outerShdw blurRad="50800" dist="38100" dir="2700000" algn="tl" rotWithShape="0">
              <a:prstClr val="black">
                <a:alpha val="40000"/>
              </a:prstClr>
            </a:outerShdw>
          </a:effectLst>
        </p:spPr>
        <p:txBody>
          <a:bodyPr lIns="137134" tIns="68566" rIns="137134" bIns="68566" rtlCol="0" anchor="ctr"/>
          <a:lstStyle/>
          <a:p>
            <a:pPr algn="ctr" defTabSz="1371330">
              <a:defRPr/>
            </a:pPr>
            <a:endParaRPr lang="en-US" sz="2700" kern="0">
              <a:ln w="18415" cmpd="sng">
                <a:solidFill>
                  <a:srgbClr val="FFFFFF"/>
                </a:solidFill>
                <a:prstDash val="solid"/>
              </a:ln>
              <a:solidFill>
                <a:schemeClr val="bg1"/>
              </a:solidFill>
              <a:effectLst>
                <a:outerShdw blurRad="63500" dir="3600000" algn="tl" rotWithShape="0">
                  <a:srgbClr val="000000">
                    <a:alpha val="70000"/>
                  </a:srgbClr>
                </a:outerShdw>
              </a:effectLst>
              <a:latin typeface="Arial"/>
            </a:endParaRPr>
          </a:p>
        </p:txBody>
      </p:sp>
      <p:sp>
        <p:nvSpPr>
          <p:cNvPr id="293" name="Title 1">
            <a:extLst>
              <a:ext uri="{FF2B5EF4-FFF2-40B4-BE49-F238E27FC236}">
                <a16:creationId xmlns:a16="http://schemas.microsoft.com/office/drawing/2014/main" id="{0F7CCD03-5187-45FC-9508-D80769F4F323}"/>
              </a:ext>
            </a:extLst>
          </p:cNvPr>
          <p:cNvSpPr>
            <a:spLocks noGrp="1"/>
          </p:cNvSpPr>
          <p:nvPr>
            <p:ph type="title"/>
          </p:nvPr>
        </p:nvSpPr>
        <p:spPr>
          <a:xfrm>
            <a:off x="2992615" y="231897"/>
            <a:ext cx="11798710" cy="1384996"/>
          </a:xfrm>
        </p:spPr>
        <p:txBody>
          <a:bodyPr>
            <a:normAutofit/>
          </a:bodyPr>
          <a:lstStyle/>
          <a:p>
            <a:pPr algn="ctr"/>
            <a:r>
              <a:rPr lang="en-US" b="0"/>
              <a:t>Accelerated Computing</a:t>
            </a:r>
            <a:br>
              <a:rPr lang="en-US" b="0"/>
            </a:br>
            <a:r>
              <a:rPr lang="en-US" sz="3000" b="0" i="1"/>
              <a:t>10x Performance &amp; 5x Energy Efficiency for HPC</a:t>
            </a:r>
          </a:p>
        </p:txBody>
      </p:sp>
      <p:sp>
        <p:nvSpPr>
          <p:cNvPr id="294" name="Rectangle 293">
            <a:extLst>
              <a:ext uri="{FF2B5EF4-FFF2-40B4-BE49-F238E27FC236}">
                <a16:creationId xmlns:a16="http://schemas.microsoft.com/office/drawing/2014/main" id="{D96CAD38-60A0-4CA5-9CB6-72CC56BEBA70}"/>
              </a:ext>
            </a:extLst>
          </p:cNvPr>
          <p:cNvSpPr/>
          <p:nvPr/>
        </p:nvSpPr>
        <p:spPr>
          <a:xfrm>
            <a:off x="11337839" y="2661539"/>
            <a:ext cx="6365478" cy="5886140"/>
          </a:xfrm>
          <a:prstGeom prst="rect">
            <a:avLst/>
          </a:prstGeom>
          <a:solidFill>
            <a:schemeClr val="accent1">
              <a:lumMod val="40000"/>
              <a:lumOff val="60000"/>
              <a:alpha val="90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2400">
                <a:solidFill>
                  <a:schemeClr val="bg1"/>
                </a:solidFill>
                <a:latin typeface="Arial" panose="020B0604020202020204" pitchFamily="34" charset="0"/>
                <a:cs typeface="Arial" panose="020B0604020202020204" pitchFamily="34" charset="0"/>
              </a:rPr>
              <a:t>GPU Strengths</a:t>
            </a:r>
          </a:p>
          <a:p>
            <a:pPr algn="ctr"/>
            <a:endParaRPr lang="en-US" sz="2400">
              <a:solidFill>
                <a:schemeClr val="bg1"/>
              </a:solidFill>
              <a:latin typeface="Arial" panose="020B0604020202020204" pitchFamily="34" charset="0"/>
              <a:cs typeface="Arial" panose="020B0604020202020204" pitchFamily="34" charset="0"/>
            </a:endParaRPr>
          </a:p>
          <a:p>
            <a:pPr marL="428626" indent="-428626">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High bandwidth main memory</a:t>
            </a:r>
          </a:p>
          <a:p>
            <a:pPr marL="428626" indent="-428626">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Significantly more compute resources</a:t>
            </a:r>
          </a:p>
          <a:p>
            <a:pPr marL="428626" indent="-428626">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Latency tolerant via parallelism</a:t>
            </a:r>
          </a:p>
          <a:p>
            <a:pPr marL="428626" indent="-428626">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High throughput</a:t>
            </a:r>
          </a:p>
          <a:p>
            <a:pPr marL="428626" indent="-428626">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High performance/watt</a:t>
            </a:r>
          </a:p>
          <a:p>
            <a:pPr algn="ctr"/>
            <a:endParaRPr lang="en-US" sz="2400">
              <a:solidFill>
                <a:schemeClr val="bg1"/>
              </a:solidFill>
              <a:latin typeface="Arial" panose="020B0604020202020204" pitchFamily="34" charset="0"/>
              <a:cs typeface="Arial" panose="020B0604020202020204" pitchFamily="34" charset="0"/>
            </a:endParaRPr>
          </a:p>
          <a:p>
            <a:pPr algn="ctr"/>
            <a:r>
              <a:rPr lang="en-US" sz="2400">
                <a:solidFill>
                  <a:schemeClr val="bg1"/>
                </a:solidFill>
                <a:latin typeface="Arial" panose="020B0604020202020204" pitchFamily="34" charset="0"/>
                <a:cs typeface="Arial" panose="020B0604020202020204" pitchFamily="34" charset="0"/>
              </a:rPr>
              <a:t>GPU Weaknesses</a:t>
            </a:r>
          </a:p>
          <a:p>
            <a:pPr marL="428626" indent="-428626">
              <a:buFont typeface="Arial" panose="020B0604020202020204" pitchFamily="34" charset="0"/>
              <a:buChar char="•"/>
            </a:pPr>
            <a:endParaRPr lang="en-US" sz="2400">
              <a:solidFill>
                <a:schemeClr val="bg1"/>
              </a:solidFill>
              <a:latin typeface="Arial" panose="020B0604020202020204" pitchFamily="34" charset="0"/>
              <a:cs typeface="Arial" panose="020B0604020202020204" pitchFamily="34" charset="0"/>
            </a:endParaRPr>
          </a:p>
          <a:p>
            <a:pPr marL="428626" indent="-428626">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Relatively low memory capacity</a:t>
            </a:r>
          </a:p>
          <a:p>
            <a:pPr marL="428626" indent="-428626">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Low per-thread performance</a:t>
            </a:r>
          </a:p>
          <a:p>
            <a:pPr marL="428626" indent="-428626">
              <a:buFont typeface="Arial" panose="020B0604020202020204" pitchFamily="34" charset="0"/>
              <a:buChar char="•"/>
            </a:pPr>
            <a:endParaRPr lang="en-US" sz="2700">
              <a:solidFill>
                <a:schemeClr val="bg1"/>
              </a:solidFill>
            </a:endParaRPr>
          </a:p>
        </p:txBody>
      </p:sp>
      <p:sp>
        <p:nvSpPr>
          <p:cNvPr id="297" name="Footer Placeholder 2">
            <a:extLst>
              <a:ext uri="{FF2B5EF4-FFF2-40B4-BE49-F238E27FC236}">
                <a16:creationId xmlns:a16="http://schemas.microsoft.com/office/drawing/2014/main" id="{C6D162AB-6C79-4112-ADD5-401CDAE7A730}"/>
              </a:ext>
            </a:extLst>
          </p:cNvPr>
          <p:cNvSpPr>
            <a:spLocks noGrp="1"/>
          </p:cNvSpPr>
          <p:nvPr/>
        </p:nvSpPr>
        <p:spPr>
          <a:xfrm>
            <a:off x="11017774" y="9603492"/>
            <a:ext cx="1616500" cy="547690"/>
          </a:xfrm>
          <a:prstGeom prst="rect">
            <a:avLst/>
          </a:prstGeom>
        </p:spPr>
        <p:txBody>
          <a:bodyPr vert="horz" lIns="137160" tIns="68580" rIns="137160" bIns="68580" rtlCol="0" anchor="ctr"/>
          <a:lstStyle>
            <a:defPPr>
              <a:defRPr lang="en-US"/>
            </a:defPPr>
            <a:lvl1pPr algn="ctr" rtl="0" fontAlgn="base">
              <a:spcBef>
                <a:spcPct val="0"/>
              </a:spcBef>
              <a:spcAft>
                <a:spcPct val="0"/>
              </a:spcAft>
              <a:defRPr sz="900" kern="1200">
                <a:solidFill>
                  <a:schemeClr val="tx1">
                    <a:tint val="75000"/>
                  </a:schemeClr>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US" sz="1350">
                <a:solidFill>
                  <a:schemeClr val="bg1"/>
                </a:solidFill>
              </a:rPr>
              <a:t>© NVIDIA 2013</a:t>
            </a:r>
          </a:p>
        </p:txBody>
      </p:sp>
      <p:sp>
        <p:nvSpPr>
          <p:cNvPr id="298" name="TextBox 297">
            <a:extLst>
              <a:ext uri="{FF2B5EF4-FFF2-40B4-BE49-F238E27FC236}">
                <a16:creationId xmlns:a16="http://schemas.microsoft.com/office/drawing/2014/main" id="{62AE86CA-5418-4DC2-ABE2-35127DEA866F}"/>
              </a:ext>
            </a:extLst>
          </p:cNvPr>
          <p:cNvSpPr txBox="1"/>
          <p:nvPr/>
        </p:nvSpPr>
        <p:spPr>
          <a:xfrm>
            <a:off x="5058704" y="9720371"/>
            <a:ext cx="6454588" cy="3139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pPr>
            <a:r>
              <a:rPr lang="en-US" sz="1600">
                <a:solidFill>
                  <a:schemeClr val="bg1"/>
                </a:solidFill>
                <a:latin typeface="Trebuchet MS" panose="020B0603020202020204" pitchFamily="34" charset="0"/>
              </a:rPr>
              <a:t>Slide adapted from NVIDIA Accelerated Computing Teaching Kit</a:t>
            </a:r>
          </a:p>
        </p:txBody>
      </p:sp>
      <p:sp>
        <p:nvSpPr>
          <p:cNvPr id="2" name="TextBox 1">
            <a:extLst>
              <a:ext uri="{FF2B5EF4-FFF2-40B4-BE49-F238E27FC236}">
                <a16:creationId xmlns:a16="http://schemas.microsoft.com/office/drawing/2014/main" id="{82FECAD4-3889-4948-9FCF-9A8D855FC39C}"/>
              </a:ext>
            </a:extLst>
          </p:cNvPr>
          <p:cNvSpPr txBox="1"/>
          <p:nvPr/>
        </p:nvSpPr>
        <p:spPr>
          <a:xfrm>
            <a:off x="7772399" y="4986534"/>
            <a:ext cx="1726755" cy="313932"/>
          </a:xfrm>
          <a:prstGeom prst="rect">
            <a:avLst/>
          </a:prstGeom>
          <a:noFill/>
          <a:ln w="635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lnSpc>
                <a:spcPct val="90000"/>
              </a:lnSpc>
            </a:pPr>
            <a:r>
              <a:rPr lang="en-US" sz="1600" dirty="0" err="1">
                <a:solidFill>
                  <a:schemeClr val="bg1"/>
                </a:solidFill>
                <a:latin typeface="Trebuchet MS" panose="020B0603020202020204" pitchFamily="34" charset="0"/>
              </a:rPr>
              <a:t>Click to add text</a:t>
            </a:r>
          </a:p>
        </p:txBody>
      </p:sp>
    </p:spTree>
    <p:extLst>
      <p:ext uri="{BB962C8B-B14F-4D97-AF65-F5344CB8AC3E}">
        <p14:creationId xmlns:p14="http://schemas.microsoft.com/office/powerpoint/2010/main" val="144988203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A12A80F3-BD0F-49EB-94DA-2A1E097CBC91}"/>
              </a:ext>
            </a:extLst>
          </p:cNvPr>
          <p:cNvSpPr>
            <a:spLocks noGrp="1"/>
          </p:cNvSpPr>
          <p:nvPr>
            <p:ph type="ftr" sz="quarter" idx="3"/>
          </p:nvPr>
        </p:nvSpPr>
        <p:spPr bwMode="auto">
          <a:xfrm>
            <a:off x="2355851" y="12490450"/>
            <a:ext cx="1038855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t" anchorCtr="0" compatLnSpc="1">
            <a:prstTxWarp prst="textNoShape">
              <a:avLst/>
            </a:prstTxWarp>
          </a:bodyPr>
          <a:lstStyle>
            <a:defPPr>
              <a:defRPr lang="en-US"/>
            </a:defPPr>
            <a:lvl1pPr algn="ctr" rtl="0" eaLnBrk="1" fontAlgn="base" hangingPunct="1">
              <a:spcBef>
                <a:spcPct val="0"/>
              </a:spcBef>
              <a:spcAft>
                <a:spcPct val="0"/>
              </a:spcAft>
              <a:defRPr sz="2800" kern="1200">
                <a:solidFill>
                  <a:schemeClr val="tx1"/>
                </a:solidFill>
                <a:latin typeface="Arial" charset="0"/>
                <a:ea typeface="+mn-ea"/>
                <a:cs typeface="+mn-cs"/>
              </a:defRPr>
            </a:lvl1pPr>
            <a:lvl2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2743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3657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4572000" algn="l" defTabSz="1828800" rtl="0" eaLnBrk="1" latinLnBrk="0" hangingPunct="1">
              <a:defRPr kern="1200">
                <a:solidFill>
                  <a:schemeClr val="tx1"/>
                </a:solidFill>
                <a:latin typeface="Arial" panose="020B0604020202020204" pitchFamily="34" charset="0"/>
                <a:ea typeface="+mn-ea"/>
                <a:cs typeface="+mn-cs"/>
              </a:defRPr>
            </a:lvl6pPr>
            <a:lvl7pPr marL="5486400" algn="l" defTabSz="1828800" rtl="0" eaLnBrk="1" latinLnBrk="0" hangingPunct="1">
              <a:defRPr kern="1200">
                <a:solidFill>
                  <a:schemeClr val="tx1"/>
                </a:solidFill>
                <a:latin typeface="Arial" panose="020B0604020202020204" pitchFamily="34" charset="0"/>
                <a:ea typeface="+mn-ea"/>
                <a:cs typeface="+mn-cs"/>
              </a:defRPr>
            </a:lvl7pPr>
            <a:lvl8pPr marL="6400800" algn="l" defTabSz="1828800" rtl="0" eaLnBrk="1" latinLnBrk="0" hangingPunct="1">
              <a:defRPr kern="1200">
                <a:solidFill>
                  <a:schemeClr val="tx1"/>
                </a:solidFill>
                <a:latin typeface="Arial" panose="020B0604020202020204" pitchFamily="34" charset="0"/>
                <a:ea typeface="+mn-ea"/>
                <a:cs typeface="+mn-cs"/>
              </a:defRPr>
            </a:lvl8pPr>
            <a:lvl9pPr marL="7315200" algn="l" defTabSz="1828800" rtl="0" eaLnBrk="1" latinLnBrk="0" hangingPunct="1">
              <a:defRPr kern="1200">
                <a:solidFill>
                  <a:schemeClr val="tx1"/>
                </a:solidFill>
                <a:latin typeface="Arial" panose="020B0604020202020204" pitchFamily="34" charset="0"/>
                <a:ea typeface="+mn-ea"/>
                <a:cs typeface="+mn-cs"/>
              </a:defRPr>
            </a:lvl9pPr>
          </a:lstStyle>
          <a:p>
            <a:pPr algn="l">
              <a:defRPr/>
            </a:pPr>
            <a:r>
              <a:rPr lang="en-US">
                <a:solidFill>
                  <a:schemeClr val="bg1"/>
                </a:solidFill>
              </a:rPr>
              <a:t>Data 604: Data Management</a:t>
            </a:r>
          </a:p>
        </p:txBody>
      </p:sp>
      <p:sp>
        <p:nvSpPr>
          <p:cNvPr id="6" name="Right Bracket 5">
            <a:extLst>
              <a:ext uri="{FF2B5EF4-FFF2-40B4-BE49-F238E27FC236}">
                <a16:creationId xmlns:a16="http://schemas.microsoft.com/office/drawing/2014/main" id="{0ACCA3C0-9BFE-400A-B5E1-2E56ED774D1A}"/>
              </a:ext>
            </a:extLst>
          </p:cNvPr>
          <p:cNvSpPr/>
          <p:nvPr/>
        </p:nvSpPr>
        <p:spPr>
          <a:xfrm rot="5400000">
            <a:off x="6842811" y="5789095"/>
            <a:ext cx="1296570" cy="5201758"/>
          </a:xfrm>
          <a:prstGeom prst="rightBracket">
            <a:avLst/>
          </a:prstGeom>
          <a:ln w="203200" cap="flat">
            <a:solidFill>
              <a:schemeClr val="accent4"/>
            </a:solidFill>
            <a:bevel/>
          </a:ln>
          <a:scene3d>
            <a:camera prst="orthographicFront"/>
            <a:lightRig rig="threePt" dir="t"/>
          </a:scene3d>
          <a:sp3d prstMaterial="metal">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700">
              <a:solidFill>
                <a:schemeClr val="bg1"/>
              </a:solidFill>
            </a:endParaRPr>
          </a:p>
        </p:txBody>
      </p:sp>
      <p:grpSp>
        <p:nvGrpSpPr>
          <p:cNvPr id="7" name="Group 6">
            <a:extLst>
              <a:ext uri="{FF2B5EF4-FFF2-40B4-BE49-F238E27FC236}">
                <a16:creationId xmlns:a16="http://schemas.microsoft.com/office/drawing/2014/main" id="{A42B9257-60D0-419D-85CC-7474BCACBD1C}"/>
              </a:ext>
            </a:extLst>
          </p:cNvPr>
          <p:cNvGrpSpPr/>
          <p:nvPr/>
        </p:nvGrpSpPr>
        <p:grpSpPr>
          <a:xfrm>
            <a:off x="4029394" y="4272391"/>
            <a:ext cx="3363180" cy="3668902"/>
            <a:chOff x="2913547" y="2500538"/>
            <a:chExt cx="1688442" cy="2233981"/>
          </a:xfrm>
          <a:effectLst/>
        </p:grpSpPr>
        <p:pic>
          <p:nvPicPr>
            <p:cNvPr id="8" name="Picture 7" descr="thinner_intel_chip.png">
              <a:extLst>
                <a:ext uri="{FF2B5EF4-FFF2-40B4-BE49-F238E27FC236}">
                  <a16:creationId xmlns:a16="http://schemas.microsoft.com/office/drawing/2014/main" id="{10FE6C51-65FF-4F66-A9AD-012CC5F900B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bwMode="auto">
            <a:xfrm>
              <a:off x="2913547" y="2500538"/>
              <a:ext cx="1688442" cy="2233981"/>
            </a:xfrm>
            <a:prstGeom prst="rect">
              <a:avLst/>
            </a:prstGeom>
            <a:noFill/>
            <a:ln w="9525">
              <a:noFill/>
              <a:miter lim="800000"/>
              <a:headEnd/>
              <a:tailEnd/>
            </a:ln>
          </p:spPr>
        </p:pic>
        <p:sp>
          <p:nvSpPr>
            <p:cNvPr id="9" name="Rectangle 8">
              <a:extLst>
                <a:ext uri="{FF2B5EF4-FFF2-40B4-BE49-F238E27FC236}">
                  <a16:creationId xmlns:a16="http://schemas.microsoft.com/office/drawing/2014/main" id="{DE77E164-42F1-4C56-BEB7-CF47AB816C82}"/>
                </a:ext>
              </a:extLst>
            </p:cNvPr>
            <p:cNvSpPr/>
            <p:nvPr/>
          </p:nvSpPr>
          <p:spPr bwMode="auto">
            <a:xfrm rot="5400000">
              <a:off x="3332090" y="3461190"/>
              <a:ext cx="867310" cy="1400909"/>
            </a:xfrm>
            <a:prstGeom prst="rect">
              <a:avLst/>
            </a:prstGeom>
            <a:blipFill dpi="0" rotWithShape="1">
              <a:blip r:embed="rId3" cstate="print">
                <a:alphaModFix amt="32000"/>
                <a:lum bright="-59000" contrast="65000"/>
                <a:extLst>
                  <a:ext uri="{28A0092B-C50C-407E-A947-70E740481C1C}">
                    <a14:useLocalDpi xmlns:a14="http://schemas.microsoft.com/office/drawing/2010/main"/>
                  </a:ext>
                </a:extLst>
              </a:blip>
              <a:srcRect/>
              <a:tile tx="0" ty="0" sx="100000" sy="100000" flip="none" algn="ctr"/>
            </a:blipFill>
            <a:ln w="9525" cap="flat" cmpd="sng" algn="ctr">
              <a:noFill/>
              <a:prstDash val="solid"/>
              <a:round/>
              <a:headEnd type="none" w="med" len="med"/>
              <a:tailEnd type="none" w="med" len="med"/>
            </a:ln>
            <a:effectLst/>
            <a:scene3d>
              <a:camera prst="orthographicFront"/>
              <a:lightRig rig="threePt" dir="t">
                <a:rot lat="0" lon="0" rev="20400000"/>
              </a:lightRig>
            </a:scene3d>
            <a:sp3d extrusionH="76200" prstMaterial="plastic"/>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grpSp>
          <p:nvGrpSpPr>
            <p:cNvPr id="10" name="Group 9">
              <a:extLst>
                <a:ext uri="{FF2B5EF4-FFF2-40B4-BE49-F238E27FC236}">
                  <a16:creationId xmlns:a16="http://schemas.microsoft.com/office/drawing/2014/main" id="{283010C6-F9D6-4756-AB05-17D49FA85066}"/>
                </a:ext>
              </a:extLst>
            </p:cNvPr>
            <p:cNvGrpSpPr/>
            <p:nvPr/>
          </p:nvGrpSpPr>
          <p:grpSpPr>
            <a:xfrm>
              <a:off x="3098538" y="2782108"/>
              <a:ext cx="1309870" cy="359725"/>
              <a:chOff x="3098538" y="2782108"/>
              <a:chExt cx="1309870" cy="359725"/>
            </a:xfrm>
          </p:grpSpPr>
          <p:sp>
            <p:nvSpPr>
              <p:cNvPr id="15" name="Rounded Rectangle 11">
                <a:extLst>
                  <a:ext uri="{FF2B5EF4-FFF2-40B4-BE49-F238E27FC236}">
                    <a16:creationId xmlns:a16="http://schemas.microsoft.com/office/drawing/2014/main" id="{DCE49B13-F628-40E1-8F52-CEE48CAE9B99}"/>
                  </a:ext>
                </a:extLst>
              </p:cNvPr>
              <p:cNvSpPr/>
              <p:nvPr/>
            </p:nvSpPr>
            <p:spPr bwMode="auto">
              <a:xfrm rot="5400000">
                <a:off x="3577905" y="2777067"/>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sp>
            <p:nvSpPr>
              <p:cNvPr id="16" name="Rounded Rectangle 12">
                <a:extLst>
                  <a:ext uri="{FF2B5EF4-FFF2-40B4-BE49-F238E27FC236}">
                    <a16:creationId xmlns:a16="http://schemas.microsoft.com/office/drawing/2014/main" id="{2130B62B-74CB-4437-A5D6-C95AC6C9E9AF}"/>
                  </a:ext>
                </a:extLst>
              </p:cNvPr>
              <p:cNvSpPr/>
              <p:nvPr/>
            </p:nvSpPr>
            <p:spPr bwMode="auto">
              <a:xfrm rot="5400000">
                <a:off x="4043641" y="2777067"/>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sp>
            <p:nvSpPr>
              <p:cNvPr id="17" name="Rounded Rectangle 13">
                <a:extLst>
                  <a:ext uri="{FF2B5EF4-FFF2-40B4-BE49-F238E27FC236}">
                    <a16:creationId xmlns:a16="http://schemas.microsoft.com/office/drawing/2014/main" id="{AB5AD01C-A390-4246-B974-4970F1545533}"/>
                  </a:ext>
                </a:extLst>
              </p:cNvPr>
              <p:cNvSpPr/>
              <p:nvPr/>
            </p:nvSpPr>
            <p:spPr bwMode="auto">
              <a:xfrm rot="5400000">
                <a:off x="3103579" y="2777067"/>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grpSp>
        <p:grpSp>
          <p:nvGrpSpPr>
            <p:cNvPr id="11" name="Group 10">
              <a:extLst>
                <a:ext uri="{FF2B5EF4-FFF2-40B4-BE49-F238E27FC236}">
                  <a16:creationId xmlns:a16="http://schemas.microsoft.com/office/drawing/2014/main" id="{7579BAE5-714F-463F-B9F7-2D1B0438D2CD}"/>
                </a:ext>
              </a:extLst>
            </p:cNvPr>
            <p:cNvGrpSpPr/>
            <p:nvPr/>
          </p:nvGrpSpPr>
          <p:grpSpPr>
            <a:xfrm>
              <a:off x="3098538" y="3261623"/>
              <a:ext cx="1309870" cy="359725"/>
              <a:chOff x="3106515" y="3261623"/>
              <a:chExt cx="1309870" cy="359725"/>
            </a:xfrm>
          </p:grpSpPr>
          <p:sp>
            <p:nvSpPr>
              <p:cNvPr id="12" name="Rounded Rectangle 8">
                <a:extLst>
                  <a:ext uri="{FF2B5EF4-FFF2-40B4-BE49-F238E27FC236}">
                    <a16:creationId xmlns:a16="http://schemas.microsoft.com/office/drawing/2014/main" id="{0F8E7A7A-20BC-410A-B7C0-F6A251A0C149}"/>
                  </a:ext>
                </a:extLst>
              </p:cNvPr>
              <p:cNvSpPr/>
              <p:nvPr/>
            </p:nvSpPr>
            <p:spPr bwMode="auto">
              <a:xfrm rot="5400000">
                <a:off x="3585882" y="3256582"/>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sp>
            <p:nvSpPr>
              <p:cNvPr id="13" name="Rounded Rectangle 9">
                <a:extLst>
                  <a:ext uri="{FF2B5EF4-FFF2-40B4-BE49-F238E27FC236}">
                    <a16:creationId xmlns:a16="http://schemas.microsoft.com/office/drawing/2014/main" id="{62DA0296-7E19-4A70-A8DD-1D7511C1921E}"/>
                  </a:ext>
                </a:extLst>
              </p:cNvPr>
              <p:cNvSpPr/>
              <p:nvPr/>
            </p:nvSpPr>
            <p:spPr bwMode="auto">
              <a:xfrm rot="5400000">
                <a:off x="4051618" y="3256582"/>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sp>
            <p:nvSpPr>
              <p:cNvPr id="14" name="Rounded Rectangle 10">
                <a:extLst>
                  <a:ext uri="{FF2B5EF4-FFF2-40B4-BE49-F238E27FC236}">
                    <a16:creationId xmlns:a16="http://schemas.microsoft.com/office/drawing/2014/main" id="{21A58F39-7C2B-4127-89CF-F1FC0435EFCE}"/>
                  </a:ext>
                </a:extLst>
              </p:cNvPr>
              <p:cNvSpPr/>
              <p:nvPr/>
            </p:nvSpPr>
            <p:spPr bwMode="auto">
              <a:xfrm rot="5400000">
                <a:off x="3111556" y="3256582"/>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grpSp>
      </p:grpSp>
      <p:grpSp>
        <p:nvGrpSpPr>
          <p:cNvPr id="18" name="Group 1306">
            <a:extLst>
              <a:ext uri="{FF2B5EF4-FFF2-40B4-BE49-F238E27FC236}">
                <a16:creationId xmlns:a16="http://schemas.microsoft.com/office/drawing/2014/main" id="{E56D298F-0982-47B1-959B-4DBA1A908286}"/>
              </a:ext>
            </a:extLst>
          </p:cNvPr>
          <p:cNvGrpSpPr>
            <a:grpSpLocks/>
          </p:cNvGrpSpPr>
          <p:nvPr/>
        </p:nvGrpSpPr>
        <p:grpSpPr bwMode="auto">
          <a:xfrm>
            <a:off x="7794903" y="3750641"/>
            <a:ext cx="3821046" cy="4268666"/>
            <a:chOff x="588497" y="1591580"/>
            <a:chExt cx="2208463" cy="2349804"/>
          </a:xfrm>
          <a:effectLst/>
        </p:grpSpPr>
        <p:pic>
          <p:nvPicPr>
            <p:cNvPr id="19" name="Picture 627" descr="Thinner_block_chip.png">
              <a:extLst>
                <a:ext uri="{FF2B5EF4-FFF2-40B4-BE49-F238E27FC236}">
                  <a16:creationId xmlns:a16="http://schemas.microsoft.com/office/drawing/2014/main" id="{4530B541-F342-459D-BAF8-61E296351162}"/>
                </a:ext>
              </a:extLst>
            </p:cNvPr>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588497" y="1591580"/>
              <a:ext cx="2208463" cy="2349804"/>
            </a:xfrm>
            <a:prstGeom prst="rect">
              <a:avLst/>
            </a:prstGeom>
            <a:noFill/>
            <a:ln w="9525">
              <a:noFill/>
              <a:miter lim="800000"/>
              <a:headEnd/>
              <a:tailEnd/>
            </a:ln>
            <a:effectLst/>
          </p:spPr>
        </p:pic>
        <p:grpSp>
          <p:nvGrpSpPr>
            <p:cNvPr id="20" name="Group 1305">
              <a:extLst>
                <a:ext uri="{FF2B5EF4-FFF2-40B4-BE49-F238E27FC236}">
                  <a16:creationId xmlns:a16="http://schemas.microsoft.com/office/drawing/2014/main" id="{18A1D26D-7D05-4971-AC7A-59CF98065C7C}"/>
                </a:ext>
              </a:extLst>
            </p:cNvPr>
            <p:cNvGrpSpPr/>
            <p:nvPr/>
          </p:nvGrpSpPr>
          <p:grpSpPr>
            <a:xfrm>
              <a:off x="707286" y="1693789"/>
              <a:ext cx="1969371" cy="2134126"/>
              <a:chOff x="707286" y="1693789"/>
              <a:chExt cx="1969371" cy="2134126"/>
            </a:xfrm>
            <a:gradFill>
              <a:gsLst>
                <a:gs pos="0">
                  <a:srgbClr val="69E515"/>
                </a:gs>
                <a:gs pos="68000">
                  <a:srgbClr val="3A761C"/>
                </a:gs>
                <a:gs pos="100000">
                  <a:srgbClr val="388A22"/>
                </a:gs>
              </a:gsLst>
              <a:lin ang="5400000" scaled="1"/>
            </a:gradFill>
          </p:grpSpPr>
          <p:grpSp>
            <p:nvGrpSpPr>
              <p:cNvPr id="21" name="Group 1043">
                <a:extLst>
                  <a:ext uri="{FF2B5EF4-FFF2-40B4-BE49-F238E27FC236}">
                    <a16:creationId xmlns:a16="http://schemas.microsoft.com/office/drawing/2014/main" id="{53DDD962-9198-498A-8100-A4BE98C88255}"/>
                  </a:ext>
                </a:extLst>
              </p:cNvPr>
              <p:cNvGrpSpPr/>
              <p:nvPr/>
            </p:nvGrpSpPr>
            <p:grpSpPr>
              <a:xfrm>
                <a:off x="707286" y="1693789"/>
                <a:ext cx="939689" cy="103689"/>
                <a:chOff x="703378" y="1693789"/>
                <a:chExt cx="939689" cy="103689"/>
              </a:xfrm>
              <a:grpFill/>
            </p:grpSpPr>
            <p:sp>
              <p:nvSpPr>
                <p:cNvPr id="283" name="Rounded Rectangle 279">
                  <a:extLst>
                    <a:ext uri="{FF2B5EF4-FFF2-40B4-BE49-F238E27FC236}">
                      <a16:creationId xmlns:a16="http://schemas.microsoft.com/office/drawing/2014/main" id="{1C3B329C-CF13-4034-9C8A-D9DF3BC0D40D}"/>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4" name="Rounded Rectangle 280">
                  <a:extLst>
                    <a:ext uri="{FF2B5EF4-FFF2-40B4-BE49-F238E27FC236}">
                      <a16:creationId xmlns:a16="http://schemas.microsoft.com/office/drawing/2014/main" id="{46054603-58D7-42A4-8245-BD7FD81595AB}"/>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5" name="Rounded Rectangle 281">
                  <a:extLst>
                    <a:ext uri="{FF2B5EF4-FFF2-40B4-BE49-F238E27FC236}">
                      <a16:creationId xmlns:a16="http://schemas.microsoft.com/office/drawing/2014/main" id="{AED6639C-E8FC-45BA-853F-5B5A6104EB3F}"/>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6" name="Rounded Rectangle 282">
                  <a:extLst>
                    <a:ext uri="{FF2B5EF4-FFF2-40B4-BE49-F238E27FC236}">
                      <a16:creationId xmlns:a16="http://schemas.microsoft.com/office/drawing/2014/main" id="{B7E5700A-2CA6-4259-811B-E44C906F433B}"/>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7" name="Rounded Rectangle 283">
                  <a:extLst>
                    <a:ext uri="{FF2B5EF4-FFF2-40B4-BE49-F238E27FC236}">
                      <a16:creationId xmlns:a16="http://schemas.microsoft.com/office/drawing/2014/main" id="{45A02C5F-7A76-445A-B092-620C8CC3570E}"/>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8" name="Rounded Rectangle 284">
                  <a:extLst>
                    <a:ext uri="{FF2B5EF4-FFF2-40B4-BE49-F238E27FC236}">
                      <a16:creationId xmlns:a16="http://schemas.microsoft.com/office/drawing/2014/main" id="{1802DD0C-4D42-43EF-BE71-58447DAEBE7A}"/>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9" name="Rounded Rectangle 285">
                  <a:extLst>
                    <a:ext uri="{FF2B5EF4-FFF2-40B4-BE49-F238E27FC236}">
                      <a16:creationId xmlns:a16="http://schemas.microsoft.com/office/drawing/2014/main" id="{36B4D749-18A3-4447-BE4A-4CD829903C1D}"/>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90" name="Rounded Rectangle 286">
                  <a:extLst>
                    <a:ext uri="{FF2B5EF4-FFF2-40B4-BE49-F238E27FC236}">
                      <a16:creationId xmlns:a16="http://schemas.microsoft.com/office/drawing/2014/main" id="{C199FD72-3AB1-4962-9CFC-45346B048E81}"/>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2" name="Group 1044">
                <a:extLst>
                  <a:ext uri="{FF2B5EF4-FFF2-40B4-BE49-F238E27FC236}">
                    <a16:creationId xmlns:a16="http://schemas.microsoft.com/office/drawing/2014/main" id="{D8F0F1A3-4E50-47BA-B0D1-2B1C3D385C6A}"/>
                  </a:ext>
                </a:extLst>
              </p:cNvPr>
              <p:cNvGrpSpPr/>
              <p:nvPr/>
            </p:nvGrpSpPr>
            <p:grpSpPr>
              <a:xfrm>
                <a:off x="707286" y="1838820"/>
                <a:ext cx="939689" cy="103689"/>
                <a:chOff x="703378" y="1693789"/>
                <a:chExt cx="939689" cy="103689"/>
              </a:xfrm>
              <a:grpFill/>
            </p:grpSpPr>
            <p:sp>
              <p:nvSpPr>
                <p:cNvPr id="275" name="Rounded Rectangle 271">
                  <a:extLst>
                    <a:ext uri="{FF2B5EF4-FFF2-40B4-BE49-F238E27FC236}">
                      <a16:creationId xmlns:a16="http://schemas.microsoft.com/office/drawing/2014/main" id="{04C13C75-8227-453F-898B-490FA06FE9AC}"/>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6" name="Rounded Rectangle 272">
                  <a:extLst>
                    <a:ext uri="{FF2B5EF4-FFF2-40B4-BE49-F238E27FC236}">
                      <a16:creationId xmlns:a16="http://schemas.microsoft.com/office/drawing/2014/main" id="{127445E8-40D2-4DC8-A64D-BB2C4A584A5F}"/>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7" name="Rounded Rectangle 273">
                  <a:extLst>
                    <a:ext uri="{FF2B5EF4-FFF2-40B4-BE49-F238E27FC236}">
                      <a16:creationId xmlns:a16="http://schemas.microsoft.com/office/drawing/2014/main" id="{0C010ADC-56BE-4F23-AEB1-9D706647712F}"/>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8" name="Rounded Rectangle 274">
                  <a:extLst>
                    <a:ext uri="{FF2B5EF4-FFF2-40B4-BE49-F238E27FC236}">
                      <a16:creationId xmlns:a16="http://schemas.microsoft.com/office/drawing/2014/main" id="{4E822BC0-7E54-4750-9D6C-1A87AB0A6D00}"/>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9" name="Rounded Rectangle 275">
                  <a:extLst>
                    <a:ext uri="{FF2B5EF4-FFF2-40B4-BE49-F238E27FC236}">
                      <a16:creationId xmlns:a16="http://schemas.microsoft.com/office/drawing/2014/main" id="{5A451364-C32B-4BC9-BE41-0EE7273CC85F}"/>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0" name="Rounded Rectangle 276">
                  <a:extLst>
                    <a:ext uri="{FF2B5EF4-FFF2-40B4-BE49-F238E27FC236}">
                      <a16:creationId xmlns:a16="http://schemas.microsoft.com/office/drawing/2014/main" id="{D276348C-DE1D-45B0-90AD-BE62A2964CFD}"/>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1" name="Rounded Rectangle 277">
                  <a:extLst>
                    <a:ext uri="{FF2B5EF4-FFF2-40B4-BE49-F238E27FC236}">
                      <a16:creationId xmlns:a16="http://schemas.microsoft.com/office/drawing/2014/main" id="{15EBB8FA-B1B1-4512-B437-0546E4ED4E4D}"/>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2" name="Rounded Rectangle 278">
                  <a:extLst>
                    <a:ext uri="{FF2B5EF4-FFF2-40B4-BE49-F238E27FC236}">
                      <a16:creationId xmlns:a16="http://schemas.microsoft.com/office/drawing/2014/main" id="{282CCA3A-2C63-4831-A33E-171831D82DD4}"/>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3" name="Group 1053">
                <a:extLst>
                  <a:ext uri="{FF2B5EF4-FFF2-40B4-BE49-F238E27FC236}">
                    <a16:creationId xmlns:a16="http://schemas.microsoft.com/office/drawing/2014/main" id="{AEB61395-E75E-4224-8424-060143C6597B}"/>
                  </a:ext>
                </a:extLst>
              </p:cNvPr>
              <p:cNvGrpSpPr/>
              <p:nvPr/>
            </p:nvGrpSpPr>
            <p:grpSpPr>
              <a:xfrm>
                <a:off x="707286" y="1983851"/>
                <a:ext cx="939689" cy="103689"/>
                <a:chOff x="703378" y="1693789"/>
                <a:chExt cx="939689" cy="103689"/>
              </a:xfrm>
              <a:grpFill/>
            </p:grpSpPr>
            <p:sp>
              <p:nvSpPr>
                <p:cNvPr id="267" name="Rounded Rectangle 263">
                  <a:extLst>
                    <a:ext uri="{FF2B5EF4-FFF2-40B4-BE49-F238E27FC236}">
                      <a16:creationId xmlns:a16="http://schemas.microsoft.com/office/drawing/2014/main" id="{289E650E-63DC-4421-BF4E-329BE89DA864}"/>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8" name="Rounded Rectangle 264">
                  <a:extLst>
                    <a:ext uri="{FF2B5EF4-FFF2-40B4-BE49-F238E27FC236}">
                      <a16:creationId xmlns:a16="http://schemas.microsoft.com/office/drawing/2014/main" id="{3CDE75CB-D5C0-4150-B5CA-7819E641EC0F}"/>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9" name="Rounded Rectangle 265">
                  <a:extLst>
                    <a:ext uri="{FF2B5EF4-FFF2-40B4-BE49-F238E27FC236}">
                      <a16:creationId xmlns:a16="http://schemas.microsoft.com/office/drawing/2014/main" id="{EFCD178B-A163-4C48-863B-0AF7DE203FFF}"/>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0" name="Rounded Rectangle 266">
                  <a:extLst>
                    <a:ext uri="{FF2B5EF4-FFF2-40B4-BE49-F238E27FC236}">
                      <a16:creationId xmlns:a16="http://schemas.microsoft.com/office/drawing/2014/main" id="{879AD1E1-E252-4FC3-8800-A5E46DD1F367}"/>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1" name="Rounded Rectangle 267">
                  <a:extLst>
                    <a:ext uri="{FF2B5EF4-FFF2-40B4-BE49-F238E27FC236}">
                      <a16:creationId xmlns:a16="http://schemas.microsoft.com/office/drawing/2014/main" id="{E7F6340C-132E-46D4-8AAC-97DBE4C05D83}"/>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2" name="Rounded Rectangle 268">
                  <a:extLst>
                    <a:ext uri="{FF2B5EF4-FFF2-40B4-BE49-F238E27FC236}">
                      <a16:creationId xmlns:a16="http://schemas.microsoft.com/office/drawing/2014/main" id="{6C1821A3-1E22-422C-A97D-E7218C1121FC}"/>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3" name="Rounded Rectangle 269">
                  <a:extLst>
                    <a:ext uri="{FF2B5EF4-FFF2-40B4-BE49-F238E27FC236}">
                      <a16:creationId xmlns:a16="http://schemas.microsoft.com/office/drawing/2014/main" id="{26A1CD93-A636-43BB-AA38-CED6401AAFFB}"/>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4" name="Rounded Rectangle 270">
                  <a:extLst>
                    <a:ext uri="{FF2B5EF4-FFF2-40B4-BE49-F238E27FC236}">
                      <a16:creationId xmlns:a16="http://schemas.microsoft.com/office/drawing/2014/main" id="{8730A583-B341-469D-8690-B33A3FCDD4C1}"/>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4" name="Group 1062">
                <a:extLst>
                  <a:ext uri="{FF2B5EF4-FFF2-40B4-BE49-F238E27FC236}">
                    <a16:creationId xmlns:a16="http://schemas.microsoft.com/office/drawing/2014/main" id="{C6D154A1-7965-4059-A096-C7D6F35575F8}"/>
                  </a:ext>
                </a:extLst>
              </p:cNvPr>
              <p:cNvGrpSpPr/>
              <p:nvPr/>
            </p:nvGrpSpPr>
            <p:grpSpPr>
              <a:xfrm>
                <a:off x="707286" y="2128882"/>
                <a:ext cx="939689" cy="103689"/>
                <a:chOff x="703378" y="1693789"/>
                <a:chExt cx="939689" cy="103689"/>
              </a:xfrm>
              <a:grpFill/>
            </p:grpSpPr>
            <p:sp>
              <p:nvSpPr>
                <p:cNvPr id="259" name="Rounded Rectangle 255">
                  <a:extLst>
                    <a:ext uri="{FF2B5EF4-FFF2-40B4-BE49-F238E27FC236}">
                      <a16:creationId xmlns:a16="http://schemas.microsoft.com/office/drawing/2014/main" id="{1CFC5DD4-BA32-4F6C-8D3B-BD1214A85E92}"/>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0" name="Rounded Rectangle 256">
                  <a:extLst>
                    <a:ext uri="{FF2B5EF4-FFF2-40B4-BE49-F238E27FC236}">
                      <a16:creationId xmlns:a16="http://schemas.microsoft.com/office/drawing/2014/main" id="{B683A6FE-130D-4A04-BDF6-8E075F68CBEC}"/>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1" name="Rounded Rectangle 257">
                  <a:extLst>
                    <a:ext uri="{FF2B5EF4-FFF2-40B4-BE49-F238E27FC236}">
                      <a16:creationId xmlns:a16="http://schemas.microsoft.com/office/drawing/2014/main" id="{8B539497-8F22-4103-ACB8-8C00CCA50E33}"/>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2" name="Rounded Rectangle 258">
                  <a:extLst>
                    <a:ext uri="{FF2B5EF4-FFF2-40B4-BE49-F238E27FC236}">
                      <a16:creationId xmlns:a16="http://schemas.microsoft.com/office/drawing/2014/main" id="{0297A361-4261-4169-B0D1-D0D7789C6257}"/>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3" name="Rounded Rectangle 259">
                  <a:extLst>
                    <a:ext uri="{FF2B5EF4-FFF2-40B4-BE49-F238E27FC236}">
                      <a16:creationId xmlns:a16="http://schemas.microsoft.com/office/drawing/2014/main" id="{85C241CB-076D-4395-BCA6-4D96627F1CE2}"/>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4" name="Rounded Rectangle 260">
                  <a:extLst>
                    <a:ext uri="{FF2B5EF4-FFF2-40B4-BE49-F238E27FC236}">
                      <a16:creationId xmlns:a16="http://schemas.microsoft.com/office/drawing/2014/main" id="{33203659-1D31-468B-9A03-A3A8A61716AB}"/>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5" name="Rounded Rectangle 261">
                  <a:extLst>
                    <a:ext uri="{FF2B5EF4-FFF2-40B4-BE49-F238E27FC236}">
                      <a16:creationId xmlns:a16="http://schemas.microsoft.com/office/drawing/2014/main" id="{F4A645A0-D810-4E16-AAB0-62F66F104100}"/>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6" name="Rounded Rectangle 262">
                  <a:extLst>
                    <a:ext uri="{FF2B5EF4-FFF2-40B4-BE49-F238E27FC236}">
                      <a16:creationId xmlns:a16="http://schemas.microsoft.com/office/drawing/2014/main" id="{AA7BF64E-9BDF-459A-B3D0-09C13B550BEA}"/>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5" name="Group 1071">
                <a:extLst>
                  <a:ext uri="{FF2B5EF4-FFF2-40B4-BE49-F238E27FC236}">
                    <a16:creationId xmlns:a16="http://schemas.microsoft.com/office/drawing/2014/main" id="{31772C66-548C-49E7-9C68-8910CBF8B377}"/>
                  </a:ext>
                </a:extLst>
              </p:cNvPr>
              <p:cNvGrpSpPr/>
              <p:nvPr/>
            </p:nvGrpSpPr>
            <p:grpSpPr>
              <a:xfrm>
                <a:off x="707286" y="2273913"/>
                <a:ext cx="939689" cy="103689"/>
                <a:chOff x="703378" y="1693789"/>
                <a:chExt cx="939689" cy="103689"/>
              </a:xfrm>
              <a:grpFill/>
            </p:grpSpPr>
            <p:sp>
              <p:nvSpPr>
                <p:cNvPr id="251" name="Rounded Rectangle 247">
                  <a:extLst>
                    <a:ext uri="{FF2B5EF4-FFF2-40B4-BE49-F238E27FC236}">
                      <a16:creationId xmlns:a16="http://schemas.microsoft.com/office/drawing/2014/main" id="{38F8C134-E01A-4A77-8E7F-3FC2A3DC4C54}"/>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2" name="Rounded Rectangle 248">
                  <a:extLst>
                    <a:ext uri="{FF2B5EF4-FFF2-40B4-BE49-F238E27FC236}">
                      <a16:creationId xmlns:a16="http://schemas.microsoft.com/office/drawing/2014/main" id="{CCAE03E5-7559-4D27-995B-7C76E53A0738}"/>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3" name="Rounded Rectangle 249">
                  <a:extLst>
                    <a:ext uri="{FF2B5EF4-FFF2-40B4-BE49-F238E27FC236}">
                      <a16:creationId xmlns:a16="http://schemas.microsoft.com/office/drawing/2014/main" id="{7257AA5C-18F5-42B8-B057-FD8828FDF92D}"/>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4" name="Rounded Rectangle 250">
                  <a:extLst>
                    <a:ext uri="{FF2B5EF4-FFF2-40B4-BE49-F238E27FC236}">
                      <a16:creationId xmlns:a16="http://schemas.microsoft.com/office/drawing/2014/main" id="{735947F1-0884-4842-8A9F-D982E2F5128E}"/>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5" name="Rounded Rectangle 251">
                  <a:extLst>
                    <a:ext uri="{FF2B5EF4-FFF2-40B4-BE49-F238E27FC236}">
                      <a16:creationId xmlns:a16="http://schemas.microsoft.com/office/drawing/2014/main" id="{7F22C9FD-2E44-4A2C-AB36-B581D6658DBA}"/>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6" name="Rounded Rectangle 252">
                  <a:extLst>
                    <a:ext uri="{FF2B5EF4-FFF2-40B4-BE49-F238E27FC236}">
                      <a16:creationId xmlns:a16="http://schemas.microsoft.com/office/drawing/2014/main" id="{3955F2D8-69F0-40B6-882A-00E5799BA189}"/>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7" name="Rounded Rectangle 253">
                  <a:extLst>
                    <a:ext uri="{FF2B5EF4-FFF2-40B4-BE49-F238E27FC236}">
                      <a16:creationId xmlns:a16="http://schemas.microsoft.com/office/drawing/2014/main" id="{DABF8638-1207-4CE7-97A9-7151DF0B1477}"/>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8" name="Rounded Rectangle 254">
                  <a:extLst>
                    <a:ext uri="{FF2B5EF4-FFF2-40B4-BE49-F238E27FC236}">
                      <a16:creationId xmlns:a16="http://schemas.microsoft.com/office/drawing/2014/main" id="{E00DBE70-6846-4A78-8BEE-73034117F838}"/>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6" name="Group 1080">
                <a:extLst>
                  <a:ext uri="{FF2B5EF4-FFF2-40B4-BE49-F238E27FC236}">
                    <a16:creationId xmlns:a16="http://schemas.microsoft.com/office/drawing/2014/main" id="{44DB2821-C4FD-41A4-8C5C-F9714A3E717A}"/>
                  </a:ext>
                </a:extLst>
              </p:cNvPr>
              <p:cNvGrpSpPr/>
              <p:nvPr/>
            </p:nvGrpSpPr>
            <p:grpSpPr>
              <a:xfrm>
                <a:off x="707286" y="2418944"/>
                <a:ext cx="939689" cy="103689"/>
                <a:chOff x="703378" y="1693789"/>
                <a:chExt cx="939689" cy="103689"/>
              </a:xfrm>
              <a:grpFill/>
            </p:grpSpPr>
            <p:sp>
              <p:nvSpPr>
                <p:cNvPr id="243" name="Rounded Rectangle 239">
                  <a:extLst>
                    <a:ext uri="{FF2B5EF4-FFF2-40B4-BE49-F238E27FC236}">
                      <a16:creationId xmlns:a16="http://schemas.microsoft.com/office/drawing/2014/main" id="{A53087FA-B9E5-40C3-9E88-C740941B931A}"/>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4" name="Rounded Rectangle 240">
                  <a:extLst>
                    <a:ext uri="{FF2B5EF4-FFF2-40B4-BE49-F238E27FC236}">
                      <a16:creationId xmlns:a16="http://schemas.microsoft.com/office/drawing/2014/main" id="{CE0047C3-0540-404F-9EEB-FEB03BCBDD3F}"/>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5" name="Rounded Rectangle 241">
                  <a:extLst>
                    <a:ext uri="{FF2B5EF4-FFF2-40B4-BE49-F238E27FC236}">
                      <a16:creationId xmlns:a16="http://schemas.microsoft.com/office/drawing/2014/main" id="{C9B4AC14-78FD-457D-B651-98032169DBE7}"/>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6" name="Rounded Rectangle 242">
                  <a:extLst>
                    <a:ext uri="{FF2B5EF4-FFF2-40B4-BE49-F238E27FC236}">
                      <a16:creationId xmlns:a16="http://schemas.microsoft.com/office/drawing/2014/main" id="{441BC8A7-3FAE-445E-BB59-F675BFDD371F}"/>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7" name="Rounded Rectangle 243">
                  <a:extLst>
                    <a:ext uri="{FF2B5EF4-FFF2-40B4-BE49-F238E27FC236}">
                      <a16:creationId xmlns:a16="http://schemas.microsoft.com/office/drawing/2014/main" id="{998C02EA-0CFD-4E66-8ED6-C76816EBDAA0}"/>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8" name="Rounded Rectangle 244">
                  <a:extLst>
                    <a:ext uri="{FF2B5EF4-FFF2-40B4-BE49-F238E27FC236}">
                      <a16:creationId xmlns:a16="http://schemas.microsoft.com/office/drawing/2014/main" id="{B4A5A285-EC91-4DA2-AE65-03C23C207DE5}"/>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9" name="Rounded Rectangle 245">
                  <a:extLst>
                    <a:ext uri="{FF2B5EF4-FFF2-40B4-BE49-F238E27FC236}">
                      <a16:creationId xmlns:a16="http://schemas.microsoft.com/office/drawing/2014/main" id="{47CE6D0F-47B5-4B98-82FF-F1CD3488367F}"/>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0" name="Rounded Rectangle 246">
                  <a:extLst>
                    <a:ext uri="{FF2B5EF4-FFF2-40B4-BE49-F238E27FC236}">
                      <a16:creationId xmlns:a16="http://schemas.microsoft.com/office/drawing/2014/main" id="{0DE502CF-B88E-4D66-A82A-73A01D0F91F4}"/>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7" name="Group 1089">
                <a:extLst>
                  <a:ext uri="{FF2B5EF4-FFF2-40B4-BE49-F238E27FC236}">
                    <a16:creationId xmlns:a16="http://schemas.microsoft.com/office/drawing/2014/main" id="{D0E4D978-2692-4AA6-8767-F8EC0013E166}"/>
                  </a:ext>
                </a:extLst>
              </p:cNvPr>
              <p:cNvGrpSpPr/>
              <p:nvPr/>
            </p:nvGrpSpPr>
            <p:grpSpPr>
              <a:xfrm>
                <a:off x="707286" y="2563975"/>
                <a:ext cx="939689" cy="103689"/>
                <a:chOff x="703378" y="1693789"/>
                <a:chExt cx="939689" cy="103689"/>
              </a:xfrm>
              <a:grpFill/>
            </p:grpSpPr>
            <p:sp>
              <p:nvSpPr>
                <p:cNvPr id="235" name="Rounded Rectangle 231">
                  <a:extLst>
                    <a:ext uri="{FF2B5EF4-FFF2-40B4-BE49-F238E27FC236}">
                      <a16:creationId xmlns:a16="http://schemas.microsoft.com/office/drawing/2014/main" id="{FA2FC0F1-B981-47A2-B0BB-086AC6B0EE6B}"/>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6" name="Rounded Rectangle 232">
                  <a:extLst>
                    <a:ext uri="{FF2B5EF4-FFF2-40B4-BE49-F238E27FC236}">
                      <a16:creationId xmlns:a16="http://schemas.microsoft.com/office/drawing/2014/main" id="{14DBC7B7-A083-46DA-9A6C-EA7D8F360F43}"/>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7" name="Rounded Rectangle 233">
                  <a:extLst>
                    <a:ext uri="{FF2B5EF4-FFF2-40B4-BE49-F238E27FC236}">
                      <a16:creationId xmlns:a16="http://schemas.microsoft.com/office/drawing/2014/main" id="{95A7048F-7932-447E-A62B-008A308C42A0}"/>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8" name="Rounded Rectangle 234">
                  <a:extLst>
                    <a:ext uri="{FF2B5EF4-FFF2-40B4-BE49-F238E27FC236}">
                      <a16:creationId xmlns:a16="http://schemas.microsoft.com/office/drawing/2014/main" id="{1679C432-6C77-4216-AD78-FB78418F6570}"/>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9" name="Rounded Rectangle 235">
                  <a:extLst>
                    <a:ext uri="{FF2B5EF4-FFF2-40B4-BE49-F238E27FC236}">
                      <a16:creationId xmlns:a16="http://schemas.microsoft.com/office/drawing/2014/main" id="{274D30BD-A0EC-4BE3-8ECD-BE4833B9E436}"/>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0" name="Rounded Rectangle 236">
                  <a:extLst>
                    <a:ext uri="{FF2B5EF4-FFF2-40B4-BE49-F238E27FC236}">
                      <a16:creationId xmlns:a16="http://schemas.microsoft.com/office/drawing/2014/main" id="{0BEFD871-5285-4A94-A5FC-C842277B3433}"/>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1" name="Rounded Rectangle 237">
                  <a:extLst>
                    <a:ext uri="{FF2B5EF4-FFF2-40B4-BE49-F238E27FC236}">
                      <a16:creationId xmlns:a16="http://schemas.microsoft.com/office/drawing/2014/main" id="{C28D4956-0BF4-48F3-AEB4-3B55A3CB99E2}"/>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2" name="Rounded Rectangle 238">
                  <a:extLst>
                    <a:ext uri="{FF2B5EF4-FFF2-40B4-BE49-F238E27FC236}">
                      <a16:creationId xmlns:a16="http://schemas.microsoft.com/office/drawing/2014/main" id="{2B7D6C33-042C-4811-AE44-6FA0ADD3422E}"/>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8" name="Group 1098">
                <a:extLst>
                  <a:ext uri="{FF2B5EF4-FFF2-40B4-BE49-F238E27FC236}">
                    <a16:creationId xmlns:a16="http://schemas.microsoft.com/office/drawing/2014/main" id="{8E2A0AD7-37D9-4F4D-8B6B-5A4D01F0C53A}"/>
                  </a:ext>
                </a:extLst>
              </p:cNvPr>
              <p:cNvGrpSpPr/>
              <p:nvPr/>
            </p:nvGrpSpPr>
            <p:grpSpPr>
              <a:xfrm>
                <a:off x="707286" y="2709006"/>
                <a:ext cx="939689" cy="103689"/>
                <a:chOff x="703378" y="1693789"/>
                <a:chExt cx="939689" cy="103689"/>
              </a:xfrm>
              <a:grpFill/>
            </p:grpSpPr>
            <p:sp>
              <p:nvSpPr>
                <p:cNvPr id="227" name="Rounded Rectangle 223">
                  <a:extLst>
                    <a:ext uri="{FF2B5EF4-FFF2-40B4-BE49-F238E27FC236}">
                      <a16:creationId xmlns:a16="http://schemas.microsoft.com/office/drawing/2014/main" id="{634B6223-FDA8-4818-88DC-2A9966B5C88E}"/>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8" name="Rounded Rectangle 224">
                  <a:extLst>
                    <a:ext uri="{FF2B5EF4-FFF2-40B4-BE49-F238E27FC236}">
                      <a16:creationId xmlns:a16="http://schemas.microsoft.com/office/drawing/2014/main" id="{8EBCFF74-07EA-4E8F-9FA0-04473CA13BAB}"/>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9" name="Rounded Rectangle 225">
                  <a:extLst>
                    <a:ext uri="{FF2B5EF4-FFF2-40B4-BE49-F238E27FC236}">
                      <a16:creationId xmlns:a16="http://schemas.microsoft.com/office/drawing/2014/main" id="{62129314-9875-4F27-9194-69B331DCC254}"/>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0" name="Rounded Rectangle 226">
                  <a:extLst>
                    <a:ext uri="{FF2B5EF4-FFF2-40B4-BE49-F238E27FC236}">
                      <a16:creationId xmlns:a16="http://schemas.microsoft.com/office/drawing/2014/main" id="{5C889816-12B1-4B7F-ACDC-A1445F23219E}"/>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1" name="Rounded Rectangle 227">
                  <a:extLst>
                    <a:ext uri="{FF2B5EF4-FFF2-40B4-BE49-F238E27FC236}">
                      <a16:creationId xmlns:a16="http://schemas.microsoft.com/office/drawing/2014/main" id="{489C9E2C-D79E-41B3-A19C-7AF9B981DDF5}"/>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2" name="Rounded Rectangle 228">
                  <a:extLst>
                    <a:ext uri="{FF2B5EF4-FFF2-40B4-BE49-F238E27FC236}">
                      <a16:creationId xmlns:a16="http://schemas.microsoft.com/office/drawing/2014/main" id="{C84F44AC-9665-4043-BD77-717F2F3BB116}"/>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3" name="Rounded Rectangle 229">
                  <a:extLst>
                    <a:ext uri="{FF2B5EF4-FFF2-40B4-BE49-F238E27FC236}">
                      <a16:creationId xmlns:a16="http://schemas.microsoft.com/office/drawing/2014/main" id="{16A385F7-88A8-41BC-953D-AE28700496C1}"/>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4" name="Rounded Rectangle 230">
                  <a:extLst>
                    <a:ext uri="{FF2B5EF4-FFF2-40B4-BE49-F238E27FC236}">
                      <a16:creationId xmlns:a16="http://schemas.microsoft.com/office/drawing/2014/main" id="{B17F6E0F-CEAC-4DD6-B60D-289612C9FCB2}"/>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9" name="Group 1107">
                <a:extLst>
                  <a:ext uri="{FF2B5EF4-FFF2-40B4-BE49-F238E27FC236}">
                    <a16:creationId xmlns:a16="http://schemas.microsoft.com/office/drawing/2014/main" id="{A2D43FD0-423B-4CAC-9FB6-202CB2CABAE8}"/>
                  </a:ext>
                </a:extLst>
              </p:cNvPr>
              <p:cNvGrpSpPr/>
              <p:nvPr/>
            </p:nvGrpSpPr>
            <p:grpSpPr>
              <a:xfrm>
                <a:off x="707286" y="2854037"/>
                <a:ext cx="939689" cy="103689"/>
                <a:chOff x="703378" y="1693789"/>
                <a:chExt cx="939689" cy="103689"/>
              </a:xfrm>
              <a:grpFill/>
            </p:grpSpPr>
            <p:sp>
              <p:nvSpPr>
                <p:cNvPr id="219" name="Rounded Rectangle 215">
                  <a:extLst>
                    <a:ext uri="{FF2B5EF4-FFF2-40B4-BE49-F238E27FC236}">
                      <a16:creationId xmlns:a16="http://schemas.microsoft.com/office/drawing/2014/main" id="{D421D6EA-3B9F-42F9-BD16-7BAB63D209BC}"/>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0" name="Rounded Rectangle 216">
                  <a:extLst>
                    <a:ext uri="{FF2B5EF4-FFF2-40B4-BE49-F238E27FC236}">
                      <a16:creationId xmlns:a16="http://schemas.microsoft.com/office/drawing/2014/main" id="{C87ED120-8B7C-438B-ACF7-F6D3F2390629}"/>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1" name="Rounded Rectangle 217">
                  <a:extLst>
                    <a:ext uri="{FF2B5EF4-FFF2-40B4-BE49-F238E27FC236}">
                      <a16:creationId xmlns:a16="http://schemas.microsoft.com/office/drawing/2014/main" id="{B0499294-70D4-4B46-944F-C43A22285D86}"/>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2" name="Rounded Rectangle 218">
                  <a:extLst>
                    <a:ext uri="{FF2B5EF4-FFF2-40B4-BE49-F238E27FC236}">
                      <a16:creationId xmlns:a16="http://schemas.microsoft.com/office/drawing/2014/main" id="{B621B49B-2F76-481E-B3B1-0F20CACCC164}"/>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3" name="Rounded Rectangle 219">
                  <a:extLst>
                    <a:ext uri="{FF2B5EF4-FFF2-40B4-BE49-F238E27FC236}">
                      <a16:creationId xmlns:a16="http://schemas.microsoft.com/office/drawing/2014/main" id="{D0AAA044-F2F6-4057-9A3F-9888975989A0}"/>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4" name="Rounded Rectangle 220">
                  <a:extLst>
                    <a:ext uri="{FF2B5EF4-FFF2-40B4-BE49-F238E27FC236}">
                      <a16:creationId xmlns:a16="http://schemas.microsoft.com/office/drawing/2014/main" id="{BB617A7F-8D9B-4EE1-89BA-62C5E05BA404}"/>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5" name="Rounded Rectangle 221">
                  <a:extLst>
                    <a:ext uri="{FF2B5EF4-FFF2-40B4-BE49-F238E27FC236}">
                      <a16:creationId xmlns:a16="http://schemas.microsoft.com/office/drawing/2014/main" id="{08FF7D3B-6F64-431B-AC15-E676B22EB6DE}"/>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6" name="Rounded Rectangle 222">
                  <a:extLst>
                    <a:ext uri="{FF2B5EF4-FFF2-40B4-BE49-F238E27FC236}">
                      <a16:creationId xmlns:a16="http://schemas.microsoft.com/office/drawing/2014/main" id="{A89EB0F6-F811-45C5-BA22-1C5CD5D6B0CD}"/>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0" name="Group 1116">
                <a:extLst>
                  <a:ext uri="{FF2B5EF4-FFF2-40B4-BE49-F238E27FC236}">
                    <a16:creationId xmlns:a16="http://schemas.microsoft.com/office/drawing/2014/main" id="{2FDC8553-290A-4B51-886E-3FE79D75E59A}"/>
                  </a:ext>
                </a:extLst>
              </p:cNvPr>
              <p:cNvGrpSpPr/>
              <p:nvPr/>
            </p:nvGrpSpPr>
            <p:grpSpPr>
              <a:xfrm>
                <a:off x="707286" y="2999068"/>
                <a:ext cx="939689" cy="103689"/>
                <a:chOff x="703378" y="1693789"/>
                <a:chExt cx="939689" cy="103689"/>
              </a:xfrm>
              <a:grpFill/>
            </p:grpSpPr>
            <p:sp>
              <p:nvSpPr>
                <p:cNvPr id="211" name="Rounded Rectangle 207">
                  <a:extLst>
                    <a:ext uri="{FF2B5EF4-FFF2-40B4-BE49-F238E27FC236}">
                      <a16:creationId xmlns:a16="http://schemas.microsoft.com/office/drawing/2014/main" id="{FFA13F17-9D74-418B-BF21-1B3EBDC6B002}"/>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2" name="Rounded Rectangle 208">
                  <a:extLst>
                    <a:ext uri="{FF2B5EF4-FFF2-40B4-BE49-F238E27FC236}">
                      <a16:creationId xmlns:a16="http://schemas.microsoft.com/office/drawing/2014/main" id="{CBA668F9-E8BD-4064-8EC0-09B68649C393}"/>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3" name="Rounded Rectangle 209">
                  <a:extLst>
                    <a:ext uri="{FF2B5EF4-FFF2-40B4-BE49-F238E27FC236}">
                      <a16:creationId xmlns:a16="http://schemas.microsoft.com/office/drawing/2014/main" id="{5DE026E2-48E3-4CA0-A42B-89D7C8156836}"/>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4" name="Rounded Rectangle 210">
                  <a:extLst>
                    <a:ext uri="{FF2B5EF4-FFF2-40B4-BE49-F238E27FC236}">
                      <a16:creationId xmlns:a16="http://schemas.microsoft.com/office/drawing/2014/main" id="{8D3683FB-D936-443A-9D77-86E827A9FE93}"/>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5" name="Rounded Rectangle 211">
                  <a:extLst>
                    <a:ext uri="{FF2B5EF4-FFF2-40B4-BE49-F238E27FC236}">
                      <a16:creationId xmlns:a16="http://schemas.microsoft.com/office/drawing/2014/main" id="{0C134E60-7F03-44F7-AD0C-ADA5CBAD10F6}"/>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6" name="Rounded Rectangle 212">
                  <a:extLst>
                    <a:ext uri="{FF2B5EF4-FFF2-40B4-BE49-F238E27FC236}">
                      <a16:creationId xmlns:a16="http://schemas.microsoft.com/office/drawing/2014/main" id="{633ABC2B-AE01-4460-91D2-C4F12867872F}"/>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7" name="Rounded Rectangle 213">
                  <a:extLst>
                    <a:ext uri="{FF2B5EF4-FFF2-40B4-BE49-F238E27FC236}">
                      <a16:creationId xmlns:a16="http://schemas.microsoft.com/office/drawing/2014/main" id="{4D0CD9D3-AEC7-4CEB-A118-33114230C4F1}"/>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8" name="Rounded Rectangle 214">
                  <a:extLst>
                    <a:ext uri="{FF2B5EF4-FFF2-40B4-BE49-F238E27FC236}">
                      <a16:creationId xmlns:a16="http://schemas.microsoft.com/office/drawing/2014/main" id="{6838071F-9F14-4E3B-841E-5EAA534D1B07}"/>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1" name="Group 1125">
                <a:extLst>
                  <a:ext uri="{FF2B5EF4-FFF2-40B4-BE49-F238E27FC236}">
                    <a16:creationId xmlns:a16="http://schemas.microsoft.com/office/drawing/2014/main" id="{687ADA9C-95CF-4376-A52E-FBA62E640F18}"/>
                  </a:ext>
                </a:extLst>
              </p:cNvPr>
              <p:cNvGrpSpPr/>
              <p:nvPr/>
            </p:nvGrpSpPr>
            <p:grpSpPr>
              <a:xfrm>
                <a:off x="707286" y="3144099"/>
                <a:ext cx="939689" cy="103689"/>
                <a:chOff x="703378" y="1693789"/>
                <a:chExt cx="939689" cy="103689"/>
              </a:xfrm>
              <a:grpFill/>
            </p:grpSpPr>
            <p:sp>
              <p:nvSpPr>
                <p:cNvPr id="203" name="Rounded Rectangle 199">
                  <a:extLst>
                    <a:ext uri="{FF2B5EF4-FFF2-40B4-BE49-F238E27FC236}">
                      <a16:creationId xmlns:a16="http://schemas.microsoft.com/office/drawing/2014/main" id="{F71512C5-CCD4-4298-B60E-A5D985C190FE}"/>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4" name="Rounded Rectangle 200">
                  <a:extLst>
                    <a:ext uri="{FF2B5EF4-FFF2-40B4-BE49-F238E27FC236}">
                      <a16:creationId xmlns:a16="http://schemas.microsoft.com/office/drawing/2014/main" id="{97A9EDEA-F3C2-4F97-A466-8D65411C4192}"/>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5" name="Rounded Rectangle 201">
                  <a:extLst>
                    <a:ext uri="{FF2B5EF4-FFF2-40B4-BE49-F238E27FC236}">
                      <a16:creationId xmlns:a16="http://schemas.microsoft.com/office/drawing/2014/main" id="{924A6D60-6226-452A-9679-EB6CFB3657E5}"/>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6" name="Rounded Rectangle 202">
                  <a:extLst>
                    <a:ext uri="{FF2B5EF4-FFF2-40B4-BE49-F238E27FC236}">
                      <a16:creationId xmlns:a16="http://schemas.microsoft.com/office/drawing/2014/main" id="{9CB050B4-F4AE-49B9-95AA-BC36A92160DB}"/>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7" name="Rounded Rectangle 203">
                  <a:extLst>
                    <a:ext uri="{FF2B5EF4-FFF2-40B4-BE49-F238E27FC236}">
                      <a16:creationId xmlns:a16="http://schemas.microsoft.com/office/drawing/2014/main" id="{825B8533-4641-4DEF-BE78-99B61200D9A1}"/>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8" name="Rounded Rectangle 204">
                  <a:extLst>
                    <a:ext uri="{FF2B5EF4-FFF2-40B4-BE49-F238E27FC236}">
                      <a16:creationId xmlns:a16="http://schemas.microsoft.com/office/drawing/2014/main" id="{E241D647-24DA-4D7D-BB04-577F99B416CC}"/>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9" name="Rounded Rectangle 205">
                  <a:extLst>
                    <a:ext uri="{FF2B5EF4-FFF2-40B4-BE49-F238E27FC236}">
                      <a16:creationId xmlns:a16="http://schemas.microsoft.com/office/drawing/2014/main" id="{EACD796C-D324-441C-9D3D-245D8E33E1D8}"/>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0" name="Rounded Rectangle 206">
                  <a:extLst>
                    <a:ext uri="{FF2B5EF4-FFF2-40B4-BE49-F238E27FC236}">
                      <a16:creationId xmlns:a16="http://schemas.microsoft.com/office/drawing/2014/main" id="{BD151613-6303-4FD1-8B4F-BEEFAC8A391C}"/>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2" name="Group 1134">
                <a:extLst>
                  <a:ext uri="{FF2B5EF4-FFF2-40B4-BE49-F238E27FC236}">
                    <a16:creationId xmlns:a16="http://schemas.microsoft.com/office/drawing/2014/main" id="{86F77A5F-43AC-4D6A-A42F-08236F08AAB6}"/>
                  </a:ext>
                </a:extLst>
              </p:cNvPr>
              <p:cNvGrpSpPr/>
              <p:nvPr/>
            </p:nvGrpSpPr>
            <p:grpSpPr>
              <a:xfrm>
                <a:off x="707286" y="3289130"/>
                <a:ext cx="939689" cy="103689"/>
                <a:chOff x="703378" y="1693789"/>
                <a:chExt cx="939689" cy="103689"/>
              </a:xfrm>
              <a:grpFill/>
            </p:grpSpPr>
            <p:sp>
              <p:nvSpPr>
                <p:cNvPr id="195" name="Rounded Rectangle 191">
                  <a:extLst>
                    <a:ext uri="{FF2B5EF4-FFF2-40B4-BE49-F238E27FC236}">
                      <a16:creationId xmlns:a16="http://schemas.microsoft.com/office/drawing/2014/main" id="{E0C3AE6B-9783-4E51-9921-FF972E7DB07F}"/>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6" name="Rounded Rectangle 192">
                  <a:extLst>
                    <a:ext uri="{FF2B5EF4-FFF2-40B4-BE49-F238E27FC236}">
                      <a16:creationId xmlns:a16="http://schemas.microsoft.com/office/drawing/2014/main" id="{F0889BFA-FAA7-4E2F-A1D9-EADB694E85FC}"/>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7" name="Rounded Rectangle 193">
                  <a:extLst>
                    <a:ext uri="{FF2B5EF4-FFF2-40B4-BE49-F238E27FC236}">
                      <a16:creationId xmlns:a16="http://schemas.microsoft.com/office/drawing/2014/main" id="{6F4BE32A-CBEB-4720-807B-694085270FCD}"/>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8" name="Rounded Rectangle 194">
                  <a:extLst>
                    <a:ext uri="{FF2B5EF4-FFF2-40B4-BE49-F238E27FC236}">
                      <a16:creationId xmlns:a16="http://schemas.microsoft.com/office/drawing/2014/main" id="{F66EACDC-2109-493A-AC5B-7E01DA7EA7BF}"/>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9" name="Rounded Rectangle 195">
                  <a:extLst>
                    <a:ext uri="{FF2B5EF4-FFF2-40B4-BE49-F238E27FC236}">
                      <a16:creationId xmlns:a16="http://schemas.microsoft.com/office/drawing/2014/main" id="{4D9272D6-A188-4930-BA96-6030752F79FD}"/>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0" name="Rounded Rectangle 196">
                  <a:extLst>
                    <a:ext uri="{FF2B5EF4-FFF2-40B4-BE49-F238E27FC236}">
                      <a16:creationId xmlns:a16="http://schemas.microsoft.com/office/drawing/2014/main" id="{EA957CFB-9381-49D2-ABCF-C94542D2252E}"/>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1" name="Rounded Rectangle 197">
                  <a:extLst>
                    <a:ext uri="{FF2B5EF4-FFF2-40B4-BE49-F238E27FC236}">
                      <a16:creationId xmlns:a16="http://schemas.microsoft.com/office/drawing/2014/main" id="{0655608F-72BD-41AC-BD72-658CB92F93CA}"/>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2" name="Rounded Rectangle 198">
                  <a:extLst>
                    <a:ext uri="{FF2B5EF4-FFF2-40B4-BE49-F238E27FC236}">
                      <a16:creationId xmlns:a16="http://schemas.microsoft.com/office/drawing/2014/main" id="{13685FA3-BA0D-48AA-AEEB-5A1CBFE21C74}"/>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3" name="Group 1143">
                <a:extLst>
                  <a:ext uri="{FF2B5EF4-FFF2-40B4-BE49-F238E27FC236}">
                    <a16:creationId xmlns:a16="http://schemas.microsoft.com/office/drawing/2014/main" id="{3153F2EC-EACE-4EB6-BD07-9F7A9383AAE8}"/>
                  </a:ext>
                </a:extLst>
              </p:cNvPr>
              <p:cNvGrpSpPr/>
              <p:nvPr/>
            </p:nvGrpSpPr>
            <p:grpSpPr>
              <a:xfrm>
                <a:off x="707286" y="3434161"/>
                <a:ext cx="939689" cy="103689"/>
                <a:chOff x="703378" y="1693789"/>
                <a:chExt cx="939689" cy="103689"/>
              </a:xfrm>
              <a:grpFill/>
            </p:grpSpPr>
            <p:sp>
              <p:nvSpPr>
                <p:cNvPr id="187" name="Rounded Rectangle 183">
                  <a:extLst>
                    <a:ext uri="{FF2B5EF4-FFF2-40B4-BE49-F238E27FC236}">
                      <a16:creationId xmlns:a16="http://schemas.microsoft.com/office/drawing/2014/main" id="{F7E36DEF-B993-423B-804A-A0F57BF84D4A}"/>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8" name="Rounded Rectangle 184">
                  <a:extLst>
                    <a:ext uri="{FF2B5EF4-FFF2-40B4-BE49-F238E27FC236}">
                      <a16:creationId xmlns:a16="http://schemas.microsoft.com/office/drawing/2014/main" id="{ACBEABBD-3521-4B73-85CF-722FC0E015F0}"/>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9" name="Rounded Rectangle 185">
                  <a:extLst>
                    <a:ext uri="{FF2B5EF4-FFF2-40B4-BE49-F238E27FC236}">
                      <a16:creationId xmlns:a16="http://schemas.microsoft.com/office/drawing/2014/main" id="{93890510-D5E8-40A1-B416-25665084C0DD}"/>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0" name="Rounded Rectangle 186">
                  <a:extLst>
                    <a:ext uri="{FF2B5EF4-FFF2-40B4-BE49-F238E27FC236}">
                      <a16:creationId xmlns:a16="http://schemas.microsoft.com/office/drawing/2014/main" id="{4EF880DE-73E1-49F9-A87A-CFC0DE105321}"/>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1" name="Rounded Rectangle 187">
                  <a:extLst>
                    <a:ext uri="{FF2B5EF4-FFF2-40B4-BE49-F238E27FC236}">
                      <a16:creationId xmlns:a16="http://schemas.microsoft.com/office/drawing/2014/main" id="{835F99A8-4C96-48CD-9CF9-E4FDDD12E6F9}"/>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2" name="Rounded Rectangle 188">
                  <a:extLst>
                    <a:ext uri="{FF2B5EF4-FFF2-40B4-BE49-F238E27FC236}">
                      <a16:creationId xmlns:a16="http://schemas.microsoft.com/office/drawing/2014/main" id="{CDE2429F-4BF8-400C-8C71-330A251D9BE4}"/>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3" name="Rounded Rectangle 189">
                  <a:extLst>
                    <a:ext uri="{FF2B5EF4-FFF2-40B4-BE49-F238E27FC236}">
                      <a16:creationId xmlns:a16="http://schemas.microsoft.com/office/drawing/2014/main" id="{00C3C098-62F9-40D3-97B2-7045F05ED211}"/>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4" name="Rounded Rectangle 190">
                  <a:extLst>
                    <a:ext uri="{FF2B5EF4-FFF2-40B4-BE49-F238E27FC236}">
                      <a16:creationId xmlns:a16="http://schemas.microsoft.com/office/drawing/2014/main" id="{24152669-BB6F-4E17-92B4-ECDC0A3FA531}"/>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4" name="Group 1152">
                <a:extLst>
                  <a:ext uri="{FF2B5EF4-FFF2-40B4-BE49-F238E27FC236}">
                    <a16:creationId xmlns:a16="http://schemas.microsoft.com/office/drawing/2014/main" id="{CBF56B2A-AE39-4A3D-AEB0-9388EDCF81CA}"/>
                  </a:ext>
                </a:extLst>
              </p:cNvPr>
              <p:cNvGrpSpPr/>
              <p:nvPr/>
            </p:nvGrpSpPr>
            <p:grpSpPr>
              <a:xfrm>
                <a:off x="707286" y="3579192"/>
                <a:ext cx="939689" cy="103689"/>
                <a:chOff x="703378" y="1693789"/>
                <a:chExt cx="939689" cy="103689"/>
              </a:xfrm>
              <a:grpFill/>
            </p:grpSpPr>
            <p:sp>
              <p:nvSpPr>
                <p:cNvPr id="179" name="Rounded Rectangle 175">
                  <a:extLst>
                    <a:ext uri="{FF2B5EF4-FFF2-40B4-BE49-F238E27FC236}">
                      <a16:creationId xmlns:a16="http://schemas.microsoft.com/office/drawing/2014/main" id="{9AD826FB-94A9-4CDE-8022-FF78636D549D}"/>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0" name="Rounded Rectangle 176">
                  <a:extLst>
                    <a:ext uri="{FF2B5EF4-FFF2-40B4-BE49-F238E27FC236}">
                      <a16:creationId xmlns:a16="http://schemas.microsoft.com/office/drawing/2014/main" id="{FE906083-0DEA-4195-8CC0-29DA81FF4CAE}"/>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1" name="Rounded Rectangle 177">
                  <a:extLst>
                    <a:ext uri="{FF2B5EF4-FFF2-40B4-BE49-F238E27FC236}">
                      <a16:creationId xmlns:a16="http://schemas.microsoft.com/office/drawing/2014/main" id="{1992CEAD-1E52-4FE2-9EF0-61859D346E02}"/>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2" name="Rounded Rectangle 178">
                  <a:extLst>
                    <a:ext uri="{FF2B5EF4-FFF2-40B4-BE49-F238E27FC236}">
                      <a16:creationId xmlns:a16="http://schemas.microsoft.com/office/drawing/2014/main" id="{63604F0F-036A-4051-B31D-979BFCC839A6}"/>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3" name="Rounded Rectangle 179">
                  <a:extLst>
                    <a:ext uri="{FF2B5EF4-FFF2-40B4-BE49-F238E27FC236}">
                      <a16:creationId xmlns:a16="http://schemas.microsoft.com/office/drawing/2014/main" id="{0F88F706-A2D3-4802-B809-B874CBD20848}"/>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4" name="Rounded Rectangle 180">
                  <a:extLst>
                    <a:ext uri="{FF2B5EF4-FFF2-40B4-BE49-F238E27FC236}">
                      <a16:creationId xmlns:a16="http://schemas.microsoft.com/office/drawing/2014/main" id="{641D2775-355E-4282-A5C5-6CF7B93275EC}"/>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5" name="Rounded Rectangle 181">
                  <a:extLst>
                    <a:ext uri="{FF2B5EF4-FFF2-40B4-BE49-F238E27FC236}">
                      <a16:creationId xmlns:a16="http://schemas.microsoft.com/office/drawing/2014/main" id="{0B11894D-EF0B-4672-9715-DB22F5F362A8}"/>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6" name="Rounded Rectangle 182">
                  <a:extLst>
                    <a:ext uri="{FF2B5EF4-FFF2-40B4-BE49-F238E27FC236}">
                      <a16:creationId xmlns:a16="http://schemas.microsoft.com/office/drawing/2014/main" id="{875FBCC0-EC26-4072-B932-E6CB1F8D1946}"/>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5" name="Group 1161">
                <a:extLst>
                  <a:ext uri="{FF2B5EF4-FFF2-40B4-BE49-F238E27FC236}">
                    <a16:creationId xmlns:a16="http://schemas.microsoft.com/office/drawing/2014/main" id="{45556CC2-14F4-4ED2-BB3C-E86988262688}"/>
                  </a:ext>
                </a:extLst>
              </p:cNvPr>
              <p:cNvGrpSpPr/>
              <p:nvPr/>
            </p:nvGrpSpPr>
            <p:grpSpPr>
              <a:xfrm>
                <a:off x="707286" y="3724226"/>
                <a:ext cx="939689" cy="103689"/>
                <a:chOff x="703378" y="1693789"/>
                <a:chExt cx="939689" cy="103689"/>
              </a:xfrm>
              <a:grpFill/>
            </p:grpSpPr>
            <p:sp>
              <p:nvSpPr>
                <p:cNvPr id="171" name="Rounded Rectangle 167">
                  <a:extLst>
                    <a:ext uri="{FF2B5EF4-FFF2-40B4-BE49-F238E27FC236}">
                      <a16:creationId xmlns:a16="http://schemas.microsoft.com/office/drawing/2014/main" id="{A3B44C8A-1A71-479F-A54E-48C061A093CB}"/>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2" name="Rounded Rectangle 168">
                  <a:extLst>
                    <a:ext uri="{FF2B5EF4-FFF2-40B4-BE49-F238E27FC236}">
                      <a16:creationId xmlns:a16="http://schemas.microsoft.com/office/drawing/2014/main" id="{49772D26-12EB-48E1-A1BA-1578F91F7C9A}"/>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3" name="Rounded Rectangle 169">
                  <a:extLst>
                    <a:ext uri="{FF2B5EF4-FFF2-40B4-BE49-F238E27FC236}">
                      <a16:creationId xmlns:a16="http://schemas.microsoft.com/office/drawing/2014/main" id="{FE80B765-B32A-4C1A-B232-F5B8391DC89E}"/>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4" name="Rounded Rectangle 170">
                  <a:extLst>
                    <a:ext uri="{FF2B5EF4-FFF2-40B4-BE49-F238E27FC236}">
                      <a16:creationId xmlns:a16="http://schemas.microsoft.com/office/drawing/2014/main" id="{C5A6816F-A716-4ACA-B4AD-34947090AA42}"/>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5" name="Rounded Rectangle 171">
                  <a:extLst>
                    <a:ext uri="{FF2B5EF4-FFF2-40B4-BE49-F238E27FC236}">
                      <a16:creationId xmlns:a16="http://schemas.microsoft.com/office/drawing/2014/main" id="{63056175-D2C5-41E9-B2BC-9754CD0AAA47}"/>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6" name="Rounded Rectangle 172">
                  <a:extLst>
                    <a:ext uri="{FF2B5EF4-FFF2-40B4-BE49-F238E27FC236}">
                      <a16:creationId xmlns:a16="http://schemas.microsoft.com/office/drawing/2014/main" id="{71991941-C6EF-48C2-BC25-B2B2EF88278A}"/>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7" name="Rounded Rectangle 173">
                  <a:extLst>
                    <a:ext uri="{FF2B5EF4-FFF2-40B4-BE49-F238E27FC236}">
                      <a16:creationId xmlns:a16="http://schemas.microsoft.com/office/drawing/2014/main" id="{05375B71-D40A-4577-A15F-F392C633B707}"/>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8" name="Rounded Rectangle 174">
                  <a:extLst>
                    <a:ext uri="{FF2B5EF4-FFF2-40B4-BE49-F238E27FC236}">
                      <a16:creationId xmlns:a16="http://schemas.microsoft.com/office/drawing/2014/main" id="{DFD0FD34-CC3E-475F-A1D0-277943358FA6}"/>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6" name="Group 1170">
                <a:extLst>
                  <a:ext uri="{FF2B5EF4-FFF2-40B4-BE49-F238E27FC236}">
                    <a16:creationId xmlns:a16="http://schemas.microsoft.com/office/drawing/2014/main" id="{61C2945C-A6FF-40A8-8C08-C211EFE07529}"/>
                  </a:ext>
                </a:extLst>
              </p:cNvPr>
              <p:cNvGrpSpPr/>
              <p:nvPr/>
            </p:nvGrpSpPr>
            <p:grpSpPr>
              <a:xfrm>
                <a:off x="1736968" y="1693789"/>
                <a:ext cx="939689" cy="103689"/>
                <a:chOff x="703378" y="1693789"/>
                <a:chExt cx="939689" cy="103689"/>
              </a:xfrm>
              <a:grpFill/>
            </p:grpSpPr>
            <p:sp>
              <p:nvSpPr>
                <p:cNvPr id="163" name="Rounded Rectangle 159">
                  <a:extLst>
                    <a:ext uri="{FF2B5EF4-FFF2-40B4-BE49-F238E27FC236}">
                      <a16:creationId xmlns:a16="http://schemas.microsoft.com/office/drawing/2014/main" id="{31F87305-32EE-4E27-8A43-6DD794F95EA5}"/>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4" name="Rounded Rectangle 160">
                  <a:extLst>
                    <a:ext uri="{FF2B5EF4-FFF2-40B4-BE49-F238E27FC236}">
                      <a16:creationId xmlns:a16="http://schemas.microsoft.com/office/drawing/2014/main" id="{286E523B-0520-4B07-9A51-2FCF8F1DC23B}"/>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5" name="Rounded Rectangle 161">
                  <a:extLst>
                    <a:ext uri="{FF2B5EF4-FFF2-40B4-BE49-F238E27FC236}">
                      <a16:creationId xmlns:a16="http://schemas.microsoft.com/office/drawing/2014/main" id="{7FA8AA54-6F3C-4348-A20F-7593869F3EF2}"/>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6" name="Rounded Rectangle 162">
                  <a:extLst>
                    <a:ext uri="{FF2B5EF4-FFF2-40B4-BE49-F238E27FC236}">
                      <a16:creationId xmlns:a16="http://schemas.microsoft.com/office/drawing/2014/main" id="{736C9F7F-A61D-40C4-99BA-6C154B3DE339}"/>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7" name="Rounded Rectangle 163">
                  <a:extLst>
                    <a:ext uri="{FF2B5EF4-FFF2-40B4-BE49-F238E27FC236}">
                      <a16:creationId xmlns:a16="http://schemas.microsoft.com/office/drawing/2014/main" id="{5C3AA453-6DB9-461D-B8CD-3519C9FC9987}"/>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8" name="Rounded Rectangle 164">
                  <a:extLst>
                    <a:ext uri="{FF2B5EF4-FFF2-40B4-BE49-F238E27FC236}">
                      <a16:creationId xmlns:a16="http://schemas.microsoft.com/office/drawing/2014/main" id="{19EAE012-422F-4A59-A235-553B7D54B00A}"/>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9" name="Rounded Rectangle 165">
                  <a:extLst>
                    <a:ext uri="{FF2B5EF4-FFF2-40B4-BE49-F238E27FC236}">
                      <a16:creationId xmlns:a16="http://schemas.microsoft.com/office/drawing/2014/main" id="{73657D3E-A4EC-41BE-86D6-8CAEFFF0F38C}"/>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0" name="Rounded Rectangle 166">
                  <a:extLst>
                    <a:ext uri="{FF2B5EF4-FFF2-40B4-BE49-F238E27FC236}">
                      <a16:creationId xmlns:a16="http://schemas.microsoft.com/office/drawing/2014/main" id="{CF2046BA-0283-4A84-BF6D-80F4B14E7A59}"/>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7" name="Group 1179">
                <a:extLst>
                  <a:ext uri="{FF2B5EF4-FFF2-40B4-BE49-F238E27FC236}">
                    <a16:creationId xmlns:a16="http://schemas.microsoft.com/office/drawing/2014/main" id="{D96A11FF-39A9-4699-B6C9-E70ED2E2C93B}"/>
                  </a:ext>
                </a:extLst>
              </p:cNvPr>
              <p:cNvGrpSpPr/>
              <p:nvPr/>
            </p:nvGrpSpPr>
            <p:grpSpPr>
              <a:xfrm>
                <a:off x="1736968" y="1838820"/>
                <a:ext cx="939689" cy="103689"/>
                <a:chOff x="703378" y="1693789"/>
                <a:chExt cx="939689" cy="103689"/>
              </a:xfrm>
              <a:grpFill/>
            </p:grpSpPr>
            <p:sp>
              <p:nvSpPr>
                <p:cNvPr id="155" name="Rounded Rectangle 151">
                  <a:extLst>
                    <a:ext uri="{FF2B5EF4-FFF2-40B4-BE49-F238E27FC236}">
                      <a16:creationId xmlns:a16="http://schemas.microsoft.com/office/drawing/2014/main" id="{06BD3455-993F-4036-91FE-5A84B1AC0533}"/>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6" name="Rounded Rectangle 152">
                  <a:extLst>
                    <a:ext uri="{FF2B5EF4-FFF2-40B4-BE49-F238E27FC236}">
                      <a16:creationId xmlns:a16="http://schemas.microsoft.com/office/drawing/2014/main" id="{C4AD1917-C69D-450F-9255-97E7C1222F5F}"/>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7" name="Rounded Rectangle 153">
                  <a:extLst>
                    <a:ext uri="{FF2B5EF4-FFF2-40B4-BE49-F238E27FC236}">
                      <a16:creationId xmlns:a16="http://schemas.microsoft.com/office/drawing/2014/main" id="{513536A2-FBED-4F76-915A-DEA7775E02A2}"/>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8" name="Rounded Rectangle 154">
                  <a:extLst>
                    <a:ext uri="{FF2B5EF4-FFF2-40B4-BE49-F238E27FC236}">
                      <a16:creationId xmlns:a16="http://schemas.microsoft.com/office/drawing/2014/main" id="{6FF24235-F06B-4197-B657-DB07A234F4E9}"/>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9" name="Rounded Rectangle 155">
                  <a:extLst>
                    <a:ext uri="{FF2B5EF4-FFF2-40B4-BE49-F238E27FC236}">
                      <a16:creationId xmlns:a16="http://schemas.microsoft.com/office/drawing/2014/main" id="{057918E9-B43D-4E19-BAC3-9B7FF0BBF21D}"/>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0" name="Rounded Rectangle 156">
                  <a:extLst>
                    <a:ext uri="{FF2B5EF4-FFF2-40B4-BE49-F238E27FC236}">
                      <a16:creationId xmlns:a16="http://schemas.microsoft.com/office/drawing/2014/main" id="{22F17552-CB9A-406C-96F4-8410927A5CFF}"/>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1" name="Rounded Rectangle 157">
                  <a:extLst>
                    <a:ext uri="{FF2B5EF4-FFF2-40B4-BE49-F238E27FC236}">
                      <a16:creationId xmlns:a16="http://schemas.microsoft.com/office/drawing/2014/main" id="{A4DC07FD-549E-42FB-A269-F0B94392F2AD}"/>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2" name="Rounded Rectangle 158">
                  <a:extLst>
                    <a:ext uri="{FF2B5EF4-FFF2-40B4-BE49-F238E27FC236}">
                      <a16:creationId xmlns:a16="http://schemas.microsoft.com/office/drawing/2014/main" id="{8196EF2F-53E9-408C-93D4-6722CFD6BCA1}"/>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8" name="Group 1188">
                <a:extLst>
                  <a:ext uri="{FF2B5EF4-FFF2-40B4-BE49-F238E27FC236}">
                    <a16:creationId xmlns:a16="http://schemas.microsoft.com/office/drawing/2014/main" id="{B82B8127-B623-4D01-941B-96898E31CBC5}"/>
                  </a:ext>
                </a:extLst>
              </p:cNvPr>
              <p:cNvGrpSpPr/>
              <p:nvPr/>
            </p:nvGrpSpPr>
            <p:grpSpPr>
              <a:xfrm>
                <a:off x="1736968" y="1983851"/>
                <a:ext cx="939689" cy="103689"/>
                <a:chOff x="703378" y="1693789"/>
                <a:chExt cx="939689" cy="103689"/>
              </a:xfrm>
              <a:grpFill/>
            </p:grpSpPr>
            <p:sp>
              <p:nvSpPr>
                <p:cNvPr id="147" name="Rounded Rectangle 143">
                  <a:extLst>
                    <a:ext uri="{FF2B5EF4-FFF2-40B4-BE49-F238E27FC236}">
                      <a16:creationId xmlns:a16="http://schemas.microsoft.com/office/drawing/2014/main" id="{722AED01-E475-4FAF-A1E9-72D7E816129B}"/>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8" name="Rounded Rectangle 144">
                  <a:extLst>
                    <a:ext uri="{FF2B5EF4-FFF2-40B4-BE49-F238E27FC236}">
                      <a16:creationId xmlns:a16="http://schemas.microsoft.com/office/drawing/2014/main" id="{B9F88ABB-DB5C-45F7-8D89-6C160800F1D7}"/>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9" name="Rounded Rectangle 145">
                  <a:extLst>
                    <a:ext uri="{FF2B5EF4-FFF2-40B4-BE49-F238E27FC236}">
                      <a16:creationId xmlns:a16="http://schemas.microsoft.com/office/drawing/2014/main" id="{B2C09CDC-01DD-43CF-9CC6-AA2F615C80F4}"/>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0" name="Rounded Rectangle 146">
                  <a:extLst>
                    <a:ext uri="{FF2B5EF4-FFF2-40B4-BE49-F238E27FC236}">
                      <a16:creationId xmlns:a16="http://schemas.microsoft.com/office/drawing/2014/main" id="{FA23FA19-F0A7-4242-980F-1D8B5EF2BB4E}"/>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1" name="Rounded Rectangle 147">
                  <a:extLst>
                    <a:ext uri="{FF2B5EF4-FFF2-40B4-BE49-F238E27FC236}">
                      <a16:creationId xmlns:a16="http://schemas.microsoft.com/office/drawing/2014/main" id="{439A33AF-3BC4-43F7-912E-2F6AEA46A495}"/>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2" name="Rounded Rectangle 148">
                  <a:extLst>
                    <a:ext uri="{FF2B5EF4-FFF2-40B4-BE49-F238E27FC236}">
                      <a16:creationId xmlns:a16="http://schemas.microsoft.com/office/drawing/2014/main" id="{3E35A5C3-5F04-4258-B722-650AE560E599}"/>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3" name="Rounded Rectangle 149">
                  <a:extLst>
                    <a:ext uri="{FF2B5EF4-FFF2-40B4-BE49-F238E27FC236}">
                      <a16:creationId xmlns:a16="http://schemas.microsoft.com/office/drawing/2014/main" id="{4F4B13F6-5E47-43F0-BEFB-FD9A1C51563F}"/>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4" name="Rounded Rectangle 150">
                  <a:extLst>
                    <a:ext uri="{FF2B5EF4-FFF2-40B4-BE49-F238E27FC236}">
                      <a16:creationId xmlns:a16="http://schemas.microsoft.com/office/drawing/2014/main" id="{47042F3F-5D68-4F90-9DAC-A0A359B520FA}"/>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9" name="Group 1197">
                <a:extLst>
                  <a:ext uri="{FF2B5EF4-FFF2-40B4-BE49-F238E27FC236}">
                    <a16:creationId xmlns:a16="http://schemas.microsoft.com/office/drawing/2014/main" id="{86676DC1-3716-4819-910D-8B92B9E8A47A}"/>
                  </a:ext>
                </a:extLst>
              </p:cNvPr>
              <p:cNvGrpSpPr/>
              <p:nvPr/>
            </p:nvGrpSpPr>
            <p:grpSpPr>
              <a:xfrm>
                <a:off x="1736968" y="2128882"/>
                <a:ext cx="939689" cy="103689"/>
                <a:chOff x="703378" y="1693789"/>
                <a:chExt cx="939689" cy="103689"/>
              </a:xfrm>
              <a:grpFill/>
            </p:grpSpPr>
            <p:sp>
              <p:nvSpPr>
                <p:cNvPr id="139" name="Rounded Rectangle 135">
                  <a:extLst>
                    <a:ext uri="{FF2B5EF4-FFF2-40B4-BE49-F238E27FC236}">
                      <a16:creationId xmlns:a16="http://schemas.microsoft.com/office/drawing/2014/main" id="{616908E4-C670-4370-A2FC-B87C42171E8A}"/>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0" name="Rounded Rectangle 136">
                  <a:extLst>
                    <a:ext uri="{FF2B5EF4-FFF2-40B4-BE49-F238E27FC236}">
                      <a16:creationId xmlns:a16="http://schemas.microsoft.com/office/drawing/2014/main" id="{A3584F99-3AC2-4C45-BB87-8465B443679A}"/>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1" name="Rounded Rectangle 137">
                  <a:extLst>
                    <a:ext uri="{FF2B5EF4-FFF2-40B4-BE49-F238E27FC236}">
                      <a16:creationId xmlns:a16="http://schemas.microsoft.com/office/drawing/2014/main" id="{988F20CE-288C-4CF7-B85D-54E796EE5589}"/>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2" name="Rounded Rectangle 138">
                  <a:extLst>
                    <a:ext uri="{FF2B5EF4-FFF2-40B4-BE49-F238E27FC236}">
                      <a16:creationId xmlns:a16="http://schemas.microsoft.com/office/drawing/2014/main" id="{6F52E826-B120-4F38-AA33-8016BF7068B3}"/>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3" name="Rounded Rectangle 139">
                  <a:extLst>
                    <a:ext uri="{FF2B5EF4-FFF2-40B4-BE49-F238E27FC236}">
                      <a16:creationId xmlns:a16="http://schemas.microsoft.com/office/drawing/2014/main" id="{93EE777F-644F-40AF-BAF1-00676FF88C68}"/>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4" name="Rounded Rectangle 140">
                  <a:extLst>
                    <a:ext uri="{FF2B5EF4-FFF2-40B4-BE49-F238E27FC236}">
                      <a16:creationId xmlns:a16="http://schemas.microsoft.com/office/drawing/2014/main" id="{DC4986D5-ADA2-487C-A271-DB38B85575DD}"/>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5" name="Rounded Rectangle 141">
                  <a:extLst>
                    <a:ext uri="{FF2B5EF4-FFF2-40B4-BE49-F238E27FC236}">
                      <a16:creationId xmlns:a16="http://schemas.microsoft.com/office/drawing/2014/main" id="{C0056396-47EB-4928-8865-1997B3761D1C}"/>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6" name="Rounded Rectangle 142">
                  <a:extLst>
                    <a:ext uri="{FF2B5EF4-FFF2-40B4-BE49-F238E27FC236}">
                      <a16:creationId xmlns:a16="http://schemas.microsoft.com/office/drawing/2014/main" id="{3C298F61-8BC9-4527-98C8-56B3E6241D68}"/>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0" name="Group 1206">
                <a:extLst>
                  <a:ext uri="{FF2B5EF4-FFF2-40B4-BE49-F238E27FC236}">
                    <a16:creationId xmlns:a16="http://schemas.microsoft.com/office/drawing/2014/main" id="{CDDA3E6F-F78C-4160-9BA4-D9E03DD2E92C}"/>
                  </a:ext>
                </a:extLst>
              </p:cNvPr>
              <p:cNvGrpSpPr/>
              <p:nvPr/>
            </p:nvGrpSpPr>
            <p:grpSpPr>
              <a:xfrm>
                <a:off x="1736968" y="2273913"/>
                <a:ext cx="939689" cy="103689"/>
                <a:chOff x="703378" y="1693789"/>
                <a:chExt cx="939689" cy="103689"/>
              </a:xfrm>
              <a:grpFill/>
            </p:grpSpPr>
            <p:sp>
              <p:nvSpPr>
                <p:cNvPr id="131" name="Rounded Rectangle 127">
                  <a:extLst>
                    <a:ext uri="{FF2B5EF4-FFF2-40B4-BE49-F238E27FC236}">
                      <a16:creationId xmlns:a16="http://schemas.microsoft.com/office/drawing/2014/main" id="{C076E357-2043-40CE-BB23-E2A0596F4720}"/>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2" name="Rounded Rectangle 128">
                  <a:extLst>
                    <a:ext uri="{FF2B5EF4-FFF2-40B4-BE49-F238E27FC236}">
                      <a16:creationId xmlns:a16="http://schemas.microsoft.com/office/drawing/2014/main" id="{C862B3BC-6320-4C2A-8E55-72D5B66F2DAB}"/>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3" name="Rounded Rectangle 129">
                  <a:extLst>
                    <a:ext uri="{FF2B5EF4-FFF2-40B4-BE49-F238E27FC236}">
                      <a16:creationId xmlns:a16="http://schemas.microsoft.com/office/drawing/2014/main" id="{0B0C1BB0-2599-4A64-91EE-3F36E3BA3283}"/>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4" name="Rounded Rectangle 130">
                  <a:extLst>
                    <a:ext uri="{FF2B5EF4-FFF2-40B4-BE49-F238E27FC236}">
                      <a16:creationId xmlns:a16="http://schemas.microsoft.com/office/drawing/2014/main" id="{A8C138B8-A320-4741-8360-BDD52F3DC71D}"/>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5" name="Rounded Rectangle 131">
                  <a:extLst>
                    <a:ext uri="{FF2B5EF4-FFF2-40B4-BE49-F238E27FC236}">
                      <a16:creationId xmlns:a16="http://schemas.microsoft.com/office/drawing/2014/main" id="{160F9ABF-EA2D-4252-B770-18E04F0EC07D}"/>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6" name="Rounded Rectangle 132">
                  <a:extLst>
                    <a:ext uri="{FF2B5EF4-FFF2-40B4-BE49-F238E27FC236}">
                      <a16:creationId xmlns:a16="http://schemas.microsoft.com/office/drawing/2014/main" id="{BBB2ED31-2C1C-49F0-AE1E-619BCCD1847E}"/>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7" name="Rounded Rectangle 133">
                  <a:extLst>
                    <a:ext uri="{FF2B5EF4-FFF2-40B4-BE49-F238E27FC236}">
                      <a16:creationId xmlns:a16="http://schemas.microsoft.com/office/drawing/2014/main" id="{28493E09-F261-45B7-B518-1F84AFDD2BBF}"/>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8" name="Rounded Rectangle 134">
                  <a:extLst>
                    <a:ext uri="{FF2B5EF4-FFF2-40B4-BE49-F238E27FC236}">
                      <a16:creationId xmlns:a16="http://schemas.microsoft.com/office/drawing/2014/main" id="{2D52593D-BB48-4450-B2F4-45DF1EDE1766}"/>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1" name="Group 1215">
                <a:extLst>
                  <a:ext uri="{FF2B5EF4-FFF2-40B4-BE49-F238E27FC236}">
                    <a16:creationId xmlns:a16="http://schemas.microsoft.com/office/drawing/2014/main" id="{430845B6-F041-4BE4-A563-DE906553F85F}"/>
                  </a:ext>
                </a:extLst>
              </p:cNvPr>
              <p:cNvGrpSpPr/>
              <p:nvPr/>
            </p:nvGrpSpPr>
            <p:grpSpPr>
              <a:xfrm>
                <a:off x="1736968" y="2418944"/>
                <a:ext cx="939689" cy="103689"/>
                <a:chOff x="703378" y="1693789"/>
                <a:chExt cx="939689" cy="103689"/>
              </a:xfrm>
              <a:grpFill/>
            </p:grpSpPr>
            <p:sp>
              <p:nvSpPr>
                <p:cNvPr id="123" name="Rounded Rectangle 119">
                  <a:extLst>
                    <a:ext uri="{FF2B5EF4-FFF2-40B4-BE49-F238E27FC236}">
                      <a16:creationId xmlns:a16="http://schemas.microsoft.com/office/drawing/2014/main" id="{0F6BF568-C112-483C-877A-6A2F19D1FCC8}"/>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4" name="Rounded Rectangle 120">
                  <a:extLst>
                    <a:ext uri="{FF2B5EF4-FFF2-40B4-BE49-F238E27FC236}">
                      <a16:creationId xmlns:a16="http://schemas.microsoft.com/office/drawing/2014/main" id="{EA7697C4-9A10-4EA6-A0F4-E2B0AC64788C}"/>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5" name="Rounded Rectangle 121">
                  <a:extLst>
                    <a:ext uri="{FF2B5EF4-FFF2-40B4-BE49-F238E27FC236}">
                      <a16:creationId xmlns:a16="http://schemas.microsoft.com/office/drawing/2014/main" id="{9445809D-44C2-4CA3-8FCF-51BF129FBC96}"/>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6" name="Rounded Rectangle 122">
                  <a:extLst>
                    <a:ext uri="{FF2B5EF4-FFF2-40B4-BE49-F238E27FC236}">
                      <a16:creationId xmlns:a16="http://schemas.microsoft.com/office/drawing/2014/main" id="{0CEB74ED-EFE2-4DE4-9F7E-49C72E67F33B}"/>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7" name="Rounded Rectangle 123">
                  <a:extLst>
                    <a:ext uri="{FF2B5EF4-FFF2-40B4-BE49-F238E27FC236}">
                      <a16:creationId xmlns:a16="http://schemas.microsoft.com/office/drawing/2014/main" id="{714030C6-5CC2-489D-9760-BC04DDEA4A8A}"/>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8" name="Rounded Rectangle 124">
                  <a:extLst>
                    <a:ext uri="{FF2B5EF4-FFF2-40B4-BE49-F238E27FC236}">
                      <a16:creationId xmlns:a16="http://schemas.microsoft.com/office/drawing/2014/main" id="{7C711590-14EE-4EB5-A1D4-5FE6E1D67E9D}"/>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9" name="Rounded Rectangle 125">
                  <a:extLst>
                    <a:ext uri="{FF2B5EF4-FFF2-40B4-BE49-F238E27FC236}">
                      <a16:creationId xmlns:a16="http://schemas.microsoft.com/office/drawing/2014/main" id="{A758FA08-4935-4554-9D9C-83CD57A7A4FF}"/>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0" name="Rounded Rectangle 126">
                  <a:extLst>
                    <a:ext uri="{FF2B5EF4-FFF2-40B4-BE49-F238E27FC236}">
                      <a16:creationId xmlns:a16="http://schemas.microsoft.com/office/drawing/2014/main" id="{2BA38522-09B7-44B1-BA97-6460508134B2}"/>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2" name="Group 1224">
                <a:extLst>
                  <a:ext uri="{FF2B5EF4-FFF2-40B4-BE49-F238E27FC236}">
                    <a16:creationId xmlns:a16="http://schemas.microsoft.com/office/drawing/2014/main" id="{CDAFBBDD-C3EB-4E70-9805-8FCCBB085E66}"/>
                  </a:ext>
                </a:extLst>
              </p:cNvPr>
              <p:cNvGrpSpPr/>
              <p:nvPr/>
            </p:nvGrpSpPr>
            <p:grpSpPr>
              <a:xfrm>
                <a:off x="1736968" y="2563975"/>
                <a:ext cx="939689" cy="103689"/>
                <a:chOff x="703378" y="1693789"/>
                <a:chExt cx="939689" cy="103689"/>
              </a:xfrm>
              <a:grpFill/>
            </p:grpSpPr>
            <p:sp>
              <p:nvSpPr>
                <p:cNvPr id="115" name="Rounded Rectangle 111">
                  <a:extLst>
                    <a:ext uri="{FF2B5EF4-FFF2-40B4-BE49-F238E27FC236}">
                      <a16:creationId xmlns:a16="http://schemas.microsoft.com/office/drawing/2014/main" id="{74B905AF-688D-4159-B5FB-445A61F492AD}"/>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6" name="Rounded Rectangle 112">
                  <a:extLst>
                    <a:ext uri="{FF2B5EF4-FFF2-40B4-BE49-F238E27FC236}">
                      <a16:creationId xmlns:a16="http://schemas.microsoft.com/office/drawing/2014/main" id="{C5D73946-35C0-4F03-A5A3-D07569095314}"/>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7" name="Rounded Rectangle 113">
                  <a:extLst>
                    <a:ext uri="{FF2B5EF4-FFF2-40B4-BE49-F238E27FC236}">
                      <a16:creationId xmlns:a16="http://schemas.microsoft.com/office/drawing/2014/main" id="{4AC6B287-AE37-4A39-B8A6-4CB59CF66045}"/>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8" name="Rounded Rectangle 114">
                  <a:extLst>
                    <a:ext uri="{FF2B5EF4-FFF2-40B4-BE49-F238E27FC236}">
                      <a16:creationId xmlns:a16="http://schemas.microsoft.com/office/drawing/2014/main" id="{FF36AFB5-CE90-4D66-9E62-D03073BF2E4B}"/>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9" name="Rounded Rectangle 115">
                  <a:extLst>
                    <a:ext uri="{FF2B5EF4-FFF2-40B4-BE49-F238E27FC236}">
                      <a16:creationId xmlns:a16="http://schemas.microsoft.com/office/drawing/2014/main" id="{D9249F5B-1128-4458-89AB-BAF9FA51A8F2}"/>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0" name="Rounded Rectangle 116">
                  <a:extLst>
                    <a:ext uri="{FF2B5EF4-FFF2-40B4-BE49-F238E27FC236}">
                      <a16:creationId xmlns:a16="http://schemas.microsoft.com/office/drawing/2014/main" id="{B4311B68-364C-4BDC-973E-56056F0C0AF6}"/>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1" name="Rounded Rectangle 117">
                  <a:extLst>
                    <a:ext uri="{FF2B5EF4-FFF2-40B4-BE49-F238E27FC236}">
                      <a16:creationId xmlns:a16="http://schemas.microsoft.com/office/drawing/2014/main" id="{571C9034-7331-459A-870D-5740B16F06F6}"/>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2" name="Rounded Rectangle 118">
                  <a:extLst>
                    <a:ext uri="{FF2B5EF4-FFF2-40B4-BE49-F238E27FC236}">
                      <a16:creationId xmlns:a16="http://schemas.microsoft.com/office/drawing/2014/main" id="{C6E70339-81F9-46E9-B62B-F8B78CEAAB9D}"/>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3" name="Group 1233">
                <a:extLst>
                  <a:ext uri="{FF2B5EF4-FFF2-40B4-BE49-F238E27FC236}">
                    <a16:creationId xmlns:a16="http://schemas.microsoft.com/office/drawing/2014/main" id="{3F0A9592-76C7-4597-A07B-8DA69C0AC722}"/>
                  </a:ext>
                </a:extLst>
              </p:cNvPr>
              <p:cNvGrpSpPr/>
              <p:nvPr/>
            </p:nvGrpSpPr>
            <p:grpSpPr>
              <a:xfrm>
                <a:off x="1736968" y="2709006"/>
                <a:ext cx="939689" cy="103689"/>
                <a:chOff x="703378" y="1693789"/>
                <a:chExt cx="939689" cy="103689"/>
              </a:xfrm>
              <a:grpFill/>
            </p:grpSpPr>
            <p:sp>
              <p:nvSpPr>
                <p:cNvPr id="107" name="Rounded Rectangle 103">
                  <a:extLst>
                    <a:ext uri="{FF2B5EF4-FFF2-40B4-BE49-F238E27FC236}">
                      <a16:creationId xmlns:a16="http://schemas.microsoft.com/office/drawing/2014/main" id="{3C5E5454-4ED8-46A3-815B-A51907FFAC6C}"/>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8" name="Rounded Rectangle 104">
                  <a:extLst>
                    <a:ext uri="{FF2B5EF4-FFF2-40B4-BE49-F238E27FC236}">
                      <a16:creationId xmlns:a16="http://schemas.microsoft.com/office/drawing/2014/main" id="{D2ABAD60-946D-4C88-A0EF-AB0F50359796}"/>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9" name="Rounded Rectangle 105">
                  <a:extLst>
                    <a:ext uri="{FF2B5EF4-FFF2-40B4-BE49-F238E27FC236}">
                      <a16:creationId xmlns:a16="http://schemas.microsoft.com/office/drawing/2014/main" id="{B2D98622-995A-4F94-A788-C25CE469F508}"/>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0" name="Rounded Rectangle 106">
                  <a:extLst>
                    <a:ext uri="{FF2B5EF4-FFF2-40B4-BE49-F238E27FC236}">
                      <a16:creationId xmlns:a16="http://schemas.microsoft.com/office/drawing/2014/main" id="{CA87DB9E-5196-4651-8109-E406F76AC8C5}"/>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1" name="Rounded Rectangle 107">
                  <a:extLst>
                    <a:ext uri="{FF2B5EF4-FFF2-40B4-BE49-F238E27FC236}">
                      <a16:creationId xmlns:a16="http://schemas.microsoft.com/office/drawing/2014/main" id="{EE6DDC8A-70E5-4011-BDFB-B155EC66D6E9}"/>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2" name="Rounded Rectangle 108">
                  <a:extLst>
                    <a:ext uri="{FF2B5EF4-FFF2-40B4-BE49-F238E27FC236}">
                      <a16:creationId xmlns:a16="http://schemas.microsoft.com/office/drawing/2014/main" id="{5DEDC54C-DA13-4744-AFE2-48C5039023FC}"/>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3" name="Rounded Rectangle 109">
                  <a:extLst>
                    <a:ext uri="{FF2B5EF4-FFF2-40B4-BE49-F238E27FC236}">
                      <a16:creationId xmlns:a16="http://schemas.microsoft.com/office/drawing/2014/main" id="{3B06E0EF-9015-4F9A-A965-EB175F25A185}"/>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4" name="Rounded Rectangle 110">
                  <a:extLst>
                    <a:ext uri="{FF2B5EF4-FFF2-40B4-BE49-F238E27FC236}">
                      <a16:creationId xmlns:a16="http://schemas.microsoft.com/office/drawing/2014/main" id="{7F7241E0-5F5A-4FF1-9321-FCFB602A0963}"/>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4" name="Group 1242">
                <a:extLst>
                  <a:ext uri="{FF2B5EF4-FFF2-40B4-BE49-F238E27FC236}">
                    <a16:creationId xmlns:a16="http://schemas.microsoft.com/office/drawing/2014/main" id="{F9355DFC-128A-4817-AFD3-22EDE2E9A138}"/>
                  </a:ext>
                </a:extLst>
              </p:cNvPr>
              <p:cNvGrpSpPr/>
              <p:nvPr/>
            </p:nvGrpSpPr>
            <p:grpSpPr>
              <a:xfrm>
                <a:off x="1736968" y="2854037"/>
                <a:ext cx="939689" cy="103689"/>
                <a:chOff x="703378" y="1693789"/>
                <a:chExt cx="939689" cy="103689"/>
              </a:xfrm>
              <a:grpFill/>
            </p:grpSpPr>
            <p:sp>
              <p:nvSpPr>
                <p:cNvPr id="99" name="Rounded Rectangle 95">
                  <a:extLst>
                    <a:ext uri="{FF2B5EF4-FFF2-40B4-BE49-F238E27FC236}">
                      <a16:creationId xmlns:a16="http://schemas.microsoft.com/office/drawing/2014/main" id="{E9C30355-5802-46C9-8769-B300BAAF721B}"/>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0" name="Rounded Rectangle 96">
                  <a:extLst>
                    <a:ext uri="{FF2B5EF4-FFF2-40B4-BE49-F238E27FC236}">
                      <a16:creationId xmlns:a16="http://schemas.microsoft.com/office/drawing/2014/main" id="{03575265-0DA8-4454-BC67-D193D9D184CC}"/>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1" name="Rounded Rectangle 97">
                  <a:extLst>
                    <a:ext uri="{FF2B5EF4-FFF2-40B4-BE49-F238E27FC236}">
                      <a16:creationId xmlns:a16="http://schemas.microsoft.com/office/drawing/2014/main" id="{9F8184B2-4701-4CB7-A60E-64917D0C58E2}"/>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2" name="Rounded Rectangle 98">
                  <a:extLst>
                    <a:ext uri="{FF2B5EF4-FFF2-40B4-BE49-F238E27FC236}">
                      <a16:creationId xmlns:a16="http://schemas.microsoft.com/office/drawing/2014/main" id="{F51C9C0C-F98A-4DCD-9BB8-B3660D9558A1}"/>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3" name="Rounded Rectangle 99">
                  <a:extLst>
                    <a:ext uri="{FF2B5EF4-FFF2-40B4-BE49-F238E27FC236}">
                      <a16:creationId xmlns:a16="http://schemas.microsoft.com/office/drawing/2014/main" id="{9721A0D7-D5A5-4C81-B04E-4D12094039FB}"/>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4" name="Rounded Rectangle 100">
                  <a:extLst>
                    <a:ext uri="{FF2B5EF4-FFF2-40B4-BE49-F238E27FC236}">
                      <a16:creationId xmlns:a16="http://schemas.microsoft.com/office/drawing/2014/main" id="{BFF773CA-49B8-4F1B-9A0A-C705B585E527}"/>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5" name="Rounded Rectangle 101">
                  <a:extLst>
                    <a:ext uri="{FF2B5EF4-FFF2-40B4-BE49-F238E27FC236}">
                      <a16:creationId xmlns:a16="http://schemas.microsoft.com/office/drawing/2014/main" id="{57E5E0F6-E4F1-4F7D-8038-7577B3056413}"/>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6" name="Rounded Rectangle 102">
                  <a:extLst>
                    <a:ext uri="{FF2B5EF4-FFF2-40B4-BE49-F238E27FC236}">
                      <a16:creationId xmlns:a16="http://schemas.microsoft.com/office/drawing/2014/main" id="{9678CFD5-3995-4D9F-86A7-8BF63CD22CE1}"/>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5" name="Group 1251">
                <a:extLst>
                  <a:ext uri="{FF2B5EF4-FFF2-40B4-BE49-F238E27FC236}">
                    <a16:creationId xmlns:a16="http://schemas.microsoft.com/office/drawing/2014/main" id="{D477A423-D6AD-45E2-9626-E8A9C1D9197D}"/>
                  </a:ext>
                </a:extLst>
              </p:cNvPr>
              <p:cNvGrpSpPr/>
              <p:nvPr/>
            </p:nvGrpSpPr>
            <p:grpSpPr>
              <a:xfrm>
                <a:off x="1736968" y="2999068"/>
                <a:ext cx="939689" cy="103689"/>
                <a:chOff x="703378" y="1693789"/>
                <a:chExt cx="939689" cy="103689"/>
              </a:xfrm>
              <a:grpFill/>
            </p:grpSpPr>
            <p:sp>
              <p:nvSpPr>
                <p:cNvPr id="91" name="Rounded Rectangle 87">
                  <a:extLst>
                    <a:ext uri="{FF2B5EF4-FFF2-40B4-BE49-F238E27FC236}">
                      <a16:creationId xmlns:a16="http://schemas.microsoft.com/office/drawing/2014/main" id="{45212942-992A-4030-9BEF-CE000BCA4C04}"/>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2" name="Rounded Rectangle 88">
                  <a:extLst>
                    <a:ext uri="{FF2B5EF4-FFF2-40B4-BE49-F238E27FC236}">
                      <a16:creationId xmlns:a16="http://schemas.microsoft.com/office/drawing/2014/main" id="{1034630C-8F01-4802-B955-E9B9EC39EBD0}"/>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3" name="Rounded Rectangle 89">
                  <a:extLst>
                    <a:ext uri="{FF2B5EF4-FFF2-40B4-BE49-F238E27FC236}">
                      <a16:creationId xmlns:a16="http://schemas.microsoft.com/office/drawing/2014/main" id="{790CB726-E0C9-4FCC-BA37-A46137484791}"/>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4" name="Rounded Rectangle 90">
                  <a:extLst>
                    <a:ext uri="{FF2B5EF4-FFF2-40B4-BE49-F238E27FC236}">
                      <a16:creationId xmlns:a16="http://schemas.microsoft.com/office/drawing/2014/main" id="{C974FD7A-C2ED-4B21-A629-F724D48F5151}"/>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5" name="Rounded Rectangle 91">
                  <a:extLst>
                    <a:ext uri="{FF2B5EF4-FFF2-40B4-BE49-F238E27FC236}">
                      <a16:creationId xmlns:a16="http://schemas.microsoft.com/office/drawing/2014/main" id="{04F328DB-06CD-46DC-A49F-FFD3A1774DE5}"/>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6" name="Rounded Rectangle 92">
                  <a:extLst>
                    <a:ext uri="{FF2B5EF4-FFF2-40B4-BE49-F238E27FC236}">
                      <a16:creationId xmlns:a16="http://schemas.microsoft.com/office/drawing/2014/main" id="{46A71288-F273-41F3-8492-0D505D451756}"/>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7" name="Rounded Rectangle 93">
                  <a:extLst>
                    <a:ext uri="{FF2B5EF4-FFF2-40B4-BE49-F238E27FC236}">
                      <a16:creationId xmlns:a16="http://schemas.microsoft.com/office/drawing/2014/main" id="{61364DB9-D58B-4810-8B9A-244137050C46}"/>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8" name="Rounded Rectangle 94">
                  <a:extLst>
                    <a:ext uri="{FF2B5EF4-FFF2-40B4-BE49-F238E27FC236}">
                      <a16:creationId xmlns:a16="http://schemas.microsoft.com/office/drawing/2014/main" id="{11A28C3A-511B-42B1-8E67-B31BB9ADE160}"/>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6" name="Group 1260">
                <a:extLst>
                  <a:ext uri="{FF2B5EF4-FFF2-40B4-BE49-F238E27FC236}">
                    <a16:creationId xmlns:a16="http://schemas.microsoft.com/office/drawing/2014/main" id="{7089E700-E753-4CB0-B4BC-3CFB1EF57FEF}"/>
                  </a:ext>
                </a:extLst>
              </p:cNvPr>
              <p:cNvGrpSpPr/>
              <p:nvPr/>
            </p:nvGrpSpPr>
            <p:grpSpPr>
              <a:xfrm>
                <a:off x="1736968" y="3144099"/>
                <a:ext cx="939689" cy="103689"/>
                <a:chOff x="703378" y="1693789"/>
                <a:chExt cx="939689" cy="103689"/>
              </a:xfrm>
              <a:grpFill/>
            </p:grpSpPr>
            <p:sp>
              <p:nvSpPr>
                <p:cNvPr id="83" name="Rounded Rectangle 79">
                  <a:extLst>
                    <a:ext uri="{FF2B5EF4-FFF2-40B4-BE49-F238E27FC236}">
                      <a16:creationId xmlns:a16="http://schemas.microsoft.com/office/drawing/2014/main" id="{E85D3288-C398-4C1A-9BCA-1E63E57546CE}"/>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4" name="Rounded Rectangle 80">
                  <a:extLst>
                    <a:ext uri="{FF2B5EF4-FFF2-40B4-BE49-F238E27FC236}">
                      <a16:creationId xmlns:a16="http://schemas.microsoft.com/office/drawing/2014/main" id="{632EE570-6CE4-470E-9B0A-F92B5563EF08}"/>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5" name="Rounded Rectangle 81">
                  <a:extLst>
                    <a:ext uri="{FF2B5EF4-FFF2-40B4-BE49-F238E27FC236}">
                      <a16:creationId xmlns:a16="http://schemas.microsoft.com/office/drawing/2014/main" id="{C87DD1DD-C335-4E0D-9C06-1835F1F8F74A}"/>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6" name="Rounded Rectangle 82">
                  <a:extLst>
                    <a:ext uri="{FF2B5EF4-FFF2-40B4-BE49-F238E27FC236}">
                      <a16:creationId xmlns:a16="http://schemas.microsoft.com/office/drawing/2014/main" id="{1BF8AD1F-46E6-4C15-A4E5-C4458BA83C78}"/>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7" name="Rounded Rectangle 83">
                  <a:extLst>
                    <a:ext uri="{FF2B5EF4-FFF2-40B4-BE49-F238E27FC236}">
                      <a16:creationId xmlns:a16="http://schemas.microsoft.com/office/drawing/2014/main" id="{643D1F21-C343-466F-9CFF-2B0DAB93F511}"/>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8" name="Rounded Rectangle 84">
                  <a:extLst>
                    <a:ext uri="{FF2B5EF4-FFF2-40B4-BE49-F238E27FC236}">
                      <a16:creationId xmlns:a16="http://schemas.microsoft.com/office/drawing/2014/main" id="{0DFB6927-13E5-473D-80A2-F89A8B791160}"/>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9" name="Rounded Rectangle 85">
                  <a:extLst>
                    <a:ext uri="{FF2B5EF4-FFF2-40B4-BE49-F238E27FC236}">
                      <a16:creationId xmlns:a16="http://schemas.microsoft.com/office/drawing/2014/main" id="{A6C717B2-9969-406E-9F42-3FAC1875DFA9}"/>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0" name="Rounded Rectangle 86">
                  <a:extLst>
                    <a:ext uri="{FF2B5EF4-FFF2-40B4-BE49-F238E27FC236}">
                      <a16:creationId xmlns:a16="http://schemas.microsoft.com/office/drawing/2014/main" id="{43B031A6-E22A-4864-9E3C-58303202D6B5}"/>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7" name="Group 1269">
                <a:extLst>
                  <a:ext uri="{FF2B5EF4-FFF2-40B4-BE49-F238E27FC236}">
                    <a16:creationId xmlns:a16="http://schemas.microsoft.com/office/drawing/2014/main" id="{F4A55FAC-44DD-4A1B-B26A-80B4CC0658E0}"/>
                  </a:ext>
                </a:extLst>
              </p:cNvPr>
              <p:cNvGrpSpPr/>
              <p:nvPr/>
            </p:nvGrpSpPr>
            <p:grpSpPr>
              <a:xfrm>
                <a:off x="1736968" y="3289130"/>
                <a:ext cx="939689" cy="103689"/>
                <a:chOff x="703378" y="1693789"/>
                <a:chExt cx="939689" cy="103689"/>
              </a:xfrm>
              <a:grpFill/>
            </p:grpSpPr>
            <p:sp>
              <p:nvSpPr>
                <p:cNvPr id="75" name="Rounded Rectangle 71">
                  <a:extLst>
                    <a:ext uri="{FF2B5EF4-FFF2-40B4-BE49-F238E27FC236}">
                      <a16:creationId xmlns:a16="http://schemas.microsoft.com/office/drawing/2014/main" id="{662BEB33-0BCB-4216-9B80-885301DAA92A}"/>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6" name="Rounded Rectangle 72">
                  <a:extLst>
                    <a:ext uri="{FF2B5EF4-FFF2-40B4-BE49-F238E27FC236}">
                      <a16:creationId xmlns:a16="http://schemas.microsoft.com/office/drawing/2014/main" id="{C0C5D05C-6F3E-41DB-8053-D8A8E61F3FE3}"/>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7" name="Rounded Rectangle 73">
                  <a:extLst>
                    <a:ext uri="{FF2B5EF4-FFF2-40B4-BE49-F238E27FC236}">
                      <a16:creationId xmlns:a16="http://schemas.microsoft.com/office/drawing/2014/main" id="{D9042684-5922-4219-85F4-59FEBC91A3F0}"/>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8" name="Rounded Rectangle 74">
                  <a:extLst>
                    <a:ext uri="{FF2B5EF4-FFF2-40B4-BE49-F238E27FC236}">
                      <a16:creationId xmlns:a16="http://schemas.microsoft.com/office/drawing/2014/main" id="{9280FDBC-2EF8-43CB-86A3-144F3BC9894C}"/>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9" name="Rounded Rectangle 75">
                  <a:extLst>
                    <a:ext uri="{FF2B5EF4-FFF2-40B4-BE49-F238E27FC236}">
                      <a16:creationId xmlns:a16="http://schemas.microsoft.com/office/drawing/2014/main" id="{BEA47BF4-58CA-469A-84F1-811E05224405}"/>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0" name="Rounded Rectangle 76">
                  <a:extLst>
                    <a:ext uri="{FF2B5EF4-FFF2-40B4-BE49-F238E27FC236}">
                      <a16:creationId xmlns:a16="http://schemas.microsoft.com/office/drawing/2014/main" id="{247BD5B1-668A-484E-B29F-E5E4E48C5243}"/>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1" name="Rounded Rectangle 77">
                  <a:extLst>
                    <a:ext uri="{FF2B5EF4-FFF2-40B4-BE49-F238E27FC236}">
                      <a16:creationId xmlns:a16="http://schemas.microsoft.com/office/drawing/2014/main" id="{F9F27AEF-1686-4435-86B0-E2310F657679}"/>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2" name="Rounded Rectangle 78">
                  <a:extLst>
                    <a:ext uri="{FF2B5EF4-FFF2-40B4-BE49-F238E27FC236}">
                      <a16:creationId xmlns:a16="http://schemas.microsoft.com/office/drawing/2014/main" id="{F57A083E-16EC-49DD-949D-1545497BC64C}"/>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8" name="Group 1278">
                <a:extLst>
                  <a:ext uri="{FF2B5EF4-FFF2-40B4-BE49-F238E27FC236}">
                    <a16:creationId xmlns:a16="http://schemas.microsoft.com/office/drawing/2014/main" id="{56D208C8-0210-45EE-90CC-3146C6734285}"/>
                  </a:ext>
                </a:extLst>
              </p:cNvPr>
              <p:cNvGrpSpPr/>
              <p:nvPr/>
            </p:nvGrpSpPr>
            <p:grpSpPr>
              <a:xfrm>
                <a:off x="1736968" y="3434161"/>
                <a:ext cx="939689" cy="103689"/>
                <a:chOff x="703378" y="1693789"/>
                <a:chExt cx="939689" cy="103689"/>
              </a:xfrm>
              <a:grpFill/>
            </p:grpSpPr>
            <p:sp>
              <p:nvSpPr>
                <p:cNvPr id="67" name="Rounded Rectangle 63">
                  <a:extLst>
                    <a:ext uri="{FF2B5EF4-FFF2-40B4-BE49-F238E27FC236}">
                      <a16:creationId xmlns:a16="http://schemas.microsoft.com/office/drawing/2014/main" id="{DF611FBD-CE9B-4090-9BD6-DAAE205D928F}"/>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8" name="Rounded Rectangle 64">
                  <a:extLst>
                    <a:ext uri="{FF2B5EF4-FFF2-40B4-BE49-F238E27FC236}">
                      <a16:creationId xmlns:a16="http://schemas.microsoft.com/office/drawing/2014/main" id="{2774FCA5-7D58-46FB-B5CD-4B33CC26CCD7}"/>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9" name="Rounded Rectangle 65">
                  <a:extLst>
                    <a:ext uri="{FF2B5EF4-FFF2-40B4-BE49-F238E27FC236}">
                      <a16:creationId xmlns:a16="http://schemas.microsoft.com/office/drawing/2014/main" id="{8CC36A0E-7EFB-4F5E-8EEB-F3E342ADD955}"/>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0" name="Rounded Rectangle 66">
                  <a:extLst>
                    <a:ext uri="{FF2B5EF4-FFF2-40B4-BE49-F238E27FC236}">
                      <a16:creationId xmlns:a16="http://schemas.microsoft.com/office/drawing/2014/main" id="{8994C624-D1FF-45AE-9626-18760D0FF5B8}"/>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1" name="Rounded Rectangle 67">
                  <a:extLst>
                    <a:ext uri="{FF2B5EF4-FFF2-40B4-BE49-F238E27FC236}">
                      <a16:creationId xmlns:a16="http://schemas.microsoft.com/office/drawing/2014/main" id="{8721E971-7887-4D5F-A359-B6D0A873DAB7}"/>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2" name="Rounded Rectangle 68">
                  <a:extLst>
                    <a:ext uri="{FF2B5EF4-FFF2-40B4-BE49-F238E27FC236}">
                      <a16:creationId xmlns:a16="http://schemas.microsoft.com/office/drawing/2014/main" id="{FD25D5AF-2889-4440-A489-43329C744E24}"/>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3" name="Rounded Rectangle 69">
                  <a:extLst>
                    <a:ext uri="{FF2B5EF4-FFF2-40B4-BE49-F238E27FC236}">
                      <a16:creationId xmlns:a16="http://schemas.microsoft.com/office/drawing/2014/main" id="{CDBB5DA4-BE44-4D64-BFB9-445E5730D2A4}"/>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4" name="Rounded Rectangle 70">
                  <a:extLst>
                    <a:ext uri="{FF2B5EF4-FFF2-40B4-BE49-F238E27FC236}">
                      <a16:creationId xmlns:a16="http://schemas.microsoft.com/office/drawing/2014/main" id="{0EAA3333-20B6-4C84-ABC7-09D79B506BCD}"/>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9" name="Group 1287">
                <a:extLst>
                  <a:ext uri="{FF2B5EF4-FFF2-40B4-BE49-F238E27FC236}">
                    <a16:creationId xmlns:a16="http://schemas.microsoft.com/office/drawing/2014/main" id="{9DC651DB-94A8-49F0-9DB6-F7E128F0909D}"/>
                  </a:ext>
                </a:extLst>
              </p:cNvPr>
              <p:cNvGrpSpPr/>
              <p:nvPr/>
            </p:nvGrpSpPr>
            <p:grpSpPr>
              <a:xfrm>
                <a:off x="1736968" y="3579192"/>
                <a:ext cx="939689" cy="103689"/>
                <a:chOff x="703378" y="1693789"/>
                <a:chExt cx="939689" cy="103689"/>
              </a:xfrm>
              <a:grpFill/>
            </p:grpSpPr>
            <p:sp>
              <p:nvSpPr>
                <p:cNvPr id="59" name="Rounded Rectangle 55">
                  <a:extLst>
                    <a:ext uri="{FF2B5EF4-FFF2-40B4-BE49-F238E27FC236}">
                      <a16:creationId xmlns:a16="http://schemas.microsoft.com/office/drawing/2014/main" id="{84DAE8B1-3365-44AF-9E27-AFC2A5E9F441}"/>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0" name="Rounded Rectangle 56">
                  <a:extLst>
                    <a:ext uri="{FF2B5EF4-FFF2-40B4-BE49-F238E27FC236}">
                      <a16:creationId xmlns:a16="http://schemas.microsoft.com/office/drawing/2014/main" id="{021FCE5F-02EB-4A2F-B3E5-B57351ED14A8}"/>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1" name="Rounded Rectangle 57">
                  <a:extLst>
                    <a:ext uri="{FF2B5EF4-FFF2-40B4-BE49-F238E27FC236}">
                      <a16:creationId xmlns:a16="http://schemas.microsoft.com/office/drawing/2014/main" id="{347EF457-66D6-4759-86C3-4372F7701FBE}"/>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2" name="Rounded Rectangle 58">
                  <a:extLst>
                    <a:ext uri="{FF2B5EF4-FFF2-40B4-BE49-F238E27FC236}">
                      <a16:creationId xmlns:a16="http://schemas.microsoft.com/office/drawing/2014/main" id="{9311CBD3-D822-496D-8A6D-84DF89D75E90}"/>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3" name="Rounded Rectangle 59">
                  <a:extLst>
                    <a:ext uri="{FF2B5EF4-FFF2-40B4-BE49-F238E27FC236}">
                      <a16:creationId xmlns:a16="http://schemas.microsoft.com/office/drawing/2014/main" id="{5872BD69-21F3-4F89-8A2C-9B5799396708}"/>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4" name="Rounded Rectangle 60">
                  <a:extLst>
                    <a:ext uri="{FF2B5EF4-FFF2-40B4-BE49-F238E27FC236}">
                      <a16:creationId xmlns:a16="http://schemas.microsoft.com/office/drawing/2014/main" id="{67CE8691-904C-4259-B3C5-221A77EBB01D}"/>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5" name="Rounded Rectangle 61">
                  <a:extLst>
                    <a:ext uri="{FF2B5EF4-FFF2-40B4-BE49-F238E27FC236}">
                      <a16:creationId xmlns:a16="http://schemas.microsoft.com/office/drawing/2014/main" id="{C07A175E-4F6F-4F2B-909E-B9CDE803AB87}"/>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6" name="Rounded Rectangle 62">
                  <a:extLst>
                    <a:ext uri="{FF2B5EF4-FFF2-40B4-BE49-F238E27FC236}">
                      <a16:creationId xmlns:a16="http://schemas.microsoft.com/office/drawing/2014/main" id="{4CFAF9BA-EF07-4946-9356-40A809FD4A6D}"/>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50" name="Group 1296">
                <a:extLst>
                  <a:ext uri="{FF2B5EF4-FFF2-40B4-BE49-F238E27FC236}">
                    <a16:creationId xmlns:a16="http://schemas.microsoft.com/office/drawing/2014/main" id="{257B15DC-C1DB-41E8-B566-56027D8C34F5}"/>
                  </a:ext>
                </a:extLst>
              </p:cNvPr>
              <p:cNvGrpSpPr/>
              <p:nvPr/>
            </p:nvGrpSpPr>
            <p:grpSpPr>
              <a:xfrm>
                <a:off x="1736968" y="3724226"/>
                <a:ext cx="939689" cy="103689"/>
                <a:chOff x="703378" y="1693789"/>
                <a:chExt cx="939689" cy="103689"/>
              </a:xfrm>
              <a:grpFill/>
            </p:grpSpPr>
            <p:sp>
              <p:nvSpPr>
                <p:cNvPr id="51" name="Rounded Rectangle 47">
                  <a:extLst>
                    <a:ext uri="{FF2B5EF4-FFF2-40B4-BE49-F238E27FC236}">
                      <a16:creationId xmlns:a16="http://schemas.microsoft.com/office/drawing/2014/main" id="{A0D7FE36-4234-4D30-9CAD-B962D230DDE5}"/>
                    </a:ext>
                  </a:extLst>
                </p:cNvPr>
                <p:cNvSpPr/>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2" name="Rounded Rectangle 48">
                  <a:extLst>
                    <a:ext uri="{FF2B5EF4-FFF2-40B4-BE49-F238E27FC236}">
                      <a16:creationId xmlns:a16="http://schemas.microsoft.com/office/drawing/2014/main" id="{C1465AF2-8EAD-49CF-A7F8-D52AE0375953}"/>
                    </a:ext>
                  </a:extLst>
                </p:cNvPr>
                <p:cNvSpPr/>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3" name="Rounded Rectangle 49">
                  <a:extLst>
                    <a:ext uri="{FF2B5EF4-FFF2-40B4-BE49-F238E27FC236}">
                      <a16:creationId xmlns:a16="http://schemas.microsoft.com/office/drawing/2014/main" id="{B01352B6-7D68-4F66-9F03-D81226E5BB98}"/>
                    </a:ext>
                  </a:extLst>
                </p:cNvPr>
                <p:cNvSpPr/>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4" name="Rounded Rectangle 50">
                  <a:extLst>
                    <a:ext uri="{FF2B5EF4-FFF2-40B4-BE49-F238E27FC236}">
                      <a16:creationId xmlns:a16="http://schemas.microsoft.com/office/drawing/2014/main" id="{5EBC26D3-1F11-412E-BCCE-DFE90511370C}"/>
                    </a:ext>
                  </a:extLst>
                </p:cNvPr>
                <p:cNvSpPr/>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5" name="Rounded Rectangle 51">
                  <a:extLst>
                    <a:ext uri="{FF2B5EF4-FFF2-40B4-BE49-F238E27FC236}">
                      <a16:creationId xmlns:a16="http://schemas.microsoft.com/office/drawing/2014/main" id="{31ADA856-13CD-442E-B7D3-FE8A7683EBA7}"/>
                    </a:ext>
                  </a:extLst>
                </p:cNvPr>
                <p:cNvSpPr/>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6" name="Rounded Rectangle 52">
                  <a:extLst>
                    <a:ext uri="{FF2B5EF4-FFF2-40B4-BE49-F238E27FC236}">
                      <a16:creationId xmlns:a16="http://schemas.microsoft.com/office/drawing/2014/main" id="{7CD28AE5-C6AF-4FF7-AA85-1A6A525D1FE9}"/>
                    </a:ext>
                  </a:extLst>
                </p:cNvPr>
                <p:cNvSpPr/>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7" name="Rounded Rectangle 53">
                  <a:extLst>
                    <a:ext uri="{FF2B5EF4-FFF2-40B4-BE49-F238E27FC236}">
                      <a16:creationId xmlns:a16="http://schemas.microsoft.com/office/drawing/2014/main" id="{9D3C92CD-D6C2-43F2-ABD6-0ACCEDCD5EF9}"/>
                    </a:ext>
                  </a:extLst>
                </p:cNvPr>
                <p:cNvSpPr/>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8" name="Rounded Rectangle 54">
                  <a:extLst>
                    <a:ext uri="{FF2B5EF4-FFF2-40B4-BE49-F238E27FC236}">
                      <a16:creationId xmlns:a16="http://schemas.microsoft.com/office/drawing/2014/main" id="{9CE702E1-D917-4AA7-8F9A-EA6726AC816A}"/>
                    </a:ext>
                  </a:extLst>
                </p:cNvPr>
                <p:cNvSpPr/>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grpSp>
      <p:sp>
        <p:nvSpPr>
          <p:cNvPr id="291" name="Cross 290">
            <a:extLst>
              <a:ext uri="{FF2B5EF4-FFF2-40B4-BE49-F238E27FC236}">
                <a16:creationId xmlns:a16="http://schemas.microsoft.com/office/drawing/2014/main" id="{4CF69F16-1762-4C86-9780-95C6414179CA}"/>
              </a:ext>
            </a:extLst>
          </p:cNvPr>
          <p:cNvSpPr/>
          <p:nvPr/>
        </p:nvSpPr>
        <p:spPr>
          <a:xfrm>
            <a:off x="7312767" y="5963523"/>
            <a:ext cx="524974" cy="537718"/>
          </a:xfrm>
          <a:prstGeom prst="plus">
            <a:avLst>
              <a:gd name="adj" fmla="val 33404"/>
            </a:avLst>
          </a:prstGeom>
          <a:solidFill>
            <a:schemeClr val="tx1">
              <a:lumMod val="95000"/>
              <a:lumOff val="5000"/>
            </a:schemeClr>
          </a:solidFill>
          <a:ln w="25400" cap="flat" cmpd="sng" algn="ctr">
            <a:noFill/>
            <a:prstDash val="solid"/>
          </a:ln>
          <a:effectLst>
            <a:outerShdw blurRad="50800" dist="38100" dir="2700000" algn="tl" rotWithShape="0">
              <a:prstClr val="black">
                <a:alpha val="40000"/>
              </a:prstClr>
            </a:outerShdw>
          </a:effectLst>
        </p:spPr>
        <p:txBody>
          <a:bodyPr lIns="137134" tIns="68566" rIns="137134" bIns="68566" rtlCol="0" anchor="ctr"/>
          <a:lstStyle/>
          <a:p>
            <a:pPr algn="ctr" defTabSz="1371330">
              <a:defRPr/>
            </a:pPr>
            <a:endParaRPr lang="en-US" sz="2700" kern="0">
              <a:ln w="18415" cmpd="sng">
                <a:solidFill>
                  <a:srgbClr val="FFFFFF"/>
                </a:solidFill>
                <a:prstDash val="solid"/>
              </a:ln>
              <a:solidFill>
                <a:schemeClr val="bg1"/>
              </a:solidFill>
              <a:effectLst>
                <a:outerShdw blurRad="63500" dir="3600000" algn="tl" rotWithShape="0">
                  <a:srgbClr val="000000">
                    <a:alpha val="70000"/>
                  </a:srgbClr>
                </a:outerShdw>
              </a:effectLst>
              <a:latin typeface="Arial"/>
            </a:endParaRPr>
          </a:p>
        </p:txBody>
      </p:sp>
      <p:sp>
        <p:nvSpPr>
          <p:cNvPr id="292" name="Title 1">
            <a:extLst>
              <a:ext uri="{FF2B5EF4-FFF2-40B4-BE49-F238E27FC236}">
                <a16:creationId xmlns:a16="http://schemas.microsoft.com/office/drawing/2014/main" id="{1F4DB051-2A9F-437A-B239-A08068EC683D}"/>
              </a:ext>
            </a:extLst>
          </p:cNvPr>
          <p:cNvSpPr>
            <a:spLocks noGrp="1"/>
          </p:cNvSpPr>
          <p:nvPr>
            <p:ph type="title"/>
          </p:nvPr>
        </p:nvSpPr>
        <p:spPr>
          <a:xfrm>
            <a:off x="540416" y="445221"/>
            <a:ext cx="14964156" cy="927946"/>
          </a:xfrm>
        </p:spPr>
        <p:txBody>
          <a:bodyPr/>
          <a:lstStyle/>
          <a:p>
            <a:pPr algn="ctr"/>
            <a:r>
              <a:rPr lang="en-US" sz="5400"/>
              <a:t>Accelerator Nodes</a:t>
            </a:r>
            <a:endParaRPr lang="en-US" sz="3600" i="1">
              <a:latin typeface="Calibri" pitchFamily="34" charset="0"/>
              <a:cs typeface="Calibri" pitchFamily="34" charset="0"/>
            </a:endParaRPr>
          </a:p>
        </p:txBody>
      </p:sp>
      <p:sp>
        <p:nvSpPr>
          <p:cNvPr id="293" name="TextBox 292">
            <a:extLst>
              <a:ext uri="{FF2B5EF4-FFF2-40B4-BE49-F238E27FC236}">
                <a16:creationId xmlns:a16="http://schemas.microsoft.com/office/drawing/2014/main" id="{96FC6B93-9AAE-4DE7-85D5-35B1BB3533CC}"/>
              </a:ext>
            </a:extLst>
          </p:cNvPr>
          <p:cNvSpPr txBox="1"/>
          <p:nvPr/>
        </p:nvSpPr>
        <p:spPr>
          <a:xfrm>
            <a:off x="5869032" y="8340659"/>
            <a:ext cx="3148588" cy="46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pPr>
            <a:r>
              <a:rPr lang="en-US" sz="2700" err="1">
                <a:solidFill>
                  <a:schemeClr val="bg1"/>
                </a:solidFill>
              </a:rPr>
              <a:t>PCIe</a:t>
            </a:r>
            <a:endParaRPr lang="en-US" sz="2700">
              <a:solidFill>
                <a:schemeClr val="bg1"/>
              </a:solidFill>
            </a:endParaRPr>
          </a:p>
        </p:txBody>
      </p:sp>
      <p:sp>
        <p:nvSpPr>
          <p:cNvPr id="294" name="Rounded Rectangle 295">
            <a:extLst>
              <a:ext uri="{FF2B5EF4-FFF2-40B4-BE49-F238E27FC236}">
                <a16:creationId xmlns:a16="http://schemas.microsoft.com/office/drawing/2014/main" id="{79089EDB-D73D-4659-A871-5A97EDA9FB46}"/>
              </a:ext>
            </a:extLst>
          </p:cNvPr>
          <p:cNvSpPr/>
          <p:nvPr/>
        </p:nvSpPr>
        <p:spPr>
          <a:xfrm>
            <a:off x="4044010" y="2183014"/>
            <a:ext cx="3363180" cy="1940608"/>
          </a:xfrm>
          <a:prstGeom prst="roundRect">
            <a:avLst/>
          </a:prstGeom>
          <a:solidFill>
            <a:schemeClr val="bg1">
              <a:lumMod val="50000"/>
              <a:lumOff val="50000"/>
            </a:schemeClr>
          </a:solidFill>
          <a:ln>
            <a:noFill/>
          </a:ln>
          <a:scene3d>
            <a:camera prst="orthographicFront"/>
            <a:lightRig rig="threePt" dir="t">
              <a:rot lat="0" lon="0" rev="0"/>
            </a:lightRig>
          </a:scene3d>
          <a:sp3d extrusionH="7620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bg1"/>
              </a:solidFill>
            </a:endParaRPr>
          </a:p>
        </p:txBody>
      </p:sp>
      <p:sp>
        <p:nvSpPr>
          <p:cNvPr id="295" name="Rectangle 294">
            <a:extLst>
              <a:ext uri="{FF2B5EF4-FFF2-40B4-BE49-F238E27FC236}">
                <a16:creationId xmlns:a16="http://schemas.microsoft.com/office/drawing/2014/main" id="{0E357DDB-A117-4470-AD47-376B332FC61E}"/>
              </a:ext>
            </a:extLst>
          </p:cNvPr>
          <p:cNvSpPr/>
          <p:nvPr/>
        </p:nvSpPr>
        <p:spPr>
          <a:xfrm>
            <a:off x="4239438" y="2340194"/>
            <a:ext cx="541360" cy="1620664"/>
          </a:xfrm>
          <a:prstGeom prst="rect">
            <a:avLst/>
          </a:prstGeom>
          <a:solidFill>
            <a:schemeClr val="bg2"/>
          </a:solidFill>
          <a:ln>
            <a:noFill/>
          </a:ln>
          <a:scene3d>
            <a:camera prst="orthographicFront"/>
            <a:lightRig rig="threePt" dir="t"/>
          </a:scene3d>
          <a:sp3d>
            <a:bevelT w="635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bg1"/>
              </a:solidFill>
            </a:endParaRPr>
          </a:p>
        </p:txBody>
      </p:sp>
      <p:sp>
        <p:nvSpPr>
          <p:cNvPr id="296" name="Rectangle 295">
            <a:extLst>
              <a:ext uri="{FF2B5EF4-FFF2-40B4-BE49-F238E27FC236}">
                <a16:creationId xmlns:a16="http://schemas.microsoft.com/office/drawing/2014/main" id="{9889F361-9090-4F5C-A5AF-51FF0FA8B33D}"/>
              </a:ext>
            </a:extLst>
          </p:cNvPr>
          <p:cNvSpPr/>
          <p:nvPr/>
        </p:nvSpPr>
        <p:spPr>
          <a:xfrm>
            <a:off x="4830932" y="2342438"/>
            <a:ext cx="541360" cy="1620664"/>
          </a:xfrm>
          <a:prstGeom prst="rect">
            <a:avLst/>
          </a:prstGeom>
          <a:solidFill>
            <a:schemeClr val="bg2"/>
          </a:solidFill>
          <a:ln>
            <a:noFill/>
          </a:ln>
          <a:scene3d>
            <a:camera prst="orthographicFront"/>
            <a:lightRig rig="threePt" dir="t"/>
          </a:scene3d>
          <a:sp3d>
            <a:bevelT w="635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bg1"/>
              </a:solidFill>
            </a:endParaRPr>
          </a:p>
        </p:txBody>
      </p:sp>
      <p:sp>
        <p:nvSpPr>
          <p:cNvPr id="297" name="Rectangle 296">
            <a:extLst>
              <a:ext uri="{FF2B5EF4-FFF2-40B4-BE49-F238E27FC236}">
                <a16:creationId xmlns:a16="http://schemas.microsoft.com/office/drawing/2014/main" id="{932B5E1D-603E-4A99-81CE-C569563380F3}"/>
              </a:ext>
            </a:extLst>
          </p:cNvPr>
          <p:cNvSpPr/>
          <p:nvPr/>
        </p:nvSpPr>
        <p:spPr>
          <a:xfrm>
            <a:off x="5426392" y="2341318"/>
            <a:ext cx="541360" cy="1620664"/>
          </a:xfrm>
          <a:prstGeom prst="rect">
            <a:avLst/>
          </a:prstGeom>
          <a:solidFill>
            <a:schemeClr val="bg2"/>
          </a:solidFill>
          <a:ln>
            <a:noFill/>
          </a:ln>
          <a:scene3d>
            <a:camera prst="orthographicFront"/>
            <a:lightRig rig="threePt" dir="t"/>
          </a:scene3d>
          <a:sp3d>
            <a:bevelT w="635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bg1"/>
              </a:solidFill>
            </a:endParaRPr>
          </a:p>
        </p:txBody>
      </p:sp>
      <p:sp>
        <p:nvSpPr>
          <p:cNvPr id="298" name="Rectangle 297">
            <a:extLst>
              <a:ext uri="{FF2B5EF4-FFF2-40B4-BE49-F238E27FC236}">
                <a16:creationId xmlns:a16="http://schemas.microsoft.com/office/drawing/2014/main" id="{08E6D6AB-64E0-49ED-9548-BFF559D29979}"/>
              </a:ext>
            </a:extLst>
          </p:cNvPr>
          <p:cNvSpPr/>
          <p:nvPr/>
        </p:nvSpPr>
        <p:spPr>
          <a:xfrm>
            <a:off x="6025266" y="2340194"/>
            <a:ext cx="541360" cy="1620664"/>
          </a:xfrm>
          <a:prstGeom prst="rect">
            <a:avLst/>
          </a:prstGeom>
          <a:solidFill>
            <a:schemeClr val="bg2"/>
          </a:solidFill>
          <a:ln>
            <a:noFill/>
          </a:ln>
          <a:scene3d>
            <a:camera prst="orthographicFront"/>
            <a:lightRig rig="threePt" dir="t"/>
          </a:scene3d>
          <a:sp3d>
            <a:bevelT w="635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bg1"/>
              </a:solidFill>
            </a:endParaRPr>
          </a:p>
        </p:txBody>
      </p:sp>
      <p:sp>
        <p:nvSpPr>
          <p:cNvPr id="299" name="Rectangle 298">
            <a:extLst>
              <a:ext uri="{FF2B5EF4-FFF2-40B4-BE49-F238E27FC236}">
                <a16:creationId xmlns:a16="http://schemas.microsoft.com/office/drawing/2014/main" id="{2863ACCE-81DB-4A77-8303-9BC3EE66060E}"/>
              </a:ext>
            </a:extLst>
          </p:cNvPr>
          <p:cNvSpPr/>
          <p:nvPr/>
        </p:nvSpPr>
        <p:spPr>
          <a:xfrm>
            <a:off x="6612326" y="2342096"/>
            <a:ext cx="541360" cy="1620664"/>
          </a:xfrm>
          <a:prstGeom prst="rect">
            <a:avLst/>
          </a:prstGeom>
          <a:solidFill>
            <a:schemeClr val="bg2"/>
          </a:solidFill>
          <a:ln>
            <a:noFill/>
          </a:ln>
          <a:scene3d>
            <a:camera prst="orthographicFront"/>
            <a:lightRig rig="threePt" dir="t"/>
          </a:scene3d>
          <a:sp3d>
            <a:bevelT w="635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bg1"/>
              </a:solidFill>
            </a:endParaRPr>
          </a:p>
        </p:txBody>
      </p:sp>
      <p:sp>
        <p:nvSpPr>
          <p:cNvPr id="300" name="TextBox 299">
            <a:extLst>
              <a:ext uri="{FF2B5EF4-FFF2-40B4-BE49-F238E27FC236}">
                <a16:creationId xmlns:a16="http://schemas.microsoft.com/office/drawing/2014/main" id="{9442F1BA-B5B2-493C-A991-A0294C6E7DFD}"/>
              </a:ext>
            </a:extLst>
          </p:cNvPr>
          <p:cNvSpPr txBox="1"/>
          <p:nvPr/>
        </p:nvSpPr>
        <p:spPr>
          <a:xfrm>
            <a:off x="4346267" y="2874763"/>
            <a:ext cx="2675334" cy="46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pPr>
            <a:r>
              <a:rPr lang="en-US" sz="2700">
                <a:solidFill>
                  <a:schemeClr val="bg1"/>
                </a:solidFill>
                <a:effectLst>
                  <a:outerShdw blurRad="38100" dist="38100" dir="2700000" algn="tl">
                    <a:srgbClr val="000000">
                      <a:alpha val="43137"/>
                    </a:srgbClr>
                  </a:outerShdw>
                </a:effectLst>
              </a:rPr>
              <a:t>RAM</a:t>
            </a:r>
          </a:p>
        </p:txBody>
      </p:sp>
      <p:sp>
        <p:nvSpPr>
          <p:cNvPr id="301" name="Rounded Rectangle 302">
            <a:extLst>
              <a:ext uri="{FF2B5EF4-FFF2-40B4-BE49-F238E27FC236}">
                <a16:creationId xmlns:a16="http://schemas.microsoft.com/office/drawing/2014/main" id="{F6B9009B-200E-40A5-8C5A-DD3FFC9CC072}"/>
              </a:ext>
            </a:extLst>
          </p:cNvPr>
          <p:cNvSpPr/>
          <p:nvPr/>
        </p:nvSpPr>
        <p:spPr>
          <a:xfrm>
            <a:off x="7849538" y="2470243"/>
            <a:ext cx="3363180" cy="1173118"/>
          </a:xfrm>
          <a:prstGeom prst="roundRect">
            <a:avLst/>
          </a:prstGeom>
          <a:solidFill>
            <a:schemeClr val="bg1">
              <a:lumMod val="50000"/>
              <a:lumOff val="50000"/>
            </a:schemeClr>
          </a:solidFill>
          <a:ln>
            <a:noFill/>
          </a:ln>
          <a:scene3d>
            <a:camera prst="orthographicFront"/>
            <a:lightRig rig="threePt" dir="t">
              <a:rot lat="0" lon="0" rev="0"/>
            </a:lightRig>
          </a:scene3d>
          <a:sp3d extrusionH="76200">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bg1"/>
              </a:solidFill>
            </a:endParaRPr>
          </a:p>
        </p:txBody>
      </p:sp>
      <p:sp>
        <p:nvSpPr>
          <p:cNvPr id="302" name="Rectangle 301">
            <a:extLst>
              <a:ext uri="{FF2B5EF4-FFF2-40B4-BE49-F238E27FC236}">
                <a16:creationId xmlns:a16="http://schemas.microsoft.com/office/drawing/2014/main" id="{72406BF1-48D6-482A-AF99-2D8E01DA3E36}"/>
              </a:ext>
            </a:extLst>
          </p:cNvPr>
          <p:cNvSpPr/>
          <p:nvPr/>
        </p:nvSpPr>
        <p:spPr>
          <a:xfrm>
            <a:off x="8022494" y="2557204"/>
            <a:ext cx="541360" cy="979708"/>
          </a:xfrm>
          <a:prstGeom prst="rect">
            <a:avLst/>
          </a:prstGeom>
          <a:solidFill>
            <a:schemeClr val="bg2"/>
          </a:solidFill>
          <a:ln>
            <a:noFill/>
          </a:ln>
          <a:scene3d>
            <a:camera prst="orthographicFront"/>
            <a:lightRig rig="threePt" dir="t"/>
          </a:scene3d>
          <a:sp3d>
            <a:bevelT w="635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bg1"/>
              </a:solidFill>
            </a:endParaRPr>
          </a:p>
        </p:txBody>
      </p:sp>
      <p:sp>
        <p:nvSpPr>
          <p:cNvPr id="303" name="Rectangle 302">
            <a:extLst>
              <a:ext uri="{FF2B5EF4-FFF2-40B4-BE49-F238E27FC236}">
                <a16:creationId xmlns:a16="http://schemas.microsoft.com/office/drawing/2014/main" id="{6943DC26-B73B-45E6-A27E-2949F1556629}"/>
              </a:ext>
            </a:extLst>
          </p:cNvPr>
          <p:cNvSpPr/>
          <p:nvPr/>
        </p:nvSpPr>
        <p:spPr>
          <a:xfrm>
            <a:off x="8613986" y="2559448"/>
            <a:ext cx="541360" cy="979708"/>
          </a:xfrm>
          <a:prstGeom prst="rect">
            <a:avLst/>
          </a:prstGeom>
          <a:solidFill>
            <a:schemeClr val="bg2"/>
          </a:solidFill>
          <a:ln>
            <a:noFill/>
          </a:ln>
          <a:scene3d>
            <a:camera prst="orthographicFront"/>
            <a:lightRig rig="threePt" dir="t"/>
          </a:scene3d>
          <a:sp3d>
            <a:bevelT w="635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bg1"/>
              </a:solidFill>
            </a:endParaRPr>
          </a:p>
        </p:txBody>
      </p:sp>
      <p:sp>
        <p:nvSpPr>
          <p:cNvPr id="304" name="Rectangle 303">
            <a:extLst>
              <a:ext uri="{FF2B5EF4-FFF2-40B4-BE49-F238E27FC236}">
                <a16:creationId xmlns:a16="http://schemas.microsoft.com/office/drawing/2014/main" id="{C9E2E3CD-8DEA-4E68-9BD6-0BA2F35FB263}"/>
              </a:ext>
            </a:extLst>
          </p:cNvPr>
          <p:cNvSpPr/>
          <p:nvPr/>
        </p:nvSpPr>
        <p:spPr>
          <a:xfrm>
            <a:off x="9209448" y="2558328"/>
            <a:ext cx="541360" cy="979708"/>
          </a:xfrm>
          <a:prstGeom prst="rect">
            <a:avLst/>
          </a:prstGeom>
          <a:solidFill>
            <a:schemeClr val="bg2"/>
          </a:solidFill>
          <a:ln>
            <a:noFill/>
          </a:ln>
          <a:scene3d>
            <a:camera prst="orthographicFront"/>
            <a:lightRig rig="threePt" dir="t"/>
          </a:scene3d>
          <a:sp3d>
            <a:bevelT w="635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bg1"/>
              </a:solidFill>
            </a:endParaRPr>
          </a:p>
        </p:txBody>
      </p:sp>
      <p:sp>
        <p:nvSpPr>
          <p:cNvPr id="305" name="Rectangle 304">
            <a:extLst>
              <a:ext uri="{FF2B5EF4-FFF2-40B4-BE49-F238E27FC236}">
                <a16:creationId xmlns:a16="http://schemas.microsoft.com/office/drawing/2014/main" id="{EF610691-A68B-472C-81D4-E7BB1072D9AE}"/>
              </a:ext>
            </a:extLst>
          </p:cNvPr>
          <p:cNvSpPr/>
          <p:nvPr/>
        </p:nvSpPr>
        <p:spPr>
          <a:xfrm>
            <a:off x="9808322" y="2557204"/>
            <a:ext cx="541360" cy="979708"/>
          </a:xfrm>
          <a:prstGeom prst="rect">
            <a:avLst/>
          </a:prstGeom>
          <a:solidFill>
            <a:schemeClr val="bg2"/>
          </a:solidFill>
          <a:ln>
            <a:noFill/>
          </a:ln>
          <a:scene3d>
            <a:camera prst="orthographicFront"/>
            <a:lightRig rig="threePt" dir="t"/>
          </a:scene3d>
          <a:sp3d>
            <a:bevelT w="635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bg1"/>
              </a:solidFill>
            </a:endParaRPr>
          </a:p>
        </p:txBody>
      </p:sp>
      <p:sp>
        <p:nvSpPr>
          <p:cNvPr id="306" name="Rectangle 305">
            <a:extLst>
              <a:ext uri="{FF2B5EF4-FFF2-40B4-BE49-F238E27FC236}">
                <a16:creationId xmlns:a16="http://schemas.microsoft.com/office/drawing/2014/main" id="{515267E6-7E24-47C5-A9FC-A0140DC7CA10}"/>
              </a:ext>
            </a:extLst>
          </p:cNvPr>
          <p:cNvSpPr/>
          <p:nvPr/>
        </p:nvSpPr>
        <p:spPr>
          <a:xfrm>
            <a:off x="10395382" y="2559106"/>
            <a:ext cx="541360" cy="979708"/>
          </a:xfrm>
          <a:prstGeom prst="rect">
            <a:avLst/>
          </a:prstGeom>
          <a:solidFill>
            <a:schemeClr val="bg2"/>
          </a:solidFill>
          <a:ln>
            <a:noFill/>
          </a:ln>
          <a:scene3d>
            <a:camera prst="orthographicFront"/>
            <a:lightRig rig="threePt" dir="t"/>
          </a:scene3d>
          <a:sp3d>
            <a:bevelT w="63500" prst="hardEdg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bg1"/>
              </a:solidFill>
            </a:endParaRPr>
          </a:p>
        </p:txBody>
      </p:sp>
      <p:sp>
        <p:nvSpPr>
          <p:cNvPr id="307" name="TextBox 306">
            <a:extLst>
              <a:ext uri="{FF2B5EF4-FFF2-40B4-BE49-F238E27FC236}">
                <a16:creationId xmlns:a16="http://schemas.microsoft.com/office/drawing/2014/main" id="{8D43C5CF-3FC4-4BCB-8ABB-ECE9C425AD0A}"/>
              </a:ext>
            </a:extLst>
          </p:cNvPr>
          <p:cNvSpPr txBox="1"/>
          <p:nvPr/>
        </p:nvSpPr>
        <p:spPr>
          <a:xfrm>
            <a:off x="8193461" y="2814401"/>
            <a:ext cx="2675334" cy="46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pPr>
            <a:r>
              <a:rPr lang="en-US" sz="2700">
                <a:solidFill>
                  <a:schemeClr val="bg1"/>
                </a:solidFill>
                <a:effectLst>
                  <a:outerShdw blurRad="38100" dist="38100" dir="2700000" algn="tl">
                    <a:srgbClr val="000000">
                      <a:alpha val="43137"/>
                    </a:srgbClr>
                  </a:outerShdw>
                </a:effectLst>
              </a:rPr>
              <a:t>RAM</a:t>
            </a:r>
          </a:p>
        </p:txBody>
      </p:sp>
      <p:sp>
        <p:nvSpPr>
          <p:cNvPr id="308" name="TextBox 307">
            <a:extLst>
              <a:ext uri="{FF2B5EF4-FFF2-40B4-BE49-F238E27FC236}">
                <a16:creationId xmlns:a16="http://schemas.microsoft.com/office/drawing/2014/main" id="{213F22BD-FC5E-430A-B216-2EDD5B3C5248}"/>
              </a:ext>
            </a:extLst>
          </p:cNvPr>
          <p:cNvSpPr txBox="1"/>
          <p:nvPr/>
        </p:nvSpPr>
        <p:spPr>
          <a:xfrm>
            <a:off x="12413815" y="2439332"/>
            <a:ext cx="4112992" cy="615553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spAutoFit/>
          </a:bodyPr>
          <a:lstStyle/>
          <a:p>
            <a:pPr>
              <a:lnSpc>
                <a:spcPct val="90000"/>
              </a:lnSpc>
              <a:spcAft>
                <a:spcPts val="1350"/>
              </a:spcAft>
            </a:pPr>
            <a:r>
              <a:rPr lang="en-US" sz="2400">
                <a:solidFill>
                  <a:schemeClr val="bg1"/>
                </a:solidFill>
                <a:latin typeface="Arial" panose="020B0604020202020204" pitchFamily="34" charset="0"/>
                <a:cs typeface="Arial" panose="020B0604020202020204" pitchFamily="34" charset="0"/>
              </a:rPr>
              <a:t>CPU and GPU have distinct memories</a:t>
            </a:r>
          </a:p>
          <a:p>
            <a:pPr marL="428626" indent="-428626">
              <a:lnSpc>
                <a:spcPct val="90000"/>
              </a:lnSpc>
              <a:spcAft>
                <a:spcPts val="1350"/>
              </a:spcAft>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CPU generally larger and slower</a:t>
            </a:r>
          </a:p>
          <a:p>
            <a:pPr marL="428626" indent="-428626">
              <a:lnSpc>
                <a:spcPct val="90000"/>
              </a:lnSpc>
              <a:spcAft>
                <a:spcPts val="1350"/>
              </a:spcAft>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GPU generally smaller and faster</a:t>
            </a:r>
          </a:p>
          <a:p>
            <a:pPr>
              <a:lnSpc>
                <a:spcPct val="90000"/>
              </a:lnSpc>
              <a:spcAft>
                <a:spcPts val="1350"/>
              </a:spcAft>
            </a:pPr>
            <a:endParaRPr lang="en-US" sz="2400">
              <a:solidFill>
                <a:schemeClr val="bg1"/>
              </a:solidFill>
              <a:latin typeface="Arial" panose="020B0604020202020204" pitchFamily="34" charset="0"/>
              <a:cs typeface="Arial" panose="020B0604020202020204" pitchFamily="34" charset="0"/>
            </a:endParaRPr>
          </a:p>
          <a:p>
            <a:pPr>
              <a:lnSpc>
                <a:spcPct val="90000"/>
              </a:lnSpc>
              <a:spcAft>
                <a:spcPts val="1350"/>
              </a:spcAft>
            </a:pPr>
            <a:r>
              <a:rPr lang="en-US" sz="2400">
                <a:solidFill>
                  <a:schemeClr val="bg1"/>
                </a:solidFill>
                <a:latin typeface="Arial" panose="020B0604020202020204" pitchFamily="34" charset="0"/>
                <a:cs typeface="Arial" panose="020B0604020202020204" pitchFamily="34" charset="0"/>
              </a:rPr>
              <a:t>CPU and GPU communicate via </a:t>
            </a:r>
            <a:r>
              <a:rPr lang="en-US" sz="2400" err="1">
                <a:solidFill>
                  <a:schemeClr val="bg1"/>
                </a:solidFill>
                <a:latin typeface="Arial" panose="020B0604020202020204" pitchFamily="34" charset="0"/>
                <a:cs typeface="Arial" panose="020B0604020202020204" pitchFamily="34" charset="0"/>
              </a:rPr>
              <a:t>PCIe</a:t>
            </a:r>
            <a:endParaRPr lang="en-US" sz="2400">
              <a:solidFill>
                <a:schemeClr val="bg1"/>
              </a:solidFill>
              <a:latin typeface="Arial" panose="020B0604020202020204" pitchFamily="34" charset="0"/>
              <a:cs typeface="Arial" panose="020B0604020202020204" pitchFamily="34" charset="0"/>
            </a:endParaRPr>
          </a:p>
          <a:p>
            <a:pPr marL="428626" indent="-428626">
              <a:lnSpc>
                <a:spcPct val="90000"/>
              </a:lnSpc>
              <a:spcAft>
                <a:spcPts val="1350"/>
              </a:spcAft>
              <a:buFont typeface="Arial" panose="020B0604020202020204" pitchFamily="34" charset="0"/>
              <a:buChar char="•"/>
            </a:pPr>
            <a:r>
              <a:rPr lang="en-US" sz="2400">
                <a:solidFill>
                  <a:schemeClr val="bg1"/>
                </a:solidFill>
                <a:latin typeface="Arial" panose="020B0604020202020204" pitchFamily="34" charset="0"/>
                <a:cs typeface="Arial" panose="020B0604020202020204" pitchFamily="34" charset="0"/>
              </a:rPr>
              <a:t>Data must be copied between these memories over </a:t>
            </a:r>
            <a:r>
              <a:rPr lang="en-US" sz="2400" err="1">
                <a:solidFill>
                  <a:schemeClr val="bg1"/>
                </a:solidFill>
                <a:latin typeface="Arial" panose="020B0604020202020204" pitchFamily="34" charset="0"/>
                <a:cs typeface="Arial" panose="020B0604020202020204" pitchFamily="34" charset="0"/>
              </a:rPr>
              <a:t>PCIe</a:t>
            </a:r>
            <a:endParaRPr lang="en-US" sz="2400">
              <a:solidFill>
                <a:schemeClr val="bg1"/>
              </a:solidFill>
              <a:latin typeface="Arial" panose="020B0604020202020204" pitchFamily="34" charset="0"/>
              <a:cs typeface="Arial" panose="020B0604020202020204" pitchFamily="34" charset="0"/>
            </a:endParaRPr>
          </a:p>
          <a:p>
            <a:pPr marL="428626" indent="-428626">
              <a:lnSpc>
                <a:spcPct val="90000"/>
              </a:lnSpc>
              <a:spcAft>
                <a:spcPts val="1350"/>
              </a:spcAft>
              <a:buFont typeface="Arial" panose="020B0604020202020204" pitchFamily="34" charset="0"/>
              <a:buChar char="•"/>
            </a:pPr>
            <a:r>
              <a:rPr lang="en-US" sz="2400" err="1">
                <a:solidFill>
                  <a:schemeClr val="bg1"/>
                </a:solidFill>
                <a:latin typeface="Arial" panose="020B0604020202020204" pitchFamily="34" charset="0"/>
                <a:cs typeface="Arial" panose="020B0604020202020204" pitchFamily="34" charset="0"/>
              </a:rPr>
              <a:t>PCIe</a:t>
            </a:r>
            <a:r>
              <a:rPr lang="en-US" sz="2400">
                <a:solidFill>
                  <a:schemeClr val="bg1"/>
                </a:solidFill>
                <a:latin typeface="Arial" panose="020B0604020202020204" pitchFamily="34" charset="0"/>
                <a:cs typeface="Arial" panose="020B0604020202020204" pitchFamily="34" charset="0"/>
              </a:rPr>
              <a:t> Bandwidth is much lower than either memories</a:t>
            </a:r>
          </a:p>
        </p:txBody>
      </p:sp>
      <p:sp>
        <p:nvSpPr>
          <p:cNvPr id="2" name="TextBox 1">
            <a:extLst>
              <a:ext uri="{FF2B5EF4-FFF2-40B4-BE49-F238E27FC236}">
                <a16:creationId xmlns:a16="http://schemas.microsoft.com/office/drawing/2014/main" id="{30983E3C-C1B6-484A-9445-38DAC6552EFC}"/>
              </a:ext>
            </a:extLst>
          </p:cNvPr>
          <p:cNvSpPr txBox="1"/>
          <p:nvPr/>
        </p:nvSpPr>
        <p:spPr>
          <a:xfrm>
            <a:off x="11571223" y="8813840"/>
            <a:ext cx="3947554" cy="507831"/>
          </a:xfrm>
          <a:prstGeom prst="rect">
            <a:avLst/>
          </a:prstGeom>
          <a:noFill/>
        </p:spPr>
        <p:txBody>
          <a:bodyPr wrap="square" rtlCol="0">
            <a:spAutoFit/>
          </a:bodyPr>
          <a:lstStyle/>
          <a:p>
            <a:r>
              <a:rPr lang="en-US" sz="2700">
                <a:solidFill>
                  <a:schemeClr val="bg1"/>
                </a:solidFill>
              </a:rPr>
              <a:t>Emerging Tech - </a:t>
            </a:r>
            <a:r>
              <a:rPr lang="en-US" sz="2700" err="1">
                <a:solidFill>
                  <a:schemeClr val="bg1"/>
                </a:solidFill>
              </a:rPr>
              <a:t>Nvlink</a:t>
            </a:r>
            <a:endParaRPr lang="en-US" sz="2700">
              <a:solidFill>
                <a:schemeClr val="bg1"/>
              </a:solidFill>
            </a:endParaRPr>
          </a:p>
        </p:txBody>
      </p:sp>
      <p:sp>
        <p:nvSpPr>
          <p:cNvPr id="309" name="Footer Placeholder 2">
            <a:extLst>
              <a:ext uri="{FF2B5EF4-FFF2-40B4-BE49-F238E27FC236}">
                <a16:creationId xmlns:a16="http://schemas.microsoft.com/office/drawing/2014/main" id="{9E34D337-2F3D-4946-9C8B-CDA156C09EB5}"/>
              </a:ext>
            </a:extLst>
          </p:cNvPr>
          <p:cNvSpPr>
            <a:spLocks noGrp="1"/>
          </p:cNvSpPr>
          <p:nvPr/>
        </p:nvSpPr>
        <p:spPr>
          <a:xfrm>
            <a:off x="9553141" y="9483322"/>
            <a:ext cx="1616500" cy="547690"/>
          </a:xfrm>
          <a:prstGeom prst="rect">
            <a:avLst/>
          </a:prstGeom>
        </p:spPr>
        <p:txBody>
          <a:bodyPr vert="horz" lIns="137160" tIns="68580" rIns="137160" bIns="68580" rtlCol="0" anchor="ctr"/>
          <a:lstStyle>
            <a:defPPr>
              <a:defRPr lang="en-US"/>
            </a:defPPr>
            <a:lvl1pPr algn="ctr" rtl="0" fontAlgn="base">
              <a:spcBef>
                <a:spcPct val="0"/>
              </a:spcBef>
              <a:spcAft>
                <a:spcPct val="0"/>
              </a:spcAft>
              <a:defRPr sz="900" kern="1200">
                <a:solidFill>
                  <a:schemeClr val="tx1">
                    <a:tint val="75000"/>
                  </a:schemeClr>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US" sz="1350">
                <a:solidFill>
                  <a:schemeClr val="bg1"/>
                </a:solidFill>
              </a:rPr>
              <a:t>© NVIDIA 2013</a:t>
            </a:r>
          </a:p>
        </p:txBody>
      </p:sp>
      <p:sp>
        <p:nvSpPr>
          <p:cNvPr id="310" name="TextBox 309">
            <a:extLst>
              <a:ext uri="{FF2B5EF4-FFF2-40B4-BE49-F238E27FC236}">
                <a16:creationId xmlns:a16="http://schemas.microsoft.com/office/drawing/2014/main" id="{C3E6F063-8B8F-40E7-AC54-77553AD0BF42}"/>
              </a:ext>
            </a:extLst>
          </p:cNvPr>
          <p:cNvSpPr txBox="1"/>
          <p:nvPr/>
        </p:nvSpPr>
        <p:spPr>
          <a:xfrm>
            <a:off x="3594071" y="9600201"/>
            <a:ext cx="6454588" cy="3139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pPr>
            <a:r>
              <a:rPr lang="en-US" sz="1600">
                <a:solidFill>
                  <a:schemeClr val="bg1"/>
                </a:solidFill>
                <a:latin typeface="Trebuchet MS" panose="020B0603020202020204" pitchFamily="34" charset="0"/>
              </a:rPr>
              <a:t>Slide adapted from NVIDIA Accelerated Computing Teaching Kit</a:t>
            </a:r>
          </a:p>
        </p:txBody>
      </p:sp>
    </p:spTree>
    <p:extLst>
      <p:ext uri="{BB962C8B-B14F-4D97-AF65-F5344CB8AC3E}">
        <p14:creationId xmlns:p14="http://schemas.microsoft.com/office/powerpoint/2010/main" val="13023374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7B05AB73-D096-46E6-8E79-F71ED85C1CED}"/>
              </a:ext>
            </a:extLst>
          </p:cNvPr>
          <p:cNvSpPr>
            <a:spLocks noGrp="1"/>
          </p:cNvSpPr>
          <p:nvPr>
            <p:ph type="ftr" sz="quarter" idx="3"/>
          </p:nvPr>
        </p:nvSpPr>
        <p:spPr bwMode="auto">
          <a:xfrm>
            <a:off x="2355851" y="12490450"/>
            <a:ext cx="1038855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t" anchorCtr="0" compatLnSpc="1">
            <a:prstTxWarp prst="textNoShape">
              <a:avLst/>
            </a:prstTxWarp>
          </a:bodyPr>
          <a:lstStyle>
            <a:defPPr>
              <a:defRPr lang="en-US"/>
            </a:defPPr>
            <a:lvl1pPr algn="ctr" rtl="0" eaLnBrk="1" fontAlgn="base" hangingPunct="1">
              <a:spcBef>
                <a:spcPct val="0"/>
              </a:spcBef>
              <a:spcAft>
                <a:spcPct val="0"/>
              </a:spcAft>
              <a:defRPr sz="2800" kern="1200">
                <a:solidFill>
                  <a:schemeClr val="tx1"/>
                </a:solidFill>
                <a:latin typeface="Arial" charset="0"/>
                <a:ea typeface="+mn-ea"/>
                <a:cs typeface="+mn-cs"/>
              </a:defRPr>
            </a:lvl1pPr>
            <a:lvl2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2743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3657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4572000" algn="l" defTabSz="1828800" rtl="0" eaLnBrk="1" latinLnBrk="0" hangingPunct="1">
              <a:defRPr kern="1200">
                <a:solidFill>
                  <a:schemeClr val="tx1"/>
                </a:solidFill>
                <a:latin typeface="Arial" panose="020B0604020202020204" pitchFamily="34" charset="0"/>
                <a:ea typeface="+mn-ea"/>
                <a:cs typeface="+mn-cs"/>
              </a:defRPr>
            </a:lvl6pPr>
            <a:lvl7pPr marL="5486400" algn="l" defTabSz="1828800" rtl="0" eaLnBrk="1" latinLnBrk="0" hangingPunct="1">
              <a:defRPr kern="1200">
                <a:solidFill>
                  <a:schemeClr val="tx1"/>
                </a:solidFill>
                <a:latin typeface="Arial" panose="020B0604020202020204" pitchFamily="34" charset="0"/>
                <a:ea typeface="+mn-ea"/>
                <a:cs typeface="+mn-cs"/>
              </a:defRPr>
            </a:lvl7pPr>
            <a:lvl8pPr marL="6400800" algn="l" defTabSz="1828800" rtl="0" eaLnBrk="1" latinLnBrk="0" hangingPunct="1">
              <a:defRPr kern="1200">
                <a:solidFill>
                  <a:schemeClr val="tx1"/>
                </a:solidFill>
                <a:latin typeface="Arial" panose="020B0604020202020204" pitchFamily="34" charset="0"/>
                <a:ea typeface="+mn-ea"/>
                <a:cs typeface="+mn-cs"/>
              </a:defRPr>
            </a:lvl8pPr>
            <a:lvl9pPr marL="7315200" algn="l" defTabSz="1828800" rtl="0" eaLnBrk="1" latinLnBrk="0" hangingPunct="1">
              <a:defRPr kern="1200">
                <a:solidFill>
                  <a:schemeClr val="tx1"/>
                </a:solidFill>
                <a:latin typeface="Arial" panose="020B0604020202020204" pitchFamily="34" charset="0"/>
                <a:ea typeface="+mn-ea"/>
                <a:cs typeface="+mn-cs"/>
              </a:defRPr>
            </a:lvl9pPr>
          </a:lstStyle>
          <a:p>
            <a:pPr>
              <a:defRPr/>
            </a:pPr>
            <a:r>
              <a:rPr lang="en-US">
                <a:solidFill>
                  <a:schemeClr val="bg1"/>
                </a:solidFill>
              </a:rPr>
              <a:t>Data 604: Data Management</a:t>
            </a:r>
          </a:p>
        </p:txBody>
      </p:sp>
      <p:sp>
        <p:nvSpPr>
          <p:cNvPr id="5" name="Slide Number Placeholder 4">
            <a:extLst>
              <a:ext uri="{FF2B5EF4-FFF2-40B4-BE49-F238E27FC236}">
                <a16:creationId xmlns:a16="http://schemas.microsoft.com/office/drawing/2014/main" id="{EAFA785A-90E9-4D87-9A41-7E94B310591B}"/>
              </a:ext>
            </a:extLst>
          </p:cNvPr>
          <p:cNvSpPr>
            <a:spLocks noGrp="1"/>
          </p:cNvSpPr>
          <p:nvPr>
            <p:ph type="sldNum" sz="quarter" idx="12"/>
          </p:nvPr>
        </p:nvSpPr>
        <p:spPr/>
        <p:txBody>
          <a:bodyPr/>
          <a:lstStyle/>
          <a:p>
            <a:pPr>
              <a:defRPr/>
            </a:pPr>
            <a:fld id="{7499886E-1778-41FD-B810-C2A5ABCE85E5}" type="slidenum">
              <a:rPr lang="en-US" altLang="en-US" smtClean="0">
                <a:solidFill>
                  <a:schemeClr val="bg1"/>
                </a:solidFill>
              </a:rPr>
              <a:pPr>
                <a:defRPr/>
              </a:pPr>
              <a:t>36</a:t>
            </a:fld>
            <a:endParaRPr lang="en-US" altLang="en-US">
              <a:solidFill>
                <a:schemeClr val="bg1"/>
              </a:solidFill>
            </a:endParaRPr>
          </a:p>
        </p:txBody>
      </p:sp>
      <p:grpSp>
        <p:nvGrpSpPr>
          <p:cNvPr id="6" name="Group 5">
            <a:extLst>
              <a:ext uri="{FF2B5EF4-FFF2-40B4-BE49-F238E27FC236}">
                <a16:creationId xmlns:a16="http://schemas.microsoft.com/office/drawing/2014/main" id="{8479D0BA-773A-452C-807A-C7C7A1786D70}"/>
              </a:ext>
            </a:extLst>
          </p:cNvPr>
          <p:cNvGrpSpPr/>
          <p:nvPr>
            <p:custDataLst>
              <p:tags r:id="rId1"/>
            </p:custDataLst>
          </p:nvPr>
        </p:nvGrpSpPr>
        <p:grpSpPr>
          <a:xfrm>
            <a:off x="5379830" y="5143501"/>
            <a:ext cx="3363180" cy="3668902"/>
            <a:chOff x="2913547" y="2500538"/>
            <a:chExt cx="1688442" cy="2233981"/>
          </a:xfrm>
          <a:effectLst>
            <a:reflection blurRad="6350" stA="60000" endPos="50000" dist="101600" dir="5400000" sy="-100000" algn="bl" rotWithShape="0"/>
          </a:effectLst>
        </p:grpSpPr>
        <p:pic>
          <p:nvPicPr>
            <p:cNvPr id="7" name="Picture 6" descr="thinner_intel_chip.png">
              <a:extLst>
                <a:ext uri="{FF2B5EF4-FFF2-40B4-BE49-F238E27FC236}">
                  <a16:creationId xmlns:a16="http://schemas.microsoft.com/office/drawing/2014/main" id="{82F7071B-07D7-4B0F-9633-0655B2426D85}"/>
                </a:ext>
              </a:extLst>
            </p:cNvPr>
            <p:cNvPicPr>
              <a:picLocks noChangeAspect="1"/>
            </p:cNvPicPr>
            <p:nvPr/>
          </p:nvPicPr>
          <p:blipFill>
            <a:blip r:embed="rId256" cstate="print">
              <a:extLst>
                <a:ext uri="{28A0092B-C50C-407E-A947-70E740481C1C}">
                  <a14:useLocalDpi xmlns:a14="http://schemas.microsoft.com/office/drawing/2010/main"/>
                </a:ext>
              </a:extLst>
            </a:blip>
            <a:stretch>
              <a:fillRect/>
            </a:stretch>
          </p:blipFill>
          <p:spPr bwMode="auto">
            <a:xfrm>
              <a:off x="2913547" y="2500538"/>
              <a:ext cx="1688442" cy="2233981"/>
            </a:xfrm>
            <a:prstGeom prst="rect">
              <a:avLst/>
            </a:prstGeom>
            <a:noFill/>
            <a:ln w="9525">
              <a:noFill/>
              <a:miter lim="800000"/>
              <a:headEnd/>
              <a:tailEnd/>
            </a:ln>
          </p:spPr>
        </p:pic>
        <p:sp>
          <p:nvSpPr>
            <p:cNvPr id="8" name="Rectangle 7">
              <a:extLst>
                <a:ext uri="{FF2B5EF4-FFF2-40B4-BE49-F238E27FC236}">
                  <a16:creationId xmlns:a16="http://schemas.microsoft.com/office/drawing/2014/main" id="{7545B668-7D3F-45CA-8FF3-225D5D083A31}"/>
                </a:ext>
              </a:extLst>
            </p:cNvPr>
            <p:cNvSpPr/>
            <p:nvPr>
              <p:custDataLst>
                <p:tags r:id="rId247"/>
              </p:custDataLst>
            </p:nvPr>
          </p:nvSpPr>
          <p:spPr bwMode="auto">
            <a:xfrm rot="5400000">
              <a:off x="3332090" y="3461190"/>
              <a:ext cx="867310" cy="1400909"/>
            </a:xfrm>
            <a:prstGeom prst="rect">
              <a:avLst/>
            </a:prstGeom>
            <a:blipFill dpi="0" rotWithShape="1">
              <a:blip r:embed="rId257" cstate="print">
                <a:alphaModFix amt="32000"/>
                <a:lum bright="-59000" contrast="65000"/>
                <a:extLst>
                  <a:ext uri="{28A0092B-C50C-407E-A947-70E740481C1C}">
                    <a14:useLocalDpi xmlns:a14="http://schemas.microsoft.com/office/drawing/2010/main"/>
                  </a:ext>
                </a:extLst>
              </a:blip>
              <a:srcRect/>
              <a:tile tx="0" ty="0" sx="100000" sy="100000" flip="none" algn="ctr"/>
            </a:blipFill>
            <a:ln w="9525" cap="flat" cmpd="sng" algn="ctr">
              <a:noFill/>
              <a:prstDash val="solid"/>
              <a:round/>
              <a:headEnd type="none" w="med" len="med"/>
              <a:tailEnd type="none" w="med" len="med"/>
            </a:ln>
            <a:effectLst/>
            <a:scene3d>
              <a:camera prst="orthographicFront"/>
              <a:lightRig rig="threePt" dir="t">
                <a:rot lat="0" lon="0" rev="20400000"/>
              </a:lightRig>
            </a:scene3d>
            <a:sp3d extrusionH="76200" prstMaterial="plastic"/>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grpSp>
          <p:nvGrpSpPr>
            <p:cNvPr id="9" name="Group 8">
              <a:extLst>
                <a:ext uri="{FF2B5EF4-FFF2-40B4-BE49-F238E27FC236}">
                  <a16:creationId xmlns:a16="http://schemas.microsoft.com/office/drawing/2014/main" id="{676C4FB1-D27D-40A8-8A9C-6505D4E9604A}"/>
                </a:ext>
              </a:extLst>
            </p:cNvPr>
            <p:cNvGrpSpPr/>
            <p:nvPr/>
          </p:nvGrpSpPr>
          <p:grpSpPr>
            <a:xfrm>
              <a:off x="3098538" y="2782108"/>
              <a:ext cx="1309870" cy="359725"/>
              <a:chOff x="3098538" y="2782108"/>
              <a:chExt cx="1309870" cy="359725"/>
            </a:xfrm>
          </p:grpSpPr>
          <p:sp>
            <p:nvSpPr>
              <p:cNvPr id="14" name="Rounded Rectangle 11">
                <a:extLst>
                  <a:ext uri="{FF2B5EF4-FFF2-40B4-BE49-F238E27FC236}">
                    <a16:creationId xmlns:a16="http://schemas.microsoft.com/office/drawing/2014/main" id="{89EF1B10-C69E-4DEA-AF3F-A93B6C56F530}"/>
                  </a:ext>
                </a:extLst>
              </p:cNvPr>
              <p:cNvSpPr/>
              <p:nvPr>
                <p:custDataLst>
                  <p:tags r:id="rId251"/>
                </p:custDataLst>
              </p:nvPr>
            </p:nvSpPr>
            <p:spPr bwMode="auto">
              <a:xfrm rot="5400000">
                <a:off x="3577905" y="2777067"/>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sp>
            <p:nvSpPr>
              <p:cNvPr id="15" name="Rounded Rectangle 12">
                <a:extLst>
                  <a:ext uri="{FF2B5EF4-FFF2-40B4-BE49-F238E27FC236}">
                    <a16:creationId xmlns:a16="http://schemas.microsoft.com/office/drawing/2014/main" id="{F6411A6F-CD68-4C72-9622-D688081178D6}"/>
                  </a:ext>
                </a:extLst>
              </p:cNvPr>
              <p:cNvSpPr/>
              <p:nvPr>
                <p:custDataLst>
                  <p:tags r:id="rId252"/>
                </p:custDataLst>
              </p:nvPr>
            </p:nvSpPr>
            <p:spPr bwMode="auto">
              <a:xfrm rot="5400000">
                <a:off x="4043641" y="2777067"/>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sp>
            <p:nvSpPr>
              <p:cNvPr id="16" name="Rounded Rectangle 13">
                <a:extLst>
                  <a:ext uri="{FF2B5EF4-FFF2-40B4-BE49-F238E27FC236}">
                    <a16:creationId xmlns:a16="http://schemas.microsoft.com/office/drawing/2014/main" id="{B1E9E231-8D00-4B0C-9C74-BCBB7DB81AD6}"/>
                  </a:ext>
                </a:extLst>
              </p:cNvPr>
              <p:cNvSpPr/>
              <p:nvPr>
                <p:custDataLst>
                  <p:tags r:id="rId253"/>
                </p:custDataLst>
              </p:nvPr>
            </p:nvSpPr>
            <p:spPr bwMode="auto">
              <a:xfrm rot="5400000">
                <a:off x="3103579" y="2777067"/>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grpSp>
        <p:grpSp>
          <p:nvGrpSpPr>
            <p:cNvPr id="10" name="Group 9">
              <a:extLst>
                <a:ext uri="{FF2B5EF4-FFF2-40B4-BE49-F238E27FC236}">
                  <a16:creationId xmlns:a16="http://schemas.microsoft.com/office/drawing/2014/main" id="{674C76C3-30AF-4EB0-8652-9C3A0F8D4084}"/>
                </a:ext>
              </a:extLst>
            </p:cNvPr>
            <p:cNvGrpSpPr/>
            <p:nvPr/>
          </p:nvGrpSpPr>
          <p:grpSpPr>
            <a:xfrm>
              <a:off x="3098538" y="3261623"/>
              <a:ext cx="1309870" cy="359725"/>
              <a:chOff x="3106515" y="3261623"/>
              <a:chExt cx="1309870" cy="359725"/>
            </a:xfrm>
          </p:grpSpPr>
          <p:sp>
            <p:nvSpPr>
              <p:cNvPr id="11" name="Rounded Rectangle 8">
                <a:extLst>
                  <a:ext uri="{FF2B5EF4-FFF2-40B4-BE49-F238E27FC236}">
                    <a16:creationId xmlns:a16="http://schemas.microsoft.com/office/drawing/2014/main" id="{CF355621-2558-47FF-B32A-A23F9B1A4F17}"/>
                  </a:ext>
                </a:extLst>
              </p:cNvPr>
              <p:cNvSpPr/>
              <p:nvPr>
                <p:custDataLst>
                  <p:tags r:id="rId248"/>
                </p:custDataLst>
              </p:nvPr>
            </p:nvSpPr>
            <p:spPr bwMode="auto">
              <a:xfrm rot="5400000">
                <a:off x="3585882" y="3256582"/>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sp>
            <p:nvSpPr>
              <p:cNvPr id="12" name="Rounded Rectangle 9">
                <a:extLst>
                  <a:ext uri="{FF2B5EF4-FFF2-40B4-BE49-F238E27FC236}">
                    <a16:creationId xmlns:a16="http://schemas.microsoft.com/office/drawing/2014/main" id="{24BFA510-85FC-4E0E-A464-549EC050D66D}"/>
                  </a:ext>
                </a:extLst>
              </p:cNvPr>
              <p:cNvSpPr/>
              <p:nvPr>
                <p:custDataLst>
                  <p:tags r:id="rId249"/>
                </p:custDataLst>
              </p:nvPr>
            </p:nvSpPr>
            <p:spPr bwMode="auto">
              <a:xfrm rot="5400000">
                <a:off x="4051618" y="3256582"/>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sp>
            <p:nvSpPr>
              <p:cNvPr id="13" name="Rounded Rectangle 10">
                <a:extLst>
                  <a:ext uri="{FF2B5EF4-FFF2-40B4-BE49-F238E27FC236}">
                    <a16:creationId xmlns:a16="http://schemas.microsoft.com/office/drawing/2014/main" id="{AB47234E-8A9E-4DCF-9C5D-CBF2BFE648EA}"/>
                  </a:ext>
                </a:extLst>
              </p:cNvPr>
              <p:cNvSpPr/>
              <p:nvPr>
                <p:custDataLst>
                  <p:tags r:id="rId250"/>
                </p:custDataLst>
              </p:nvPr>
            </p:nvSpPr>
            <p:spPr bwMode="auto">
              <a:xfrm rot="5400000">
                <a:off x="3111556" y="3256582"/>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grpSp>
      </p:grpSp>
      <p:grpSp>
        <p:nvGrpSpPr>
          <p:cNvPr id="17" name="Group 1306">
            <a:extLst>
              <a:ext uri="{FF2B5EF4-FFF2-40B4-BE49-F238E27FC236}">
                <a16:creationId xmlns:a16="http://schemas.microsoft.com/office/drawing/2014/main" id="{285C4BC0-E830-4C7D-8087-9998FE8A0504}"/>
              </a:ext>
            </a:extLst>
          </p:cNvPr>
          <p:cNvGrpSpPr>
            <a:grpSpLocks/>
          </p:cNvGrpSpPr>
          <p:nvPr>
            <p:custDataLst>
              <p:tags r:id="rId2"/>
            </p:custDataLst>
          </p:nvPr>
        </p:nvGrpSpPr>
        <p:grpSpPr bwMode="auto">
          <a:xfrm>
            <a:off x="10281399" y="4536247"/>
            <a:ext cx="3821046" cy="4268666"/>
            <a:chOff x="588497" y="1591580"/>
            <a:chExt cx="2208463" cy="2349804"/>
          </a:xfrm>
          <a:effectLst>
            <a:reflection blurRad="6350" stA="50000" endA="275" endPos="40000" dist="101600" dir="5400000" sy="-100000" algn="bl" rotWithShape="0"/>
          </a:effectLst>
        </p:grpSpPr>
        <p:pic>
          <p:nvPicPr>
            <p:cNvPr id="18" name="Picture 627" descr="Thinner_block_chip.png">
              <a:extLst>
                <a:ext uri="{FF2B5EF4-FFF2-40B4-BE49-F238E27FC236}">
                  <a16:creationId xmlns:a16="http://schemas.microsoft.com/office/drawing/2014/main" id="{697D4D34-6E98-4899-B977-99E352924998}"/>
                </a:ext>
              </a:extLst>
            </p:cNvPr>
            <p:cNvPicPr>
              <a:picLocks noChangeAspect="1"/>
            </p:cNvPicPr>
            <p:nvPr/>
          </p:nvPicPr>
          <p:blipFill>
            <a:blip r:embed="rId258" cstate="email">
              <a:extLst>
                <a:ext uri="{28A0092B-C50C-407E-A947-70E740481C1C}">
                  <a14:useLocalDpi xmlns:a14="http://schemas.microsoft.com/office/drawing/2010/main"/>
                </a:ext>
              </a:extLst>
            </a:blip>
            <a:srcRect/>
            <a:stretch>
              <a:fillRect/>
            </a:stretch>
          </p:blipFill>
          <p:spPr bwMode="auto">
            <a:xfrm>
              <a:off x="588497" y="1591580"/>
              <a:ext cx="2208463" cy="2349804"/>
            </a:xfrm>
            <a:prstGeom prst="rect">
              <a:avLst/>
            </a:prstGeom>
            <a:noFill/>
            <a:ln w="9525">
              <a:noFill/>
              <a:miter lim="800000"/>
              <a:headEnd/>
              <a:tailEnd/>
            </a:ln>
            <a:effectLst/>
          </p:spPr>
        </p:pic>
        <p:grpSp>
          <p:nvGrpSpPr>
            <p:cNvPr id="19" name="Group 1305">
              <a:extLst>
                <a:ext uri="{FF2B5EF4-FFF2-40B4-BE49-F238E27FC236}">
                  <a16:creationId xmlns:a16="http://schemas.microsoft.com/office/drawing/2014/main" id="{16B92251-214F-4122-A800-AA3A7C3E0D0B}"/>
                </a:ext>
              </a:extLst>
            </p:cNvPr>
            <p:cNvGrpSpPr/>
            <p:nvPr/>
          </p:nvGrpSpPr>
          <p:grpSpPr>
            <a:xfrm>
              <a:off x="707286" y="1693789"/>
              <a:ext cx="1969371" cy="2134126"/>
              <a:chOff x="707286" y="1693789"/>
              <a:chExt cx="1969371" cy="2134126"/>
            </a:xfrm>
            <a:gradFill>
              <a:gsLst>
                <a:gs pos="0">
                  <a:srgbClr val="69E515"/>
                </a:gs>
                <a:gs pos="68000">
                  <a:srgbClr val="3A761C"/>
                </a:gs>
                <a:gs pos="100000">
                  <a:srgbClr val="388A22"/>
                </a:gs>
              </a:gsLst>
              <a:lin ang="5400000" scaled="1"/>
            </a:gradFill>
          </p:grpSpPr>
          <p:grpSp>
            <p:nvGrpSpPr>
              <p:cNvPr id="20" name="Group 1043">
                <a:extLst>
                  <a:ext uri="{FF2B5EF4-FFF2-40B4-BE49-F238E27FC236}">
                    <a16:creationId xmlns:a16="http://schemas.microsoft.com/office/drawing/2014/main" id="{680F402F-CF45-4466-93E3-89F417611D02}"/>
                  </a:ext>
                </a:extLst>
              </p:cNvPr>
              <p:cNvGrpSpPr/>
              <p:nvPr/>
            </p:nvGrpSpPr>
            <p:grpSpPr>
              <a:xfrm>
                <a:off x="707286" y="1693789"/>
                <a:ext cx="939689" cy="103689"/>
                <a:chOff x="703378" y="1693789"/>
                <a:chExt cx="939689" cy="103689"/>
              </a:xfrm>
              <a:grpFill/>
            </p:grpSpPr>
            <p:sp>
              <p:nvSpPr>
                <p:cNvPr id="282" name="Rounded Rectangle 279">
                  <a:extLst>
                    <a:ext uri="{FF2B5EF4-FFF2-40B4-BE49-F238E27FC236}">
                      <a16:creationId xmlns:a16="http://schemas.microsoft.com/office/drawing/2014/main" id="{99414181-66E1-4E4A-B661-8548DB714860}"/>
                    </a:ext>
                  </a:extLst>
                </p:cNvPr>
                <p:cNvSpPr/>
                <p:nvPr>
                  <p:custDataLst>
                    <p:tags r:id="rId239"/>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3" name="Rounded Rectangle 280">
                  <a:extLst>
                    <a:ext uri="{FF2B5EF4-FFF2-40B4-BE49-F238E27FC236}">
                      <a16:creationId xmlns:a16="http://schemas.microsoft.com/office/drawing/2014/main" id="{99DA5D59-5E37-4FF9-8E14-A0F1E4102A8A}"/>
                    </a:ext>
                  </a:extLst>
                </p:cNvPr>
                <p:cNvSpPr/>
                <p:nvPr>
                  <p:custDataLst>
                    <p:tags r:id="rId240"/>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4" name="Rounded Rectangle 281">
                  <a:extLst>
                    <a:ext uri="{FF2B5EF4-FFF2-40B4-BE49-F238E27FC236}">
                      <a16:creationId xmlns:a16="http://schemas.microsoft.com/office/drawing/2014/main" id="{587F4EBA-7D6E-4985-925E-3BFDD03CA865}"/>
                    </a:ext>
                  </a:extLst>
                </p:cNvPr>
                <p:cNvSpPr/>
                <p:nvPr>
                  <p:custDataLst>
                    <p:tags r:id="rId241"/>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5" name="Rounded Rectangle 282">
                  <a:extLst>
                    <a:ext uri="{FF2B5EF4-FFF2-40B4-BE49-F238E27FC236}">
                      <a16:creationId xmlns:a16="http://schemas.microsoft.com/office/drawing/2014/main" id="{A43D499C-A9D6-4A3B-AAD8-F14CAA49FEF1}"/>
                    </a:ext>
                  </a:extLst>
                </p:cNvPr>
                <p:cNvSpPr/>
                <p:nvPr>
                  <p:custDataLst>
                    <p:tags r:id="rId242"/>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6" name="Rounded Rectangle 283">
                  <a:extLst>
                    <a:ext uri="{FF2B5EF4-FFF2-40B4-BE49-F238E27FC236}">
                      <a16:creationId xmlns:a16="http://schemas.microsoft.com/office/drawing/2014/main" id="{0D2717F3-E194-4E5E-A4B3-A7FFBE8A840B}"/>
                    </a:ext>
                  </a:extLst>
                </p:cNvPr>
                <p:cNvSpPr/>
                <p:nvPr>
                  <p:custDataLst>
                    <p:tags r:id="rId243"/>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7" name="Rounded Rectangle 284">
                  <a:extLst>
                    <a:ext uri="{FF2B5EF4-FFF2-40B4-BE49-F238E27FC236}">
                      <a16:creationId xmlns:a16="http://schemas.microsoft.com/office/drawing/2014/main" id="{26919E5A-81C1-4D95-B22D-87E71D74D013}"/>
                    </a:ext>
                  </a:extLst>
                </p:cNvPr>
                <p:cNvSpPr/>
                <p:nvPr>
                  <p:custDataLst>
                    <p:tags r:id="rId244"/>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8" name="Rounded Rectangle 285">
                  <a:extLst>
                    <a:ext uri="{FF2B5EF4-FFF2-40B4-BE49-F238E27FC236}">
                      <a16:creationId xmlns:a16="http://schemas.microsoft.com/office/drawing/2014/main" id="{E0388A83-0303-466B-9C4F-76311066A797}"/>
                    </a:ext>
                  </a:extLst>
                </p:cNvPr>
                <p:cNvSpPr/>
                <p:nvPr>
                  <p:custDataLst>
                    <p:tags r:id="rId245"/>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9" name="Rounded Rectangle 286">
                  <a:extLst>
                    <a:ext uri="{FF2B5EF4-FFF2-40B4-BE49-F238E27FC236}">
                      <a16:creationId xmlns:a16="http://schemas.microsoft.com/office/drawing/2014/main" id="{05DA2EED-2414-41A0-9AE3-9EF13E30CC6B}"/>
                    </a:ext>
                  </a:extLst>
                </p:cNvPr>
                <p:cNvSpPr/>
                <p:nvPr>
                  <p:custDataLst>
                    <p:tags r:id="rId246"/>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1" name="Group 1044">
                <a:extLst>
                  <a:ext uri="{FF2B5EF4-FFF2-40B4-BE49-F238E27FC236}">
                    <a16:creationId xmlns:a16="http://schemas.microsoft.com/office/drawing/2014/main" id="{2BCD3427-6F10-4913-AA2F-15B36095F4CA}"/>
                  </a:ext>
                </a:extLst>
              </p:cNvPr>
              <p:cNvGrpSpPr/>
              <p:nvPr/>
            </p:nvGrpSpPr>
            <p:grpSpPr>
              <a:xfrm>
                <a:off x="707286" y="1838820"/>
                <a:ext cx="939689" cy="103689"/>
                <a:chOff x="703378" y="1693789"/>
                <a:chExt cx="939689" cy="103689"/>
              </a:xfrm>
              <a:grpFill/>
            </p:grpSpPr>
            <p:sp>
              <p:nvSpPr>
                <p:cNvPr id="274" name="Rounded Rectangle 271">
                  <a:extLst>
                    <a:ext uri="{FF2B5EF4-FFF2-40B4-BE49-F238E27FC236}">
                      <a16:creationId xmlns:a16="http://schemas.microsoft.com/office/drawing/2014/main" id="{7264E38B-79AA-42BA-9713-C95C6832A6D0}"/>
                    </a:ext>
                  </a:extLst>
                </p:cNvPr>
                <p:cNvSpPr/>
                <p:nvPr>
                  <p:custDataLst>
                    <p:tags r:id="rId231"/>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5" name="Rounded Rectangle 272">
                  <a:extLst>
                    <a:ext uri="{FF2B5EF4-FFF2-40B4-BE49-F238E27FC236}">
                      <a16:creationId xmlns:a16="http://schemas.microsoft.com/office/drawing/2014/main" id="{6E08B23F-C943-4F5C-9F09-6957DE7C535B}"/>
                    </a:ext>
                  </a:extLst>
                </p:cNvPr>
                <p:cNvSpPr/>
                <p:nvPr>
                  <p:custDataLst>
                    <p:tags r:id="rId232"/>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6" name="Rounded Rectangle 273">
                  <a:extLst>
                    <a:ext uri="{FF2B5EF4-FFF2-40B4-BE49-F238E27FC236}">
                      <a16:creationId xmlns:a16="http://schemas.microsoft.com/office/drawing/2014/main" id="{C0840E8A-85F0-41F2-9A82-B6197937CBD7}"/>
                    </a:ext>
                  </a:extLst>
                </p:cNvPr>
                <p:cNvSpPr/>
                <p:nvPr>
                  <p:custDataLst>
                    <p:tags r:id="rId233"/>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7" name="Rounded Rectangle 274">
                  <a:extLst>
                    <a:ext uri="{FF2B5EF4-FFF2-40B4-BE49-F238E27FC236}">
                      <a16:creationId xmlns:a16="http://schemas.microsoft.com/office/drawing/2014/main" id="{0509260E-1BF8-4536-883B-7D79D213AC0D}"/>
                    </a:ext>
                  </a:extLst>
                </p:cNvPr>
                <p:cNvSpPr/>
                <p:nvPr>
                  <p:custDataLst>
                    <p:tags r:id="rId234"/>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8" name="Rounded Rectangle 275">
                  <a:extLst>
                    <a:ext uri="{FF2B5EF4-FFF2-40B4-BE49-F238E27FC236}">
                      <a16:creationId xmlns:a16="http://schemas.microsoft.com/office/drawing/2014/main" id="{B02D028E-C88F-4C02-AF92-23B24B98D897}"/>
                    </a:ext>
                  </a:extLst>
                </p:cNvPr>
                <p:cNvSpPr/>
                <p:nvPr>
                  <p:custDataLst>
                    <p:tags r:id="rId235"/>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9" name="Rounded Rectangle 276">
                  <a:extLst>
                    <a:ext uri="{FF2B5EF4-FFF2-40B4-BE49-F238E27FC236}">
                      <a16:creationId xmlns:a16="http://schemas.microsoft.com/office/drawing/2014/main" id="{9981E909-2A0E-499A-AC79-3DD456318EE9}"/>
                    </a:ext>
                  </a:extLst>
                </p:cNvPr>
                <p:cNvSpPr/>
                <p:nvPr>
                  <p:custDataLst>
                    <p:tags r:id="rId236"/>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0" name="Rounded Rectangle 277">
                  <a:extLst>
                    <a:ext uri="{FF2B5EF4-FFF2-40B4-BE49-F238E27FC236}">
                      <a16:creationId xmlns:a16="http://schemas.microsoft.com/office/drawing/2014/main" id="{3EC0A9C5-EB07-4428-8746-ACA11218BF58}"/>
                    </a:ext>
                  </a:extLst>
                </p:cNvPr>
                <p:cNvSpPr/>
                <p:nvPr>
                  <p:custDataLst>
                    <p:tags r:id="rId237"/>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1" name="Rounded Rectangle 278">
                  <a:extLst>
                    <a:ext uri="{FF2B5EF4-FFF2-40B4-BE49-F238E27FC236}">
                      <a16:creationId xmlns:a16="http://schemas.microsoft.com/office/drawing/2014/main" id="{7166B2BF-83FF-44D4-B213-2FFBB6E5B380}"/>
                    </a:ext>
                  </a:extLst>
                </p:cNvPr>
                <p:cNvSpPr/>
                <p:nvPr>
                  <p:custDataLst>
                    <p:tags r:id="rId238"/>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2" name="Group 1053">
                <a:extLst>
                  <a:ext uri="{FF2B5EF4-FFF2-40B4-BE49-F238E27FC236}">
                    <a16:creationId xmlns:a16="http://schemas.microsoft.com/office/drawing/2014/main" id="{8CB3A080-D97B-418F-97DB-FEED91204ADD}"/>
                  </a:ext>
                </a:extLst>
              </p:cNvPr>
              <p:cNvGrpSpPr/>
              <p:nvPr/>
            </p:nvGrpSpPr>
            <p:grpSpPr>
              <a:xfrm>
                <a:off x="707286" y="1983851"/>
                <a:ext cx="939689" cy="103689"/>
                <a:chOff x="703378" y="1693789"/>
                <a:chExt cx="939689" cy="103689"/>
              </a:xfrm>
              <a:grpFill/>
            </p:grpSpPr>
            <p:sp>
              <p:nvSpPr>
                <p:cNvPr id="266" name="Rounded Rectangle 263">
                  <a:extLst>
                    <a:ext uri="{FF2B5EF4-FFF2-40B4-BE49-F238E27FC236}">
                      <a16:creationId xmlns:a16="http://schemas.microsoft.com/office/drawing/2014/main" id="{F8A0F8F0-6653-47EC-A401-65781D191836}"/>
                    </a:ext>
                  </a:extLst>
                </p:cNvPr>
                <p:cNvSpPr/>
                <p:nvPr>
                  <p:custDataLst>
                    <p:tags r:id="rId223"/>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7" name="Rounded Rectangle 264">
                  <a:extLst>
                    <a:ext uri="{FF2B5EF4-FFF2-40B4-BE49-F238E27FC236}">
                      <a16:creationId xmlns:a16="http://schemas.microsoft.com/office/drawing/2014/main" id="{0F5C0EA1-B29F-4BBB-B37F-0D1077309836}"/>
                    </a:ext>
                  </a:extLst>
                </p:cNvPr>
                <p:cNvSpPr/>
                <p:nvPr>
                  <p:custDataLst>
                    <p:tags r:id="rId224"/>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8" name="Rounded Rectangle 265">
                  <a:extLst>
                    <a:ext uri="{FF2B5EF4-FFF2-40B4-BE49-F238E27FC236}">
                      <a16:creationId xmlns:a16="http://schemas.microsoft.com/office/drawing/2014/main" id="{C1298DCC-9D77-4CC8-A9B7-A25A1B6CC171}"/>
                    </a:ext>
                  </a:extLst>
                </p:cNvPr>
                <p:cNvSpPr/>
                <p:nvPr>
                  <p:custDataLst>
                    <p:tags r:id="rId225"/>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9" name="Rounded Rectangle 266">
                  <a:extLst>
                    <a:ext uri="{FF2B5EF4-FFF2-40B4-BE49-F238E27FC236}">
                      <a16:creationId xmlns:a16="http://schemas.microsoft.com/office/drawing/2014/main" id="{B5C13BE6-BEA0-4986-9145-404F02290F4D}"/>
                    </a:ext>
                  </a:extLst>
                </p:cNvPr>
                <p:cNvSpPr/>
                <p:nvPr>
                  <p:custDataLst>
                    <p:tags r:id="rId226"/>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0" name="Rounded Rectangle 267">
                  <a:extLst>
                    <a:ext uri="{FF2B5EF4-FFF2-40B4-BE49-F238E27FC236}">
                      <a16:creationId xmlns:a16="http://schemas.microsoft.com/office/drawing/2014/main" id="{161BC2B5-D776-43B4-BDB6-3587BAED82A0}"/>
                    </a:ext>
                  </a:extLst>
                </p:cNvPr>
                <p:cNvSpPr/>
                <p:nvPr>
                  <p:custDataLst>
                    <p:tags r:id="rId227"/>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1" name="Rounded Rectangle 268">
                  <a:extLst>
                    <a:ext uri="{FF2B5EF4-FFF2-40B4-BE49-F238E27FC236}">
                      <a16:creationId xmlns:a16="http://schemas.microsoft.com/office/drawing/2014/main" id="{24CC63A4-DB01-4B5D-A1CE-12893E43579E}"/>
                    </a:ext>
                  </a:extLst>
                </p:cNvPr>
                <p:cNvSpPr/>
                <p:nvPr>
                  <p:custDataLst>
                    <p:tags r:id="rId228"/>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2" name="Rounded Rectangle 269">
                  <a:extLst>
                    <a:ext uri="{FF2B5EF4-FFF2-40B4-BE49-F238E27FC236}">
                      <a16:creationId xmlns:a16="http://schemas.microsoft.com/office/drawing/2014/main" id="{98D69CDB-07C9-41C3-89C7-3EDEB3B480B8}"/>
                    </a:ext>
                  </a:extLst>
                </p:cNvPr>
                <p:cNvSpPr/>
                <p:nvPr>
                  <p:custDataLst>
                    <p:tags r:id="rId229"/>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3" name="Rounded Rectangle 270">
                  <a:extLst>
                    <a:ext uri="{FF2B5EF4-FFF2-40B4-BE49-F238E27FC236}">
                      <a16:creationId xmlns:a16="http://schemas.microsoft.com/office/drawing/2014/main" id="{11398A96-89EE-4E77-96F9-DF25F0E85D36}"/>
                    </a:ext>
                  </a:extLst>
                </p:cNvPr>
                <p:cNvSpPr/>
                <p:nvPr>
                  <p:custDataLst>
                    <p:tags r:id="rId230"/>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3" name="Group 1062">
                <a:extLst>
                  <a:ext uri="{FF2B5EF4-FFF2-40B4-BE49-F238E27FC236}">
                    <a16:creationId xmlns:a16="http://schemas.microsoft.com/office/drawing/2014/main" id="{E03FE463-ED71-4E67-921A-247A8D0649AE}"/>
                  </a:ext>
                </a:extLst>
              </p:cNvPr>
              <p:cNvGrpSpPr/>
              <p:nvPr/>
            </p:nvGrpSpPr>
            <p:grpSpPr>
              <a:xfrm>
                <a:off x="707286" y="2128882"/>
                <a:ext cx="939689" cy="103689"/>
                <a:chOff x="703378" y="1693789"/>
                <a:chExt cx="939689" cy="103689"/>
              </a:xfrm>
              <a:grpFill/>
            </p:grpSpPr>
            <p:sp>
              <p:nvSpPr>
                <p:cNvPr id="258" name="Rounded Rectangle 255">
                  <a:extLst>
                    <a:ext uri="{FF2B5EF4-FFF2-40B4-BE49-F238E27FC236}">
                      <a16:creationId xmlns:a16="http://schemas.microsoft.com/office/drawing/2014/main" id="{97B4CB6A-C9B8-48BF-92AA-DA0D94D601A1}"/>
                    </a:ext>
                  </a:extLst>
                </p:cNvPr>
                <p:cNvSpPr/>
                <p:nvPr>
                  <p:custDataLst>
                    <p:tags r:id="rId215"/>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9" name="Rounded Rectangle 256">
                  <a:extLst>
                    <a:ext uri="{FF2B5EF4-FFF2-40B4-BE49-F238E27FC236}">
                      <a16:creationId xmlns:a16="http://schemas.microsoft.com/office/drawing/2014/main" id="{7607972D-BBF5-4B5A-97D8-CCDE5E67221B}"/>
                    </a:ext>
                  </a:extLst>
                </p:cNvPr>
                <p:cNvSpPr/>
                <p:nvPr>
                  <p:custDataLst>
                    <p:tags r:id="rId216"/>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0" name="Rounded Rectangle 257">
                  <a:extLst>
                    <a:ext uri="{FF2B5EF4-FFF2-40B4-BE49-F238E27FC236}">
                      <a16:creationId xmlns:a16="http://schemas.microsoft.com/office/drawing/2014/main" id="{2C46AB33-B8BD-4D62-AFC6-C9D7C50888D0}"/>
                    </a:ext>
                  </a:extLst>
                </p:cNvPr>
                <p:cNvSpPr/>
                <p:nvPr>
                  <p:custDataLst>
                    <p:tags r:id="rId217"/>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1" name="Rounded Rectangle 258">
                  <a:extLst>
                    <a:ext uri="{FF2B5EF4-FFF2-40B4-BE49-F238E27FC236}">
                      <a16:creationId xmlns:a16="http://schemas.microsoft.com/office/drawing/2014/main" id="{E43E1C6F-D5C5-4971-AEFC-4943544EA626}"/>
                    </a:ext>
                  </a:extLst>
                </p:cNvPr>
                <p:cNvSpPr/>
                <p:nvPr>
                  <p:custDataLst>
                    <p:tags r:id="rId218"/>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2" name="Rounded Rectangle 259">
                  <a:extLst>
                    <a:ext uri="{FF2B5EF4-FFF2-40B4-BE49-F238E27FC236}">
                      <a16:creationId xmlns:a16="http://schemas.microsoft.com/office/drawing/2014/main" id="{AE771D34-E956-4270-9FD8-607977F61568}"/>
                    </a:ext>
                  </a:extLst>
                </p:cNvPr>
                <p:cNvSpPr/>
                <p:nvPr>
                  <p:custDataLst>
                    <p:tags r:id="rId219"/>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3" name="Rounded Rectangle 260">
                  <a:extLst>
                    <a:ext uri="{FF2B5EF4-FFF2-40B4-BE49-F238E27FC236}">
                      <a16:creationId xmlns:a16="http://schemas.microsoft.com/office/drawing/2014/main" id="{8B48D2BF-CEFC-4525-B86B-39B01E77943B}"/>
                    </a:ext>
                  </a:extLst>
                </p:cNvPr>
                <p:cNvSpPr/>
                <p:nvPr>
                  <p:custDataLst>
                    <p:tags r:id="rId220"/>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4" name="Rounded Rectangle 261">
                  <a:extLst>
                    <a:ext uri="{FF2B5EF4-FFF2-40B4-BE49-F238E27FC236}">
                      <a16:creationId xmlns:a16="http://schemas.microsoft.com/office/drawing/2014/main" id="{CACFA89E-260D-4F3C-9EF7-73D32BE962C7}"/>
                    </a:ext>
                  </a:extLst>
                </p:cNvPr>
                <p:cNvSpPr/>
                <p:nvPr>
                  <p:custDataLst>
                    <p:tags r:id="rId221"/>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5" name="Rounded Rectangle 262">
                  <a:extLst>
                    <a:ext uri="{FF2B5EF4-FFF2-40B4-BE49-F238E27FC236}">
                      <a16:creationId xmlns:a16="http://schemas.microsoft.com/office/drawing/2014/main" id="{74FA5E4E-D805-4830-AFFE-998EDC10074B}"/>
                    </a:ext>
                  </a:extLst>
                </p:cNvPr>
                <p:cNvSpPr/>
                <p:nvPr>
                  <p:custDataLst>
                    <p:tags r:id="rId222"/>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4" name="Group 1071">
                <a:extLst>
                  <a:ext uri="{FF2B5EF4-FFF2-40B4-BE49-F238E27FC236}">
                    <a16:creationId xmlns:a16="http://schemas.microsoft.com/office/drawing/2014/main" id="{225A72E8-B418-40F7-B7EB-2D00F34B5D0F}"/>
                  </a:ext>
                </a:extLst>
              </p:cNvPr>
              <p:cNvGrpSpPr/>
              <p:nvPr/>
            </p:nvGrpSpPr>
            <p:grpSpPr>
              <a:xfrm>
                <a:off x="707286" y="2273913"/>
                <a:ext cx="939689" cy="103689"/>
                <a:chOff x="703378" y="1693789"/>
                <a:chExt cx="939689" cy="103689"/>
              </a:xfrm>
              <a:grpFill/>
            </p:grpSpPr>
            <p:sp>
              <p:nvSpPr>
                <p:cNvPr id="250" name="Rounded Rectangle 247">
                  <a:extLst>
                    <a:ext uri="{FF2B5EF4-FFF2-40B4-BE49-F238E27FC236}">
                      <a16:creationId xmlns:a16="http://schemas.microsoft.com/office/drawing/2014/main" id="{4FF19343-0D21-480E-833A-9422A7D43F4E}"/>
                    </a:ext>
                  </a:extLst>
                </p:cNvPr>
                <p:cNvSpPr/>
                <p:nvPr>
                  <p:custDataLst>
                    <p:tags r:id="rId207"/>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1" name="Rounded Rectangle 248">
                  <a:extLst>
                    <a:ext uri="{FF2B5EF4-FFF2-40B4-BE49-F238E27FC236}">
                      <a16:creationId xmlns:a16="http://schemas.microsoft.com/office/drawing/2014/main" id="{9D37CF50-EA51-49A5-AC14-694133491D69}"/>
                    </a:ext>
                  </a:extLst>
                </p:cNvPr>
                <p:cNvSpPr/>
                <p:nvPr>
                  <p:custDataLst>
                    <p:tags r:id="rId208"/>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2" name="Rounded Rectangle 249">
                  <a:extLst>
                    <a:ext uri="{FF2B5EF4-FFF2-40B4-BE49-F238E27FC236}">
                      <a16:creationId xmlns:a16="http://schemas.microsoft.com/office/drawing/2014/main" id="{5D79D136-9C78-4095-B881-8D029CED1FB3}"/>
                    </a:ext>
                  </a:extLst>
                </p:cNvPr>
                <p:cNvSpPr/>
                <p:nvPr>
                  <p:custDataLst>
                    <p:tags r:id="rId209"/>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3" name="Rounded Rectangle 250">
                  <a:extLst>
                    <a:ext uri="{FF2B5EF4-FFF2-40B4-BE49-F238E27FC236}">
                      <a16:creationId xmlns:a16="http://schemas.microsoft.com/office/drawing/2014/main" id="{76923832-A08E-48B9-9FF2-C0BB55925450}"/>
                    </a:ext>
                  </a:extLst>
                </p:cNvPr>
                <p:cNvSpPr/>
                <p:nvPr>
                  <p:custDataLst>
                    <p:tags r:id="rId210"/>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4" name="Rounded Rectangle 251">
                  <a:extLst>
                    <a:ext uri="{FF2B5EF4-FFF2-40B4-BE49-F238E27FC236}">
                      <a16:creationId xmlns:a16="http://schemas.microsoft.com/office/drawing/2014/main" id="{D498ADEB-4D01-43CD-BE41-E45749F55694}"/>
                    </a:ext>
                  </a:extLst>
                </p:cNvPr>
                <p:cNvSpPr/>
                <p:nvPr>
                  <p:custDataLst>
                    <p:tags r:id="rId211"/>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5" name="Rounded Rectangle 252">
                  <a:extLst>
                    <a:ext uri="{FF2B5EF4-FFF2-40B4-BE49-F238E27FC236}">
                      <a16:creationId xmlns:a16="http://schemas.microsoft.com/office/drawing/2014/main" id="{44F08E96-CB2C-44A3-815E-61577D9C62D7}"/>
                    </a:ext>
                  </a:extLst>
                </p:cNvPr>
                <p:cNvSpPr/>
                <p:nvPr>
                  <p:custDataLst>
                    <p:tags r:id="rId212"/>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6" name="Rounded Rectangle 253">
                  <a:extLst>
                    <a:ext uri="{FF2B5EF4-FFF2-40B4-BE49-F238E27FC236}">
                      <a16:creationId xmlns:a16="http://schemas.microsoft.com/office/drawing/2014/main" id="{6F8399D7-F7FE-4E87-9B8F-4CF09FFDF31F}"/>
                    </a:ext>
                  </a:extLst>
                </p:cNvPr>
                <p:cNvSpPr/>
                <p:nvPr>
                  <p:custDataLst>
                    <p:tags r:id="rId213"/>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7" name="Rounded Rectangle 254">
                  <a:extLst>
                    <a:ext uri="{FF2B5EF4-FFF2-40B4-BE49-F238E27FC236}">
                      <a16:creationId xmlns:a16="http://schemas.microsoft.com/office/drawing/2014/main" id="{CC7F76F6-0E84-44A3-8D35-9D2C4365CF68}"/>
                    </a:ext>
                  </a:extLst>
                </p:cNvPr>
                <p:cNvSpPr/>
                <p:nvPr>
                  <p:custDataLst>
                    <p:tags r:id="rId214"/>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5" name="Group 1080">
                <a:extLst>
                  <a:ext uri="{FF2B5EF4-FFF2-40B4-BE49-F238E27FC236}">
                    <a16:creationId xmlns:a16="http://schemas.microsoft.com/office/drawing/2014/main" id="{3CDA16A3-B7C2-4673-ADA3-1D41AD22BBDC}"/>
                  </a:ext>
                </a:extLst>
              </p:cNvPr>
              <p:cNvGrpSpPr/>
              <p:nvPr/>
            </p:nvGrpSpPr>
            <p:grpSpPr>
              <a:xfrm>
                <a:off x="707286" y="2418944"/>
                <a:ext cx="939689" cy="103689"/>
                <a:chOff x="703378" y="1693789"/>
                <a:chExt cx="939689" cy="103689"/>
              </a:xfrm>
              <a:grpFill/>
            </p:grpSpPr>
            <p:sp>
              <p:nvSpPr>
                <p:cNvPr id="242" name="Rounded Rectangle 239">
                  <a:extLst>
                    <a:ext uri="{FF2B5EF4-FFF2-40B4-BE49-F238E27FC236}">
                      <a16:creationId xmlns:a16="http://schemas.microsoft.com/office/drawing/2014/main" id="{010D91B9-9D15-400B-A30A-3B8D30D56C87}"/>
                    </a:ext>
                  </a:extLst>
                </p:cNvPr>
                <p:cNvSpPr/>
                <p:nvPr>
                  <p:custDataLst>
                    <p:tags r:id="rId199"/>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3" name="Rounded Rectangle 240">
                  <a:extLst>
                    <a:ext uri="{FF2B5EF4-FFF2-40B4-BE49-F238E27FC236}">
                      <a16:creationId xmlns:a16="http://schemas.microsoft.com/office/drawing/2014/main" id="{E14B1531-B080-4204-B4A5-A082A100F909}"/>
                    </a:ext>
                  </a:extLst>
                </p:cNvPr>
                <p:cNvSpPr/>
                <p:nvPr>
                  <p:custDataLst>
                    <p:tags r:id="rId200"/>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4" name="Rounded Rectangle 241">
                  <a:extLst>
                    <a:ext uri="{FF2B5EF4-FFF2-40B4-BE49-F238E27FC236}">
                      <a16:creationId xmlns:a16="http://schemas.microsoft.com/office/drawing/2014/main" id="{A44D1DEE-1B4C-49E4-9BD3-79FB7C12ABFB}"/>
                    </a:ext>
                  </a:extLst>
                </p:cNvPr>
                <p:cNvSpPr/>
                <p:nvPr>
                  <p:custDataLst>
                    <p:tags r:id="rId201"/>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5" name="Rounded Rectangle 242">
                  <a:extLst>
                    <a:ext uri="{FF2B5EF4-FFF2-40B4-BE49-F238E27FC236}">
                      <a16:creationId xmlns:a16="http://schemas.microsoft.com/office/drawing/2014/main" id="{4BA57C81-FE2A-4F24-B51C-ED36870E01AA}"/>
                    </a:ext>
                  </a:extLst>
                </p:cNvPr>
                <p:cNvSpPr/>
                <p:nvPr>
                  <p:custDataLst>
                    <p:tags r:id="rId202"/>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6" name="Rounded Rectangle 243">
                  <a:extLst>
                    <a:ext uri="{FF2B5EF4-FFF2-40B4-BE49-F238E27FC236}">
                      <a16:creationId xmlns:a16="http://schemas.microsoft.com/office/drawing/2014/main" id="{794321BB-9D22-47A0-BCCD-F5467A8CDCB3}"/>
                    </a:ext>
                  </a:extLst>
                </p:cNvPr>
                <p:cNvSpPr/>
                <p:nvPr>
                  <p:custDataLst>
                    <p:tags r:id="rId203"/>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7" name="Rounded Rectangle 244">
                  <a:extLst>
                    <a:ext uri="{FF2B5EF4-FFF2-40B4-BE49-F238E27FC236}">
                      <a16:creationId xmlns:a16="http://schemas.microsoft.com/office/drawing/2014/main" id="{90345CED-A463-42EE-871F-69BCFA59D084}"/>
                    </a:ext>
                  </a:extLst>
                </p:cNvPr>
                <p:cNvSpPr/>
                <p:nvPr>
                  <p:custDataLst>
                    <p:tags r:id="rId204"/>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8" name="Rounded Rectangle 245">
                  <a:extLst>
                    <a:ext uri="{FF2B5EF4-FFF2-40B4-BE49-F238E27FC236}">
                      <a16:creationId xmlns:a16="http://schemas.microsoft.com/office/drawing/2014/main" id="{B6162753-CDAB-4BBD-BAC0-822BAA15353B}"/>
                    </a:ext>
                  </a:extLst>
                </p:cNvPr>
                <p:cNvSpPr/>
                <p:nvPr>
                  <p:custDataLst>
                    <p:tags r:id="rId205"/>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9" name="Rounded Rectangle 246">
                  <a:extLst>
                    <a:ext uri="{FF2B5EF4-FFF2-40B4-BE49-F238E27FC236}">
                      <a16:creationId xmlns:a16="http://schemas.microsoft.com/office/drawing/2014/main" id="{4E6ECAC2-AB94-45D3-AB18-2586CCC28052}"/>
                    </a:ext>
                  </a:extLst>
                </p:cNvPr>
                <p:cNvSpPr/>
                <p:nvPr>
                  <p:custDataLst>
                    <p:tags r:id="rId206"/>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6" name="Group 1089">
                <a:extLst>
                  <a:ext uri="{FF2B5EF4-FFF2-40B4-BE49-F238E27FC236}">
                    <a16:creationId xmlns:a16="http://schemas.microsoft.com/office/drawing/2014/main" id="{BD77712F-0B4C-46B1-B357-33F3709BF403}"/>
                  </a:ext>
                </a:extLst>
              </p:cNvPr>
              <p:cNvGrpSpPr/>
              <p:nvPr/>
            </p:nvGrpSpPr>
            <p:grpSpPr>
              <a:xfrm>
                <a:off x="707286" y="2563975"/>
                <a:ext cx="939689" cy="103689"/>
                <a:chOff x="703378" y="1693789"/>
                <a:chExt cx="939689" cy="103689"/>
              </a:xfrm>
              <a:grpFill/>
            </p:grpSpPr>
            <p:sp>
              <p:nvSpPr>
                <p:cNvPr id="234" name="Rounded Rectangle 231">
                  <a:extLst>
                    <a:ext uri="{FF2B5EF4-FFF2-40B4-BE49-F238E27FC236}">
                      <a16:creationId xmlns:a16="http://schemas.microsoft.com/office/drawing/2014/main" id="{57B1292E-A677-42EC-B2A8-971FB9371E2C}"/>
                    </a:ext>
                  </a:extLst>
                </p:cNvPr>
                <p:cNvSpPr/>
                <p:nvPr>
                  <p:custDataLst>
                    <p:tags r:id="rId191"/>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5" name="Rounded Rectangle 232">
                  <a:extLst>
                    <a:ext uri="{FF2B5EF4-FFF2-40B4-BE49-F238E27FC236}">
                      <a16:creationId xmlns:a16="http://schemas.microsoft.com/office/drawing/2014/main" id="{64839842-16D8-41DA-B7AA-5CE5B72453C8}"/>
                    </a:ext>
                  </a:extLst>
                </p:cNvPr>
                <p:cNvSpPr/>
                <p:nvPr>
                  <p:custDataLst>
                    <p:tags r:id="rId192"/>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6" name="Rounded Rectangle 233">
                  <a:extLst>
                    <a:ext uri="{FF2B5EF4-FFF2-40B4-BE49-F238E27FC236}">
                      <a16:creationId xmlns:a16="http://schemas.microsoft.com/office/drawing/2014/main" id="{80F4F6A8-A6CF-4DF1-9A56-2BF1FAD230C1}"/>
                    </a:ext>
                  </a:extLst>
                </p:cNvPr>
                <p:cNvSpPr/>
                <p:nvPr>
                  <p:custDataLst>
                    <p:tags r:id="rId193"/>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7" name="Rounded Rectangle 234">
                  <a:extLst>
                    <a:ext uri="{FF2B5EF4-FFF2-40B4-BE49-F238E27FC236}">
                      <a16:creationId xmlns:a16="http://schemas.microsoft.com/office/drawing/2014/main" id="{CE7BA7BF-B3FD-499B-828E-3801323F551E}"/>
                    </a:ext>
                  </a:extLst>
                </p:cNvPr>
                <p:cNvSpPr/>
                <p:nvPr>
                  <p:custDataLst>
                    <p:tags r:id="rId194"/>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8" name="Rounded Rectangle 235">
                  <a:extLst>
                    <a:ext uri="{FF2B5EF4-FFF2-40B4-BE49-F238E27FC236}">
                      <a16:creationId xmlns:a16="http://schemas.microsoft.com/office/drawing/2014/main" id="{0EEA6F36-F1C5-4146-8790-ADC2C4FC7309}"/>
                    </a:ext>
                  </a:extLst>
                </p:cNvPr>
                <p:cNvSpPr/>
                <p:nvPr>
                  <p:custDataLst>
                    <p:tags r:id="rId195"/>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9" name="Rounded Rectangle 236">
                  <a:extLst>
                    <a:ext uri="{FF2B5EF4-FFF2-40B4-BE49-F238E27FC236}">
                      <a16:creationId xmlns:a16="http://schemas.microsoft.com/office/drawing/2014/main" id="{8FE29D79-8C65-4657-97E0-9B07FC701D6D}"/>
                    </a:ext>
                  </a:extLst>
                </p:cNvPr>
                <p:cNvSpPr/>
                <p:nvPr>
                  <p:custDataLst>
                    <p:tags r:id="rId196"/>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0" name="Rounded Rectangle 237">
                  <a:extLst>
                    <a:ext uri="{FF2B5EF4-FFF2-40B4-BE49-F238E27FC236}">
                      <a16:creationId xmlns:a16="http://schemas.microsoft.com/office/drawing/2014/main" id="{1FDD5645-8D1C-4275-8C13-6E9C96A538F6}"/>
                    </a:ext>
                  </a:extLst>
                </p:cNvPr>
                <p:cNvSpPr/>
                <p:nvPr>
                  <p:custDataLst>
                    <p:tags r:id="rId197"/>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1" name="Rounded Rectangle 238">
                  <a:extLst>
                    <a:ext uri="{FF2B5EF4-FFF2-40B4-BE49-F238E27FC236}">
                      <a16:creationId xmlns:a16="http://schemas.microsoft.com/office/drawing/2014/main" id="{9A0296DD-E573-49F7-8768-D2FC88085852}"/>
                    </a:ext>
                  </a:extLst>
                </p:cNvPr>
                <p:cNvSpPr/>
                <p:nvPr>
                  <p:custDataLst>
                    <p:tags r:id="rId198"/>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7" name="Group 1098">
                <a:extLst>
                  <a:ext uri="{FF2B5EF4-FFF2-40B4-BE49-F238E27FC236}">
                    <a16:creationId xmlns:a16="http://schemas.microsoft.com/office/drawing/2014/main" id="{BCBBE8F4-EFB4-43FC-BE48-DCB05A45ECEB}"/>
                  </a:ext>
                </a:extLst>
              </p:cNvPr>
              <p:cNvGrpSpPr/>
              <p:nvPr/>
            </p:nvGrpSpPr>
            <p:grpSpPr>
              <a:xfrm>
                <a:off x="707286" y="2709006"/>
                <a:ext cx="939689" cy="103689"/>
                <a:chOff x="703378" y="1693789"/>
                <a:chExt cx="939689" cy="103689"/>
              </a:xfrm>
              <a:grpFill/>
            </p:grpSpPr>
            <p:sp>
              <p:nvSpPr>
                <p:cNvPr id="226" name="Rounded Rectangle 223">
                  <a:extLst>
                    <a:ext uri="{FF2B5EF4-FFF2-40B4-BE49-F238E27FC236}">
                      <a16:creationId xmlns:a16="http://schemas.microsoft.com/office/drawing/2014/main" id="{2F40965F-875F-4251-AA48-D81D23E4E734}"/>
                    </a:ext>
                  </a:extLst>
                </p:cNvPr>
                <p:cNvSpPr/>
                <p:nvPr>
                  <p:custDataLst>
                    <p:tags r:id="rId183"/>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7" name="Rounded Rectangle 224">
                  <a:extLst>
                    <a:ext uri="{FF2B5EF4-FFF2-40B4-BE49-F238E27FC236}">
                      <a16:creationId xmlns:a16="http://schemas.microsoft.com/office/drawing/2014/main" id="{4BFB2EC6-84AF-455F-8AB1-8B65FE0E5B13}"/>
                    </a:ext>
                  </a:extLst>
                </p:cNvPr>
                <p:cNvSpPr/>
                <p:nvPr>
                  <p:custDataLst>
                    <p:tags r:id="rId184"/>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8" name="Rounded Rectangle 225">
                  <a:extLst>
                    <a:ext uri="{FF2B5EF4-FFF2-40B4-BE49-F238E27FC236}">
                      <a16:creationId xmlns:a16="http://schemas.microsoft.com/office/drawing/2014/main" id="{C982D26F-BBBB-4F65-939A-5615A58B8CFB}"/>
                    </a:ext>
                  </a:extLst>
                </p:cNvPr>
                <p:cNvSpPr/>
                <p:nvPr>
                  <p:custDataLst>
                    <p:tags r:id="rId185"/>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9" name="Rounded Rectangle 226">
                  <a:extLst>
                    <a:ext uri="{FF2B5EF4-FFF2-40B4-BE49-F238E27FC236}">
                      <a16:creationId xmlns:a16="http://schemas.microsoft.com/office/drawing/2014/main" id="{A2A815F7-8CF9-48DD-A1C1-A5D12B28A737}"/>
                    </a:ext>
                  </a:extLst>
                </p:cNvPr>
                <p:cNvSpPr/>
                <p:nvPr>
                  <p:custDataLst>
                    <p:tags r:id="rId186"/>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0" name="Rounded Rectangle 227">
                  <a:extLst>
                    <a:ext uri="{FF2B5EF4-FFF2-40B4-BE49-F238E27FC236}">
                      <a16:creationId xmlns:a16="http://schemas.microsoft.com/office/drawing/2014/main" id="{31949C4D-406B-419F-B163-58CC2F7A6CAF}"/>
                    </a:ext>
                  </a:extLst>
                </p:cNvPr>
                <p:cNvSpPr/>
                <p:nvPr>
                  <p:custDataLst>
                    <p:tags r:id="rId187"/>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1" name="Rounded Rectangle 228">
                  <a:extLst>
                    <a:ext uri="{FF2B5EF4-FFF2-40B4-BE49-F238E27FC236}">
                      <a16:creationId xmlns:a16="http://schemas.microsoft.com/office/drawing/2014/main" id="{F12105F7-5757-4D9F-A3F5-7AF4BB94F2C6}"/>
                    </a:ext>
                  </a:extLst>
                </p:cNvPr>
                <p:cNvSpPr/>
                <p:nvPr>
                  <p:custDataLst>
                    <p:tags r:id="rId188"/>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2" name="Rounded Rectangle 229">
                  <a:extLst>
                    <a:ext uri="{FF2B5EF4-FFF2-40B4-BE49-F238E27FC236}">
                      <a16:creationId xmlns:a16="http://schemas.microsoft.com/office/drawing/2014/main" id="{BB9C635C-D8C2-4980-9872-E7CF6A0328E9}"/>
                    </a:ext>
                  </a:extLst>
                </p:cNvPr>
                <p:cNvSpPr/>
                <p:nvPr>
                  <p:custDataLst>
                    <p:tags r:id="rId189"/>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3" name="Rounded Rectangle 230">
                  <a:extLst>
                    <a:ext uri="{FF2B5EF4-FFF2-40B4-BE49-F238E27FC236}">
                      <a16:creationId xmlns:a16="http://schemas.microsoft.com/office/drawing/2014/main" id="{7C010682-C395-49A0-B6F8-CB73AC9B8D37}"/>
                    </a:ext>
                  </a:extLst>
                </p:cNvPr>
                <p:cNvSpPr/>
                <p:nvPr>
                  <p:custDataLst>
                    <p:tags r:id="rId190"/>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8" name="Group 1107">
                <a:extLst>
                  <a:ext uri="{FF2B5EF4-FFF2-40B4-BE49-F238E27FC236}">
                    <a16:creationId xmlns:a16="http://schemas.microsoft.com/office/drawing/2014/main" id="{4FF40FC6-F463-48C6-B597-FB676E5CA9C8}"/>
                  </a:ext>
                </a:extLst>
              </p:cNvPr>
              <p:cNvGrpSpPr/>
              <p:nvPr/>
            </p:nvGrpSpPr>
            <p:grpSpPr>
              <a:xfrm>
                <a:off x="707286" y="2854037"/>
                <a:ext cx="939689" cy="103689"/>
                <a:chOff x="703378" y="1693789"/>
                <a:chExt cx="939689" cy="103689"/>
              </a:xfrm>
              <a:grpFill/>
            </p:grpSpPr>
            <p:sp>
              <p:nvSpPr>
                <p:cNvPr id="218" name="Rounded Rectangle 215">
                  <a:extLst>
                    <a:ext uri="{FF2B5EF4-FFF2-40B4-BE49-F238E27FC236}">
                      <a16:creationId xmlns:a16="http://schemas.microsoft.com/office/drawing/2014/main" id="{FC72F4A1-8305-48D7-BD06-5055E6F484B7}"/>
                    </a:ext>
                  </a:extLst>
                </p:cNvPr>
                <p:cNvSpPr/>
                <p:nvPr>
                  <p:custDataLst>
                    <p:tags r:id="rId175"/>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9" name="Rounded Rectangle 216">
                  <a:extLst>
                    <a:ext uri="{FF2B5EF4-FFF2-40B4-BE49-F238E27FC236}">
                      <a16:creationId xmlns:a16="http://schemas.microsoft.com/office/drawing/2014/main" id="{4323A13B-C7CD-471F-A777-319093219031}"/>
                    </a:ext>
                  </a:extLst>
                </p:cNvPr>
                <p:cNvSpPr/>
                <p:nvPr>
                  <p:custDataLst>
                    <p:tags r:id="rId176"/>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0" name="Rounded Rectangle 217">
                  <a:extLst>
                    <a:ext uri="{FF2B5EF4-FFF2-40B4-BE49-F238E27FC236}">
                      <a16:creationId xmlns:a16="http://schemas.microsoft.com/office/drawing/2014/main" id="{182DC043-49D4-41E8-ADF7-45F0CAA39148}"/>
                    </a:ext>
                  </a:extLst>
                </p:cNvPr>
                <p:cNvSpPr/>
                <p:nvPr>
                  <p:custDataLst>
                    <p:tags r:id="rId177"/>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1" name="Rounded Rectangle 218">
                  <a:extLst>
                    <a:ext uri="{FF2B5EF4-FFF2-40B4-BE49-F238E27FC236}">
                      <a16:creationId xmlns:a16="http://schemas.microsoft.com/office/drawing/2014/main" id="{A999DAD2-6793-4A47-BF6F-2E49256A6E92}"/>
                    </a:ext>
                  </a:extLst>
                </p:cNvPr>
                <p:cNvSpPr/>
                <p:nvPr>
                  <p:custDataLst>
                    <p:tags r:id="rId178"/>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2" name="Rounded Rectangle 219">
                  <a:extLst>
                    <a:ext uri="{FF2B5EF4-FFF2-40B4-BE49-F238E27FC236}">
                      <a16:creationId xmlns:a16="http://schemas.microsoft.com/office/drawing/2014/main" id="{00619238-1821-4A17-B24D-7DBD42AAA8AD}"/>
                    </a:ext>
                  </a:extLst>
                </p:cNvPr>
                <p:cNvSpPr/>
                <p:nvPr>
                  <p:custDataLst>
                    <p:tags r:id="rId179"/>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3" name="Rounded Rectangle 220">
                  <a:extLst>
                    <a:ext uri="{FF2B5EF4-FFF2-40B4-BE49-F238E27FC236}">
                      <a16:creationId xmlns:a16="http://schemas.microsoft.com/office/drawing/2014/main" id="{1BC9BF23-A3F5-4D41-A55C-8F2D77C0AEBD}"/>
                    </a:ext>
                  </a:extLst>
                </p:cNvPr>
                <p:cNvSpPr/>
                <p:nvPr>
                  <p:custDataLst>
                    <p:tags r:id="rId180"/>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4" name="Rounded Rectangle 221">
                  <a:extLst>
                    <a:ext uri="{FF2B5EF4-FFF2-40B4-BE49-F238E27FC236}">
                      <a16:creationId xmlns:a16="http://schemas.microsoft.com/office/drawing/2014/main" id="{73E46EA2-F72C-4477-8307-2394729C543F}"/>
                    </a:ext>
                  </a:extLst>
                </p:cNvPr>
                <p:cNvSpPr/>
                <p:nvPr>
                  <p:custDataLst>
                    <p:tags r:id="rId181"/>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5" name="Rounded Rectangle 222">
                  <a:extLst>
                    <a:ext uri="{FF2B5EF4-FFF2-40B4-BE49-F238E27FC236}">
                      <a16:creationId xmlns:a16="http://schemas.microsoft.com/office/drawing/2014/main" id="{E30A83B8-38A4-4CD8-AE2B-B868703E5306}"/>
                    </a:ext>
                  </a:extLst>
                </p:cNvPr>
                <p:cNvSpPr/>
                <p:nvPr>
                  <p:custDataLst>
                    <p:tags r:id="rId182"/>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9" name="Group 1116">
                <a:extLst>
                  <a:ext uri="{FF2B5EF4-FFF2-40B4-BE49-F238E27FC236}">
                    <a16:creationId xmlns:a16="http://schemas.microsoft.com/office/drawing/2014/main" id="{81225DC7-E833-496C-AE4B-F3A491ABA9F0}"/>
                  </a:ext>
                </a:extLst>
              </p:cNvPr>
              <p:cNvGrpSpPr/>
              <p:nvPr/>
            </p:nvGrpSpPr>
            <p:grpSpPr>
              <a:xfrm>
                <a:off x="707286" y="2999068"/>
                <a:ext cx="939689" cy="103689"/>
                <a:chOff x="703378" y="1693789"/>
                <a:chExt cx="939689" cy="103689"/>
              </a:xfrm>
              <a:grpFill/>
            </p:grpSpPr>
            <p:sp>
              <p:nvSpPr>
                <p:cNvPr id="210" name="Rounded Rectangle 207">
                  <a:extLst>
                    <a:ext uri="{FF2B5EF4-FFF2-40B4-BE49-F238E27FC236}">
                      <a16:creationId xmlns:a16="http://schemas.microsoft.com/office/drawing/2014/main" id="{CA32F775-C8CB-4B6B-8CC7-6FCFD77C3B8A}"/>
                    </a:ext>
                  </a:extLst>
                </p:cNvPr>
                <p:cNvSpPr/>
                <p:nvPr>
                  <p:custDataLst>
                    <p:tags r:id="rId167"/>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1" name="Rounded Rectangle 208">
                  <a:extLst>
                    <a:ext uri="{FF2B5EF4-FFF2-40B4-BE49-F238E27FC236}">
                      <a16:creationId xmlns:a16="http://schemas.microsoft.com/office/drawing/2014/main" id="{C971F0E7-6357-4806-B718-7ADE1E1F8567}"/>
                    </a:ext>
                  </a:extLst>
                </p:cNvPr>
                <p:cNvSpPr/>
                <p:nvPr>
                  <p:custDataLst>
                    <p:tags r:id="rId168"/>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2" name="Rounded Rectangle 209">
                  <a:extLst>
                    <a:ext uri="{FF2B5EF4-FFF2-40B4-BE49-F238E27FC236}">
                      <a16:creationId xmlns:a16="http://schemas.microsoft.com/office/drawing/2014/main" id="{67E14059-94F7-4CB7-8D2A-4586177536CB}"/>
                    </a:ext>
                  </a:extLst>
                </p:cNvPr>
                <p:cNvSpPr/>
                <p:nvPr>
                  <p:custDataLst>
                    <p:tags r:id="rId169"/>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3" name="Rounded Rectangle 210">
                  <a:extLst>
                    <a:ext uri="{FF2B5EF4-FFF2-40B4-BE49-F238E27FC236}">
                      <a16:creationId xmlns:a16="http://schemas.microsoft.com/office/drawing/2014/main" id="{1BFC8139-5345-4C01-9C24-42F6EA483570}"/>
                    </a:ext>
                  </a:extLst>
                </p:cNvPr>
                <p:cNvSpPr/>
                <p:nvPr>
                  <p:custDataLst>
                    <p:tags r:id="rId170"/>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4" name="Rounded Rectangle 211">
                  <a:extLst>
                    <a:ext uri="{FF2B5EF4-FFF2-40B4-BE49-F238E27FC236}">
                      <a16:creationId xmlns:a16="http://schemas.microsoft.com/office/drawing/2014/main" id="{D5255DB7-2377-46C0-8071-60F41E27DD23}"/>
                    </a:ext>
                  </a:extLst>
                </p:cNvPr>
                <p:cNvSpPr/>
                <p:nvPr>
                  <p:custDataLst>
                    <p:tags r:id="rId171"/>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5" name="Rounded Rectangle 212">
                  <a:extLst>
                    <a:ext uri="{FF2B5EF4-FFF2-40B4-BE49-F238E27FC236}">
                      <a16:creationId xmlns:a16="http://schemas.microsoft.com/office/drawing/2014/main" id="{717297B5-5DC5-46C0-928C-F1BD4354A18F}"/>
                    </a:ext>
                  </a:extLst>
                </p:cNvPr>
                <p:cNvSpPr/>
                <p:nvPr>
                  <p:custDataLst>
                    <p:tags r:id="rId172"/>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6" name="Rounded Rectangle 213">
                  <a:extLst>
                    <a:ext uri="{FF2B5EF4-FFF2-40B4-BE49-F238E27FC236}">
                      <a16:creationId xmlns:a16="http://schemas.microsoft.com/office/drawing/2014/main" id="{CF3DE57B-CF25-4EDF-AA63-A791F23A7A98}"/>
                    </a:ext>
                  </a:extLst>
                </p:cNvPr>
                <p:cNvSpPr/>
                <p:nvPr>
                  <p:custDataLst>
                    <p:tags r:id="rId173"/>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7" name="Rounded Rectangle 214">
                  <a:extLst>
                    <a:ext uri="{FF2B5EF4-FFF2-40B4-BE49-F238E27FC236}">
                      <a16:creationId xmlns:a16="http://schemas.microsoft.com/office/drawing/2014/main" id="{ACBCF02B-9D36-4411-99EC-6D5113C65AB0}"/>
                    </a:ext>
                  </a:extLst>
                </p:cNvPr>
                <p:cNvSpPr/>
                <p:nvPr>
                  <p:custDataLst>
                    <p:tags r:id="rId174"/>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0" name="Group 1125">
                <a:extLst>
                  <a:ext uri="{FF2B5EF4-FFF2-40B4-BE49-F238E27FC236}">
                    <a16:creationId xmlns:a16="http://schemas.microsoft.com/office/drawing/2014/main" id="{949C58BC-D27C-4364-9A49-04A135CD1538}"/>
                  </a:ext>
                </a:extLst>
              </p:cNvPr>
              <p:cNvGrpSpPr/>
              <p:nvPr/>
            </p:nvGrpSpPr>
            <p:grpSpPr>
              <a:xfrm>
                <a:off x="707286" y="3144099"/>
                <a:ext cx="939689" cy="103689"/>
                <a:chOff x="703378" y="1693789"/>
                <a:chExt cx="939689" cy="103689"/>
              </a:xfrm>
              <a:grpFill/>
            </p:grpSpPr>
            <p:sp>
              <p:nvSpPr>
                <p:cNvPr id="202" name="Rounded Rectangle 199">
                  <a:extLst>
                    <a:ext uri="{FF2B5EF4-FFF2-40B4-BE49-F238E27FC236}">
                      <a16:creationId xmlns:a16="http://schemas.microsoft.com/office/drawing/2014/main" id="{ED940F13-C388-4998-8AE5-1BAE471104E3}"/>
                    </a:ext>
                  </a:extLst>
                </p:cNvPr>
                <p:cNvSpPr/>
                <p:nvPr>
                  <p:custDataLst>
                    <p:tags r:id="rId159"/>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3" name="Rounded Rectangle 200">
                  <a:extLst>
                    <a:ext uri="{FF2B5EF4-FFF2-40B4-BE49-F238E27FC236}">
                      <a16:creationId xmlns:a16="http://schemas.microsoft.com/office/drawing/2014/main" id="{05335147-DF05-47C8-B229-AADDCDB091AC}"/>
                    </a:ext>
                  </a:extLst>
                </p:cNvPr>
                <p:cNvSpPr/>
                <p:nvPr>
                  <p:custDataLst>
                    <p:tags r:id="rId160"/>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4" name="Rounded Rectangle 201">
                  <a:extLst>
                    <a:ext uri="{FF2B5EF4-FFF2-40B4-BE49-F238E27FC236}">
                      <a16:creationId xmlns:a16="http://schemas.microsoft.com/office/drawing/2014/main" id="{6FD4E999-52A8-4DCA-AFC6-7CEDEB3D2A82}"/>
                    </a:ext>
                  </a:extLst>
                </p:cNvPr>
                <p:cNvSpPr/>
                <p:nvPr>
                  <p:custDataLst>
                    <p:tags r:id="rId161"/>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5" name="Rounded Rectangle 202">
                  <a:extLst>
                    <a:ext uri="{FF2B5EF4-FFF2-40B4-BE49-F238E27FC236}">
                      <a16:creationId xmlns:a16="http://schemas.microsoft.com/office/drawing/2014/main" id="{60BA231F-56E1-4A13-8168-7D29346BF0C8}"/>
                    </a:ext>
                  </a:extLst>
                </p:cNvPr>
                <p:cNvSpPr/>
                <p:nvPr>
                  <p:custDataLst>
                    <p:tags r:id="rId162"/>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6" name="Rounded Rectangle 203">
                  <a:extLst>
                    <a:ext uri="{FF2B5EF4-FFF2-40B4-BE49-F238E27FC236}">
                      <a16:creationId xmlns:a16="http://schemas.microsoft.com/office/drawing/2014/main" id="{B6C6619C-CBE2-4567-AA38-239D53F36A78}"/>
                    </a:ext>
                  </a:extLst>
                </p:cNvPr>
                <p:cNvSpPr/>
                <p:nvPr>
                  <p:custDataLst>
                    <p:tags r:id="rId163"/>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7" name="Rounded Rectangle 204">
                  <a:extLst>
                    <a:ext uri="{FF2B5EF4-FFF2-40B4-BE49-F238E27FC236}">
                      <a16:creationId xmlns:a16="http://schemas.microsoft.com/office/drawing/2014/main" id="{5D3720B7-0196-4AD6-B992-4111E3EA2484}"/>
                    </a:ext>
                  </a:extLst>
                </p:cNvPr>
                <p:cNvSpPr/>
                <p:nvPr>
                  <p:custDataLst>
                    <p:tags r:id="rId164"/>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8" name="Rounded Rectangle 205">
                  <a:extLst>
                    <a:ext uri="{FF2B5EF4-FFF2-40B4-BE49-F238E27FC236}">
                      <a16:creationId xmlns:a16="http://schemas.microsoft.com/office/drawing/2014/main" id="{3F1A094F-D59C-4D61-BC4C-E9D417A53E32}"/>
                    </a:ext>
                  </a:extLst>
                </p:cNvPr>
                <p:cNvSpPr/>
                <p:nvPr>
                  <p:custDataLst>
                    <p:tags r:id="rId165"/>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9" name="Rounded Rectangle 206">
                  <a:extLst>
                    <a:ext uri="{FF2B5EF4-FFF2-40B4-BE49-F238E27FC236}">
                      <a16:creationId xmlns:a16="http://schemas.microsoft.com/office/drawing/2014/main" id="{9ABB73A2-3566-4380-9DEA-B1B24DD05DC6}"/>
                    </a:ext>
                  </a:extLst>
                </p:cNvPr>
                <p:cNvSpPr/>
                <p:nvPr>
                  <p:custDataLst>
                    <p:tags r:id="rId166"/>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1" name="Group 1134">
                <a:extLst>
                  <a:ext uri="{FF2B5EF4-FFF2-40B4-BE49-F238E27FC236}">
                    <a16:creationId xmlns:a16="http://schemas.microsoft.com/office/drawing/2014/main" id="{55256FC4-AA67-4538-A678-4F3C0313FDE8}"/>
                  </a:ext>
                </a:extLst>
              </p:cNvPr>
              <p:cNvGrpSpPr/>
              <p:nvPr/>
            </p:nvGrpSpPr>
            <p:grpSpPr>
              <a:xfrm>
                <a:off x="707286" y="3289130"/>
                <a:ext cx="939689" cy="103689"/>
                <a:chOff x="703378" y="1693789"/>
                <a:chExt cx="939689" cy="103689"/>
              </a:xfrm>
              <a:grpFill/>
            </p:grpSpPr>
            <p:sp>
              <p:nvSpPr>
                <p:cNvPr id="194" name="Rounded Rectangle 191">
                  <a:extLst>
                    <a:ext uri="{FF2B5EF4-FFF2-40B4-BE49-F238E27FC236}">
                      <a16:creationId xmlns:a16="http://schemas.microsoft.com/office/drawing/2014/main" id="{0CF6C601-FE33-44C0-9739-21D087FD0133}"/>
                    </a:ext>
                  </a:extLst>
                </p:cNvPr>
                <p:cNvSpPr/>
                <p:nvPr>
                  <p:custDataLst>
                    <p:tags r:id="rId151"/>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5" name="Rounded Rectangle 192">
                  <a:extLst>
                    <a:ext uri="{FF2B5EF4-FFF2-40B4-BE49-F238E27FC236}">
                      <a16:creationId xmlns:a16="http://schemas.microsoft.com/office/drawing/2014/main" id="{0FE3FCCD-074F-4E33-8166-1232502070B3}"/>
                    </a:ext>
                  </a:extLst>
                </p:cNvPr>
                <p:cNvSpPr/>
                <p:nvPr>
                  <p:custDataLst>
                    <p:tags r:id="rId152"/>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6" name="Rounded Rectangle 193">
                  <a:extLst>
                    <a:ext uri="{FF2B5EF4-FFF2-40B4-BE49-F238E27FC236}">
                      <a16:creationId xmlns:a16="http://schemas.microsoft.com/office/drawing/2014/main" id="{D040E1BB-0A5E-4B7B-842F-BC6B5BE3291A}"/>
                    </a:ext>
                  </a:extLst>
                </p:cNvPr>
                <p:cNvSpPr/>
                <p:nvPr>
                  <p:custDataLst>
                    <p:tags r:id="rId153"/>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7" name="Rounded Rectangle 194">
                  <a:extLst>
                    <a:ext uri="{FF2B5EF4-FFF2-40B4-BE49-F238E27FC236}">
                      <a16:creationId xmlns:a16="http://schemas.microsoft.com/office/drawing/2014/main" id="{90731E95-93AC-4958-B7D5-CC9C8CAB0BA7}"/>
                    </a:ext>
                  </a:extLst>
                </p:cNvPr>
                <p:cNvSpPr/>
                <p:nvPr>
                  <p:custDataLst>
                    <p:tags r:id="rId154"/>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8" name="Rounded Rectangle 195">
                  <a:extLst>
                    <a:ext uri="{FF2B5EF4-FFF2-40B4-BE49-F238E27FC236}">
                      <a16:creationId xmlns:a16="http://schemas.microsoft.com/office/drawing/2014/main" id="{EBCE3DBC-5428-49C4-93AB-011EF03F6F3C}"/>
                    </a:ext>
                  </a:extLst>
                </p:cNvPr>
                <p:cNvSpPr/>
                <p:nvPr>
                  <p:custDataLst>
                    <p:tags r:id="rId155"/>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9" name="Rounded Rectangle 196">
                  <a:extLst>
                    <a:ext uri="{FF2B5EF4-FFF2-40B4-BE49-F238E27FC236}">
                      <a16:creationId xmlns:a16="http://schemas.microsoft.com/office/drawing/2014/main" id="{BD083860-2491-455B-9154-48981BC2265A}"/>
                    </a:ext>
                  </a:extLst>
                </p:cNvPr>
                <p:cNvSpPr/>
                <p:nvPr>
                  <p:custDataLst>
                    <p:tags r:id="rId156"/>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0" name="Rounded Rectangle 197">
                  <a:extLst>
                    <a:ext uri="{FF2B5EF4-FFF2-40B4-BE49-F238E27FC236}">
                      <a16:creationId xmlns:a16="http://schemas.microsoft.com/office/drawing/2014/main" id="{348E183A-4AC1-4394-989A-CAD9A990E096}"/>
                    </a:ext>
                  </a:extLst>
                </p:cNvPr>
                <p:cNvSpPr/>
                <p:nvPr>
                  <p:custDataLst>
                    <p:tags r:id="rId157"/>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1" name="Rounded Rectangle 198">
                  <a:extLst>
                    <a:ext uri="{FF2B5EF4-FFF2-40B4-BE49-F238E27FC236}">
                      <a16:creationId xmlns:a16="http://schemas.microsoft.com/office/drawing/2014/main" id="{B148A83C-644E-402B-B008-B61538246AD1}"/>
                    </a:ext>
                  </a:extLst>
                </p:cNvPr>
                <p:cNvSpPr/>
                <p:nvPr>
                  <p:custDataLst>
                    <p:tags r:id="rId158"/>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2" name="Group 1143">
                <a:extLst>
                  <a:ext uri="{FF2B5EF4-FFF2-40B4-BE49-F238E27FC236}">
                    <a16:creationId xmlns:a16="http://schemas.microsoft.com/office/drawing/2014/main" id="{930220E7-F161-4C59-B7D5-1E7C8F37DEB7}"/>
                  </a:ext>
                </a:extLst>
              </p:cNvPr>
              <p:cNvGrpSpPr/>
              <p:nvPr/>
            </p:nvGrpSpPr>
            <p:grpSpPr>
              <a:xfrm>
                <a:off x="707286" y="3434161"/>
                <a:ext cx="939689" cy="103689"/>
                <a:chOff x="703378" y="1693789"/>
                <a:chExt cx="939689" cy="103689"/>
              </a:xfrm>
              <a:grpFill/>
            </p:grpSpPr>
            <p:sp>
              <p:nvSpPr>
                <p:cNvPr id="186" name="Rounded Rectangle 183">
                  <a:extLst>
                    <a:ext uri="{FF2B5EF4-FFF2-40B4-BE49-F238E27FC236}">
                      <a16:creationId xmlns:a16="http://schemas.microsoft.com/office/drawing/2014/main" id="{C4D1D0B5-9648-4491-829E-81213CDA87E4}"/>
                    </a:ext>
                  </a:extLst>
                </p:cNvPr>
                <p:cNvSpPr/>
                <p:nvPr>
                  <p:custDataLst>
                    <p:tags r:id="rId143"/>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7" name="Rounded Rectangle 184">
                  <a:extLst>
                    <a:ext uri="{FF2B5EF4-FFF2-40B4-BE49-F238E27FC236}">
                      <a16:creationId xmlns:a16="http://schemas.microsoft.com/office/drawing/2014/main" id="{16E63FF7-260B-4AF9-AAA0-B58D311981E7}"/>
                    </a:ext>
                  </a:extLst>
                </p:cNvPr>
                <p:cNvSpPr/>
                <p:nvPr>
                  <p:custDataLst>
                    <p:tags r:id="rId144"/>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8" name="Rounded Rectangle 185">
                  <a:extLst>
                    <a:ext uri="{FF2B5EF4-FFF2-40B4-BE49-F238E27FC236}">
                      <a16:creationId xmlns:a16="http://schemas.microsoft.com/office/drawing/2014/main" id="{1ED54F18-BC37-4C6B-BE60-B5A966E5BFC7}"/>
                    </a:ext>
                  </a:extLst>
                </p:cNvPr>
                <p:cNvSpPr/>
                <p:nvPr>
                  <p:custDataLst>
                    <p:tags r:id="rId145"/>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9" name="Rounded Rectangle 186">
                  <a:extLst>
                    <a:ext uri="{FF2B5EF4-FFF2-40B4-BE49-F238E27FC236}">
                      <a16:creationId xmlns:a16="http://schemas.microsoft.com/office/drawing/2014/main" id="{C55EF74D-75DB-48CB-9C61-39B0DF56313D}"/>
                    </a:ext>
                  </a:extLst>
                </p:cNvPr>
                <p:cNvSpPr/>
                <p:nvPr>
                  <p:custDataLst>
                    <p:tags r:id="rId146"/>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0" name="Rounded Rectangle 187">
                  <a:extLst>
                    <a:ext uri="{FF2B5EF4-FFF2-40B4-BE49-F238E27FC236}">
                      <a16:creationId xmlns:a16="http://schemas.microsoft.com/office/drawing/2014/main" id="{8D4293AD-3B65-44BB-B26B-5BFD9420D231}"/>
                    </a:ext>
                  </a:extLst>
                </p:cNvPr>
                <p:cNvSpPr/>
                <p:nvPr>
                  <p:custDataLst>
                    <p:tags r:id="rId147"/>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1" name="Rounded Rectangle 188">
                  <a:extLst>
                    <a:ext uri="{FF2B5EF4-FFF2-40B4-BE49-F238E27FC236}">
                      <a16:creationId xmlns:a16="http://schemas.microsoft.com/office/drawing/2014/main" id="{5D1D77D7-5C6D-424B-B1B0-5A71A238A8D2}"/>
                    </a:ext>
                  </a:extLst>
                </p:cNvPr>
                <p:cNvSpPr/>
                <p:nvPr>
                  <p:custDataLst>
                    <p:tags r:id="rId148"/>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2" name="Rounded Rectangle 189">
                  <a:extLst>
                    <a:ext uri="{FF2B5EF4-FFF2-40B4-BE49-F238E27FC236}">
                      <a16:creationId xmlns:a16="http://schemas.microsoft.com/office/drawing/2014/main" id="{28C70215-3018-40AE-A428-5D42B918DFD8}"/>
                    </a:ext>
                  </a:extLst>
                </p:cNvPr>
                <p:cNvSpPr/>
                <p:nvPr>
                  <p:custDataLst>
                    <p:tags r:id="rId149"/>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3" name="Rounded Rectangle 190">
                  <a:extLst>
                    <a:ext uri="{FF2B5EF4-FFF2-40B4-BE49-F238E27FC236}">
                      <a16:creationId xmlns:a16="http://schemas.microsoft.com/office/drawing/2014/main" id="{D73D75EF-3566-467D-B253-DAADE0DEE4C3}"/>
                    </a:ext>
                  </a:extLst>
                </p:cNvPr>
                <p:cNvSpPr/>
                <p:nvPr>
                  <p:custDataLst>
                    <p:tags r:id="rId150"/>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3" name="Group 1152">
                <a:extLst>
                  <a:ext uri="{FF2B5EF4-FFF2-40B4-BE49-F238E27FC236}">
                    <a16:creationId xmlns:a16="http://schemas.microsoft.com/office/drawing/2014/main" id="{F4E092C3-8D05-45F8-9A6F-4B375A11196A}"/>
                  </a:ext>
                </a:extLst>
              </p:cNvPr>
              <p:cNvGrpSpPr/>
              <p:nvPr/>
            </p:nvGrpSpPr>
            <p:grpSpPr>
              <a:xfrm>
                <a:off x="707286" y="3579192"/>
                <a:ext cx="939689" cy="103689"/>
                <a:chOff x="703378" y="1693789"/>
                <a:chExt cx="939689" cy="103689"/>
              </a:xfrm>
              <a:grpFill/>
            </p:grpSpPr>
            <p:sp>
              <p:nvSpPr>
                <p:cNvPr id="178" name="Rounded Rectangle 175">
                  <a:extLst>
                    <a:ext uri="{FF2B5EF4-FFF2-40B4-BE49-F238E27FC236}">
                      <a16:creationId xmlns:a16="http://schemas.microsoft.com/office/drawing/2014/main" id="{470680CB-F005-406C-A4E1-01831A85F9D4}"/>
                    </a:ext>
                  </a:extLst>
                </p:cNvPr>
                <p:cNvSpPr/>
                <p:nvPr>
                  <p:custDataLst>
                    <p:tags r:id="rId135"/>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9" name="Rounded Rectangle 176">
                  <a:extLst>
                    <a:ext uri="{FF2B5EF4-FFF2-40B4-BE49-F238E27FC236}">
                      <a16:creationId xmlns:a16="http://schemas.microsoft.com/office/drawing/2014/main" id="{649C7F4E-3959-4CB4-8CA6-7DDD14500FCC}"/>
                    </a:ext>
                  </a:extLst>
                </p:cNvPr>
                <p:cNvSpPr/>
                <p:nvPr>
                  <p:custDataLst>
                    <p:tags r:id="rId136"/>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0" name="Rounded Rectangle 177">
                  <a:extLst>
                    <a:ext uri="{FF2B5EF4-FFF2-40B4-BE49-F238E27FC236}">
                      <a16:creationId xmlns:a16="http://schemas.microsoft.com/office/drawing/2014/main" id="{7A26565E-F499-4F6E-8618-61D6E03ADDDF}"/>
                    </a:ext>
                  </a:extLst>
                </p:cNvPr>
                <p:cNvSpPr/>
                <p:nvPr>
                  <p:custDataLst>
                    <p:tags r:id="rId137"/>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1" name="Rounded Rectangle 178">
                  <a:extLst>
                    <a:ext uri="{FF2B5EF4-FFF2-40B4-BE49-F238E27FC236}">
                      <a16:creationId xmlns:a16="http://schemas.microsoft.com/office/drawing/2014/main" id="{7C762FF6-9109-4379-87DE-9324503D74F4}"/>
                    </a:ext>
                  </a:extLst>
                </p:cNvPr>
                <p:cNvSpPr/>
                <p:nvPr>
                  <p:custDataLst>
                    <p:tags r:id="rId138"/>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2" name="Rounded Rectangle 179">
                  <a:extLst>
                    <a:ext uri="{FF2B5EF4-FFF2-40B4-BE49-F238E27FC236}">
                      <a16:creationId xmlns:a16="http://schemas.microsoft.com/office/drawing/2014/main" id="{F975F675-7669-4779-A212-735AD944C598}"/>
                    </a:ext>
                  </a:extLst>
                </p:cNvPr>
                <p:cNvSpPr/>
                <p:nvPr>
                  <p:custDataLst>
                    <p:tags r:id="rId139"/>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3" name="Rounded Rectangle 180">
                  <a:extLst>
                    <a:ext uri="{FF2B5EF4-FFF2-40B4-BE49-F238E27FC236}">
                      <a16:creationId xmlns:a16="http://schemas.microsoft.com/office/drawing/2014/main" id="{81F4AD73-6BA3-4A70-8CBB-DFE5704C9555}"/>
                    </a:ext>
                  </a:extLst>
                </p:cNvPr>
                <p:cNvSpPr/>
                <p:nvPr>
                  <p:custDataLst>
                    <p:tags r:id="rId140"/>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4" name="Rounded Rectangle 181">
                  <a:extLst>
                    <a:ext uri="{FF2B5EF4-FFF2-40B4-BE49-F238E27FC236}">
                      <a16:creationId xmlns:a16="http://schemas.microsoft.com/office/drawing/2014/main" id="{A4F72CA0-D534-41A0-8E1D-12A8F19AAD26}"/>
                    </a:ext>
                  </a:extLst>
                </p:cNvPr>
                <p:cNvSpPr/>
                <p:nvPr>
                  <p:custDataLst>
                    <p:tags r:id="rId141"/>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5" name="Rounded Rectangle 182">
                  <a:extLst>
                    <a:ext uri="{FF2B5EF4-FFF2-40B4-BE49-F238E27FC236}">
                      <a16:creationId xmlns:a16="http://schemas.microsoft.com/office/drawing/2014/main" id="{1074379E-21E5-4498-B95E-97CD7F80DE73}"/>
                    </a:ext>
                  </a:extLst>
                </p:cNvPr>
                <p:cNvSpPr/>
                <p:nvPr>
                  <p:custDataLst>
                    <p:tags r:id="rId142"/>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4" name="Group 1161">
                <a:extLst>
                  <a:ext uri="{FF2B5EF4-FFF2-40B4-BE49-F238E27FC236}">
                    <a16:creationId xmlns:a16="http://schemas.microsoft.com/office/drawing/2014/main" id="{889BC7F3-6832-4D28-9857-624F3F197C84}"/>
                  </a:ext>
                </a:extLst>
              </p:cNvPr>
              <p:cNvGrpSpPr/>
              <p:nvPr/>
            </p:nvGrpSpPr>
            <p:grpSpPr>
              <a:xfrm>
                <a:off x="707286" y="3724226"/>
                <a:ext cx="939689" cy="103689"/>
                <a:chOff x="703378" y="1693789"/>
                <a:chExt cx="939689" cy="103689"/>
              </a:xfrm>
              <a:grpFill/>
            </p:grpSpPr>
            <p:sp>
              <p:nvSpPr>
                <p:cNvPr id="170" name="Rounded Rectangle 167">
                  <a:extLst>
                    <a:ext uri="{FF2B5EF4-FFF2-40B4-BE49-F238E27FC236}">
                      <a16:creationId xmlns:a16="http://schemas.microsoft.com/office/drawing/2014/main" id="{D1EA510E-0E3B-46E4-9D41-E9624D586F00}"/>
                    </a:ext>
                  </a:extLst>
                </p:cNvPr>
                <p:cNvSpPr/>
                <p:nvPr>
                  <p:custDataLst>
                    <p:tags r:id="rId127"/>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1" name="Rounded Rectangle 168">
                  <a:extLst>
                    <a:ext uri="{FF2B5EF4-FFF2-40B4-BE49-F238E27FC236}">
                      <a16:creationId xmlns:a16="http://schemas.microsoft.com/office/drawing/2014/main" id="{E7A924A4-7200-4EC2-8CE3-9986FB042CC8}"/>
                    </a:ext>
                  </a:extLst>
                </p:cNvPr>
                <p:cNvSpPr/>
                <p:nvPr>
                  <p:custDataLst>
                    <p:tags r:id="rId128"/>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2" name="Rounded Rectangle 169">
                  <a:extLst>
                    <a:ext uri="{FF2B5EF4-FFF2-40B4-BE49-F238E27FC236}">
                      <a16:creationId xmlns:a16="http://schemas.microsoft.com/office/drawing/2014/main" id="{F449FE88-DCD4-462F-A739-088D0C31C26A}"/>
                    </a:ext>
                  </a:extLst>
                </p:cNvPr>
                <p:cNvSpPr/>
                <p:nvPr>
                  <p:custDataLst>
                    <p:tags r:id="rId129"/>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3" name="Rounded Rectangle 170">
                  <a:extLst>
                    <a:ext uri="{FF2B5EF4-FFF2-40B4-BE49-F238E27FC236}">
                      <a16:creationId xmlns:a16="http://schemas.microsoft.com/office/drawing/2014/main" id="{B352E9E7-CD14-496F-A8A8-E1879B271C85}"/>
                    </a:ext>
                  </a:extLst>
                </p:cNvPr>
                <p:cNvSpPr/>
                <p:nvPr>
                  <p:custDataLst>
                    <p:tags r:id="rId130"/>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4" name="Rounded Rectangle 171">
                  <a:extLst>
                    <a:ext uri="{FF2B5EF4-FFF2-40B4-BE49-F238E27FC236}">
                      <a16:creationId xmlns:a16="http://schemas.microsoft.com/office/drawing/2014/main" id="{7E92A04A-9358-4BE5-A1EE-FECE4A055586}"/>
                    </a:ext>
                  </a:extLst>
                </p:cNvPr>
                <p:cNvSpPr/>
                <p:nvPr>
                  <p:custDataLst>
                    <p:tags r:id="rId131"/>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5" name="Rounded Rectangle 172">
                  <a:extLst>
                    <a:ext uri="{FF2B5EF4-FFF2-40B4-BE49-F238E27FC236}">
                      <a16:creationId xmlns:a16="http://schemas.microsoft.com/office/drawing/2014/main" id="{B6031AD5-FF1B-4E30-B53F-4A6DEF497D1A}"/>
                    </a:ext>
                  </a:extLst>
                </p:cNvPr>
                <p:cNvSpPr/>
                <p:nvPr>
                  <p:custDataLst>
                    <p:tags r:id="rId132"/>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6" name="Rounded Rectangle 173">
                  <a:extLst>
                    <a:ext uri="{FF2B5EF4-FFF2-40B4-BE49-F238E27FC236}">
                      <a16:creationId xmlns:a16="http://schemas.microsoft.com/office/drawing/2014/main" id="{8403520F-8877-4490-B37C-881D273EBA33}"/>
                    </a:ext>
                  </a:extLst>
                </p:cNvPr>
                <p:cNvSpPr/>
                <p:nvPr>
                  <p:custDataLst>
                    <p:tags r:id="rId133"/>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7" name="Rounded Rectangle 174">
                  <a:extLst>
                    <a:ext uri="{FF2B5EF4-FFF2-40B4-BE49-F238E27FC236}">
                      <a16:creationId xmlns:a16="http://schemas.microsoft.com/office/drawing/2014/main" id="{28F8D105-9A5E-4FC5-809D-9FA46A5F388E}"/>
                    </a:ext>
                  </a:extLst>
                </p:cNvPr>
                <p:cNvSpPr/>
                <p:nvPr>
                  <p:custDataLst>
                    <p:tags r:id="rId134"/>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5" name="Group 1170">
                <a:extLst>
                  <a:ext uri="{FF2B5EF4-FFF2-40B4-BE49-F238E27FC236}">
                    <a16:creationId xmlns:a16="http://schemas.microsoft.com/office/drawing/2014/main" id="{8E70E56C-14C4-4B82-B3DE-F663861632CE}"/>
                  </a:ext>
                </a:extLst>
              </p:cNvPr>
              <p:cNvGrpSpPr/>
              <p:nvPr/>
            </p:nvGrpSpPr>
            <p:grpSpPr>
              <a:xfrm>
                <a:off x="1736968" y="1693789"/>
                <a:ext cx="939689" cy="103689"/>
                <a:chOff x="703378" y="1693789"/>
                <a:chExt cx="939689" cy="103689"/>
              </a:xfrm>
              <a:grpFill/>
            </p:grpSpPr>
            <p:sp>
              <p:nvSpPr>
                <p:cNvPr id="162" name="Rounded Rectangle 159">
                  <a:extLst>
                    <a:ext uri="{FF2B5EF4-FFF2-40B4-BE49-F238E27FC236}">
                      <a16:creationId xmlns:a16="http://schemas.microsoft.com/office/drawing/2014/main" id="{6CE92D5A-235B-46F9-BB51-EA5C7E07A261}"/>
                    </a:ext>
                  </a:extLst>
                </p:cNvPr>
                <p:cNvSpPr/>
                <p:nvPr>
                  <p:custDataLst>
                    <p:tags r:id="rId119"/>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3" name="Rounded Rectangle 160">
                  <a:extLst>
                    <a:ext uri="{FF2B5EF4-FFF2-40B4-BE49-F238E27FC236}">
                      <a16:creationId xmlns:a16="http://schemas.microsoft.com/office/drawing/2014/main" id="{759AB01A-5D76-4E2F-97A9-C568B5207F14}"/>
                    </a:ext>
                  </a:extLst>
                </p:cNvPr>
                <p:cNvSpPr/>
                <p:nvPr>
                  <p:custDataLst>
                    <p:tags r:id="rId120"/>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4" name="Rounded Rectangle 161">
                  <a:extLst>
                    <a:ext uri="{FF2B5EF4-FFF2-40B4-BE49-F238E27FC236}">
                      <a16:creationId xmlns:a16="http://schemas.microsoft.com/office/drawing/2014/main" id="{CAEB5BBC-0020-457D-B247-79A7661358D5}"/>
                    </a:ext>
                  </a:extLst>
                </p:cNvPr>
                <p:cNvSpPr/>
                <p:nvPr>
                  <p:custDataLst>
                    <p:tags r:id="rId121"/>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5" name="Rounded Rectangle 162">
                  <a:extLst>
                    <a:ext uri="{FF2B5EF4-FFF2-40B4-BE49-F238E27FC236}">
                      <a16:creationId xmlns:a16="http://schemas.microsoft.com/office/drawing/2014/main" id="{F033CC47-50C5-4753-A1E5-01D0B16C510C}"/>
                    </a:ext>
                  </a:extLst>
                </p:cNvPr>
                <p:cNvSpPr/>
                <p:nvPr>
                  <p:custDataLst>
                    <p:tags r:id="rId122"/>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6" name="Rounded Rectangle 163">
                  <a:extLst>
                    <a:ext uri="{FF2B5EF4-FFF2-40B4-BE49-F238E27FC236}">
                      <a16:creationId xmlns:a16="http://schemas.microsoft.com/office/drawing/2014/main" id="{4296F01C-E7CF-4421-BC54-195937F407C7}"/>
                    </a:ext>
                  </a:extLst>
                </p:cNvPr>
                <p:cNvSpPr/>
                <p:nvPr>
                  <p:custDataLst>
                    <p:tags r:id="rId123"/>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7" name="Rounded Rectangle 164">
                  <a:extLst>
                    <a:ext uri="{FF2B5EF4-FFF2-40B4-BE49-F238E27FC236}">
                      <a16:creationId xmlns:a16="http://schemas.microsoft.com/office/drawing/2014/main" id="{A0F0657D-4F0B-4D0F-ABCA-56947474250D}"/>
                    </a:ext>
                  </a:extLst>
                </p:cNvPr>
                <p:cNvSpPr/>
                <p:nvPr>
                  <p:custDataLst>
                    <p:tags r:id="rId124"/>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8" name="Rounded Rectangle 165">
                  <a:extLst>
                    <a:ext uri="{FF2B5EF4-FFF2-40B4-BE49-F238E27FC236}">
                      <a16:creationId xmlns:a16="http://schemas.microsoft.com/office/drawing/2014/main" id="{55EB1D43-812A-4C25-8C76-ED25BA57E3E0}"/>
                    </a:ext>
                  </a:extLst>
                </p:cNvPr>
                <p:cNvSpPr/>
                <p:nvPr>
                  <p:custDataLst>
                    <p:tags r:id="rId125"/>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9" name="Rounded Rectangle 166">
                  <a:extLst>
                    <a:ext uri="{FF2B5EF4-FFF2-40B4-BE49-F238E27FC236}">
                      <a16:creationId xmlns:a16="http://schemas.microsoft.com/office/drawing/2014/main" id="{1C4B8ED5-B662-49C9-86E8-C54C28AE226C}"/>
                    </a:ext>
                  </a:extLst>
                </p:cNvPr>
                <p:cNvSpPr/>
                <p:nvPr>
                  <p:custDataLst>
                    <p:tags r:id="rId126"/>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6" name="Group 1179">
                <a:extLst>
                  <a:ext uri="{FF2B5EF4-FFF2-40B4-BE49-F238E27FC236}">
                    <a16:creationId xmlns:a16="http://schemas.microsoft.com/office/drawing/2014/main" id="{C4587F98-A776-4302-B48E-D783F8967BD0}"/>
                  </a:ext>
                </a:extLst>
              </p:cNvPr>
              <p:cNvGrpSpPr/>
              <p:nvPr/>
            </p:nvGrpSpPr>
            <p:grpSpPr>
              <a:xfrm>
                <a:off x="1736968" y="1838820"/>
                <a:ext cx="939689" cy="103689"/>
                <a:chOff x="703378" y="1693789"/>
                <a:chExt cx="939689" cy="103689"/>
              </a:xfrm>
              <a:grpFill/>
            </p:grpSpPr>
            <p:sp>
              <p:nvSpPr>
                <p:cNvPr id="154" name="Rounded Rectangle 151">
                  <a:extLst>
                    <a:ext uri="{FF2B5EF4-FFF2-40B4-BE49-F238E27FC236}">
                      <a16:creationId xmlns:a16="http://schemas.microsoft.com/office/drawing/2014/main" id="{EEBDE477-882D-4A0D-A439-2BA5B1C688ED}"/>
                    </a:ext>
                  </a:extLst>
                </p:cNvPr>
                <p:cNvSpPr/>
                <p:nvPr>
                  <p:custDataLst>
                    <p:tags r:id="rId111"/>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5" name="Rounded Rectangle 152">
                  <a:extLst>
                    <a:ext uri="{FF2B5EF4-FFF2-40B4-BE49-F238E27FC236}">
                      <a16:creationId xmlns:a16="http://schemas.microsoft.com/office/drawing/2014/main" id="{73DB9A17-4C38-40FE-9C58-4361CF4642D3}"/>
                    </a:ext>
                  </a:extLst>
                </p:cNvPr>
                <p:cNvSpPr/>
                <p:nvPr>
                  <p:custDataLst>
                    <p:tags r:id="rId112"/>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6" name="Rounded Rectangle 153">
                  <a:extLst>
                    <a:ext uri="{FF2B5EF4-FFF2-40B4-BE49-F238E27FC236}">
                      <a16:creationId xmlns:a16="http://schemas.microsoft.com/office/drawing/2014/main" id="{634561CB-C418-4615-9ABC-803E7B857380}"/>
                    </a:ext>
                  </a:extLst>
                </p:cNvPr>
                <p:cNvSpPr/>
                <p:nvPr>
                  <p:custDataLst>
                    <p:tags r:id="rId113"/>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7" name="Rounded Rectangle 154">
                  <a:extLst>
                    <a:ext uri="{FF2B5EF4-FFF2-40B4-BE49-F238E27FC236}">
                      <a16:creationId xmlns:a16="http://schemas.microsoft.com/office/drawing/2014/main" id="{F4DF832C-218F-4763-8A61-26E5EE774CA5}"/>
                    </a:ext>
                  </a:extLst>
                </p:cNvPr>
                <p:cNvSpPr/>
                <p:nvPr>
                  <p:custDataLst>
                    <p:tags r:id="rId114"/>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8" name="Rounded Rectangle 155">
                  <a:extLst>
                    <a:ext uri="{FF2B5EF4-FFF2-40B4-BE49-F238E27FC236}">
                      <a16:creationId xmlns:a16="http://schemas.microsoft.com/office/drawing/2014/main" id="{2148E27E-71FD-4197-901A-CEC2C9E90B7F}"/>
                    </a:ext>
                  </a:extLst>
                </p:cNvPr>
                <p:cNvSpPr/>
                <p:nvPr>
                  <p:custDataLst>
                    <p:tags r:id="rId115"/>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9" name="Rounded Rectangle 156">
                  <a:extLst>
                    <a:ext uri="{FF2B5EF4-FFF2-40B4-BE49-F238E27FC236}">
                      <a16:creationId xmlns:a16="http://schemas.microsoft.com/office/drawing/2014/main" id="{8D22E8C6-F48C-4075-B640-BA49A85092E8}"/>
                    </a:ext>
                  </a:extLst>
                </p:cNvPr>
                <p:cNvSpPr/>
                <p:nvPr>
                  <p:custDataLst>
                    <p:tags r:id="rId116"/>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0" name="Rounded Rectangle 157">
                  <a:extLst>
                    <a:ext uri="{FF2B5EF4-FFF2-40B4-BE49-F238E27FC236}">
                      <a16:creationId xmlns:a16="http://schemas.microsoft.com/office/drawing/2014/main" id="{BF71E9D0-0504-40F0-AD46-2956F9C20A9B}"/>
                    </a:ext>
                  </a:extLst>
                </p:cNvPr>
                <p:cNvSpPr/>
                <p:nvPr>
                  <p:custDataLst>
                    <p:tags r:id="rId117"/>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1" name="Rounded Rectangle 158">
                  <a:extLst>
                    <a:ext uri="{FF2B5EF4-FFF2-40B4-BE49-F238E27FC236}">
                      <a16:creationId xmlns:a16="http://schemas.microsoft.com/office/drawing/2014/main" id="{777F8DDD-B1B8-47BC-80DB-F05165D43950}"/>
                    </a:ext>
                  </a:extLst>
                </p:cNvPr>
                <p:cNvSpPr/>
                <p:nvPr>
                  <p:custDataLst>
                    <p:tags r:id="rId118"/>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7" name="Group 1188">
                <a:extLst>
                  <a:ext uri="{FF2B5EF4-FFF2-40B4-BE49-F238E27FC236}">
                    <a16:creationId xmlns:a16="http://schemas.microsoft.com/office/drawing/2014/main" id="{E8BBF750-5926-49AF-9B05-8A3F6BD0A03E}"/>
                  </a:ext>
                </a:extLst>
              </p:cNvPr>
              <p:cNvGrpSpPr/>
              <p:nvPr/>
            </p:nvGrpSpPr>
            <p:grpSpPr>
              <a:xfrm>
                <a:off x="1736968" y="1983851"/>
                <a:ext cx="939689" cy="103689"/>
                <a:chOff x="703378" y="1693789"/>
                <a:chExt cx="939689" cy="103689"/>
              </a:xfrm>
              <a:grpFill/>
            </p:grpSpPr>
            <p:sp>
              <p:nvSpPr>
                <p:cNvPr id="146" name="Rounded Rectangle 143">
                  <a:extLst>
                    <a:ext uri="{FF2B5EF4-FFF2-40B4-BE49-F238E27FC236}">
                      <a16:creationId xmlns:a16="http://schemas.microsoft.com/office/drawing/2014/main" id="{98AB6D9E-098A-424E-A803-4F7005FBD7AC}"/>
                    </a:ext>
                  </a:extLst>
                </p:cNvPr>
                <p:cNvSpPr/>
                <p:nvPr>
                  <p:custDataLst>
                    <p:tags r:id="rId103"/>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7" name="Rounded Rectangle 144">
                  <a:extLst>
                    <a:ext uri="{FF2B5EF4-FFF2-40B4-BE49-F238E27FC236}">
                      <a16:creationId xmlns:a16="http://schemas.microsoft.com/office/drawing/2014/main" id="{0332D718-AB0F-4893-B2BE-DE7083059189}"/>
                    </a:ext>
                  </a:extLst>
                </p:cNvPr>
                <p:cNvSpPr/>
                <p:nvPr>
                  <p:custDataLst>
                    <p:tags r:id="rId104"/>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8" name="Rounded Rectangle 145">
                  <a:extLst>
                    <a:ext uri="{FF2B5EF4-FFF2-40B4-BE49-F238E27FC236}">
                      <a16:creationId xmlns:a16="http://schemas.microsoft.com/office/drawing/2014/main" id="{03134668-DAE5-475C-AEEF-F80962FF79E9}"/>
                    </a:ext>
                  </a:extLst>
                </p:cNvPr>
                <p:cNvSpPr/>
                <p:nvPr>
                  <p:custDataLst>
                    <p:tags r:id="rId105"/>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9" name="Rounded Rectangle 146">
                  <a:extLst>
                    <a:ext uri="{FF2B5EF4-FFF2-40B4-BE49-F238E27FC236}">
                      <a16:creationId xmlns:a16="http://schemas.microsoft.com/office/drawing/2014/main" id="{03B1B0BD-6E11-4A02-9DE2-414E50D08B96}"/>
                    </a:ext>
                  </a:extLst>
                </p:cNvPr>
                <p:cNvSpPr/>
                <p:nvPr>
                  <p:custDataLst>
                    <p:tags r:id="rId106"/>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0" name="Rounded Rectangle 147">
                  <a:extLst>
                    <a:ext uri="{FF2B5EF4-FFF2-40B4-BE49-F238E27FC236}">
                      <a16:creationId xmlns:a16="http://schemas.microsoft.com/office/drawing/2014/main" id="{48EFC4D2-1921-4B25-851B-3258B95D338D}"/>
                    </a:ext>
                  </a:extLst>
                </p:cNvPr>
                <p:cNvSpPr/>
                <p:nvPr>
                  <p:custDataLst>
                    <p:tags r:id="rId107"/>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1" name="Rounded Rectangle 148">
                  <a:extLst>
                    <a:ext uri="{FF2B5EF4-FFF2-40B4-BE49-F238E27FC236}">
                      <a16:creationId xmlns:a16="http://schemas.microsoft.com/office/drawing/2014/main" id="{F3EFF410-113C-426A-9359-BDB39CC9C36D}"/>
                    </a:ext>
                  </a:extLst>
                </p:cNvPr>
                <p:cNvSpPr/>
                <p:nvPr>
                  <p:custDataLst>
                    <p:tags r:id="rId108"/>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2" name="Rounded Rectangle 149">
                  <a:extLst>
                    <a:ext uri="{FF2B5EF4-FFF2-40B4-BE49-F238E27FC236}">
                      <a16:creationId xmlns:a16="http://schemas.microsoft.com/office/drawing/2014/main" id="{35C5F9D3-1E09-4705-9DFE-8AAE19D7F3C0}"/>
                    </a:ext>
                  </a:extLst>
                </p:cNvPr>
                <p:cNvSpPr/>
                <p:nvPr>
                  <p:custDataLst>
                    <p:tags r:id="rId109"/>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3" name="Rounded Rectangle 150">
                  <a:extLst>
                    <a:ext uri="{FF2B5EF4-FFF2-40B4-BE49-F238E27FC236}">
                      <a16:creationId xmlns:a16="http://schemas.microsoft.com/office/drawing/2014/main" id="{71C49DD1-9F41-4916-B2C5-09769D42E5AE}"/>
                    </a:ext>
                  </a:extLst>
                </p:cNvPr>
                <p:cNvSpPr/>
                <p:nvPr>
                  <p:custDataLst>
                    <p:tags r:id="rId110"/>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8" name="Group 1197">
                <a:extLst>
                  <a:ext uri="{FF2B5EF4-FFF2-40B4-BE49-F238E27FC236}">
                    <a16:creationId xmlns:a16="http://schemas.microsoft.com/office/drawing/2014/main" id="{278A170D-E17D-41D1-B398-A6C79D8B0CC0}"/>
                  </a:ext>
                </a:extLst>
              </p:cNvPr>
              <p:cNvGrpSpPr/>
              <p:nvPr/>
            </p:nvGrpSpPr>
            <p:grpSpPr>
              <a:xfrm>
                <a:off x="1736968" y="2128882"/>
                <a:ext cx="939689" cy="103689"/>
                <a:chOff x="703378" y="1693789"/>
                <a:chExt cx="939689" cy="103689"/>
              </a:xfrm>
              <a:grpFill/>
            </p:grpSpPr>
            <p:sp>
              <p:nvSpPr>
                <p:cNvPr id="138" name="Rounded Rectangle 135">
                  <a:extLst>
                    <a:ext uri="{FF2B5EF4-FFF2-40B4-BE49-F238E27FC236}">
                      <a16:creationId xmlns:a16="http://schemas.microsoft.com/office/drawing/2014/main" id="{866B28E6-5FEE-4016-AF99-9687899B0D42}"/>
                    </a:ext>
                  </a:extLst>
                </p:cNvPr>
                <p:cNvSpPr/>
                <p:nvPr>
                  <p:custDataLst>
                    <p:tags r:id="rId95"/>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9" name="Rounded Rectangle 136">
                  <a:extLst>
                    <a:ext uri="{FF2B5EF4-FFF2-40B4-BE49-F238E27FC236}">
                      <a16:creationId xmlns:a16="http://schemas.microsoft.com/office/drawing/2014/main" id="{E1151C02-F011-47CC-A1D1-9CFFE0FE33EB}"/>
                    </a:ext>
                  </a:extLst>
                </p:cNvPr>
                <p:cNvSpPr/>
                <p:nvPr>
                  <p:custDataLst>
                    <p:tags r:id="rId96"/>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0" name="Rounded Rectangle 137">
                  <a:extLst>
                    <a:ext uri="{FF2B5EF4-FFF2-40B4-BE49-F238E27FC236}">
                      <a16:creationId xmlns:a16="http://schemas.microsoft.com/office/drawing/2014/main" id="{E61A5EC8-5D03-42F9-8B2A-69785092CFDA}"/>
                    </a:ext>
                  </a:extLst>
                </p:cNvPr>
                <p:cNvSpPr/>
                <p:nvPr>
                  <p:custDataLst>
                    <p:tags r:id="rId97"/>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1" name="Rounded Rectangle 138">
                  <a:extLst>
                    <a:ext uri="{FF2B5EF4-FFF2-40B4-BE49-F238E27FC236}">
                      <a16:creationId xmlns:a16="http://schemas.microsoft.com/office/drawing/2014/main" id="{A5B3A029-F3EE-4001-84FA-A6A1E89BDA18}"/>
                    </a:ext>
                  </a:extLst>
                </p:cNvPr>
                <p:cNvSpPr/>
                <p:nvPr>
                  <p:custDataLst>
                    <p:tags r:id="rId98"/>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2" name="Rounded Rectangle 139">
                  <a:extLst>
                    <a:ext uri="{FF2B5EF4-FFF2-40B4-BE49-F238E27FC236}">
                      <a16:creationId xmlns:a16="http://schemas.microsoft.com/office/drawing/2014/main" id="{A3A2ED45-D610-4C56-8973-204DBF6BE87E}"/>
                    </a:ext>
                  </a:extLst>
                </p:cNvPr>
                <p:cNvSpPr/>
                <p:nvPr>
                  <p:custDataLst>
                    <p:tags r:id="rId99"/>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3" name="Rounded Rectangle 140">
                  <a:extLst>
                    <a:ext uri="{FF2B5EF4-FFF2-40B4-BE49-F238E27FC236}">
                      <a16:creationId xmlns:a16="http://schemas.microsoft.com/office/drawing/2014/main" id="{F5E036D7-7D52-45D8-8318-99B4D02DCAC1}"/>
                    </a:ext>
                  </a:extLst>
                </p:cNvPr>
                <p:cNvSpPr/>
                <p:nvPr>
                  <p:custDataLst>
                    <p:tags r:id="rId100"/>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4" name="Rounded Rectangle 141">
                  <a:extLst>
                    <a:ext uri="{FF2B5EF4-FFF2-40B4-BE49-F238E27FC236}">
                      <a16:creationId xmlns:a16="http://schemas.microsoft.com/office/drawing/2014/main" id="{6CAC5A51-55DE-4708-B2C6-E42BD08C9D74}"/>
                    </a:ext>
                  </a:extLst>
                </p:cNvPr>
                <p:cNvSpPr/>
                <p:nvPr>
                  <p:custDataLst>
                    <p:tags r:id="rId101"/>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5" name="Rounded Rectangle 142">
                  <a:extLst>
                    <a:ext uri="{FF2B5EF4-FFF2-40B4-BE49-F238E27FC236}">
                      <a16:creationId xmlns:a16="http://schemas.microsoft.com/office/drawing/2014/main" id="{FE06E838-D1DB-40C4-8A46-F0BA72886A50}"/>
                    </a:ext>
                  </a:extLst>
                </p:cNvPr>
                <p:cNvSpPr/>
                <p:nvPr>
                  <p:custDataLst>
                    <p:tags r:id="rId102"/>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9" name="Group 1206">
                <a:extLst>
                  <a:ext uri="{FF2B5EF4-FFF2-40B4-BE49-F238E27FC236}">
                    <a16:creationId xmlns:a16="http://schemas.microsoft.com/office/drawing/2014/main" id="{382FC066-3323-42D5-BE70-5DF3CD2E5840}"/>
                  </a:ext>
                </a:extLst>
              </p:cNvPr>
              <p:cNvGrpSpPr/>
              <p:nvPr/>
            </p:nvGrpSpPr>
            <p:grpSpPr>
              <a:xfrm>
                <a:off x="1736968" y="2273913"/>
                <a:ext cx="939689" cy="103689"/>
                <a:chOff x="703378" y="1693789"/>
                <a:chExt cx="939689" cy="103689"/>
              </a:xfrm>
              <a:grpFill/>
            </p:grpSpPr>
            <p:sp>
              <p:nvSpPr>
                <p:cNvPr id="130" name="Rounded Rectangle 127">
                  <a:extLst>
                    <a:ext uri="{FF2B5EF4-FFF2-40B4-BE49-F238E27FC236}">
                      <a16:creationId xmlns:a16="http://schemas.microsoft.com/office/drawing/2014/main" id="{6C8FE4AD-FFB9-4095-AAA5-8F277C133BB2}"/>
                    </a:ext>
                  </a:extLst>
                </p:cNvPr>
                <p:cNvSpPr/>
                <p:nvPr>
                  <p:custDataLst>
                    <p:tags r:id="rId87"/>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1" name="Rounded Rectangle 128">
                  <a:extLst>
                    <a:ext uri="{FF2B5EF4-FFF2-40B4-BE49-F238E27FC236}">
                      <a16:creationId xmlns:a16="http://schemas.microsoft.com/office/drawing/2014/main" id="{0457CF5E-7897-46D0-800A-6DE05BF0D4D7}"/>
                    </a:ext>
                  </a:extLst>
                </p:cNvPr>
                <p:cNvSpPr/>
                <p:nvPr>
                  <p:custDataLst>
                    <p:tags r:id="rId88"/>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2" name="Rounded Rectangle 129">
                  <a:extLst>
                    <a:ext uri="{FF2B5EF4-FFF2-40B4-BE49-F238E27FC236}">
                      <a16:creationId xmlns:a16="http://schemas.microsoft.com/office/drawing/2014/main" id="{0F4CDEDB-B074-4A5F-9456-D81D258229F8}"/>
                    </a:ext>
                  </a:extLst>
                </p:cNvPr>
                <p:cNvSpPr/>
                <p:nvPr>
                  <p:custDataLst>
                    <p:tags r:id="rId89"/>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3" name="Rounded Rectangle 130">
                  <a:extLst>
                    <a:ext uri="{FF2B5EF4-FFF2-40B4-BE49-F238E27FC236}">
                      <a16:creationId xmlns:a16="http://schemas.microsoft.com/office/drawing/2014/main" id="{3A010BE5-8039-46CC-809D-DAEA0A26C57C}"/>
                    </a:ext>
                  </a:extLst>
                </p:cNvPr>
                <p:cNvSpPr/>
                <p:nvPr>
                  <p:custDataLst>
                    <p:tags r:id="rId90"/>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4" name="Rounded Rectangle 131">
                  <a:extLst>
                    <a:ext uri="{FF2B5EF4-FFF2-40B4-BE49-F238E27FC236}">
                      <a16:creationId xmlns:a16="http://schemas.microsoft.com/office/drawing/2014/main" id="{35C82E7A-D910-45DD-80EA-817F4AB2369D}"/>
                    </a:ext>
                  </a:extLst>
                </p:cNvPr>
                <p:cNvSpPr/>
                <p:nvPr>
                  <p:custDataLst>
                    <p:tags r:id="rId91"/>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5" name="Rounded Rectangle 132">
                  <a:extLst>
                    <a:ext uri="{FF2B5EF4-FFF2-40B4-BE49-F238E27FC236}">
                      <a16:creationId xmlns:a16="http://schemas.microsoft.com/office/drawing/2014/main" id="{F917D715-EBE9-4E29-8F9D-3A689BDDE13B}"/>
                    </a:ext>
                  </a:extLst>
                </p:cNvPr>
                <p:cNvSpPr/>
                <p:nvPr>
                  <p:custDataLst>
                    <p:tags r:id="rId92"/>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6" name="Rounded Rectangle 133">
                  <a:extLst>
                    <a:ext uri="{FF2B5EF4-FFF2-40B4-BE49-F238E27FC236}">
                      <a16:creationId xmlns:a16="http://schemas.microsoft.com/office/drawing/2014/main" id="{B07DF5A2-4018-46C3-B6C8-9BF5D0C1AC8B}"/>
                    </a:ext>
                  </a:extLst>
                </p:cNvPr>
                <p:cNvSpPr/>
                <p:nvPr>
                  <p:custDataLst>
                    <p:tags r:id="rId93"/>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7" name="Rounded Rectangle 134">
                  <a:extLst>
                    <a:ext uri="{FF2B5EF4-FFF2-40B4-BE49-F238E27FC236}">
                      <a16:creationId xmlns:a16="http://schemas.microsoft.com/office/drawing/2014/main" id="{B353582C-5C60-4113-99D5-231482B9D788}"/>
                    </a:ext>
                  </a:extLst>
                </p:cNvPr>
                <p:cNvSpPr/>
                <p:nvPr>
                  <p:custDataLst>
                    <p:tags r:id="rId94"/>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0" name="Group 1215">
                <a:extLst>
                  <a:ext uri="{FF2B5EF4-FFF2-40B4-BE49-F238E27FC236}">
                    <a16:creationId xmlns:a16="http://schemas.microsoft.com/office/drawing/2014/main" id="{6448DC69-02A5-4845-BD7C-B06121D30F8E}"/>
                  </a:ext>
                </a:extLst>
              </p:cNvPr>
              <p:cNvGrpSpPr/>
              <p:nvPr/>
            </p:nvGrpSpPr>
            <p:grpSpPr>
              <a:xfrm>
                <a:off x="1736968" y="2418944"/>
                <a:ext cx="939689" cy="103689"/>
                <a:chOff x="703378" y="1693789"/>
                <a:chExt cx="939689" cy="103689"/>
              </a:xfrm>
              <a:grpFill/>
            </p:grpSpPr>
            <p:sp>
              <p:nvSpPr>
                <p:cNvPr id="122" name="Rounded Rectangle 119">
                  <a:extLst>
                    <a:ext uri="{FF2B5EF4-FFF2-40B4-BE49-F238E27FC236}">
                      <a16:creationId xmlns:a16="http://schemas.microsoft.com/office/drawing/2014/main" id="{DE6CD467-799A-4FC4-89A9-60694617C088}"/>
                    </a:ext>
                  </a:extLst>
                </p:cNvPr>
                <p:cNvSpPr/>
                <p:nvPr>
                  <p:custDataLst>
                    <p:tags r:id="rId79"/>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3" name="Rounded Rectangle 120">
                  <a:extLst>
                    <a:ext uri="{FF2B5EF4-FFF2-40B4-BE49-F238E27FC236}">
                      <a16:creationId xmlns:a16="http://schemas.microsoft.com/office/drawing/2014/main" id="{DDEFD3F8-88E1-41FF-9373-5D790BCCB4CA}"/>
                    </a:ext>
                  </a:extLst>
                </p:cNvPr>
                <p:cNvSpPr/>
                <p:nvPr>
                  <p:custDataLst>
                    <p:tags r:id="rId80"/>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4" name="Rounded Rectangle 121">
                  <a:extLst>
                    <a:ext uri="{FF2B5EF4-FFF2-40B4-BE49-F238E27FC236}">
                      <a16:creationId xmlns:a16="http://schemas.microsoft.com/office/drawing/2014/main" id="{6B80D7F6-E745-48B4-B159-EFDAA15E3B5C}"/>
                    </a:ext>
                  </a:extLst>
                </p:cNvPr>
                <p:cNvSpPr/>
                <p:nvPr>
                  <p:custDataLst>
                    <p:tags r:id="rId81"/>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5" name="Rounded Rectangle 122">
                  <a:extLst>
                    <a:ext uri="{FF2B5EF4-FFF2-40B4-BE49-F238E27FC236}">
                      <a16:creationId xmlns:a16="http://schemas.microsoft.com/office/drawing/2014/main" id="{C5559863-1DB2-4A66-B2BE-97768A81BA34}"/>
                    </a:ext>
                  </a:extLst>
                </p:cNvPr>
                <p:cNvSpPr/>
                <p:nvPr>
                  <p:custDataLst>
                    <p:tags r:id="rId82"/>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6" name="Rounded Rectangle 123">
                  <a:extLst>
                    <a:ext uri="{FF2B5EF4-FFF2-40B4-BE49-F238E27FC236}">
                      <a16:creationId xmlns:a16="http://schemas.microsoft.com/office/drawing/2014/main" id="{BEA7E421-C925-4131-AF2B-2BF9E617D603}"/>
                    </a:ext>
                  </a:extLst>
                </p:cNvPr>
                <p:cNvSpPr/>
                <p:nvPr>
                  <p:custDataLst>
                    <p:tags r:id="rId83"/>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7" name="Rounded Rectangle 124">
                  <a:extLst>
                    <a:ext uri="{FF2B5EF4-FFF2-40B4-BE49-F238E27FC236}">
                      <a16:creationId xmlns:a16="http://schemas.microsoft.com/office/drawing/2014/main" id="{B95C7721-5102-47B1-9594-688630A15CA0}"/>
                    </a:ext>
                  </a:extLst>
                </p:cNvPr>
                <p:cNvSpPr/>
                <p:nvPr>
                  <p:custDataLst>
                    <p:tags r:id="rId84"/>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8" name="Rounded Rectangle 125">
                  <a:extLst>
                    <a:ext uri="{FF2B5EF4-FFF2-40B4-BE49-F238E27FC236}">
                      <a16:creationId xmlns:a16="http://schemas.microsoft.com/office/drawing/2014/main" id="{6FB000FE-F2E6-4E41-97D0-B837D0102E29}"/>
                    </a:ext>
                  </a:extLst>
                </p:cNvPr>
                <p:cNvSpPr/>
                <p:nvPr>
                  <p:custDataLst>
                    <p:tags r:id="rId85"/>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9" name="Rounded Rectangle 126">
                  <a:extLst>
                    <a:ext uri="{FF2B5EF4-FFF2-40B4-BE49-F238E27FC236}">
                      <a16:creationId xmlns:a16="http://schemas.microsoft.com/office/drawing/2014/main" id="{5D90FB5F-11F4-4127-8B2F-A7F2AC7839F5}"/>
                    </a:ext>
                  </a:extLst>
                </p:cNvPr>
                <p:cNvSpPr/>
                <p:nvPr>
                  <p:custDataLst>
                    <p:tags r:id="rId86"/>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1" name="Group 1224">
                <a:extLst>
                  <a:ext uri="{FF2B5EF4-FFF2-40B4-BE49-F238E27FC236}">
                    <a16:creationId xmlns:a16="http://schemas.microsoft.com/office/drawing/2014/main" id="{DA8DE69C-0067-4B27-9978-DC0A84A90AAB}"/>
                  </a:ext>
                </a:extLst>
              </p:cNvPr>
              <p:cNvGrpSpPr/>
              <p:nvPr/>
            </p:nvGrpSpPr>
            <p:grpSpPr>
              <a:xfrm>
                <a:off x="1736968" y="2563975"/>
                <a:ext cx="939689" cy="103689"/>
                <a:chOff x="703378" y="1693789"/>
                <a:chExt cx="939689" cy="103689"/>
              </a:xfrm>
              <a:grpFill/>
            </p:grpSpPr>
            <p:sp>
              <p:nvSpPr>
                <p:cNvPr id="114" name="Rounded Rectangle 111">
                  <a:extLst>
                    <a:ext uri="{FF2B5EF4-FFF2-40B4-BE49-F238E27FC236}">
                      <a16:creationId xmlns:a16="http://schemas.microsoft.com/office/drawing/2014/main" id="{2F28FCEA-EB6C-4FEF-9795-6A6E3B236620}"/>
                    </a:ext>
                  </a:extLst>
                </p:cNvPr>
                <p:cNvSpPr/>
                <p:nvPr>
                  <p:custDataLst>
                    <p:tags r:id="rId71"/>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5" name="Rounded Rectangle 112">
                  <a:extLst>
                    <a:ext uri="{FF2B5EF4-FFF2-40B4-BE49-F238E27FC236}">
                      <a16:creationId xmlns:a16="http://schemas.microsoft.com/office/drawing/2014/main" id="{B00CE549-B772-41AC-94DC-1E5F300062EB}"/>
                    </a:ext>
                  </a:extLst>
                </p:cNvPr>
                <p:cNvSpPr/>
                <p:nvPr>
                  <p:custDataLst>
                    <p:tags r:id="rId72"/>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6" name="Rounded Rectangle 113">
                  <a:extLst>
                    <a:ext uri="{FF2B5EF4-FFF2-40B4-BE49-F238E27FC236}">
                      <a16:creationId xmlns:a16="http://schemas.microsoft.com/office/drawing/2014/main" id="{F80535D0-A49F-4CC2-AF8F-537DA12B2CBE}"/>
                    </a:ext>
                  </a:extLst>
                </p:cNvPr>
                <p:cNvSpPr/>
                <p:nvPr>
                  <p:custDataLst>
                    <p:tags r:id="rId73"/>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7" name="Rounded Rectangle 114">
                  <a:extLst>
                    <a:ext uri="{FF2B5EF4-FFF2-40B4-BE49-F238E27FC236}">
                      <a16:creationId xmlns:a16="http://schemas.microsoft.com/office/drawing/2014/main" id="{4D2790FA-DCC5-4352-8A3C-3A7E4F377D34}"/>
                    </a:ext>
                  </a:extLst>
                </p:cNvPr>
                <p:cNvSpPr/>
                <p:nvPr>
                  <p:custDataLst>
                    <p:tags r:id="rId74"/>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8" name="Rounded Rectangle 115">
                  <a:extLst>
                    <a:ext uri="{FF2B5EF4-FFF2-40B4-BE49-F238E27FC236}">
                      <a16:creationId xmlns:a16="http://schemas.microsoft.com/office/drawing/2014/main" id="{2131B276-9D78-46D0-82BA-D45CA604F259}"/>
                    </a:ext>
                  </a:extLst>
                </p:cNvPr>
                <p:cNvSpPr/>
                <p:nvPr>
                  <p:custDataLst>
                    <p:tags r:id="rId75"/>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9" name="Rounded Rectangle 116">
                  <a:extLst>
                    <a:ext uri="{FF2B5EF4-FFF2-40B4-BE49-F238E27FC236}">
                      <a16:creationId xmlns:a16="http://schemas.microsoft.com/office/drawing/2014/main" id="{3E6C8730-8B54-430D-8461-AE04F2C3EF1C}"/>
                    </a:ext>
                  </a:extLst>
                </p:cNvPr>
                <p:cNvSpPr/>
                <p:nvPr>
                  <p:custDataLst>
                    <p:tags r:id="rId76"/>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0" name="Rounded Rectangle 117">
                  <a:extLst>
                    <a:ext uri="{FF2B5EF4-FFF2-40B4-BE49-F238E27FC236}">
                      <a16:creationId xmlns:a16="http://schemas.microsoft.com/office/drawing/2014/main" id="{FB045CD0-D103-4B49-A663-830A1AA73CFC}"/>
                    </a:ext>
                  </a:extLst>
                </p:cNvPr>
                <p:cNvSpPr/>
                <p:nvPr>
                  <p:custDataLst>
                    <p:tags r:id="rId77"/>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1" name="Rounded Rectangle 118">
                  <a:extLst>
                    <a:ext uri="{FF2B5EF4-FFF2-40B4-BE49-F238E27FC236}">
                      <a16:creationId xmlns:a16="http://schemas.microsoft.com/office/drawing/2014/main" id="{E15927B7-41D8-4F58-999C-B4C6D9FC1BF5}"/>
                    </a:ext>
                  </a:extLst>
                </p:cNvPr>
                <p:cNvSpPr/>
                <p:nvPr>
                  <p:custDataLst>
                    <p:tags r:id="rId78"/>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2" name="Group 1233">
                <a:extLst>
                  <a:ext uri="{FF2B5EF4-FFF2-40B4-BE49-F238E27FC236}">
                    <a16:creationId xmlns:a16="http://schemas.microsoft.com/office/drawing/2014/main" id="{C918879B-E775-4F7C-B2C0-5F359F8296E3}"/>
                  </a:ext>
                </a:extLst>
              </p:cNvPr>
              <p:cNvGrpSpPr/>
              <p:nvPr/>
            </p:nvGrpSpPr>
            <p:grpSpPr>
              <a:xfrm>
                <a:off x="1736968" y="2709006"/>
                <a:ext cx="939689" cy="103689"/>
                <a:chOff x="703378" y="1693789"/>
                <a:chExt cx="939689" cy="103689"/>
              </a:xfrm>
              <a:grpFill/>
            </p:grpSpPr>
            <p:sp>
              <p:nvSpPr>
                <p:cNvPr id="106" name="Rounded Rectangle 103">
                  <a:extLst>
                    <a:ext uri="{FF2B5EF4-FFF2-40B4-BE49-F238E27FC236}">
                      <a16:creationId xmlns:a16="http://schemas.microsoft.com/office/drawing/2014/main" id="{78D01E0D-58E8-4FDA-9FA6-4A65D883C25A}"/>
                    </a:ext>
                  </a:extLst>
                </p:cNvPr>
                <p:cNvSpPr/>
                <p:nvPr>
                  <p:custDataLst>
                    <p:tags r:id="rId63"/>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7" name="Rounded Rectangle 104">
                  <a:extLst>
                    <a:ext uri="{FF2B5EF4-FFF2-40B4-BE49-F238E27FC236}">
                      <a16:creationId xmlns:a16="http://schemas.microsoft.com/office/drawing/2014/main" id="{874FD2A1-BECE-4894-8300-8A200013B0D1}"/>
                    </a:ext>
                  </a:extLst>
                </p:cNvPr>
                <p:cNvSpPr/>
                <p:nvPr>
                  <p:custDataLst>
                    <p:tags r:id="rId64"/>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8" name="Rounded Rectangle 105">
                  <a:extLst>
                    <a:ext uri="{FF2B5EF4-FFF2-40B4-BE49-F238E27FC236}">
                      <a16:creationId xmlns:a16="http://schemas.microsoft.com/office/drawing/2014/main" id="{0D7DB40B-933E-44BD-8089-8C388D0D6923}"/>
                    </a:ext>
                  </a:extLst>
                </p:cNvPr>
                <p:cNvSpPr/>
                <p:nvPr>
                  <p:custDataLst>
                    <p:tags r:id="rId65"/>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9" name="Rounded Rectangle 106">
                  <a:extLst>
                    <a:ext uri="{FF2B5EF4-FFF2-40B4-BE49-F238E27FC236}">
                      <a16:creationId xmlns:a16="http://schemas.microsoft.com/office/drawing/2014/main" id="{CD865425-26B9-4709-9B2E-344AC1D1D66E}"/>
                    </a:ext>
                  </a:extLst>
                </p:cNvPr>
                <p:cNvSpPr/>
                <p:nvPr>
                  <p:custDataLst>
                    <p:tags r:id="rId66"/>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0" name="Rounded Rectangle 107">
                  <a:extLst>
                    <a:ext uri="{FF2B5EF4-FFF2-40B4-BE49-F238E27FC236}">
                      <a16:creationId xmlns:a16="http://schemas.microsoft.com/office/drawing/2014/main" id="{74F8C8E4-2C58-4D25-9E33-7A48786EF983}"/>
                    </a:ext>
                  </a:extLst>
                </p:cNvPr>
                <p:cNvSpPr/>
                <p:nvPr>
                  <p:custDataLst>
                    <p:tags r:id="rId67"/>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1" name="Rounded Rectangle 108">
                  <a:extLst>
                    <a:ext uri="{FF2B5EF4-FFF2-40B4-BE49-F238E27FC236}">
                      <a16:creationId xmlns:a16="http://schemas.microsoft.com/office/drawing/2014/main" id="{49928117-445F-4E89-BDC5-71109C5C3195}"/>
                    </a:ext>
                  </a:extLst>
                </p:cNvPr>
                <p:cNvSpPr/>
                <p:nvPr>
                  <p:custDataLst>
                    <p:tags r:id="rId68"/>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2" name="Rounded Rectangle 109">
                  <a:extLst>
                    <a:ext uri="{FF2B5EF4-FFF2-40B4-BE49-F238E27FC236}">
                      <a16:creationId xmlns:a16="http://schemas.microsoft.com/office/drawing/2014/main" id="{CF497FAA-E9FF-4530-8297-36C28BA0345C}"/>
                    </a:ext>
                  </a:extLst>
                </p:cNvPr>
                <p:cNvSpPr/>
                <p:nvPr>
                  <p:custDataLst>
                    <p:tags r:id="rId69"/>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3" name="Rounded Rectangle 110">
                  <a:extLst>
                    <a:ext uri="{FF2B5EF4-FFF2-40B4-BE49-F238E27FC236}">
                      <a16:creationId xmlns:a16="http://schemas.microsoft.com/office/drawing/2014/main" id="{073C1BD3-5E13-4D3E-AE88-638A99602973}"/>
                    </a:ext>
                  </a:extLst>
                </p:cNvPr>
                <p:cNvSpPr/>
                <p:nvPr>
                  <p:custDataLst>
                    <p:tags r:id="rId70"/>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3" name="Group 1242">
                <a:extLst>
                  <a:ext uri="{FF2B5EF4-FFF2-40B4-BE49-F238E27FC236}">
                    <a16:creationId xmlns:a16="http://schemas.microsoft.com/office/drawing/2014/main" id="{0443A0AC-A12A-48A4-94CB-AC7FAAA10DFB}"/>
                  </a:ext>
                </a:extLst>
              </p:cNvPr>
              <p:cNvGrpSpPr/>
              <p:nvPr/>
            </p:nvGrpSpPr>
            <p:grpSpPr>
              <a:xfrm>
                <a:off x="1736968" y="2854037"/>
                <a:ext cx="939689" cy="103689"/>
                <a:chOff x="703378" y="1693789"/>
                <a:chExt cx="939689" cy="103689"/>
              </a:xfrm>
              <a:grpFill/>
            </p:grpSpPr>
            <p:sp>
              <p:nvSpPr>
                <p:cNvPr id="98" name="Rounded Rectangle 95">
                  <a:extLst>
                    <a:ext uri="{FF2B5EF4-FFF2-40B4-BE49-F238E27FC236}">
                      <a16:creationId xmlns:a16="http://schemas.microsoft.com/office/drawing/2014/main" id="{F9D367AF-EDA6-4CAF-B3E1-88AF7FA37EF1}"/>
                    </a:ext>
                  </a:extLst>
                </p:cNvPr>
                <p:cNvSpPr/>
                <p:nvPr>
                  <p:custDataLst>
                    <p:tags r:id="rId55"/>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9" name="Rounded Rectangle 96">
                  <a:extLst>
                    <a:ext uri="{FF2B5EF4-FFF2-40B4-BE49-F238E27FC236}">
                      <a16:creationId xmlns:a16="http://schemas.microsoft.com/office/drawing/2014/main" id="{61496A38-AEEA-4B10-AA09-E8D378559F52}"/>
                    </a:ext>
                  </a:extLst>
                </p:cNvPr>
                <p:cNvSpPr/>
                <p:nvPr>
                  <p:custDataLst>
                    <p:tags r:id="rId56"/>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0" name="Rounded Rectangle 97">
                  <a:extLst>
                    <a:ext uri="{FF2B5EF4-FFF2-40B4-BE49-F238E27FC236}">
                      <a16:creationId xmlns:a16="http://schemas.microsoft.com/office/drawing/2014/main" id="{1CC9C534-7FC2-4AE4-B37D-DCA47F091A4E}"/>
                    </a:ext>
                  </a:extLst>
                </p:cNvPr>
                <p:cNvSpPr/>
                <p:nvPr>
                  <p:custDataLst>
                    <p:tags r:id="rId57"/>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1" name="Rounded Rectangle 98">
                  <a:extLst>
                    <a:ext uri="{FF2B5EF4-FFF2-40B4-BE49-F238E27FC236}">
                      <a16:creationId xmlns:a16="http://schemas.microsoft.com/office/drawing/2014/main" id="{F89323BF-8184-4D52-A127-DB3D5FCD67FE}"/>
                    </a:ext>
                  </a:extLst>
                </p:cNvPr>
                <p:cNvSpPr/>
                <p:nvPr>
                  <p:custDataLst>
                    <p:tags r:id="rId58"/>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2" name="Rounded Rectangle 99">
                  <a:extLst>
                    <a:ext uri="{FF2B5EF4-FFF2-40B4-BE49-F238E27FC236}">
                      <a16:creationId xmlns:a16="http://schemas.microsoft.com/office/drawing/2014/main" id="{1E11BFB7-1547-4697-9B4C-00DA2070E4C3}"/>
                    </a:ext>
                  </a:extLst>
                </p:cNvPr>
                <p:cNvSpPr/>
                <p:nvPr>
                  <p:custDataLst>
                    <p:tags r:id="rId59"/>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3" name="Rounded Rectangle 100">
                  <a:extLst>
                    <a:ext uri="{FF2B5EF4-FFF2-40B4-BE49-F238E27FC236}">
                      <a16:creationId xmlns:a16="http://schemas.microsoft.com/office/drawing/2014/main" id="{A4418EDF-8E33-4CED-8375-4A8B2AFC63B3}"/>
                    </a:ext>
                  </a:extLst>
                </p:cNvPr>
                <p:cNvSpPr/>
                <p:nvPr>
                  <p:custDataLst>
                    <p:tags r:id="rId60"/>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4" name="Rounded Rectangle 101">
                  <a:extLst>
                    <a:ext uri="{FF2B5EF4-FFF2-40B4-BE49-F238E27FC236}">
                      <a16:creationId xmlns:a16="http://schemas.microsoft.com/office/drawing/2014/main" id="{4197E4E5-13D7-4553-A4D6-5707A342A969}"/>
                    </a:ext>
                  </a:extLst>
                </p:cNvPr>
                <p:cNvSpPr/>
                <p:nvPr>
                  <p:custDataLst>
                    <p:tags r:id="rId61"/>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5" name="Rounded Rectangle 102">
                  <a:extLst>
                    <a:ext uri="{FF2B5EF4-FFF2-40B4-BE49-F238E27FC236}">
                      <a16:creationId xmlns:a16="http://schemas.microsoft.com/office/drawing/2014/main" id="{F767C6CB-7793-4524-9104-82779C504329}"/>
                    </a:ext>
                  </a:extLst>
                </p:cNvPr>
                <p:cNvSpPr/>
                <p:nvPr>
                  <p:custDataLst>
                    <p:tags r:id="rId62"/>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4" name="Group 1251">
                <a:extLst>
                  <a:ext uri="{FF2B5EF4-FFF2-40B4-BE49-F238E27FC236}">
                    <a16:creationId xmlns:a16="http://schemas.microsoft.com/office/drawing/2014/main" id="{E1C9C902-0AD9-4A45-9FCA-5873D9A2BAC6}"/>
                  </a:ext>
                </a:extLst>
              </p:cNvPr>
              <p:cNvGrpSpPr/>
              <p:nvPr/>
            </p:nvGrpSpPr>
            <p:grpSpPr>
              <a:xfrm>
                <a:off x="1736968" y="2999068"/>
                <a:ext cx="939689" cy="103689"/>
                <a:chOff x="703378" y="1693789"/>
                <a:chExt cx="939689" cy="103689"/>
              </a:xfrm>
              <a:grpFill/>
            </p:grpSpPr>
            <p:sp>
              <p:nvSpPr>
                <p:cNvPr id="90" name="Rounded Rectangle 87">
                  <a:extLst>
                    <a:ext uri="{FF2B5EF4-FFF2-40B4-BE49-F238E27FC236}">
                      <a16:creationId xmlns:a16="http://schemas.microsoft.com/office/drawing/2014/main" id="{5C6518BF-7649-4755-99BB-0F971D887868}"/>
                    </a:ext>
                  </a:extLst>
                </p:cNvPr>
                <p:cNvSpPr/>
                <p:nvPr>
                  <p:custDataLst>
                    <p:tags r:id="rId47"/>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1" name="Rounded Rectangle 88">
                  <a:extLst>
                    <a:ext uri="{FF2B5EF4-FFF2-40B4-BE49-F238E27FC236}">
                      <a16:creationId xmlns:a16="http://schemas.microsoft.com/office/drawing/2014/main" id="{AA72A10C-62DD-4818-9FF8-3B64D88D19EF}"/>
                    </a:ext>
                  </a:extLst>
                </p:cNvPr>
                <p:cNvSpPr/>
                <p:nvPr>
                  <p:custDataLst>
                    <p:tags r:id="rId48"/>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2" name="Rounded Rectangle 89">
                  <a:extLst>
                    <a:ext uri="{FF2B5EF4-FFF2-40B4-BE49-F238E27FC236}">
                      <a16:creationId xmlns:a16="http://schemas.microsoft.com/office/drawing/2014/main" id="{D1CB6D33-2099-4724-ADA5-6681674C3160}"/>
                    </a:ext>
                  </a:extLst>
                </p:cNvPr>
                <p:cNvSpPr/>
                <p:nvPr>
                  <p:custDataLst>
                    <p:tags r:id="rId49"/>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3" name="Rounded Rectangle 90">
                  <a:extLst>
                    <a:ext uri="{FF2B5EF4-FFF2-40B4-BE49-F238E27FC236}">
                      <a16:creationId xmlns:a16="http://schemas.microsoft.com/office/drawing/2014/main" id="{0DC3AB65-3AD6-451A-BB03-2669C03E10D3}"/>
                    </a:ext>
                  </a:extLst>
                </p:cNvPr>
                <p:cNvSpPr/>
                <p:nvPr>
                  <p:custDataLst>
                    <p:tags r:id="rId50"/>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4" name="Rounded Rectangle 91">
                  <a:extLst>
                    <a:ext uri="{FF2B5EF4-FFF2-40B4-BE49-F238E27FC236}">
                      <a16:creationId xmlns:a16="http://schemas.microsoft.com/office/drawing/2014/main" id="{D6C17364-3EEC-4764-999D-498FD8E897B6}"/>
                    </a:ext>
                  </a:extLst>
                </p:cNvPr>
                <p:cNvSpPr/>
                <p:nvPr>
                  <p:custDataLst>
                    <p:tags r:id="rId51"/>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5" name="Rounded Rectangle 92">
                  <a:extLst>
                    <a:ext uri="{FF2B5EF4-FFF2-40B4-BE49-F238E27FC236}">
                      <a16:creationId xmlns:a16="http://schemas.microsoft.com/office/drawing/2014/main" id="{D0B90A03-5A2F-492D-8494-38672E628E7F}"/>
                    </a:ext>
                  </a:extLst>
                </p:cNvPr>
                <p:cNvSpPr/>
                <p:nvPr>
                  <p:custDataLst>
                    <p:tags r:id="rId52"/>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6" name="Rounded Rectangle 93">
                  <a:extLst>
                    <a:ext uri="{FF2B5EF4-FFF2-40B4-BE49-F238E27FC236}">
                      <a16:creationId xmlns:a16="http://schemas.microsoft.com/office/drawing/2014/main" id="{C6F1FB4A-78DC-4AE4-B505-88CA320BCBDE}"/>
                    </a:ext>
                  </a:extLst>
                </p:cNvPr>
                <p:cNvSpPr/>
                <p:nvPr>
                  <p:custDataLst>
                    <p:tags r:id="rId53"/>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7" name="Rounded Rectangle 94">
                  <a:extLst>
                    <a:ext uri="{FF2B5EF4-FFF2-40B4-BE49-F238E27FC236}">
                      <a16:creationId xmlns:a16="http://schemas.microsoft.com/office/drawing/2014/main" id="{8029413F-41B9-4AED-B184-D1552259346D}"/>
                    </a:ext>
                  </a:extLst>
                </p:cNvPr>
                <p:cNvSpPr/>
                <p:nvPr>
                  <p:custDataLst>
                    <p:tags r:id="rId54"/>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5" name="Group 1260">
                <a:extLst>
                  <a:ext uri="{FF2B5EF4-FFF2-40B4-BE49-F238E27FC236}">
                    <a16:creationId xmlns:a16="http://schemas.microsoft.com/office/drawing/2014/main" id="{25E69600-471D-4EE6-BE62-017B3E2918B4}"/>
                  </a:ext>
                </a:extLst>
              </p:cNvPr>
              <p:cNvGrpSpPr/>
              <p:nvPr/>
            </p:nvGrpSpPr>
            <p:grpSpPr>
              <a:xfrm>
                <a:off x="1736968" y="3144099"/>
                <a:ext cx="939689" cy="103689"/>
                <a:chOff x="703378" y="1693789"/>
                <a:chExt cx="939689" cy="103689"/>
              </a:xfrm>
              <a:grpFill/>
            </p:grpSpPr>
            <p:sp>
              <p:nvSpPr>
                <p:cNvPr id="82" name="Rounded Rectangle 79">
                  <a:extLst>
                    <a:ext uri="{FF2B5EF4-FFF2-40B4-BE49-F238E27FC236}">
                      <a16:creationId xmlns:a16="http://schemas.microsoft.com/office/drawing/2014/main" id="{F5264951-EAA1-4435-B7ED-4BA97C23DA7B}"/>
                    </a:ext>
                  </a:extLst>
                </p:cNvPr>
                <p:cNvSpPr/>
                <p:nvPr>
                  <p:custDataLst>
                    <p:tags r:id="rId39"/>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3" name="Rounded Rectangle 80">
                  <a:extLst>
                    <a:ext uri="{FF2B5EF4-FFF2-40B4-BE49-F238E27FC236}">
                      <a16:creationId xmlns:a16="http://schemas.microsoft.com/office/drawing/2014/main" id="{1F2550C7-65E1-45A7-9A47-A91CEBA5AEA9}"/>
                    </a:ext>
                  </a:extLst>
                </p:cNvPr>
                <p:cNvSpPr/>
                <p:nvPr>
                  <p:custDataLst>
                    <p:tags r:id="rId40"/>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4" name="Rounded Rectangle 81">
                  <a:extLst>
                    <a:ext uri="{FF2B5EF4-FFF2-40B4-BE49-F238E27FC236}">
                      <a16:creationId xmlns:a16="http://schemas.microsoft.com/office/drawing/2014/main" id="{D7ECE04C-694A-40B3-8B6B-E1A24C2C3390}"/>
                    </a:ext>
                  </a:extLst>
                </p:cNvPr>
                <p:cNvSpPr/>
                <p:nvPr>
                  <p:custDataLst>
                    <p:tags r:id="rId41"/>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5" name="Rounded Rectangle 82">
                  <a:extLst>
                    <a:ext uri="{FF2B5EF4-FFF2-40B4-BE49-F238E27FC236}">
                      <a16:creationId xmlns:a16="http://schemas.microsoft.com/office/drawing/2014/main" id="{C95BCF6E-79D1-4C56-BCF8-EBBE51917ED9}"/>
                    </a:ext>
                  </a:extLst>
                </p:cNvPr>
                <p:cNvSpPr/>
                <p:nvPr>
                  <p:custDataLst>
                    <p:tags r:id="rId42"/>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6" name="Rounded Rectangle 83">
                  <a:extLst>
                    <a:ext uri="{FF2B5EF4-FFF2-40B4-BE49-F238E27FC236}">
                      <a16:creationId xmlns:a16="http://schemas.microsoft.com/office/drawing/2014/main" id="{0D8EAD13-B3B8-46DC-9448-6A7916E3D960}"/>
                    </a:ext>
                  </a:extLst>
                </p:cNvPr>
                <p:cNvSpPr/>
                <p:nvPr>
                  <p:custDataLst>
                    <p:tags r:id="rId43"/>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7" name="Rounded Rectangle 84">
                  <a:extLst>
                    <a:ext uri="{FF2B5EF4-FFF2-40B4-BE49-F238E27FC236}">
                      <a16:creationId xmlns:a16="http://schemas.microsoft.com/office/drawing/2014/main" id="{12E6A264-5A68-405A-8563-C2E938600579}"/>
                    </a:ext>
                  </a:extLst>
                </p:cNvPr>
                <p:cNvSpPr/>
                <p:nvPr>
                  <p:custDataLst>
                    <p:tags r:id="rId44"/>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8" name="Rounded Rectangle 85">
                  <a:extLst>
                    <a:ext uri="{FF2B5EF4-FFF2-40B4-BE49-F238E27FC236}">
                      <a16:creationId xmlns:a16="http://schemas.microsoft.com/office/drawing/2014/main" id="{B2922797-CD53-4307-9300-2C8A7545826D}"/>
                    </a:ext>
                  </a:extLst>
                </p:cNvPr>
                <p:cNvSpPr/>
                <p:nvPr>
                  <p:custDataLst>
                    <p:tags r:id="rId45"/>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9" name="Rounded Rectangle 86">
                  <a:extLst>
                    <a:ext uri="{FF2B5EF4-FFF2-40B4-BE49-F238E27FC236}">
                      <a16:creationId xmlns:a16="http://schemas.microsoft.com/office/drawing/2014/main" id="{98707840-E8A4-4E3F-B1CE-451B13236A9C}"/>
                    </a:ext>
                  </a:extLst>
                </p:cNvPr>
                <p:cNvSpPr/>
                <p:nvPr>
                  <p:custDataLst>
                    <p:tags r:id="rId46"/>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6" name="Group 1269">
                <a:extLst>
                  <a:ext uri="{FF2B5EF4-FFF2-40B4-BE49-F238E27FC236}">
                    <a16:creationId xmlns:a16="http://schemas.microsoft.com/office/drawing/2014/main" id="{CF595BCB-2BFB-4FA4-8DF5-A1FF4737C354}"/>
                  </a:ext>
                </a:extLst>
              </p:cNvPr>
              <p:cNvGrpSpPr/>
              <p:nvPr/>
            </p:nvGrpSpPr>
            <p:grpSpPr>
              <a:xfrm>
                <a:off x="1736968" y="3289130"/>
                <a:ext cx="939689" cy="103689"/>
                <a:chOff x="703378" y="1693789"/>
                <a:chExt cx="939689" cy="103689"/>
              </a:xfrm>
              <a:grpFill/>
            </p:grpSpPr>
            <p:sp>
              <p:nvSpPr>
                <p:cNvPr id="74" name="Rounded Rectangle 71">
                  <a:extLst>
                    <a:ext uri="{FF2B5EF4-FFF2-40B4-BE49-F238E27FC236}">
                      <a16:creationId xmlns:a16="http://schemas.microsoft.com/office/drawing/2014/main" id="{42756B50-AB02-4B04-93CB-3F50374D7C76}"/>
                    </a:ext>
                  </a:extLst>
                </p:cNvPr>
                <p:cNvSpPr/>
                <p:nvPr>
                  <p:custDataLst>
                    <p:tags r:id="rId31"/>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5" name="Rounded Rectangle 72">
                  <a:extLst>
                    <a:ext uri="{FF2B5EF4-FFF2-40B4-BE49-F238E27FC236}">
                      <a16:creationId xmlns:a16="http://schemas.microsoft.com/office/drawing/2014/main" id="{0EAB84BE-80E7-4715-8A8C-EF4EF0994536}"/>
                    </a:ext>
                  </a:extLst>
                </p:cNvPr>
                <p:cNvSpPr/>
                <p:nvPr>
                  <p:custDataLst>
                    <p:tags r:id="rId32"/>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6" name="Rounded Rectangle 73">
                  <a:extLst>
                    <a:ext uri="{FF2B5EF4-FFF2-40B4-BE49-F238E27FC236}">
                      <a16:creationId xmlns:a16="http://schemas.microsoft.com/office/drawing/2014/main" id="{0896881F-78FF-4121-AEC9-5B70ECE860C5}"/>
                    </a:ext>
                  </a:extLst>
                </p:cNvPr>
                <p:cNvSpPr/>
                <p:nvPr>
                  <p:custDataLst>
                    <p:tags r:id="rId33"/>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7" name="Rounded Rectangle 74">
                  <a:extLst>
                    <a:ext uri="{FF2B5EF4-FFF2-40B4-BE49-F238E27FC236}">
                      <a16:creationId xmlns:a16="http://schemas.microsoft.com/office/drawing/2014/main" id="{5A0C11E0-25CC-407D-9429-5E5CD02265F6}"/>
                    </a:ext>
                  </a:extLst>
                </p:cNvPr>
                <p:cNvSpPr/>
                <p:nvPr>
                  <p:custDataLst>
                    <p:tags r:id="rId34"/>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8" name="Rounded Rectangle 75">
                  <a:extLst>
                    <a:ext uri="{FF2B5EF4-FFF2-40B4-BE49-F238E27FC236}">
                      <a16:creationId xmlns:a16="http://schemas.microsoft.com/office/drawing/2014/main" id="{F2804F89-F5C2-4BEF-83B6-BFE9F9B49FF5}"/>
                    </a:ext>
                  </a:extLst>
                </p:cNvPr>
                <p:cNvSpPr/>
                <p:nvPr>
                  <p:custDataLst>
                    <p:tags r:id="rId35"/>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9" name="Rounded Rectangle 76">
                  <a:extLst>
                    <a:ext uri="{FF2B5EF4-FFF2-40B4-BE49-F238E27FC236}">
                      <a16:creationId xmlns:a16="http://schemas.microsoft.com/office/drawing/2014/main" id="{25ED9B5E-3746-4F1A-8A91-D5B6678C5408}"/>
                    </a:ext>
                  </a:extLst>
                </p:cNvPr>
                <p:cNvSpPr/>
                <p:nvPr>
                  <p:custDataLst>
                    <p:tags r:id="rId36"/>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0" name="Rounded Rectangle 77">
                  <a:extLst>
                    <a:ext uri="{FF2B5EF4-FFF2-40B4-BE49-F238E27FC236}">
                      <a16:creationId xmlns:a16="http://schemas.microsoft.com/office/drawing/2014/main" id="{11D2C10B-B1D7-4810-917C-5EBE439CD70D}"/>
                    </a:ext>
                  </a:extLst>
                </p:cNvPr>
                <p:cNvSpPr/>
                <p:nvPr>
                  <p:custDataLst>
                    <p:tags r:id="rId37"/>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1" name="Rounded Rectangle 78">
                  <a:extLst>
                    <a:ext uri="{FF2B5EF4-FFF2-40B4-BE49-F238E27FC236}">
                      <a16:creationId xmlns:a16="http://schemas.microsoft.com/office/drawing/2014/main" id="{3EAE2184-B5DA-4D34-8361-3343FC622738}"/>
                    </a:ext>
                  </a:extLst>
                </p:cNvPr>
                <p:cNvSpPr/>
                <p:nvPr>
                  <p:custDataLst>
                    <p:tags r:id="rId38"/>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7" name="Group 1278">
                <a:extLst>
                  <a:ext uri="{FF2B5EF4-FFF2-40B4-BE49-F238E27FC236}">
                    <a16:creationId xmlns:a16="http://schemas.microsoft.com/office/drawing/2014/main" id="{4A4CA939-4ED1-4830-B360-0AB0CAF1E59D}"/>
                  </a:ext>
                </a:extLst>
              </p:cNvPr>
              <p:cNvGrpSpPr/>
              <p:nvPr/>
            </p:nvGrpSpPr>
            <p:grpSpPr>
              <a:xfrm>
                <a:off x="1736968" y="3434161"/>
                <a:ext cx="939689" cy="103689"/>
                <a:chOff x="703378" y="1693789"/>
                <a:chExt cx="939689" cy="103689"/>
              </a:xfrm>
              <a:grpFill/>
            </p:grpSpPr>
            <p:sp>
              <p:nvSpPr>
                <p:cNvPr id="66" name="Rounded Rectangle 63">
                  <a:extLst>
                    <a:ext uri="{FF2B5EF4-FFF2-40B4-BE49-F238E27FC236}">
                      <a16:creationId xmlns:a16="http://schemas.microsoft.com/office/drawing/2014/main" id="{B0689778-325A-465F-B2F9-5D41402BAEFB}"/>
                    </a:ext>
                  </a:extLst>
                </p:cNvPr>
                <p:cNvSpPr/>
                <p:nvPr>
                  <p:custDataLst>
                    <p:tags r:id="rId23"/>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7" name="Rounded Rectangle 64">
                  <a:extLst>
                    <a:ext uri="{FF2B5EF4-FFF2-40B4-BE49-F238E27FC236}">
                      <a16:creationId xmlns:a16="http://schemas.microsoft.com/office/drawing/2014/main" id="{0322042A-A260-478C-A46F-7D5960CC308D}"/>
                    </a:ext>
                  </a:extLst>
                </p:cNvPr>
                <p:cNvSpPr/>
                <p:nvPr>
                  <p:custDataLst>
                    <p:tags r:id="rId24"/>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8" name="Rounded Rectangle 65">
                  <a:extLst>
                    <a:ext uri="{FF2B5EF4-FFF2-40B4-BE49-F238E27FC236}">
                      <a16:creationId xmlns:a16="http://schemas.microsoft.com/office/drawing/2014/main" id="{6303408B-0696-49AC-A138-CFE9FFA74AAF}"/>
                    </a:ext>
                  </a:extLst>
                </p:cNvPr>
                <p:cNvSpPr/>
                <p:nvPr>
                  <p:custDataLst>
                    <p:tags r:id="rId25"/>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9" name="Rounded Rectangle 66">
                  <a:extLst>
                    <a:ext uri="{FF2B5EF4-FFF2-40B4-BE49-F238E27FC236}">
                      <a16:creationId xmlns:a16="http://schemas.microsoft.com/office/drawing/2014/main" id="{1C9DB67F-765A-466E-AD81-E6BEC53C9345}"/>
                    </a:ext>
                  </a:extLst>
                </p:cNvPr>
                <p:cNvSpPr/>
                <p:nvPr>
                  <p:custDataLst>
                    <p:tags r:id="rId26"/>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0" name="Rounded Rectangle 67">
                  <a:extLst>
                    <a:ext uri="{FF2B5EF4-FFF2-40B4-BE49-F238E27FC236}">
                      <a16:creationId xmlns:a16="http://schemas.microsoft.com/office/drawing/2014/main" id="{04A7E8C1-F95C-4E6C-A394-CFC2169EDB6B}"/>
                    </a:ext>
                  </a:extLst>
                </p:cNvPr>
                <p:cNvSpPr/>
                <p:nvPr>
                  <p:custDataLst>
                    <p:tags r:id="rId27"/>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1" name="Rounded Rectangle 68">
                  <a:extLst>
                    <a:ext uri="{FF2B5EF4-FFF2-40B4-BE49-F238E27FC236}">
                      <a16:creationId xmlns:a16="http://schemas.microsoft.com/office/drawing/2014/main" id="{30A02DDE-64F7-4687-9DC0-6C0A96C71295}"/>
                    </a:ext>
                  </a:extLst>
                </p:cNvPr>
                <p:cNvSpPr/>
                <p:nvPr>
                  <p:custDataLst>
                    <p:tags r:id="rId28"/>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2" name="Rounded Rectangle 69">
                  <a:extLst>
                    <a:ext uri="{FF2B5EF4-FFF2-40B4-BE49-F238E27FC236}">
                      <a16:creationId xmlns:a16="http://schemas.microsoft.com/office/drawing/2014/main" id="{459EB1D2-F178-4499-835E-ED632797C31F}"/>
                    </a:ext>
                  </a:extLst>
                </p:cNvPr>
                <p:cNvSpPr/>
                <p:nvPr>
                  <p:custDataLst>
                    <p:tags r:id="rId29"/>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3" name="Rounded Rectangle 70">
                  <a:extLst>
                    <a:ext uri="{FF2B5EF4-FFF2-40B4-BE49-F238E27FC236}">
                      <a16:creationId xmlns:a16="http://schemas.microsoft.com/office/drawing/2014/main" id="{516A2687-35FD-4E69-9205-ADB256853776}"/>
                    </a:ext>
                  </a:extLst>
                </p:cNvPr>
                <p:cNvSpPr/>
                <p:nvPr>
                  <p:custDataLst>
                    <p:tags r:id="rId30"/>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8" name="Group 1287">
                <a:extLst>
                  <a:ext uri="{FF2B5EF4-FFF2-40B4-BE49-F238E27FC236}">
                    <a16:creationId xmlns:a16="http://schemas.microsoft.com/office/drawing/2014/main" id="{D8033E96-B01F-4A19-B64B-B23CFB5D50E5}"/>
                  </a:ext>
                </a:extLst>
              </p:cNvPr>
              <p:cNvGrpSpPr/>
              <p:nvPr/>
            </p:nvGrpSpPr>
            <p:grpSpPr>
              <a:xfrm>
                <a:off x="1736968" y="3579192"/>
                <a:ext cx="939689" cy="103689"/>
                <a:chOff x="703378" y="1693789"/>
                <a:chExt cx="939689" cy="103689"/>
              </a:xfrm>
              <a:grpFill/>
            </p:grpSpPr>
            <p:sp>
              <p:nvSpPr>
                <p:cNvPr id="58" name="Rounded Rectangle 55">
                  <a:extLst>
                    <a:ext uri="{FF2B5EF4-FFF2-40B4-BE49-F238E27FC236}">
                      <a16:creationId xmlns:a16="http://schemas.microsoft.com/office/drawing/2014/main" id="{2AFEDEAC-94D2-437A-BC25-10A2638405E5}"/>
                    </a:ext>
                  </a:extLst>
                </p:cNvPr>
                <p:cNvSpPr/>
                <p:nvPr>
                  <p:custDataLst>
                    <p:tags r:id="rId15"/>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9" name="Rounded Rectangle 56">
                  <a:extLst>
                    <a:ext uri="{FF2B5EF4-FFF2-40B4-BE49-F238E27FC236}">
                      <a16:creationId xmlns:a16="http://schemas.microsoft.com/office/drawing/2014/main" id="{4A47423D-94FA-460D-B2CE-2090652FCD12}"/>
                    </a:ext>
                  </a:extLst>
                </p:cNvPr>
                <p:cNvSpPr/>
                <p:nvPr>
                  <p:custDataLst>
                    <p:tags r:id="rId16"/>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0" name="Rounded Rectangle 57">
                  <a:extLst>
                    <a:ext uri="{FF2B5EF4-FFF2-40B4-BE49-F238E27FC236}">
                      <a16:creationId xmlns:a16="http://schemas.microsoft.com/office/drawing/2014/main" id="{6163FFDD-7F54-4281-B9B1-A7092A91C6F9}"/>
                    </a:ext>
                  </a:extLst>
                </p:cNvPr>
                <p:cNvSpPr/>
                <p:nvPr>
                  <p:custDataLst>
                    <p:tags r:id="rId17"/>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1" name="Rounded Rectangle 58">
                  <a:extLst>
                    <a:ext uri="{FF2B5EF4-FFF2-40B4-BE49-F238E27FC236}">
                      <a16:creationId xmlns:a16="http://schemas.microsoft.com/office/drawing/2014/main" id="{5CF28CD5-324C-4D1F-B924-929EB1F6F9DC}"/>
                    </a:ext>
                  </a:extLst>
                </p:cNvPr>
                <p:cNvSpPr/>
                <p:nvPr>
                  <p:custDataLst>
                    <p:tags r:id="rId18"/>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2" name="Rounded Rectangle 59">
                  <a:extLst>
                    <a:ext uri="{FF2B5EF4-FFF2-40B4-BE49-F238E27FC236}">
                      <a16:creationId xmlns:a16="http://schemas.microsoft.com/office/drawing/2014/main" id="{4754A132-AB6B-4F9D-B3BF-AE69CA0F645C}"/>
                    </a:ext>
                  </a:extLst>
                </p:cNvPr>
                <p:cNvSpPr/>
                <p:nvPr>
                  <p:custDataLst>
                    <p:tags r:id="rId19"/>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3" name="Rounded Rectangle 60">
                  <a:extLst>
                    <a:ext uri="{FF2B5EF4-FFF2-40B4-BE49-F238E27FC236}">
                      <a16:creationId xmlns:a16="http://schemas.microsoft.com/office/drawing/2014/main" id="{40B564FC-FB1E-4F08-BC60-6D03779FA9A4}"/>
                    </a:ext>
                  </a:extLst>
                </p:cNvPr>
                <p:cNvSpPr/>
                <p:nvPr>
                  <p:custDataLst>
                    <p:tags r:id="rId20"/>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4" name="Rounded Rectangle 61">
                  <a:extLst>
                    <a:ext uri="{FF2B5EF4-FFF2-40B4-BE49-F238E27FC236}">
                      <a16:creationId xmlns:a16="http://schemas.microsoft.com/office/drawing/2014/main" id="{5A086EC8-34EB-40CA-B8F3-558CD3291F62}"/>
                    </a:ext>
                  </a:extLst>
                </p:cNvPr>
                <p:cNvSpPr/>
                <p:nvPr>
                  <p:custDataLst>
                    <p:tags r:id="rId21"/>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5" name="Rounded Rectangle 62">
                  <a:extLst>
                    <a:ext uri="{FF2B5EF4-FFF2-40B4-BE49-F238E27FC236}">
                      <a16:creationId xmlns:a16="http://schemas.microsoft.com/office/drawing/2014/main" id="{DA78F700-DA48-4433-9281-8B0F3C28C847}"/>
                    </a:ext>
                  </a:extLst>
                </p:cNvPr>
                <p:cNvSpPr/>
                <p:nvPr>
                  <p:custDataLst>
                    <p:tags r:id="rId22"/>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9" name="Group 1296">
                <a:extLst>
                  <a:ext uri="{FF2B5EF4-FFF2-40B4-BE49-F238E27FC236}">
                    <a16:creationId xmlns:a16="http://schemas.microsoft.com/office/drawing/2014/main" id="{EF725038-3E94-4075-923D-A2F2848BD591}"/>
                  </a:ext>
                </a:extLst>
              </p:cNvPr>
              <p:cNvGrpSpPr/>
              <p:nvPr/>
            </p:nvGrpSpPr>
            <p:grpSpPr>
              <a:xfrm>
                <a:off x="1736968" y="3724226"/>
                <a:ext cx="939689" cy="103689"/>
                <a:chOff x="703378" y="1693789"/>
                <a:chExt cx="939689" cy="103689"/>
              </a:xfrm>
              <a:grpFill/>
            </p:grpSpPr>
            <p:sp>
              <p:nvSpPr>
                <p:cNvPr id="50" name="Rounded Rectangle 47">
                  <a:extLst>
                    <a:ext uri="{FF2B5EF4-FFF2-40B4-BE49-F238E27FC236}">
                      <a16:creationId xmlns:a16="http://schemas.microsoft.com/office/drawing/2014/main" id="{9CC9530C-422C-42C8-AD18-789C0DC54DC1}"/>
                    </a:ext>
                  </a:extLst>
                </p:cNvPr>
                <p:cNvSpPr/>
                <p:nvPr>
                  <p:custDataLst>
                    <p:tags r:id="rId7"/>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1" name="Rounded Rectangle 48">
                  <a:extLst>
                    <a:ext uri="{FF2B5EF4-FFF2-40B4-BE49-F238E27FC236}">
                      <a16:creationId xmlns:a16="http://schemas.microsoft.com/office/drawing/2014/main" id="{F6C3C6B7-E9D4-4607-A596-21B5D45C59CF}"/>
                    </a:ext>
                  </a:extLst>
                </p:cNvPr>
                <p:cNvSpPr/>
                <p:nvPr>
                  <p:custDataLst>
                    <p:tags r:id="rId8"/>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2" name="Rounded Rectangle 49">
                  <a:extLst>
                    <a:ext uri="{FF2B5EF4-FFF2-40B4-BE49-F238E27FC236}">
                      <a16:creationId xmlns:a16="http://schemas.microsoft.com/office/drawing/2014/main" id="{9AE3CEC4-C54E-4DFC-934D-76E7B9A527CA}"/>
                    </a:ext>
                  </a:extLst>
                </p:cNvPr>
                <p:cNvSpPr/>
                <p:nvPr>
                  <p:custDataLst>
                    <p:tags r:id="rId9"/>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3" name="Rounded Rectangle 50">
                  <a:extLst>
                    <a:ext uri="{FF2B5EF4-FFF2-40B4-BE49-F238E27FC236}">
                      <a16:creationId xmlns:a16="http://schemas.microsoft.com/office/drawing/2014/main" id="{D286BCA3-630E-4B8A-80FA-8DBD06F1174D}"/>
                    </a:ext>
                  </a:extLst>
                </p:cNvPr>
                <p:cNvSpPr/>
                <p:nvPr>
                  <p:custDataLst>
                    <p:tags r:id="rId10"/>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4" name="Rounded Rectangle 51">
                  <a:extLst>
                    <a:ext uri="{FF2B5EF4-FFF2-40B4-BE49-F238E27FC236}">
                      <a16:creationId xmlns:a16="http://schemas.microsoft.com/office/drawing/2014/main" id="{99D8E60C-6FD0-480F-9F08-EB859F4C70FC}"/>
                    </a:ext>
                  </a:extLst>
                </p:cNvPr>
                <p:cNvSpPr/>
                <p:nvPr>
                  <p:custDataLst>
                    <p:tags r:id="rId11"/>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5" name="Rounded Rectangle 52">
                  <a:extLst>
                    <a:ext uri="{FF2B5EF4-FFF2-40B4-BE49-F238E27FC236}">
                      <a16:creationId xmlns:a16="http://schemas.microsoft.com/office/drawing/2014/main" id="{E3BAA421-2BAF-4D90-8AEA-3E7CEE695ACB}"/>
                    </a:ext>
                  </a:extLst>
                </p:cNvPr>
                <p:cNvSpPr/>
                <p:nvPr>
                  <p:custDataLst>
                    <p:tags r:id="rId12"/>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6" name="Rounded Rectangle 53">
                  <a:extLst>
                    <a:ext uri="{FF2B5EF4-FFF2-40B4-BE49-F238E27FC236}">
                      <a16:creationId xmlns:a16="http://schemas.microsoft.com/office/drawing/2014/main" id="{E6DA2BC7-24E4-4630-BA87-11612BE00399}"/>
                    </a:ext>
                  </a:extLst>
                </p:cNvPr>
                <p:cNvSpPr/>
                <p:nvPr>
                  <p:custDataLst>
                    <p:tags r:id="rId13"/>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7" name="Rounded Rectangle 54">
                  <a:extLst>
                    <a:ext uri="{FF2B5EF4-FFF2-40B4-BE49-F238E27FC236}">
                      <a16:creationId xmlns:a16="http://schemas.microsoft.com/office/drawing/2014/main" id="{BD7009E3-EF4F-4CFA-B1BA-AC9AEE17977F}"/>
                    </a:ext>
                  </a:extLst>
                </p:cNvPr>
                <p:cNvSpPr/>
                <p:nvPr>
                  <p:custDataLst>
                    <p:tags r:id="rId14"/>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grpSp>
      <p:sp>
        <p:nvSpPr>
          <p:cNvPr id="290" name="Rectangle 289">
            <a:extLst>
              <a:ext uri="{FF2B5EF4-FFF2-40B4-BE49-F238E27FC236}">
                <a16:creationId xmlns:a16="http://schemas.microsoft.com/office/drawing/2014/main" id="{F0AED9CD-1D3A-48A0-869B-7986974DF21F}"/>
              </a:ext>
            </a:extLst>
          </p:cNvPr>
          <p:cNvSpPr/>
          <p:nvPr>
            <p:custDataLst>
              <p:tags r:id="rId3"/>
            </p:custDataLst>
          </p:nvPr>
        </p:nvSpPr>
        <p:spPr>
          <a:xfrm>
            <a:off x="5069336" y="3513996"/>
            <a:ext cx="3984172" cy="1431133"/>
          </a:xfrm>
          <a:prstGeom prst="rect">
            <a:avLst/>
          </a:prstGeom>
        </p:spPr>
        <p:txBody>
          <a:bodyPr wrap="square" lIns="137134" tIns="68566" rIns="137134" bIns="68566">
            <a:spAutoFit/>
          </a:bodyPr>
          <a:lstStyle/>
          <a:p>
            <a:pPr algn="ctr"/>
            <a:r>
              <a:rPr lang="en-US" b="1">
                <a:solidFill>
                  <a:schemeClr val="bg1"/>
                </a:solidFill>
                <a:effectLst>
                  <a:outerShdw blurRad="38100" dist="38100" dir="2700000" algn="tl">
                    <a:srgbClr val="000000">
                      <a:alpha val="43137"/>
                    </a:srgbClr>
                  </a:outerShdw>
                </a:effectLst>
                <a:latin typeface="Trebuchet MS" pitchFamily="34" charset="0"/>
              </a:rPr>
              <a:t>CPU</a:t>
            </a:r>
            <a:endParaRPr lang="en-US" sz="3000" b="1">
              <a:solidFill>
                <a:schemeClr val="bg1"/>
              </a:solidFill>
              <a:effectLst>
                <a:outerShdw blurRad="38100" dist="38100" dir="2700000" algn="tl">
                  <a:srgbClr val="000000">
                    <a:alpha val="43137"/>
                  </a:srgbClr>
                </a:outerShdw>
              </a:effectLst>
              <a:latin typeface="Trebuchet MS" pitchFamily="34" charset="0"/>
            </a:endParaRPr>
          </a:p>
          <a:p>
            <a:pPr algn="ctr">
              <a:lnSpc>
                <a:spcPct val="90000"/>
              </a:lnSpc>
            </a:pPr>
            <a:r>
              <a:rPr lang="en-US" sz="3000">
                <a:solidFill>
                  <a:schemeClr val="bg1"/>
                </a:solidFill>
                <a:effectLst>
                  <a:outerShdw blurRad="38100" dist="38100" dir="2700000" algn="tl">
                    <a:srgbClr val="000000">
                      <a:alpha val="43137"/>
                    </a:srgbClr>
                  </a:outerShdw>
                </a:effectLst>
                <a:latin typeface="Trebuchet MS" pitchFamily="34" charset="0"/>
              </a:rPr>
              <a:t>Optimized for </a:t>
            </a:r>
          </a:p>
          <a:p>
            <a:pPr algn="ctr">
              <a:lnSpc>
                <a:spcPct val="90000"/>
              </a:lnSpc>
            </a:pPr>
            <a:r>
              <a:rPr lang="en-US" sz="3000">
                <a:solidFill>
                  <a:schemeClr val="bg1"/>
                </a:solidFill>
                <a:effectLst>
                  <a:outerShdw blurRad="38100" dist="38100" dir="2700000" algn="tl">
                    <a:srgbClr val="000000">
                      <a:alpha val="43137"/>
                    </a:srgbClr>
                  </a:outerShdw>
                </a:effectLst>
                <a:latin typeface="Trebuchet MS" pitchFamily="34" charset="0"/>
              </a:rPr>
              <a:t>Serial Tasks</a:t>
            </a:r>
            <a:endParaRPr lang="en-US" sz="2400">
              <a:solidFill>
                <a:schemeClr val="bg1"/>
              </a:solidFill>
              <a:effectLst>
                <a:outerShdw blurRad="38100" dist="38100" dir="2700000" algn="tl">
                  <a:srgbClr val="000000">
                    <a:alpha val="43137"/>
                  </a:srgbClr>
                </a:outerShdw>
              </a:effectLst>
              <a:latin typeface="Trebuchet MS" pitchFamily="34" charset="0"/>
            </a:endParaRPr>
          </a:p>
        </p:txBody>
      </p:sp>
      <p:sp>
        <p:nvSpPr>
          <p:cNvPr id="291" name="Rectangle 290">
            <a:extLst>
              <a:ext uri="{FF2B5EF4-FFF2-40B4-BE49-F238E27FC236}">
                <a16:creationId xmlns:a16="http://schemas.microsoft.com/office/drawing/2014/main" id="{77C36E2D-C0B3-471A-9FA5-D148DA98C773}"/>
              </a:ext>
            </a:extLst>
          </p:cNvPr>
          <p:cNvSpPr/>
          <p:nvPr>
            <p:custDataLst>
              <p:tags r:id="rId4"/>
            </p:custDataLst>
          </p:nvPr>
        </p:nvSpPr>
        <p:spPr>
          <a:xfrm>
            <a:off x="10106600" y="2918772"/>
            <a:ext cx="4170644" cy="1246467"/>
          </a:xfrm>
          <a:prstGeom prst="rect">
            <a:avLst/>
          </a:prstGeom>
        </p:spPr>
        <p:txBody>
          <a:bodyPr wrap="square" lIns="137134" tIns="68566" rIns="137134" bIns="68566">
            <a:spAutoFit/>
          </a:bodyPr>
          <a:lstStyle/>
          <a:p>
            <a:pPr algn="ctr"/>
            <a:r>
              <a:rPr lang="en-US" b="1">
                <a:solidFill>
                  <a:schemeClr val="bg1"/>
                </a:solidFill>
                <a:effectLst>
                  <a:outerShdw blurRad="38100" dist="38100" dir="2700000" algn="tl">
                    <a:srgbClr val="000000">
                      <a:alpha val="43137"/>
                    </a:srgbClr>
                  </a:outerShdw>
                </a:effectLst>
                <a:latin typeface="Trebuchet MS" pitchFamily="34" charset="0"/>
              </a:rPr>
              <a:t>GPU Accelerator</a:t>
            </a:r>
          </a:p>
          <a:p>
            <a:pPr algn="ctr">
              <a:lnSpc>
                <a:spcPct val="90000"/>
              </a:lnSpc>
            </a:pPr>
            <a:r>
              <a:rPr lang="en-US" sz="3000">
                <a:solidFill>
                  <a:schemeClr val="bg1"/>
                </a:solidFill>
                <a:effectLst>
                  <a:outerShdw blurRad="38100" dist="38100" dir="2700000" algn="tl">
                    <a:srgbClr val="000000">
                      <a:alpha val="43137"/>
                    </a:srgbClr>
                  </a:outerShdw>
                </a:effectLst>
                <a:latin typeface="Trebuchet MS" pitchFamily="34" charset="0"/>
              </a:rPr>
              <a:t>Optimized for </a:t>
            </a:r>
          </a:p>
          <a:p>
            <a:pPr algn="ctr">
              <a:lnSpc>
                <a:spcPct val="90000"/>
              </a:lnSpc>
            </a:pPr>
            <a:r>
              <a:rPr lang="en-US" sz="3000">
                <a:solidFill>
                  <a:schemeClr val="bg1"/>
                </a:solidFill>
                <a:effectLst>
                  <a:outerShdw blurRad="38100" dist="38100" dir="2700000" algn="tl">
                    <a:srgbClr val="000000">
                      <a:alpha val="43137"/>
                    </a:srgbClr>
                  </a:outerShdw>
                </a:effectLst>
                <a:latin typeface="Trebuchet MS" pitchFamily="34" charset="0"/>
              </a:rPr>
              <a:t>Parallel Tasks</a:t>
            </a:r>
          </a:p>
        </p:txBody>
      </p:sp>
      <p:sp>
        <p:nvSpPr>
          <p:cNvPr id="292" name="Cross 291">
            <a:extLst>
              <a:ext uri="{FF2B5EF4-FFF2-40B4-BE49-F238E27FC236}">
                <a16:creationId xmlns:a16="http://schemas.microsoft.com/office/drawing/2014/main" id="{1939614E-7878-4B47-9AF0-76BCAA69351C}"/>
              </a:ext>
            </a:extLst>
          </p:cNvPr>
          <p:cNvSpPr/>
          <p:nvPr>
            <p:custDataLst>
              <p:tags r:id="rId5"/>
            </p:custDataLst>
          </p:nvPr>
        </p:nvSpPr>
        <p:spPr>
          <a:xfrm>
            <a:off x="9264425" y="6709093"/>
            <a:ext cx="524974" cy="537718"/>
          </a:xfrm>
          <a:prstGeom prst="plus">
            <a:avLst>
              <a:gd name="adj" fmla="val 33404"/>
            </a:avLst>
          </a:prstGeom>
          <a:solidFill>
            <a:schemeClr val="bg1">
              <a:lumMod val="75000"/>
              <a:lumOff val="25000"/>
            </a:schemeClr>
          </a:solidFill>
          <a:ln w="25400" cap="flat" cmpd="sng" algn="ctr">
            <a:noFill/>
            <a:prstDash val="solid"/>
          </a:ln>
          <a:effectLst>
            <a:outerShdw blurRad="50800" dist="38100" dir="2700000" algn="tl" rotWithShape="0">
              <a:prstClr val="black">
                <a:alpha val="40000"/>
              </a:prstClr>
            </a:outerShdw>
          </a:effectLst>
        </p:spPr>
        <p:txBody>
          <a:bodyPr lIns="137134" tIns="68566" rIns="137134" bIns="68566" rtlCol="0" anchor="ctr"/>
          <a:lstStyle/>
          <a:p>
            <a:pPr algn="ctr" defTabSz="1371330">
              <a:defRPr/>
            </a:pPr>
            <a:endParaRPr lang="en-US" sz="2700" kern="0">
              <a:ln w="18415" cmpd="sng">
                <a:solidFill>
                  <a:srgbClr val="FFFFFF"/>
                </a:solidFill>
                <a:prstDash val="solid"/>
              </a:ln>
              <a:solidFill>
                <a:schemeClr val="bg1"/>
              </a:solidFill>
              <a:effectLst>
                <a:outerShdw blurRad="63500" dir="3600000" algn="tl" rotWithShape="0">
                  <a:srgbClr val="000000">
                    <a:alpha val="70000"/>
                  </a:srgbClr>
                </a:outerShdw>
              </a:effectLst>
              <a:latin typeface="Arial"/>
            </a:endParaRPr>
          </a:p>
        </p:txBody>
      </p:sp>
      <p:sp>
        <p:nvSpPr>
          <p:cNvPr id="293" name="Title 1">
            <a:extLst>
              <a:ext uri="{FF2B5EF4-FFF2-40B4-BE49-F238E27FC236}">
                <a16:creationId xmlns:a16="http://schemas.microsoft.com/office/drawing/2014/main" id="{7F10F5E8-FA78-4298-ACBA-EFD5BDE83D8D}"/>
              </a:ext>
            </a:extLst>
          </p:cNvPr>
          <p:cNvSpPr txBox="1">
            <a:spLocks/>
          </p:cNvSpPr>
          <p:nvPr>
            <p:custDataLst>
              <p:tags r:id="rId6"/>
            </p:custDataLst>
          </p:nvPr>
        </p:nvSpPr>
        <p:spPr bwMode="auto">
          <a:xfrm>
            <a:off x="3511101" y="1366062"/>
            <a:ext cx="11798710" cy="1384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7160" tIns="68580" rIns="137160" bIns="68580" numCol="1" anchor="ctr" anchorCtr="0" compatLnSpc="1">
            <a:prstTxWarp prst="textNoShape">
              <a:avLst/>
            </a:prstTxWarp>
          </a:bodyPr>
          <a:lstStyle>
            <a:lvl1pPr algn="ctr" rtl="0" eaLnBrk="0" fontAlgn="base" hangingPunct="0">
              <a:spcBef>
                <a:spcPct val="0"/>
              </a:spcBef>
              <a:spcAft>
                <a:spcPct val="0"/>
              </a:spcAft>
              <a:defRPr sz="3600">
                <a:solidFill>
                  <a:schemeClr val="tx2"/>
                </a:solidFill>
                <a:latin typeface="+mj-lt"/>
                <a:ea typeface="+mj-ea"/>
                <a:cs typeface="+mj-cs"/>
              </a:defRPr>
            </a:lvl1pPr>
            <a:lvl2pPr algn="ctr" rtl="0" eaLnBrk="0" fontAlgn="base" hangingPunct="0">
              <a:spcBef>
                <a:spcPct val="0"/>
              </a:spcBef>
              <a:spcAft>
                <a:spcPct val="0"/>
              </a:spcAft>
              <a:defRPr sz="3600">
                <a:solidFill>
                  <a:schemeClr val="tx2"/>
                </a:solidFill>
                <a:latin typeface="Arial" charset="0"/>
              </a:defRPr>
            </a:lvl2pPr>
            <a:lvl3pPr algn="ctr" rtl="0" eaLnBrk="0" fontAlgn="base" hangingPunct="0">
              <a:spcBef>
                <a:spcPct val="0"/>
              </a:spcBef>
              <a:spcAft>
                <a:spcPct val="0"/>
              </a:spcAft>
              <a:defRPr sz="3600">
                <a:solidFill>
                  <a:schemeClr val="tx2"/>
                </a:solidFill>
                <a:latin typeface="Arial" charset="0"/>
              </a:defRPr>
            </a:lvl3pPr>
            <a:lvl4pPr algn="ctr" rtl="0" eaLnBrk="0" fontAlgn="base" hangingPunct="0">
              <a:spcBef>
                <a:spcPct val="0"/>
              </a:spcBef>
              <a:spcAft>
                <a:spcPct val="0"/>
              </a:spcAft>
              <a:defRPr sz="3600">
                <a:solidFill>
                  <a:schemeClr val="tx2"/>
                </a:solidFill>
                <a:latin typeface="Arial" charset="0"/>
              </a:defRPr>
            </a:lvl4pPr>
            <a:lvl5pPr algn="ctr" rtl="0" eaLnBrk="0" fontAlgn="base" hangingPunct="0">
              <a:spcBef>
                <a:spcPct val="0"/>
              </a:spcBef>
              <a:spcAft>
                <a:spcPct val="0"/>
              </a:spcAft>
              <a:defRPr sz="3600">
                <a:solidFill>
                  <a:schemeClr val="tx2"/>
                </a:solidFill>
                <a:latin typeface="Arial" charset="0"/>
              </a:defRPr>
            </a:lvl5pPr>
            <a:lvl6pPr marL="457200" algn="ctr" rtl="0" fontAlgn="base">
              <a:spcBef>
                <a:spcPct val="0"/>
              </a:spcBef>
              <a:spcAft>
                <a:spcPct val="0"/>
              </a:spcAft>
              <a:defRPr sz="3600">
                <a:solidFill>
                  <a:schemeClr val="tx2"/>
                </a:solidFill>
                <a:latin typeface="Arial" charset="0"/>
              </a:defRPr>
            </a:lvl6pPr>
            <a:lvl7pPr marL="914400" algn="ctr" rtl="0" fontAlgn="base">
              <a:spcBef>
                <a:spcPct val="0"/>
              </a:spcBef>
              <a:spcAft>
                <a:spcPct val="0"/>
              </a:spcAft>
              <a:defRPr sz="3600">
                <a:solidFill>
                  <a:schemeClr val="tx2"/>
                </a:solidFill>
                <a:latin typeface="Arial" charset="0"/>
              </a:defRPr>
            </a:lvl7pPr>
            <a:lvl8pPr marL="1371600" algn="ctr" rtl="0" fontAlgn="base">
              <a:spcBef>
                <a:spcPct val="0"/>
              </a:spcBef>
              <a:spcAft>
                <a:spcPct val="0"/>
              </a:spcAft>
              <a:defRPr sz="3600">
                <a:solidFill>
                  <a:schemeClr val="tx2"/>
                </a:solidFill>
                <a:latin typeface="Arial" charset="0"/>
              </a:defRPr>
            </a:lvl8pPr>
            <a:lvl9pPr marL="1828800" algn="ctr" rtl="0" fontAlgn="base">
              <a:spcBef>
                <a:spcPct val="0"/>
              </a:spcBef>
              <a:spcAft>
                <a:spcPct val="0"/>
              </a:spcAft>
              <a:defRPr sz="3600">
                <a:solidFill>
                  <a:schemeClr val="tx2"/>
                </a:solidFill>
                <a:latin typeface="Arial" charset="0"/>
              </a:defRPr>
            </a:lvl9pPr>
          </a:lstStyle>
          <a:p>
            <a:r>
              <a:rPr lang="en-US" sz="5400" kern="0">
                <a:solidFill>
                  <a:schemeClr val="bg1"/>
                </a:solidFill>
              </a:rPr>
              <a:t>Accelerated Computing</a:t>
            </a:r>
            <a:br>
              <a:rPr lang="en-US" sz="5400" kern="0">
                <a:solidFill>
                  <a:schemeClr val="bg1"/>
                </a:solidFill>
              </a:rPr>
            </a:br>
            <a:r>
              <a:rPr lang="en-US" i="1" kern="0">
                <a:solidFill>
                  <a:schemeClr val="bg1"/>
                </a:solidFill>
                <a:latin typeface="Calibri" pitchFamily="34" charset="0"/>
                <a:cs typeface="Calibri" pitchFamily="34" charset="0"/>
              </a:rPr>
              <a:t>10x Performance &amp; 5x Energy Efficiency for HPC</a:t>
            </a:r>
          </a:p>
        </p:txBody>
      </p:sp>
      <p:pic>
        <p:nvPicPr>
          <p:cNvPr id="294" name="Picture 293">
            <a:extLst>
              <a:ext uri="{FF2B5EF4-FFF2-40B4-BE49-F238E27FC236}">
                <a16:creationId xmlns:a16="http://schemas.microsoft.com/office/drawing/2014/main" id="{B5990309-9C09-4CCF-A18F-2A74B3316497}"/>
              </a:ext>
            </a:extLst>
          </p:cNvPr>
          <p:cNvPicPr>
            <a:picLocks noChangeAspect="1"/>
          </p:cNvPicPr>
          <p:nvPr/>
        </p:nvPicPr>
        <p:blipFill>
          <a:blip r:embed="rId259"/>
          <a:stretch>
            <a:fillRect/>
          </a:stretch>
        </p:blipFill>
        <p:spPr>
          <a:xfrm>
            <a:off x="13469571" y="1583096"/>
            <a:ext cx="1014286" cy="371428"/>
          </a:xfrm>
          <a:prstGeom prst="rect">
            <a:avLst/>
          </a:prstGeom>
        </p:spPr>
      </p:pic>
      <p:sp>
        <p:nvSpPr>
          <p:cNvPr id="295" name="Footer Placeholder 2">
            <a:extLst>
              <a:ext uri="{FF2B5EF4-FFF2-40B4-BE49-F238E27FC236}">
                <a16:creationId xmlns:a16="http://schemas.microsoft.com/office/drawing/2014/main" id="{62D7E877-D552-468C-B39A-388EFE1BC1AE}"/>
              </a:ext>
            </a:extLst>
          </p:cNvPr>
          <p:cNvSpPr>
            <a:spLocks noGrp="1"/>
          </p:cNvSpPr>
          <p:nvPr/>
        </p:nvSpPr>
        <p:spPr>
          <a:xfrm>
            <a:off x="7368856" y="8637109"/>
            <a:ext cx="4343400" cy="547690"/>
          </a:xfrm>
          <a:prstGeom prst="rect">
            <a:avLst/>
          </a:prstGeom>
        </p:spPr>
        <p:txBody>
          <a:bodyPr vert="horz" lIns="137160" tIns="68580" rIns="137160" bIns="68580" rtlCol="0" anchor="ctr"/>
          <a:lstStyle>
            <a:defPPr>
              <a:defRPr lang="en-US"/>
            </a:defPPr>
            <a:lvl1pPr algn="ctr" rtl="0" fontAlgn="base">
              <a:spcBef>
                <a:spcPct val="0"/>
              </a:spcBef>
              <a:spcAft>
                <a:spcPct val="0"/>
              </a:spcAft>
              <a:defRPr sz="900" kern="1200">
                <a:solidFill>
                  <a:schemeClr val="tx1">
                    <a:tint val="75000"/>
                  </a:schemeClr>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US" sz="1350">
                <a:solidFill>
                  <a:schemeClr val="bg1"/>
                </a:solidFill>
              </a:rPr>
              <a:t>© NVIDIA 2013</a:t>
            </a:r>
          </a:p>
        </p:txBody>
      </p:sp>
      <p:sp>
        <p:nvSpPr>
          <p:cNvPr id="296" name="Footer Placeholder 2">
            <a:extLst>
              <a:ext uri="{FF2B5EF4-FFF2-40B4-BE49-F238E27FC236}">
                <a16:creationId xmlns:a16="http://schemas.microsoft.com/office/drawing/2014/main" id="{7BBEB400-187B-4242-A629-E4A768F401EB}"/>
              </a:ext>
            </a:extLst>
          </p:cNvPr>
          <p:cNvSpPr>
            <a:spLocks noGrp="1"/>
          </p:cNvSpPr>
          <p:nvPr/>
        </p:nvSpPr>
        <p:spPr>
          <a:xfrm>
            <a:off x="11394432" y="8947543"/>
            <a:ext cx="1616500" cy="547690"/>
          </a:xfrm>
          <a:prstGeom prst="rect">
            <a:avLst/>
          </a:prstGeom>
        </p:spPr>
        <p:txBody>
          <a:bodyPr vert="horz" lIns="137160" tIns="68580" rIns="137160" bIns="68580" rtlCol="0" anchor="ctr"/>
          <a:lstStyle>
            <a:defPPr>
              <a:defRPr lang="en-US"/>
            </a:defPPr>
            <a:lvl1pPr algn="ctr" rtl="0" fontAlgn="base">
              <a:spcBef>
                <a:spcPct val="0"/>
              </a:spcBef>
              <a:spcAft>
                <a:spcPct val="0"/>
              </a:spcAft>
              <a:defRPr sz="900" kern="1200">
                <a:solidFill>
                  <a:schemeClr val="tx1">
                    <a:tint val="75000"/>
                  </a:schemeClr>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US" sz="1350">
                <a:solidFill>
                  <a:schemeClr val="bg1"/>
                </a:solidFill>
              </a:rPr>
              <a:t>© NVIDIA 2013</a:t>
            </a:r>
          </a:p>
        </p:txBody>
      </p:sp>
      <p:sp>
        <p:nvSpPr>
          <p:cNvPr id="297" name="TextBox 296">
            <a:extLst>
              <a:ext uri="{FF2B5EF4-FFF2-40B4-BE49-F238E27FC236}">
                <a16:creationId xmlns:a16="http://schemas.microsoft.com/office/drawing/2014/main" id="{A0235E04-6ACD-42F4-BCE2-F07F5D55EDD5}"/>
              </a:ext>
            </a:extLst>
          </p:cNvPr>
          <p:cNvSpPr txBox="1"/>
          <p:nvPr/>
        </p:nvSpPr>
        <p:spPr>
          <a:xfrm>
            <a:off x="5435362" y="9064422"/>
            <a:ext cx="6454588" cy="3139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pPr>
            <a:r>
              <a:rPr lang="en-US" sz="1600">
                <a:solidFill>
                  <a:schemeClr val="bg1"/>
                </a:solidFill>
                <a:latin typeface="Trebuchet MS" panose="020B0603020202020204" pitchFamily="34" charset="0"/>
              </a:rPr>
              <a:t>Slide adapted from NVIDIA Accelerated Computing Teaching Kit</a:t>
            </a:r>
          </a:p>
        </p:txBody>
      </p:sp>
    </p:spTree>
    <p:extLst>
      <p:ext uri="{BB962C8B-B14F-4D97-AF65-F5344CB8AC3E}">
        <p14:creationId xmlns:p14="http://schemas.microsoft.com/office/powerpoint/2010/main" val="37559159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8312B3C-27AF-4177-8BBA-A2D802E5C52E}"/>
              </a:ext>
            </a:extLst>
          </p:cNvPr>
          <p:cNvSpPr>
            <a:spLocks noGrp="1"/>
          </p:cNvSpPr>
          <p:nvPr>
            <p:ph type="sldNum" sz="quarter" idx="12"/>
          </p:nvPr>
        </p:nvSpPr>
        <p:spPr/>
        <p:txBody>
          <a:bodyPr/>
          <a:lstStyle/>
          <a:p>
            <a:pPr>
              <a:defRPr/>
            </a:pPr>
            <a:fld id="{7499886E-1778-41FD-B810-C2A5ABCE85E5}" type="slidenum">
              <a:rPr lang="en-US" altLang="en-US" smtClean="0">
                <a:solidFill>
                  <a:schemeClr val="bg1"/>
                </a:solidFill>
              </a:rPr>
              <a:pPr>
                <a:defRPr/>
              </a:pPr>
              <a:t>37</a:t>
            </a:fld>
            <a:endParaRPr lang="en-US" altLang="en-US">
              <a:solidFill>
                <a:schemeClr val="bg1"/>
              </a:solidFill>
            </a:endParaRPr>
          </a:p>
        </p:txBody>
      </p:sp>
      <p:sp>
        <p:nvSpPr>
          <p:cNvPr id="5" name="Footer Placeholder 4">
            <a:extLst>
              <a:ext uri="{FF2B5EF4-FFF2-40B4-BE49-F238E27FC236}">
                <a16:creationId xmlns:a16="http://schemas.microsoft.com/office/drawing/2014/main" id="{66981D90-3594-45D4-9A13-937A925488A9}"/>
              </a:ext>
            </a:extLst>
          </p:cNvPr>
          <p:cNvSpPr>
            <a:spLocks noGrp="1"/>
          </p:cNvSpPr>
          <p:nvPr>
            <p:ph type="ftr" sz="quarter" idx="3"/>
          </p:nvPr>
        </p:nvSpPr>
        <p:spPr bwMode="auto">
          <a:xfrm>
            <a:off x="2355851" y="12490450"/>
            <a:ext cx="1038855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t" anchorCtr="0" compatLnSpc="1">
            <a:prstTxWarp prst="textNoShape">
              <a:avLst/>
            </a:prstTxWarp>
          </a:bodyPr>
          <a:lstStyle>
            <a:defPPr>
              <a:defRPr lang="en-US"/>
            </a:defPPr>
            <a:lvl1pPr algn="ctr" rtl="0" eaLnBrk="1" fontAlgn="base" hangingPunct="1">
              <a:spcBef>
                <a:spcPct val="0"/>
              </a:spcBef>
              <a:spcAft>
                <a:spcPct val="0"/>
              </a:spcAft>
              <a:defRPr sz="2800" kern="1200">
                <a:solidFill>
                  <a:schemeClr val="tx1"/>
                </a:solidFill>
                <a:latin typeface="Arial" charset="0"/>
                <a:ea typeface="+mn-ea"/>
                <a:cs typeface="+mn-cs"/>
              </a:defRPr>
            </a:lvl1pPr>
            <a:lvl2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2743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3657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4572000" algn="l" defTabSz="1828800" rtl="0" eaLnBrk="1" latinLnBrk="0" hangingPunct="1">
              <a:defRPr kern="1200">
                <a:solidFill>
                  <a:schemeClr val="tx1"/>
                </a:solidFill>
                <a:latin typeface="Arial" panose="020B0604020202020204" pitchFamily="34" charset="0"/>
                <a:ea typeface="+mn-ea"/>
                <a:cs typeface="+mn-cs"/>
              </a:defRPr>
            </a:lvl6pPr>
            <a:lvl7pPr marL="5486400" algn="l" defTabSz="1828800" rtl="0" eaLnBrk="1" latinLnBrk="0" hangingPunct="1">
              <a:defRPr kern="1200">
                <a:solidFill>
                  <a:schemeClr val="tx1"/>
                </a:solidFill>
                <a:latin typeface="Arial" panose="020B0604020202020204" pitchFamily="34" charset="0"/>
                <a:ea typeface="+mn-ea"/>
                <a:cs typeface="+mn-cs"/>
              </a:defRPr>
            </a:lvl7pPr>
            <a:lvl8pPr marL="6400800" algn="l" defTabSz="1828800" rtl="0" eaLnBrk="1" latinLnBrk="0" hangingPunct="1">
              <a:defRPr kern="1200">
                <a:solidFill>
                  <a:schemeClr val="tx1"/>
                </a:solidFill>
                <a:latin typeface="Arial" panose="020B0604020202020204" pitchFamily="34" charset="0"/>
                <a:ea typeface="+mn-ea"/>
                <a:cs typeface="+mn-cs"/>
              </a:defRPr>
            </a:lvl8pPr>
            <a:lvl9pPr marL="7315200" algn="l" defTabSz="1828800" rtl="0" eaLnBrk="1" latinLnBrk="0" hangingPunct="1">
              <a:defRPr kern="1200">
                <a:solidFill>
                  <a:schemeClr val="tx1"/>
                </a:solidFill>
                <a:latin typeface="Arial" panose="020B0604020202020204" pitchFamily="34" charset="0"/>
                <a:ea typeface="+mn-ea"/>
                <a:cs typeface="+mn-cs"/>
              </a:defRPr>
            </a:lvl9pPr>
          </a:lstStyle>
          <a:p>
            <a:pPr algn="l">
              <a:defRPr/>
            </a:pPr>
            <a:r>
              <a:rPr lang="en-US">
                <a:solidFill>
                  <a:schemeClr val="bg1"/>
                </a:solidFill>
              </a:rPr>
              <a:t>Data 604: Data Management</a:t>
            </a:r>
          </a:p>
        </p:txBody>
      </p:sp>
      <p:sp>
        <p:nvSpPr>
          <p:cNvPr id="6" name="Title 1">
            <a:extLst>
              <a:ext uri="{FF2B5EF4-FFF2-40B4-BE49-F238E27FC236}">
                <a16:creationId xmlns:a16="http://schemas.microsoft.com/office/drawing/2014/main" id="{4312695F-7A00-493F-B74F-C09E317B896F}"/>
              </a:ext>
            </a:extLst>
          </p:cNvPr>
          <p:cNvSpPr>
            <a:spLocks noGrp="1"/>
          </p:cNvSpPr>
          <p:nvPr>
            <p:ph type="title"/>
          </p:nvPr>
        </p:nvSpPr>
        <p:spPr>
          <a:xfrm>
            <a:off x="746760" y="1215628"/>
            <a:ext cx="14089736" cy="714376"/>
          </a:xfrm>
        </p:spPr>
        <p:txBody>
          <a:bodyPr>
            <a:noAutofit/>
          </a:bodyPr>
          <a:lstStyle/>
          <a:p>
            <a:pPr algn="l" eaLnBrk="1" hangingPunct="1"/>
            <a:r>
              <a:rPr lang="en-US"/>
              <a:t>Winning Applications Use Both CPU and GPU </a:t>
            </a:r>
          </a:p>
        </p:txBody>
      </p:sp>
      <p:sp>
        <p:nvSpPr>
          <p:cNvPr id="7" name="Content Placeholder 2">
            <a:extLst>
              <a:ext uri="{FF2B5EF4-FFF2-40B4-BE49-F238E27FC236}">
                <a16:creationId xmlns:a16="http://schemas.microsoft.com/office/drawing/2014/main" id="{C219336A-D89F-48E4-856D-B47BE24889B3}"/>
              </a:ext>
            </a:extLst>
          </p:cNvPr>
          <p:cNvSpPr txBox="1">
            <a:spLocks/>
          </p:cNvSpPr>
          <p:nvPr/>
        </p:nvSpPr>
        <p:spPr bwMode="auto">
          <a:xfrm>
            <a:off x="4078748" y="3473055"/>
            <a:ext cx="4583908" cy="3340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7160" tIns="68580" rIns="137160" bIns="68580" numCol="1" anchor="t" anchorCtr="0" compatLnSpc="1">
            <a:prstTxWarp prst="textNoShape">
              <a:avLst/>
            </a:prstTxWarp>
            <a:normAutofit/>
          </a:bodyPr>
          <a:lst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a:lstStyle>
          <a:p>
            <a:pPr eaLnBrk="1" hangingPunct="1"/>
            <a:r>
              <a:rPr lang="en-US">
                <a:solidFill>
                  <a:schemeClr val="bg1"/>
                </a:solidFill>
                <a:latin typeface="Arial" panose="020B0604020202020204" pitchFamily="34" charset="0"/>
                <a:cs typeface="Arial" panose="020B0604020202020204" pitchFamily="34" charset="0"/>
              </a:rPr>
              <a:t>CPUs for sequential parts where latency matters</a:t>
            </a:r>
          </a:p>
          <a:p>
            <a:pPr lvl="1" eaLnBrk="1" hangingPunct="1"/>
            <a:r>
              <a:rPr lang="en-US" sz="2400">
                <a:solidFill>
                  <a:schemeClr val="bg1"/>
                </a:solidFill>
                <a:latin typeface="Arial" panose="020B0604020202020204" pitchFamily="34" charset="0"/>
                <a:cs typeface="Arial" panose="020B0604020202020204" pitchFamily="34" charset="0"/>
              </a:rPr>
              <a:t>CPUs can be 10X+ faster than GPUs for sequential code</a:t>
            </a:r>
          </a:p>
          <a:p>
            <a:pPr lvl="1" eaLnBrk="1" hangingPunct="1"/>
            <a:endParaRPr lang="en-US" sz="3000" kern="0">
              <a:solidFill>
                <a:schemeClr val="bg1"/>
              </a:solidFill>
            </a:endParaRPr>
          </a:p>
        </p:txBody>
      </p:sp>
      <p:sp>
        <p:nvSpPr>
          <p:cNvPr id="8" name="Content Placeholder 3">
            <a:extLst>
              <a:ext uri="{FF2B5EF4-FFF2-40B4-BE49-F238E27FC236}">
                <a16:creationId xmlns:a16="http://schemas.microsoft.com/office/drawing/2014/main" id="{96892FEF-E464-411C-8557-D80E6C8A5A90}"/>
              </a:ext>
            </a:extLst>
          </p:cNvPr>
          <p:cNvSpPr txBox="1">
            <a:spLocks/>
          </p:cNvSpPr>
          <p:nvPr/>
        </p:nvSpPr>
        <p:spPr bwMode="auto">
          <a:xfrm>
            <a:off x="9779462" y="3473055"/>
            <a:ext cx="4586288" cy="3340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7160" tIns="68580" rIns="137160" bIns="68580" numCol="1" anchor="t" anchorCtr="0" compatLnSpc="1">
            <a:prstTxWarp prst="textNoShape">
              <a:avLst/>
            </a:prstTxWarp>
            <a:normAutofit/>
          </a:bodyPr>
          <a:lst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a:lstStyle>
          <a:p>
            <a:pPr eaLnBrk="1" hangingPunct="1"/>
            <a:r>
              <a:rPr lang="en-US">
                <a:solidFill>
                  <a:schemeClr val="bg1"/>
                </a:solidFill>
                <a:latin typeface="Arial" panose="020B0604020202020204" pitchFamily="34" charset="0"/>
                <a:cs typeface="Arial" panose="020B0604020202020204" pitchFamily="34" charset="0"/>
              </a:rPr>
              <a:t>GPUs for parallel parts where throughput wins</a:t>
            </a:r>
          </a:p>
          <a:p>
            <a:pPr lvl="1" eaLnBrk="1" hangingPunct="1"/>
            <a:r>
              <a:rPr lang="en-US" sz="2400">
                <a:solidFill>
                  <a:schemeClr val="bg1"/>
                </a:solidFill>
                <a:latin typeface="Arial" panose="020B0604020202020204" pitchFamily="34" charset="0"/>
                <a:cs typeface="Arial" panose="020B0604020202020204" pitchFamily="34" charset="0"/>
              </a:rPr>
              <a:t>GPUs can be 10X+ faster than CPUs for parallel code</a:t>
            </a:r>
          </a:p>
        </p:txBody>
      </p:sp>
      <p:sp>
        <p:nvSpPr>
          <p:cNvPr id="9" name="Footer Placeholder 2">
            <a:extLst>
              <a:ext uri="{FF2B5EF4-FFF2-40B4-BE49-F238E27FC236}">
                <a16:creationId xmlns:a16="http://schemas.microsoft.com/office/drawing/2014/main" id="{D1C64378-E13B-407E-9030-1BAA2485530C}"/>
              </a:ext>
            </a:extLst>
          </p:cNvPr>
          <p:cNvSpPr>
            <a:spLocks noGrp="1"/>
          </p:cNvSpPr>
          <p:nvPr/>
        </p:nvSpPr>
        <p:spPr>
          <a:xfrm>
            <a:off x="11394432" y="8947543"/>
            <a:ext cx="1616500" cy="547690"/>
          </a:xfrm>
          <a:prstGeom prst="rect">
            <a:avLst/>
          </a:prstGeom>
        </p:spPr>
        <p:txBody>
          <a:bodyPr vert="horz" lIns="137160" tIns="68580" rIns="137160" bIns="68580" rtlCol="0" anchor="ctr"/>
          <a:lstStyle>
            <a:defPPr>
              <a:defRPr lang="en-US"/>
            </a:defPPr>
            <a:lvl1pPr algn="ctr" rtl="0" fontAlgn="base">
              <a:spcBef>
                <a:spcPct val="0"/>
              </a:spcBef>
              <a:spcAft>
                <a:spcPct val="0"/>
              </a:spcAft>
              <a:defRPr sz="900" kern="1200">
                <a:solidFill>
                  <a:schemeClr val="tx1">
                    <a:tint val="75000"/>
                  </a:schemeClr>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US" sz="1350">
                <a:solidFill>
                  <a:schemeClr val="bg1"/>
                </a:solidFill>
              </a:rPr>
              <a:t>© NVIDIA 2013</a:t>
            </a:r>
          </a:p>
        </p:txBody>
      </p:sp>
      <p:sp>
        <p:nvSpPr>
          <p:cNvPr id="2" name="TextBox 1">
            <a:extLst>
              <a:ext uri="{FF2B5EF4-FFF2-40B4-BE49-F238E27FC236}">
                <a16:creationId xmlns:a16="http://schemas.microsoft.com/office/drawing/2014/main" id="{EFFC64E0-863E-41AB-AEDB-D6D14D621514}"/>
              </a:ext>
            </a:extLst>
          </p:cNvPr>
          <p:cNvSpPr txBox="1"/>
          <p:nvPr/>
        </p:nvSpPr>
        <p:spPr>
          <a:xfrm>
            <a:off x="5435362" y="9064422"/>
            <a:ext cx="6454588" cy="3139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pPr>
            <a:r>
              <a:rPr lang="en-US" sz="1600">
                <a:solidFill>
                  <a:schemeClr val="bg1"/>
                </a:solidFill>
                <a:latin typeface="Trebuchet MS" panose="020B0603020202020204" pitchFamily="34" charset="0"/>
              </a:rPr>
              <a:t>Slide adapted from NVIDIA Accelerated Computing Teaching Kit</a:t>
            </a:r>
          </a:p>
        </p:txBody>
      </p:sp>
    </p:spTree>
    <p:extLst>
      <p:ext uri="{BB962C8B-B14F-4D97-AF65-F5344CB8AC3E}">
        <p14:creationId xmlns:p14="http://schemas.microsoft.com/office/powerpoint/2010/main" val="12546168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55B2F5A5-3EBA-4717-8E9C-B88730E4077F}"/>
              </a:ext>
            </a:extLst>
          </p:cNvPr>
          <p:cNvSpPr>
            <a:spLocks noGrp="1"/>
          </p:cNvSpPr>
          <p:nvPr>
            <p:ph type="ftr" sz="quarter" idx="3"/>
          </p:nvPr>
        </p:nvSpPr>
        <p:spPr bwMode="auto">
          <a:xfrm>
            <a:off x="2355851" y="12490450"/>
            <a:ext cx="1038855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t" anchorCtr="0" compatLnSpc="1">
            <a:prstTxWarp prst="textNoShape">
              <a:avLst/>
            </a:prstTxWarp>
          </a:bodyPr>
          <a:lstStyle>
            <a:defPPr>
              <a:defRPr lang="en-US"/>
            </a:defPPr>
            <a:lvl1pPr algn="ctr" rtl="0" eaLnBrk="1" fontAlgn="base" hangingPunct="1">
              <a:spcBef>
                <a:spcPct val="0"/>
              </a:spcBef>
              <a:spcAft>
                <a:spcPct val="0"/>
              </a:spcAft>
              <a:defRPr sz="2800" kern="1200">
                <a:solidFill>
                  <a:schemeClr val="tx1"/>
                </a:solidFill>
                <a:latin typeface="Arial" charset="0"/>
                <a:ea typeface="+mn-ea"/>
                <a:cs typeface="+mn-cs"/>
              </a:defRPr>
            </a:lvl1pPr>
            <a:lvl2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2743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3657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4572000" algn="l" defTabSz="1828800" rtl="0" eaLnBrk="1" latinLnBrk="0" hangingPunct="1">
              <a:defRPr kern="1200">
                <a:solidFill>
                  <a:schemeClr val="tx1"/>
                </a:solidFill>
                <a:latin typeface="Arial" panose="020B0604020202020204" pitchFamily="34" charset="0"/>
                <a:ea typeface="+mn-ea"/>
                <a:cs typeface="+mn-cs"/>
              </a:defRPr>
            </a:lvl6pPr>
            <a:lvl7pPr marL="5486400" algn="l" defTabSz="1828800" rtl="0" eaLnBrk="1" latinLnBrk="0" hangingPunct="1">
              <a:defRPr kern="1200">
                <a:solidFill>
                  <a:schemeClr val="tx1"/>
                </a:solidFill>
                <a:latin typeface="Arial" panose="020B0604020202020204" pitchFamily="34" charset="0"/>
                <a:ea typeface="+mn-ea"/>
                <a:cs typeface="+mn-cs"/>
              </a:defRPr>
            </a:lvl7pPr>
            <a:lvl8pPr marL="6400800" algn="l" defTabSz="1828800" rtl="0" eaLnBrk="1" latinLnBrk="0" hangingPunct="1">
              <a:defRPr kern="1200">
                <a:solidFill>
                  <a:schemeClr val="tx1"/>
                </a:solidFill>
                <a:latin typeface="Arial" panose="020B0604020202020204" pitchFamily="34" charset="0"/>
                <a:ea typeface="+mn-ea"/>
                <a:cs typeface="+mn-cs"/>
              </a:defRPr>
            </a:lvl8pPr>
            <a:lvl9pPr marL="7315200" algn="l" defTabSz="1828800" rtl="0" eaLnBrk="1" latinLnBrk="0" hangingPunct="1">
              <a:defRPr kern="1200">
                <a:solidFill>
                  <a:schemeClr val="tx1"/>
                </a:solidFill>
                <a:latin typeface="Arial" panose="020B0604020202020204" pitchFamily="34" charset="0"/>
                <a:ea typeface="+mn-ea"/>
                <a:cs typeface="+mn-cs"/>
              </a:defRPr>
            </a:lvl9pPr>
          </a:lstStyle>
          <a:p>
            <a:pPr algn="l">
              <a:defRPr/>
            </a:pPr>
            <a:r>
              <a:rPr lang="en-US">
                <a:solidFill>
                  <a:schemeClr val="bg1"/>
                </a:solidFill>
              </a:rPr>
              <a:t>Data 604: Data Management</a:t>
            </a:r>
          </a:p>
        </p:txBody>
      </p:sp>
      <p:sp>
        <p:nvSpPr>
          <p:cNvPr id="6" name="Title 1">
            <a:extLst>
              <a:ext uri="{FF2B5EF4-FFF2-40B4-BE49-F238E27FC236}">
                <a16:creationId xmlns:a16="http://schemas.microsoft.com/office/drawing/2014/main" id="{1A402C17-48B9-4F69-8EF8-22A86A6468C3}"/>
              </a:ext>
            </a:extLst>
          </p:cNvPr>
          <p:cNvSpPr>
            <a:spLocks noGrp="1"/>
          </p:cNvSpPr>
          <p:nvPr>
            <p:ph type="title"/>
            <p:custDataLst>
              <p:tags r:id="rId1"/>
            </p:custDataLst>
          </p:nvPr>
        </p:nvSpPr>
        <p:spPr>
          <a:xfrm>
            <a:off x="3423358" y="1094917"/>
            <a:ext cx="12918220" cy="867202"/>
          </a:xfrm>
        </p:spPr>
        <p:txBody>
          <a:bodyPr/>
          <a:lstStyle/>
          <a:p>
            <a:pPr algn="ctr"/>
            <a:r>
              <a:rPr lang="en-US"/>
              <a:t>What is Heterogeneous Programming?</a:t>
            </a:r>
          </a:p>
        </p:txBody>
      </p:sp>
      <p:sp>
        <p:nvSpPr>
          <p:cNvPr id="7" name="AutoShape 14">
            <a:extLst>
              <a:ext uri="{FF2B5EF4-FFF2-40B4-BE49-F238E27FC236}">
                <a16:creationId xmlns:a16="http://schemas.microsoft.com/office/drawing/2014/main" id="{2BC971A9-10B0-42EA-8DD5-6A7F31AF1E06}"/>
              </a:ext>
            </a:extLst>
          </p:cNvPr>
          <p:cNvSpPr>
            <a:spLocks noChangeArrowheads="1"/>
          </p:cNvSpPr>
          <p:nvPr>
            <p:custDataLst>
              <p:tags r:id="rId2"/>
            </p:custDataLst>
          </p:nvPr>
        </p:nvSpPr>
        <p:spPr bwMode="auto">
          <a:xfrm>
            <a:off x="8729394" y="3480396"/>
            <a:ext cx="2960520" cy="4997396"/>
          </a:xfrm>
          <a:prstGeom prst="roundRect">
            <a:avLst>
              <a:gd name="adj" fmla="val 5701"/>
            </a:avLst>
          </a:prstGeom>
          <a:gradFill flip="none" rotWithShape="1">
            <a:gsLst>
              <a:gs pos="0">
                <a:schemeClr val="bg1">
                  <a:lumMod val="50000"/>
                  <a:lumOff val="50000"/>
                  <a:alpha val="24000"/>
                </a:schemeClr>
              </a:gs>
              <a:gs pos="100000">
                <a:schemeClr val="bg1">
                  <a:lumMod val="75000"/>
                  <a:lumOff val="25000"/>
                  <a:alpha val="14000"/>
                </a:schemeClr>
              </a:gs>
            </a:gsLst>
            <a:lin ang="16200000" scaled="1"/>
            <a:tileRect/>
          </a:gradFill>
          <a:ln w="9525" algn="ctr">
            <a:gradFill>
              <a:gsLst>
                <a:gs pos="0">
                  <a:schemeClr val="bg2">
                    <a:alpha val="56000"/>
                  </a:schemeClr>
                </a:gs>
                <a:gs pos="100000">
                  <a:schemeClr val="bg2">
                    <a:alpha val="14000"/>
                  </a:schemeClr>
                </a:gs>
              </a:gsLst>
              <a:lin ang="5400000" scaled="0"/>
            </a:gra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extrusionH="76200" contourW="6350">
            <a:bevelT w="12700" h="6350"/>
            <a:extrusionClr>
              <a:schemeClr val="bg2">
                <a:lumMod val="75000"/>
              </a:schemeClr>
            </a:extrusionClr>
            <a:contourClr>
              <a:schemeClr val="bg2">
                <a:lumMod val="50000"/>
              </a:schemeClr>
            </a:contourClr>
          </a:sp3d>
        </p:spPr>
        <p:txBody>
          <a:bodyPr wrap="none" anchor="ctr"/>
          <a:lstStyle/>
          <a:p>
            <a:pPr algn="ctr">
              <a:defRPr/>
            </a:pPr>
            <a:endParaRPr lang="en-US" sz="5400" b="1">
              <a:solidFill>
                <a:schemeClr val="bg1"/>
              </a:solidFill>
              <a:latin typeface="+mj-lt"/>
            </a:endParaRPr>
          </a:p>
        </p:txBody>
      </p:sp>
      <p:sp>
        <p:nvSpPr>
          <p:cNvPr id="8" name="TextBox 7">
            <a:extLst>
              <a:ext uri="{FF2B5EF4-FFF2-40B4-BE49-F238E27FC236}">
                <a16:creationId xmlns:a16="http://schemas.microsoft.com/office/drawing/2014/main" id="{95DFE545-E66A-4303-AEAF-F37A050F26F6}"/>
              </a:ext>
            </a:extLst>
          </p:cNvPr>
          <p:cNvSpPr txBox="1"/>
          <p:nvPr>
            <p:custDataLst>
              <p:tags r:id="rId3"/>
            </p:custDataLst>
          </p:nvPr>
        </p:nvSpPr>
        <p:spPr>
          <a:xfrm>
            <a:off x="8278426" y="2049325"/>
            <a:ext cx="3350597" cy="553998"/>
          </a:xfrm>
          <a:prstGeom prst="rect">
            <a:avLst/>
          </a:prstGeom>
          <a:noFill/>
        </p:spPr>
        <p:txBody>
          <a:bodyPr wrap="none" rtlCol="0">
            <a:spAutoFit/>
          </a:bodyPr>
          <a:lstStyle/>
          <a:p>
            <a:pPr algn="ctr"/>
            <a:r>
              <a:rPr lang="en-US" sz="3000" b="1">
                <a:solidFill>
                  <a:schemeClr val="bg1"/>
                </a:solidFill>
                <a:latin typeface="Arial" panose="020B0604020202020204" pitchFamily="34" charset="0"/>
                <a:cs typeface="Arial" panose="020B0604020202020204" pitchFamily="34" charset="0"/>
              </a:rPr>
              <a:t>Application Code</a:t>
            </a:r>
          </a:p>
        </p:txBody>
      </p:sp>
      <p:grpSp>
        <p:nvGrpSpPr>
          <p:cNvPr id="9" name="Group 1306">
            <a:extLst>
              <a:ext uri="{FF2B5EF4-FFF2-40B4-BE49-F238E27FC236}">
                <a16:creationId xmlns:a16="http://schemas.microsoft.com/office/drawing/2014/main" id="{D7FC27C5-3DDF-4B42-81D8-05BE9A568526}"/>
              </a:ext>
            </a:extLst>
          </p:cNvPr>
          <p:cNvGrpSpPr>
            <a:grpSpLocks/>
          </p:cNvGrpSpPr>
          <p:nvPr>
            <p:custDataLst>
              <p:tags r:id="rId4"/>
            </p:custDataLst>
          </p:nvPr>
        </p:nvGrpSpPr>
        <p:grpSpPr bwMode="auto">
          <a:xfrm>
            <a:off x="3891072" y="6646110"/>
            <a:ext cx="2083436" cy="1928596"/>
            <a:chOff x="588497" y="1591580"/>
            <a:chExt cx="2208463" cy="2349804"/>
          </a:xfrm>
          <a:effectLst/>
        </p:grpSpPr>
        <p:pic>
          <p:nvPicPr>
            <p:cNvPr id="10" name="Picture 627" descr="Thinner_block_chip.png">
              <a:extLst>
                <a:ext uri="{FF2B5EF4-FFF2-40B4-BE49-F238E27FC236}">
                  <a16:creationId xmlns:a16="http://schemas.microsoft.com/office/drawing/2014/main" id="{96C10F6F-8096-4B83-9796-BA06159EEA1D}"/>
                </a:ext>
              </a:extLst>
            </p:cNvPr>
            <p:cNvPicPr>
              <a:picLocks noChangeAspect="1"/>
            </p:cNvPicPr>
            <p:nvPr/>
          </p:nvPicPr>
          <p:blipFill>
            <a:blip r:embed="rId277" cstate="email">
              <a:extLst>
                <a:ext uri="{28A0092B-C50C-407E-A947-70E740481C1C}">
                  <a14:useLocalDpi xmlns:a14="http://schemas.microsoft.com/office/drawing/2010/main"/>
                </a:ext>
              </a:extLst>
            </a:blip>
            <a:srcRect/>
            <a:stretch>
              <a:fillRect/>
            </a:stretch>
          </p:blipFill>
          <p:spPr bwMode="auto">
            <a:xfrm>
              <a:off x="588497" y="1591580"/>
              <a:ext cx="2208463" cy="2349804"/>
            </a:xfrm>
            <a:prstGeom prst="rect">
              <a:avLst/>
            </a:prstGeom>
            <a:ln>
              <a:noFill/>
            </a:ln>
            <a:effectLst>
              <a:outerShdw blurRad="292100" dist="139700" dir="2700000" algn="tl" rotWithShape="0">
                <a:srgbClr val="333333">
                  <a:alpha val="65000"/>
                </a:srgbClr>
              </a:outerShdw>
            </a:effectLst>
          </p:spPr>
        </p:pic>
        <p:grpSp>
          <p:nvGrpSpPr>
            <p:cNvPr id="11" name="Group 1305">
              <a:extLst>
                <a:ext uri="{FF2B5EF4-FFF2-40B4-BE49-F238E27FC236}">
                  <a16:creationId xmlns:a16="http://schemas.microsoft.com/office/drawing/2014/main" id="{F8320296-7712-462A-B444-F513D66C1C20}"/>
                </a:ext>
              </a:extLst>
            </p:cNvPr>
            <p:cNvGrpSpPr/>
            <p:nvPr/>
          </p:nvGrpSpPr>
          <p:grpSpPr>
            <a:xfrm>
              <a:off x="707286" y="1693789"/>
              <a:ext cx="1969371" cy="2134126"/>
              <a:chOff x="707286" y="1693789"/>
              <a:chExt cx="1969371" cy="2134126"/>
            </a:xfrm>
            <a:gradFill>
              <a:gsLst>
                <a:gs pos="0">
                  <a:srgbClr val="69E515"/>
                </a:gs>
                <a:gs pos="68000">
                  <a:srgbClr val="3A761C"/>
                </a:gs>
                <a:gs pos="100000">
                  <a:srgbClr val="388A22"/>
                </a:gs>
              </a:gsLst>
              <a:lin ang="5400000" scaled="1"/>
            </a:gradFill>
          </p:grpSpPr>
          <p:grpSp>
            <p:nvGrpSpPr>
              <p:cNvPr id="12" name="Group 1043">
                <a:extLst>
                  <a:ext uri="{FF2B5EF4-FFF2-40B4-BE49-F238E27FC236}">
                    <a16:creationId xmlns:a16="http://schemas.microsoft.com/office/drawing/2014/main" id="{27A7CABE-02A8-4DF3-88EC-F88A0B7A2E6D}"/>
                  </a:ext>
                </a:extLst>
              </p:cNvPr>
              <p:cNvGrpSpPr/>
              <p:nvPr/>
            </p:nvGrpSpPr>
            <p:grpSpPr>
              <a:xfrm>
                <a:off x="707286" y="1693789"/>
                <a:ext cx="939689" cy="103689"/>
                <a:chOff x="703378" y="1693789"/>
                <a:chExt cx="939689" cy="103689"/>
              </a:xfrm>
              <a:grpFill/>
            </p:grpSpPr>
            <p:sp>
              <p:nvSpPr>
                <p:cNvPr id="274" name="Rounded Rectangle 270">
                  <a:extLst>
                    <a:ext uri="{FF2B5EF4-FFF2-40B4-BE49-F238E27FC236}">
                      <a16:creationId xmlns:a16="http://schemas.microsoft.com/office/drawing/2014/main" id="{0827A971-5EEB-4FB5-A5E1-9F927A7B356A}"/>
                    </a:ext>
                  </a:extLst>
                </p:cNvPr>
                <p:cNvSpPr/>
                <p:nvPr>
                  <p:custDataLst>
                    <p:tags r:id="rId268"/>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5" name="Rounded Rectangle 271">
                  <a:extLst>
                    <a:ext uri="{FF2B5EF4-FFF2-40B4-BE49-F238E27FC236}">
                      <a16:creationId xmlns:a16="http://schemas.microsoft.com/office/drawing/2014/main" id="{45245AE9-69C1-48F1-A856-66E6DF6B6B8E}"/>
                    </a:ext>
                  </a:extLst>
                </p:cNvPr>
                <p:cNvSpPr/>
                <p:nvPr>
                  <p:custDataLst>
                    <p:tags r:id="rId269"/>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6" name="Rounded Rectangle 272">
                  <a:extLst>
                    <a:ext uri="{FF2B5EF4-FFF2-40B4-BE49-F238E27FC236}">
                      <a16:creationId xmlns:a16="http://schemas.microsoft.com/office/drawing/2014/main" id="{9BF0EB97-B51E-4A9A-BE2A-5AF5C54C98EF}"/>
                    </a:ext>
                  </a:extLst>
                </p:cNvPr>
                <p:cNvSpPr/>
                <p:nvPr>
                  <p:custDataLst>
                    <p:tags r:id="rId270"/>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7" name="Rounded Rectangle 273">
                  <a:extLst>
                    <a:ext uri="{FF2B5EF4-FFF2-40B4-BE49-F238E27FC236}">
                      <a16:creationId xmlns:a16="http://schemas.microsoft.com/office/drawing/2014/main" id="{1EDB38A7-DD2A-45E2-9FED-D63F3F3F10FC}"/>
                    </a:ext>
                  </a:extLst>
                </p:cNvPr>
                <p:cNvSpPr/>
                <p:nvPr>
                  <p:custDataLst>
                    <p:tags r:id="rId271"/>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8" name="Rounded Rectangle 274">
                  <a:extLst>
                    <a:ext uri="{FF2B5EF4-FFF2-40B4-BE49-F238E27FC236}">
                      <a16:creationId xmlns:a16="http://schemas.microsoft.com/office/drawing/2014/main" id="{6AE51503-167E-48D7-8829-9DFFADCB3DFD}"/>
                    </a:ext>
                  </a:extLst>
                </p:cNvPr>
                <p:cNvSpPr/>
                <p:nvPr>
                  <p:custDataLst>
                    <p:tags r:id="rId272"/>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9" name="Rounded Rectangle 275">
                  <a:extLst>
                    <a:ext uri="{FF2B5EF4-FFF2-40B4-BE49-F238E27FC236}">
                      <a16:creationId xmlns:a16="http://schemas.microsoft.com/office/drawing/2014/main" id="{3EA432EC-2C71-43E0-9011-89F3883366F2}"/>
                    </a:ext>
                  </a:extLst>
                </p:cNvPr>
                <p:cNvSpPr/>
                <p:nvPr>
                  <p:custDataLst>
                    <p:tags r:id="rId273"/>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0" name="Rounded Rectangle 276">
                  <a:extLst>
                    <a:ext uri="{FF2B5EF4-FFF2-40B4-BE49-F238E27FC236}">
                      <a16:creationId xmlns:a16="http://schemas.microsoft.com/office/drawing/2014/main" id="{3BC33E9A-F474-4076-A869-30A5F3F9B2A7}"/>
                    </a:ext>
                  </a:extLst>
                </p:cNvPr>
                <p:cNvSpPr/>
                <p:nvPr>
                  <p:custDataLst>
                    <p:tags r:id="rId274"/>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81" name="Rounded Rectangle 277">
                  <a:extLst>
                    <a:ext uri="{FF2B5EF4-FFF2-40B4-BE49-F238E27FC236}">
                      <a16:creationId xmlns:a16="http://schemas.microsoft.com/office/drawing/2014/main" id="{85169280-0C3D-4871-98AF-91D835B31DFE}"/>
                    </a:ext>
                  </a:extLst>
                </p:cNvPr>
                <p:cNvSpPr/>
                <p:nvPr>
                  <p:custDataLst>
                    <p:tags r:id="rId275"/>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13" name="Group 1044">
                <a:extLst>
                  <a:ext uri="{FF2B5EF4-FFF2-40B4-BE49-F238E27FC236}">
                    <a16:creationId xmlns:a16="http://schemas.microsoft.com/office/drawing/2014/main" id="{6A15F21A-D262-4B66-8726-06954A4735C5}"/>
                  </a:ext>
                </a:extLst>
              </p:cNvPr>
              <p:cNvGrpSpPr/>
              <p:nvPr/>
            </p:nvGrpSpPr>
            <p:grpSpPr>
              <a:xfrm>
                <a:off x="707286" y="1838820"/>
                <a:ext cx="939689" cy="103689"/>
                <a:chOff x="703378" y="1693789"/>
                <a:chExt cx="939689" cy="103689"/>
              </a:xfrm>
              <a:grpFill/>
            </p:grpSpPr>
            <p:sp>
              <p:nvSpPr>
                <p:cNvPr id="266" name="Rounded Rectangle 262">
                  <a:extLst>
                    <a:ext uri="{FF2B5EF4-FFF2-40B4-BE49-F238E27FC236}">
                      <a16:creationId xmlns:a16="http://schemas.microsoft.com/office/drawing/2014/main" id="{7E4FF2DE-7F7F-4825-9715-68D2E507EB3B}"/>
                    </a:ext>
                  </a:extLst>
                </p:cNvPr>
                <p:cNvSpPr/>
                <p:nvPr>
                  <p:custDataLst>
                    <p:tags r:id="rId260"/>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7" name="Rounded Rectangle 263">
                  <a:extLst>
                    <a:ext uri="{FF2B5EF4-FFF2-40B4-BE49-F238E27FC236}">
                      <a16:creationId xmlns:a16="http://schemas.microsoft.com/office/drawing/2014/main" id="{6CB2D209-A302-4887-A4A9-D718226C1E56}"/>
                    </a:ext>
                  </a:extLst>
                </p:cNvPr>
                <p:cNvSpPr/>
                <p:nvPr>
                  <p:custDataLst>
                    <p:tags r:id="rId261"/>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8" name="Rounded Rectangle 264">
                  <a:extLst>
                    <a:ext uri="{FF2B5EF4-FFF2-40B4-BE49-F238E27FC236}">
                      <a16:creationId xmlns:a16="http://schemas.microsoft.com/office/drawing/2014/main" id="{AD8AB8F1-3E81-4035-AACD-2D6DAF924C79}"/>
                    </a:ext>
                  </a:extLst>
                </p:cNvPr>
                <p:cNvSpPr/>
                <p:nvPr>
                  <p:custDataLst>
                    <p:tags r:id="rId262"/>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9" name="Rounded Rectangle 265">
                  <a:extLst>
                    <a:ext uri="{FF2B5EF4-FFF2-40B4-BE49-F238E27FC236}">
                      <a16:creationId xmlns:a16="http://schemas.microsoft.com/office/drawing/2014/main" id="{6E8ABA79-5742-430E-98F2-44D330BCF53A}"/>
                    </a:ext>
                  </a:extLst>
                </p:cNvPr>
                <p:cNvSpPr/>
                <p:nvPr>
                  <p:custDataLst>
                    <p:tags r:id="rId263"/>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0" name="Rounded Rectangle 266">
                  <a:extLst>
                    <a:ext uri="{FF2B5EF4-FFF2-40B4-BE49-F238E27FC236}">
                      <a16:creationId xmlns:a16="http://schemas.microsoft.com/office/drawing/2014/main" id="{08D7CA24-C9E1-47E8-A382-92F23536C415}"/>
                    </a:ext>
                  </a:extLst>
                </p:cNvPr>
                <p:cNvSpPr/>
                <p:nvPr>
                  <p:custDataLst>
                    <p:tags r:id="rId264"/>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1" name="Rounded Rectangle 267">
                  <a:extLst>
                    <a:ext uri="{FF2B5EF4-FFF2-40B4-BE49-F238E27FC236}">
                      <a16:creationId xmlns:a16="http://schemas.microsoft.com/office/drawing/2014/main" id="{517A54D7-8885-480B-AFA3-227A47FE4B8D}"/>
                    </a:ext>
                  </a:extLst>
                </p:cNvPr>
                <p:cNvSpPr/>
                <p:nvPr>
                  <p:custDataLst>
                    <p:tags r:id="rId265"/>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2" name="Rounded Rectangle 268">
                  <a:extLst>
                    <a:ext uri="{FF2B5EF4-FFF2-40B4-BE49-F238E27FC236}">
                      <a16:creationId xmlns:a16="http://schemas.microsoft.com/office/drawing/2014/main" id="{B55B443E-563D-4079-BCAC-48527C8D6655}"/>
                    </a:ext>
                  </a:extLst>
                </p:cNvPr>
                <p:cNvSpPr/>
                <p:nvPr>
                  <p:custDataLst>
                    <p:tags r:id="rId266"/>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73" name="Rounded Rectangle 269">
                  <a:extLst>
                    <a:ext uri="{FF2B5EF4-FFF2-40B4-BE49-F238E27FC236}">
                      <a16:creationId xmlns:a16="http://schemas.microsoft.com/office/drawing/2014/main" id="{A7993B66-BEBE-4EB1-821F-3FA53B8DC9DE}"/>
                    </a:ext>
                  </a:extLst>
                </p:cNvPr>
                <p:cNvSpPr/>
                <p:nvPr>
                  <p:custDataLst>
                    <p:tags r:id="rId267"/>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14" name="Group 1053">
                <a:extLst>
                  <a:ext uri="{FF2B5EF4-FFF2-40B4-BE49-F238E27FC236}">
                    <a16:creationId xmlns:a16="http://schemas.microsoft.com/office/drawing/2014/main" id="{0F22E3B6-3473-4371-B532-BC3630A71710}"/>
                  </a:ext>
                </a:extLst>
              </p:cNvPr>
              <p:cNvGrpSpPr/>
              <p:nvPr/>
            </p:nvGrpSpPr>
            <p:grpSpPr>
              <a:xfrm>
                <a:off x="707286" y="1983851"/>
                <a:ext cx="939689" cy="103689"/>
                <a:chOff x="703378" y="1693789"/>
                <a:chExt cx="939689" cy="103689"/>
              </a:xfrm>
              <a:grpFill/>
            </p:grpSpPr>
            <p:sp>
              <p:nvSpPr>
                <p:cNvPr id="258" name="Rounded Rectangle 254">
                  <a:extLst>
                    <a:ext uri="{FF2B5EF4-FFF2-40B4-BE49-F238E27FC236}">
                      <a16:creationId xmlns:a16="http://schemas.microsoft.com/office/drawing/2014/main" id="{5F66DD93-0B6C-4693-A017-C2AC2C3245C9}"/>
                    </a:ext>
                  </a:extLst>
                </p:cNvPr>
                <p:cNvSpPr/>
                <p:nvPr>
                  <p:custDataLst>
                    <p:tags r:id="rId252"/>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9" name="Rounded Rectangle 255">
                  <a:extLst>
                    <a:ext uri="{FF2B5EF4-FFF2-40B4-BE49-F238E27FC236}">
                      <a16:creationId xmlns:a16="http://schemas.microsoft.com/office/drawing/2014/main" id="{5F8AF4C2-9FC3-4749-A88A-D0887162B67E}"/>
                    </a:ext>
                  </a:extLst>
                </p:cNvPr>
                <p:cNvSpPr/>
                <p:nvPr>
                  <p:custDataLst>
                    <p:tags r:id="rId253"/>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0" name="Rounded Rectangle 256">
                  <a:extLst>
                    <a:ext uri="{FF2B5EF4-FFF2-40B4-BE49-F238E27FC236}">
                      <a16:creationId xmlns:a16="http://schemas.microsoft.com/office/drawing/2014/main" id="{30AFFC96-FA2D-4DAA-856D-3AD5B689AE77}"/>
                    </a:ext>
                  </a:extLst>
                </p:cNvPr>
                <p:cNvSpPr/>
                <p:nvPr>
                  <p:custDataLst>
                    <p:tags r:id="rId254"/>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1" name="Rounded Rectangle 257">
                  <a:extLst>
                    <a:ext uri="{FF2B5EF4-FFF2-40B4-BE49-F238E27FC236}">
                      <a16:creationId xmlns:a16="http://schemas.microsoft.com/office/drawing/2014/main" id="{5EAB7066-47CE-459B-A8E8-A0FF50C3B15B}"/>
                    </a:ext>
                  </a:extLst>
                </p:cNvPr>
                <p:cNvSpPr/>
                <p:nvPr>
                  <p:custDataLst>
                    <p:tags r:id="rId255"/>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2" name="Rounded Rectangle 258">
                  <a:extLst>
                    <a:ext uri="{FF2B5EF4-FFF2-40B4-BE49-F238E27FC236}">
                      <a16:creationId xmlns:a16="http://schemas.microsoft.com/office/drawing/2014/main" id="{EC5D9E1A-5D88-4AAA-87AA-BFC9EBE1E3F3}"/>
                    </a:ext>
                  </a:extLst>
                </p:cNvPr>
                <p:cNvSpPr/>
                <p:nvPr>
                  <p:custDataLst>
                    <p:tags r:id="rId256"/>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3" name="Rounded Rectangle 259">
                  <a:extLst>
                    <a:ext uri="{FF2B5EF4-FFF2-40B4-BE49-F238E27FC236}">
                      <a16:creationId xmlns:a16="http://schemas.microsoft.com/office/drawing/2014/main" id="{16310121-ED93-40F4-B2E4-C8210A3DC715}"/>
                    </a:ext>
                  </a:extLst>
                </p:cNvPr>
                <p:cNvSpPr/>
                <p:nvPr>
                  <p:custDataLst>
                    <p:tags r:id="rId257"/>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4" name="Rounded Rectangle 260">
                  <a:extLst>
                    <a:ext uri="{FF2B5EF4-FFF2-40B4-BE49-F238E27FC236}">
                      <a16:creationId xmlns:a16="http://schemas.microsoft.com/office/drawing/2014/main" id="{8755F799-BECD-4139-A9A3-8F959B16B7F5}"/>
                    </a:ext>
                  </a:extLst>
                </p:cNvPr>
                <p:cNvSpPr/>
                <p:nvPr>
                  <p:custDataLst>
                    <p:tags r:id="rId258"/>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65" name="Rounded Rectangle 261">
                  <a:extLst>
                    <a:ext uri="{FF2B5EF4-FFF2-40B4-BE49-F238E27FC236}">
                      <a16:creationId xmlns:a16="http://schemas.microsoft.com/office/drawing/2014/main" id="{798D4F24-8B9F-4E74-AB6E-196175C5456A}"/>
                    </a:ext>
                  </a:extLst>
                </p:cNvPr>
                <p:cNvSpPr/>
                <p:nvPr>
                  <p:custDataLst>
                    <p:tags r:id="rId259"/>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15" name="Group 1062">
                <a:extLst>
                  <a:ext uri="{FF2B5EF4-FFF2-40B4-BE49-F238E27FC236}">
                    <a16:creationId xmlns:a16="http://schemas.microsoft.com/office/drawing/2014/main" id="{F5070402-602C-4C1B-8E3C-C8700F62A3B6}"/>
                  </a:ext>
                </a:extLst>
              </p:cNvPr>
              <p:cNvGrpSpPr/>
              <p:nvPr/>
            </p:nvGrpSpPr>
            <p:grpSpPr>
              <a:xfrm>
                <a:off x="707286" y="2128882"/>
                <a:ext cx="939689" cy="103689"/>
                <a:chOff x="703378" y="1693789"/>
                <a:chExt cx="939689" cy="103689"/>
              </a:xfrm>
              <a:grpFill/>
            </p:grpSpPr>
            <p:sp>
              <p:nvSpPr>
                <p:cNvPr id="250" name="Rounded Rectangle 246">
                  <a:extLst>
                    <a:ext uri="{FF2B5EF4-FFF2-40B4-BE49-F238E27FC236}">
                      <a16:creationId xmlns:a16="http://schemas.microsoft.com/office/drawing/2014/main" id="{35672AA3-28C0-402E-BCA3-B169F21456A0}"/>
                    </a:ext>
                  </a:extLst>
                </p:cNvPr>
                <p:cNvSpPr/>
                <p:nvPr>
                  <p:custDataLst>
                    <p:tags r:id="rId244"/>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1" name="Rounded Rectangle 247">
                  <a:extLst>
                    <a:ext uri="{FF2B5EF4-FFF2-40B4-BE49-F238E27FC236}">
                      <a16:creationId xmlns:a16="http://schemas.microsoft.com/office/drawing/2014/main" id="{DD4746A0-F438-45B5-AF24-B98B5517C5C4}"/>
                    </a:ext>
                  </a:extLst>
                </p:cNvPr>
                <p:cNvSpPr/>
                <p:nvPr>
                  <p:custDataLst>
                    <p:tags r:id="rId245"/>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2" name="Rounded Rectangle 248">
                  <a:extLst>
                    <a:ext uri="{FF2B5EF4-FFF2-40B4-BE49-F238E27FC236}">
                      <a16:creationId xmlns:a16="http://schemas.microsoft.com/office/drawing/2014/main" id="{977EEF88-CF9E-4952-B1EF-2663DEDEC954}"/>
                    </a:ext>
                  </a:extLst>
                </p:cNvPr>
                <p:cNvSpPr/>
                <p:nvPr>
                  <p:custDataLst>
                    <p:tags r:id="rId246"/>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3" name="Rounded Rectangle 249">
                  <a:extLst>
                    <a:ext uri="{FF2B5EF4-FFF2-40B4-BE49-F238E27FC236}">
                      <a16:creationId xmlns:a16="http://schemas.microsoft.com/office/drawing/2014/main" id="{4F667E07-018A-4F89-84F1-05B905196776}"/>
                    </a:ext>
                  </a:extLst>
                </p:cNvPr>
                <p:cNvSpPr/>
                <p:nvPr>
                  <p:custDataLst>
                    <p:tags r:id="rId247"/>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4" name="Rounded Rectangle 250">
                  <a:extLst>
                    <a:ext uri="{FF2B5EF4-FFF2-40B4-BE49-F238E27FC236}">
                      <a16:creationId xmlns:a16="http://schemas.microsoft.com/office/drawing/2014/main" id="{78ADE725-6961-4785-B42B-B6DD0E35BC66}"/>
                    </a:ext>
                  </a:extLst>
                </p:cNvPr>
                <p:cNvSpPr/>
                <p:nvPr>
                  <p:custDataLst>
                    <p:tags r:id="rId248"/>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5" name="Rounded Rectangle 251">
                  <a:extLst>
                    <a:ext uri="{FF2B5EF4-FFF2-40B4-BE49-F238E27FC236}">
                      <a16:creationId xmlns:a16="http://schemas.microsoft.com/office/drawing/2014/main" id="{C3C28EAE-3581-41B7-9451-CDBEE46189E4}"/>
                    </a:ext>
                  </a:extLst>
                </p:cNvPr>
                <p:cNvSpPr/>
                <p:nvPr>
                  <p:custDataLst>
                    <p:tags r:id="rId249"/>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6" name="Rounded Rectangle 252">
                  <a:extLst>
                    <a:ext uri="{FF2B5EF4-FFF2-40B4-BE49-F238E27FC236}">
                      <a16:creationId xmlns:a16="http://schemas.microsoft.com/office/drawing/2014/main" id="{80B2261D-495A-47EB-8050-98E043F2E73F}"/>
                    </a:ext>
                  </a:extLst>
                </p:cNvPr>
                <p:cNvSpPr/>
                <p:nvPr>
                  <p:custDataLst>
                    <p:tags r:id="rId250"/>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57" name="Rounded Rectangle 253">
                  <a:extLst>
                    <a:ext uri="{FF2B5EF4-FFF2-40B4-BE49-F238E27FC236}">
                      <a16:creationId xmlns:a16="http://schemas.microsoft.com/office/drawing/2014/main" id="{8BFB5476-530C-4A9D-A110-A96F52AB8E12}"/>
                    </a:ext>
                  </a:extLst>
                </p:cNvPr>
                <p:cNvSpPr/>
                <p:nvPr>
                  <p:custDataLst>
                    <p:tags r:id="rId251"/>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16" name="Group 1071">
                <a:extLst>
                  <a:ext uri="{FF2B5EF4-FFF2-40B4-BE49-F238E27FC236}">
                    <a16:creationId xmlns:a16="http://schemas.microsoft.com/office/drawing/2014/main" id="{5BDE98E4-1011-4EDE-85DC-2BA45C239B15}"/>
                  </a:ext>
                </a:extLst>
              </p:cNvPr>
              <p:cNvGrpSpPr/>
              <p:nvPr/>
            </p:nvGrpSpPr>
            <p:grpSpPr>
              <a:xfrm>
                <a:off x="707286" y="2273913"/>
                <a:ext cx="939689" cy="103689"/>
                <a:chOff x="703378" y="1693789"/>
                <a:chExt cx="939689" cy="103689"/>
              </a:xfrm>
              <a:grpFill/>
            </p:grpSpPr>
            <p:sp>
              <p:nvSpPr>
                <p:cNvPr id="242" name="Rounded Rectangle 238">
                  <a:extLst>
                    <a:ext uri="{FF2B5EF4-FFF2-40B4-BE49-F238E27FC236}">
                      <a16:creationId xmlns:a16="http://schemas.microsoft.com/office/drawing/2014/main" id="{8D5F0F73-D919-4FDD-9FC2-A8A414B91CE5}"/>
                    </a:ext>
                  </a:extLst>
                </p:cNvPr>
                <p:cNvSpPr/>
                <p:nvPr>
                  <p:custDataLst>
                    <p:tags r:id="rId236"/>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3" name="Rounded Rectangle 239">
                  <a:extLst>
                    <a:ext uri="{FF2B5EF4-FFF2-40B4-BE49-F238E27FC236}">
                      <a16:creationId xmlns:a16="http://schemas.microsoft.com/office/drawing/2014/main" id="{0CA8DB52-D163-4FC1-B4EA-178F4EA80557}"/>
                    </a:ext>
                  </a:extLst>
                </p:cNvPr>
                <p:cNvSpPr/>
                <p:nvPr>
                  <p:custDataLst>
                    <p:tags r:id="rId237"/>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4" name="Rounded Rectangle 240">
                  <a:extLst>
                    <a:ext uri="{FF2B5EF4-FFF2-40B4-BE49-F238E27FC236}">
                      <a16:creationId xmlns:a16="http://schemas.microsoft.com/office/drawing/2014/main" id="{FEC6A732-C53D-4CD0-B93E-C506B96619FC}"/>
                    </a:ext>
                  </a:extLst>
                </p:cNvPr>
                <p:cNvSpPr/>
                <p:nvPr>
                  <p:custDataLst>
                    <p:tags r:id="rId238"/>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5" name="Rounded Rectangle 241">
                  <a:extLst>
                    <a:ext uri="{FF2B5EF4-FFF2-40B4-BE49-F238E27FC236}">
                      <a16:creationId xmlns:a16="http://schemas.microsoft.com/office/drawing/2014/main" id="{CF859291-A0E9-4F4E-BB1E-ABC87666A5B0}"/>
                    </a:ext>
                  </a:extLst>
                </p:cNvPr>
                <p:cNvSpPr/>
                <p:nvPr>
                  <p:custDataLst>
                    <p:tags r:id="rId239"/>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6" name="Rounded Rectangle 242">
                  <a:extLst>
                    <a:ext uri="{FF2B5EF4-FFF2-40B4-BE49-F238E27FC236}">
                      <a16:creationId xmlns:a16="http://schemas.microsoft.com/office/drawing/2014/main" id="{A30EF084-E18B-426A-9F6B-26792BB7AA5D}"/>
                    </a:ext>
                  </a:extLst>
                </p:cNvPr>
                <p:cNvSpPr/>
                <p:nvPr>
                  <p:custDataLst>
                    <p:tags r:id="rId240"/>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7" name="Rounded Rectangle 243">
                  <a:extLst>
                    <a:ext uri="{FF2B5EF4-FFF2-40B4-BE49-F238E27FC236}">
                      <a16:creationId xmlns:a16="http://schemas.microsoft.com/office/drawing/2014/main" id="{D98C9624-9EDF-4307-949C-7AF5107BDD26}"/>
                    </a:ext>
                  </a:extLst>
                </p:cNvPr>
                <p:cNvSpPr/>
                <p:nvPr>
                  <p:custDataLst>
                    <p:tags r:id="rId241"/>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8" name="Rounded Rectangle 244">
                  <a:extLst>
                    <a:ext uri="{FF2B5EF4-FFF2-40B4-BE49-F238E27FC236}">
                      <a16:creationId xmlns:a16="http://schemas.microsoft.com/office/drawing/2014/main" id="{8F032D9E-CF41-400B-8292-971227657F83}"/>
                    </a:ext>
                  </a:extLst>
                </p:cNvPr>
                <p:cNvSpPr/>
                <p:nvPr>
                  <p:custDataLst>
                    <p:tags r:id="rId242"/>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9" name="Rounded Rectangle 245">
                  <a:extLst>
                    <a:ext uri="{FF2B5EF4-FFF2-40B4-BE49-F238E27FC236}">
                      <a16:creationId xmlns:a16="http://schemas.microsoft.com/office/drawing/2014/main" id="{BDB00142-F977-440E-994B-CFD4286C8322}"/>
                    </a:ext>
                  </a:extLst>
                </p:cNvPr>
                <p:cNvSpPr/>
                <p:nvPr>
                  <p:custDataLst>
                    <p:tags r:id="rId243"/>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17" name="Group 1080">
                <a:extLst>
                  <a:ext uri="{FF2B5EF4-FFF2-40B4-BE49-F238E27FC236}">
                    <a16:creationId xmlns:a16="http://schemas.microsoft.com/office/drawing/2014/main" id="{F84698BB-61DC-4C57-AF96-0785C47BD9ED}"/>
                  </a:ext>
                </a:extLst>
              </p:cNvPr>
              <p:cNvGrpSpPr/>
              <p:nvPr/>
            </p:nvGrpSpPr>
            <p:grpSpPr>
              <a:xfrm>
                <a:off x="707286" y="2418944"/>
                <a:ext cx="939689" cy="103689"/>
                <a:chOff x="703378" y="1693789"/>
                <a:chExt cx="939689" cy="103689"/>
              </a:xfrm>
              <a:grpFill/>
            </p:grpSpPr>
            <p:sp>
              <p:nvSpPr>
                <p:cNvPr id="234" name="Rounded Rectangle 230">
                  <a:extLst>
                    <a:ext uri="{FF2B5EF4-FFF2-40B4-BE49-F238E27FC236}">
                      <a16:creationId xmlns:a16="http://schemas.microsoft.com/office/drawing/2014/main" id="{3F8F519D-BEB7-402A-AB58-0B63979FC22E}"/>
                    </a:ext>
                  </a:extLst>
                </p:cNvPr>
                <p:cNvSpPr/>
                <p:nvPr>
                  <p:custDataLst>
                    <p:tags r:id="rId228"/>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5" name="Rounded Rectangle 231">
                  <a:extLst>
                    <a:ext uri="{FF2B5EF4-FFF2-40B4-BE49-F238E27FC236}">
                      <a16:creationId xmlns:a16="http://schemas.microsoft.com/office/drawing/2014/main" id="{52FB1E64-0AD7-43F4-AA72-3EAB243B7B41}"/>
                    </a:ext>
                  </a:extLst>
                </p:cNvPr>
                <p:cNvSpPr/>
                <p:nvPr>
                  <p:custDataLst>
                    <p:tags r:id="rId229"/>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6" name="Rounded Rectangle 232">
                  <a:extLst>
                    <a:ext uri="{FF2B5EF4-FFF2-40B4-BE49-F238E27FC236}">
                      <a16:creationId xmlns:a16="http://schemas.microsoft.com/office/drawing/2014/main" id="{ECFD97B4-F7BC-47C3-B217-6EE10661FB7C}"/>
                    </a:ext>
                  </a:extLst>
                </p:cNvPr>
                <p:cNvSpPr/>
                <p:nvPr>
                  <p:custDataLst>
                    <p:tags r:id="rId230"/>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7" name="Rounded Rectangle 233">
                  <a:extLst>
                    <a:ext uri="{FF2B5EF4-FFF2-40B4-BE49-F238E27FC236}">
                      <a16:creationId xmlns:a16="http://schemas.microsoft.com/office/drawing/2014/main" id="{25E302F0-994F-401E-BBF5-8304B3B977DA}"/>
                    </a:ext>
                  </a:extLst>
                </p:cNvPr>
                <p:cNvSpPr/>
                <p:nvPr>
                  <p:custDataLst>
                    <p:tags r:id="rId231"/>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8" name="Rounded Rectangle 234">
                  <a:extLst>
                    <a:ext uri="{FF2B5EF4-FFF2-40B4-BE49-F238E27FC236}">
                      <a16:creationId xmlns:a16="http://schemas.microsoft.com/office/drawing/2014/main" id="{3F093986-3163-40B4-B240-28C02B69E968}"/>
                    </a:ext>
                  </a:extLst>
                </p:cNvPr>
                <p:cNvSpPr/>
                <p:nvPr>
                  <p:custDataLst>
                    <p:tags r:id="rId232"/>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9" name="Rounded Rectangle 235">
                  <a:extLst>
                    <a:ext uri="{FF2B5EF4-FFF2-40B4-BE49-F238E27FC236}">
                      <a16:creationId xmlns:a16="http://schemas.microsoft.com/office/drawing/2014/main" id="{2F4F9587-6248-4996-8B1F-6BEEC6E2D447}"/>
                    </a:ext>
                  </a:extLst>
                </p:cNvPr>
                <p:cNvSpPr/>
                <p:nvPr>
                  <p:custDataLst>
                    <p:tags r:id="rId233"/>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0" name="Rounded Rectangle 236">
                  <a:extLst>
                    <a:ext uri="{FF2B5EF4-FFF2-40B4-BE49-F238E27FC236}">
                      <a16:creationId xmlns:a16="http://schemas.microsoft.com/office/drawing/2014/main" id="{71D0A879-1EE7-4B44-AE23-63B8A63984CD}"/>
                    </a:ext>
                  </a:extLst>
                </p:cNvPr>
                <p:cNvSpPr/>
                <p:nvPr>
                  <p:custDataLst>
                    <p:tags r:id="rId234"/>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41" name="Rounded Rectangle 237">
                  <a:extLst>
                    <a:ext uri="{FF2B5EF4-FFF2-40B4-BE49-F238E27FC236}">
                      <a16:creationId xmlns:a16="http://schemas.microsoft.com/office/drawing/2014/main" id="{97570349-B90E-4B97-8179-A827E5FE8DB6}"/>
                    </a:ext>
                  </a:extLst>
                </p:cNvPr>
                <p:cNvSpPr/>
                <p:nvPr>
                  <p:custDataLst>
                    <p:tags r:id="rId235"/>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18" name="Group 1089">
                <a:extLst>
                  <a:ext uri="{FF2B5EF4-FFF2-40B4-BE49-F238E27FC236}">
                    <a16:creationId xmlns:a16="http://schemas.microsoft.com/office/drawing/2014/main" id="{82B4C20F-5948-4422-A2A1-0F7ED57B4825}"/>
                  </a:ext>
                </a:extLst>
              </p:cNvPr>
              <p:cNvGrpSpPr/>
              <p:nvPr/>
            </p:nvGrpSpPr>
            <p:grpSpPr>
              <a:xfrm>
                <a:off x="707286" y="2563975"/>
                <a:ext cx="939689" cy="103689"/>
                <a:chOff x="703378" y="1693789"/>
                <a:chExt cx="939689" cy="103689"/>
              </a:xfrm>
              <a:grpFill/>
            </p:grpSpPr>
            <p:sp>
              <p:nvSpPr>
                <p:cNvPr id="226" name="Rounded Rectangle 222">
                  <a:extLst>
                    <a:ext uri="{FF2B5EF4-FFF2-40B4-BE49-F238E27FC236}">
                      <a16:creationId xmlns:a16="http://schemas.microsoft.com/office/drawing/2014/main" id="{D9119753-67AA-4027-B14D-2D0D566F2C0D}"/>
                    </a:ext>
                  </a:extLst>
                </p:cNvPr>
                <p:cNvSpPr/>
                <p:nvPr>
                  <p:custDataLst>
                    <p:tags r:id="rId220"/>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7" name="Rounded Rectangle 223">
                  <a:extLst>
                    <a:ext uri="{FF2B5EF4-FFF2-40B4-BE49-F238E27FC236}">
                      <a16:creationId xmlns:a16="http://schemas.microsoft.com/office/drawing/2014/main" id="{66ABC695-ADD6-419C-BF87-0BE440929C5A}"/>
                    </a:ext>
                  </a:extLst>
                </p:cNvPr>
                <p:cNvSpPr/>
                <p:nvPr>
                  <p:custDataLst>
                    <p:tags r:id="rId221"/>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8" name="Rounded Rectangle 224">
                  <a:extLst>
                    <a:ext uri="{FF2B5EF4-FFF2-40B4-BE49-F238E27FC236}">
                      <a16:creationId xmlns:a16="http://schemas.microsoft.com/office/drawing/2014/main" id="{B0CA0DF2-D747-4341-AFC5-B79A3F2BCC1C}"/>
                    </a:ext>
                  </a:extLst>
                </p:cNvPr>
                <p:cNvSpPr/>
                <p:nvPr>
                  <p:custDataLst>
                    <p:tags r:id="rId222"/>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9" name="Rounded Rectangle 225">
                  <a:extLst>
                    <a:ext uri="{FF2B5EF4-FFF2-40B4-BE49-F238E27FC236}">
                      <a16:creationId xmlns:a16="http://schemas.microsoft.com/office/drawing/2014/main" id="{4580443E-1271-4D44-BD47-48086AEFDD95}"/>
                    </a:ext>
                  </a:extLst>
                </p:cNvPr>
                <p:cNvSpPr/>
                <p:nvPr>
                  <p:custDataLst>
                    <p:tags r:id="rId223"/>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0" name="Rounded Rectangle 226">
                  <a:extLst>
                    <a:ext uri="{FF2B5EF4-FFF2-40B4-BE49-F238E27FC236}">
                      <a16:creationId xmlns:a16="http://schemas.microsoft.com/office/drawing/2014/main" id="{15FB82D5-0F5A-41D8-BDCD-955466EF6C64}"/>
                    </a:ext>
                  </a:extLst>
                </p:cNvPr>
                <p:cNvSpPr/>
                <p:nvPr>
                  <p:custDataLst>
                    <p:tags r:id="rId224"/>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1" name="Rounded Rectangle 227">
                  <a:extLst>
                    <a:ext uri="{FF2B5EF4-FFF2-40B4-BE49-F238E27FC236}">
                      <a16:creationId xmlns:a16="http://schemas.microsoft.com/office/drawing/2014/main" id="{F0A7FECD-953A-4C2D-8F0F-BA73C9A3E2F4}"/>
                    </a:ext>
                  </a:extLst>
                </p:cNvPr>
                <p:cNvSpPr/>
                <p:nvPr>
                  <p:custDataLst>
                    <p:tags r:id="rId225"/>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2" name="Rounded Rectangle 228">
                  <a:extLst>
                    <a:ext uri="{FF2B5EF4-FFF2-40B4-BE49-F238E27FC236}">
                      <a16:creationId xmlns:a16="http://schemas.microsoft.com/office/drawing/2014/main" id="{2BBAFE9A-FB0F-4DB0-BDE5-E36308CAFBE9}"/>
                    </a:ext>
                  </a:extLst>
                </p:cNvPr>
                <p:cNvSpPr/>
                <p:nvPr>
                  <p:custDataLst>
                    <p:tags r:id="rId226"/>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33" name="Rounded Rectangle 229">
                  <a:extLst>
                    <a:ext uri="{FF2B5EF4-FFF2-40B4-BE49-F238E27FC236}">
                      <a16:creationId xmlns:a16="http://schemas.microsoft.com/office/drawing/2014/main" id="{B0746EF9-AF3F-484A-960A-964542E60D16}"/>
                    </a:ext>
                  </a:extLst>
                </p:cNvPr>
                <p:cNvSpPr/>
                <p:nvPr>
                  <p:custDataLst>
                    <p:tags r:id="rId227"/>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19" name="Group 1098">
                <a:extLst>
                  <a:ext uri="{FF2B5EF4-FFF2-40B4-BE49-F238E27FC236}">
                    <a16:creationId xmlns:a16="http://schemas.microsoft.com/office/drawing/2014/main" id="{01656AAA-DF82-4D4D-9F71-E6E23C8339CB}"/>
                  </a:ext>
                </a:extLst>
              </p:cNvPr>
              <p:cNvGrpSpPr/>
              <p:nvPr/>
            </p:nvGrpSpPr>
            <p:grpSpPr>
              <a:xfrm>
                <a:off x="707286" y="2709006"/>
                <a:ext cx="939689" cy="103689"/>
                <a:chOff x="703378" y="1693789"/>
                <a:chExt cx="939689" cy="103689"/>
              </a:xfrm>
              <a:grpFill/>
            </p:grpSpPr>
            <p:sp>
              <p:nvSpPr>
                <p:cNvPr id="218" name="Rounded Rectangle 214">
                  <a:extLst>
                    <a:ext uri="{FF2B5EF4-FFF2-40B4-BE49-F238E27FC236}">
                      <a16:creationId xmlns:a16="http://schemas.microsoft.com/office/drawing/2014/main" id="{7F651111-B77D-4CDE-B653-58AF3ED646AB}"/>
                    </a:ext>
                  </a:extLst>
                </p:cNvPr>
                <p:cNvSpPr/>
                <p:nvPr>
                  <p:custDataLst>
                    <p:tags r:id="rId212"/>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9" name="Rounded Rectangle 215">
                  <a:extLst>
                    <a:ext uri="{FF2B5EF4-FFF2-40B4-BE49-F238E27FC236}">
                      <a16:creationId xmlns:a16="http://schemas.microsoft.com/office/drawing/2014/main" id="{A50BE433-EDF2-4924-8AC0-705B8F1BF629}"/>
                    </a:ext>
                  </a:extLst>
                </p:cNvPr>
                <p:cNvSpPr/>
                <p:nvPr>
                  <p:custDataLst>
                    <p:tags r:id="rId213"/>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0" name="Rounded Rectangle 216">
                  <a:extLst>
                    <a:ext uri="{FF2B5EF4-FFF2-40B4-BE49-F238E27FC236}">
                      <a16:creationId xmlns:a16="http://schemas.microsoft.com/office/drawing/2014/main" id="{0038910F-B485-479B-944F-BF79B828747A}"/>
                    </a:ext>
                  </a:extLst>
                </p:cNvPr>
                <p:cNvSpPr/>
                <p:nvPr>
                  <p:custDataLst>
                    <p:tags r:id="rId214"/>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1" name="Rounded Rectangle 217">
                  <a:extLst>
                    <a:ext uri="{FF2B5EF4-FFF2-40B4-BE49-F238E27FC236}">
                      <a16:creationId xmlns:a16="http://schemas.microsoft.com/office/drawing/2014/main" id="{FB277467-F13F-4B2C-9FED-F8D4675627FE}"/>
                    </a:ext>
                  </a:extLst>
                </p:cNvPr>
                <p:cNvSpPr/>
                <p:nvPr>
                  <p:custDataLst>
                    <p:tags r:id="rId215"/>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2" name="Rounded Rectangle 218">
                  <a:extLst>
                    <a:ext uri="{FF2B5EF4-FFF2-40B4-BE49-F238E27FC236}">
                      <a16:creationId xmlns:a16="http://schemas.microsoft.com/office/drawing/2014/main" id="{C11BFB09-38F0-41FF-AD45-026C25401A8F}"/>
                    </a:ext>
                  </a:extLst>
                </p:cNvPr>
                <p:cNvSpPr/>
                <p:nvPr>
                  <p:custDataLst>
                    <p:tags r:id="rId216"/>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3" name="Rounded Rectangle 219">
                  <a:extLst>
                    <a:ext uri="{FF2B5EF4-FFF2-40B4-BE49-F238E27FC236}">
                      <a16:creationId xmlns:a16="http://schemas.microsoft.com/office/drawing/2014/main" id="{B4D0281C-9468-487A-B479-8869D4E2F214}"/>
                    </a:ext>
                  </a:extLst>
                </p:cNvPr>
                <p:cNvSpPr/>
                <p:nvPr>
                  <p:custDataLst>
                    <p:tags r:id="rId217"/>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4" name="Rounded Rectangle 220">
                  <a:extLst>
                    <a:ext uri="{FF2B5EF4-FFF2-40B4-BE49-F238E27FC236}">
                      <a16:creationId xmlns:a16="http://schemas.microsoft.com/office/drawing/2014/main" id="{C50D4C2C-A3F8-4A24-BB57-7180DB56BDBF}"/>
                    </a:ext>
                  </a:extLst>
                </p:cNvPr>
                <p:cNvSpPr/>
                <p:nvPr>
                  <p:custDataLst>
                    <p:tags r:id="rId218"/>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25" name="Rounded Rectangle 221">
                  <a:extLst>
                    <a:ext uri="{FF2B5EF4-FFF2-40B4-BE49-F238E27FC236}">
                      <a16:creationId xmlns:a16="http://schemas.microsoft.com/office/drawing/2014/main" id="{8CAD26DB-F00B-4150-BBB0-995326503525}"/>
                    </a:ext>
                  </a:extLst>
                </p:cNvPr>
                <p:cNvSpPr/>
                <p:nvPr>
                  <p:custDataLst>
                    <p:tags r:id="rId219"/>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0" name="Group 1107">
                <a:extLst>
                  <a:ext uri="{FF2B5EF4-FFF2-40B4-BE49-F238E27FC236}">
                    <a16:creationId xmlns:a16="http://schemas.microsoft.com/office/drawing/2014/main" id="{EEAF6B86-E113-4857-BE99-27C90E41D453}"/>
                  </a:ext>
                </a:extLst>
              </p:cNvPr>
              <p:cNvGrpSpPr/>
              <p:nvPr/>
            </p:nvGrpSpPr>
            <p:grpSpPr>
              <a:xfrm>
                <a:off x="707286" y="2854037"/>
                <a:ext cx="939689" cy="103689"/>
                <a:chOff x="703378" y="1693789"/>
                <a:chExt cx="939689" cy="103689"/>
              </a:xfrm>
              <a:grpFill/>
            </p:grpSpPr>
            <p:sp>
              <p:nvSpPr>
                <p:cNvPr id="210" name="Rounded Rectangle 206">
                  <a:extLst>
                    <a:ext uri="{FF2B5EF4-FFF2-40B4-BE49-F238E27FC236}">
                      <a16:creationId xmlns:a16="http://schemas.microsoft.com/office/drawing/2014/main" id="{D821C856-ED7B-49D5-BE60-8A5DDB0732E4}"/>
                    </a:ext>
                  </a:extLst>
                </p:cNvPr>
                <p:cNvSpPr/>
                <p:nvPr>
                  <p:custDataLst>
                    <p:tags r:id="rId204"/>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1" name="Rounded Rectangle 207">
                  <a:extLst>
                    <a:ext uri="{FF2B5EF4-FFF2-40B4-BE49-F238E27FC236}">
                      <a16:creationId xmlns:a16="http://schemas.microsoft.com/office/drawing/2014/main" id="{2CF45461-0AC3-4760-A2F8-9F78462D27DE}"/>
                    </a:ext>
                  </a:extLst>
                </p:cNvPr>
                <p:cNvSpPr/>
                <p:nvPr>
                  <p:custDataLst>
                    <p:tags r:id="rId205"/>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2" name="Rounded Rectangle 208">
                  <a:extLst>
                    <a:ext uri="{FF2B5EF4-FFF2-40B4-BE49-F238E27FC236}">
                      <a16:creationId xmlns:a16="http://schemas.microsoft.com/office/drawing/2014/main" id="{EB814211-B2CC-4758-B262-4165E3853BAD}"/>
                    </a:ext>
                  </a:extLst>
                </p:cNvPr>
                <p:cNvSpPr/>
                <p:nvPr>
                  <p:custDataLst>
                    <p:tags r:id="rId206"/>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3" name="Rounded Rectangle 209">
                  <a:extLst>
                    <a:ext uri="{FF2B5EF4-FFF2-40B4-BE49-F238E27FC236}">
                      <a16:creationId xmlns:a16="http://schemas.microsoft.com/office/drawing/2014/main" id="{D46FDD84-CECB-4033-802B-AA18FB7DD82E}"/>
                    </a:ext>
                  </a:extLst>
                </p:cNvPr>
                <p:cNvSpPr/>
                <p:nvPr>
                  <p:custDataLst>
                    <p:tags r:id="rId207"/>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4" name="Rounded Rectangle 210">
                  <a:extLst>
                    <a:ext uri="{FF2B5EF4-FFF2-40B4-BE49-F238E27FC236}">
                      <a16:creationId xmlns:a16="http://schemas.microsoft.com/office/drawing/2014/main" id="{8C99A4D9-B56C-4E56-86E6-040687673E8F}"/>
                    </a:ext>
                  </a:extLst>
                </p:cNvPr>
                <p:cNvSpPr/>
                <p:nvPr>
                  <p:custDataLst>
                    <p:tags r:id="rId208"/>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5" name="Rounded Rectangle 211">
                  <a:extLst>
                    <a:ext uri="{FF2B5EF4-FFF2-40B4-BE49-F238E27FC236}">
                      <a16:creationId xmlns:a16="http://schemas.microsoft.com/office/drawing/2014/main" id="{2C394EC8-EAD6-4AA7-8A76-5DC2408D3902}"/>
                    </a:ext>
                  </a:extLst>
                </p:cNvPr>
                <p:cNvSpPr/>
                <p:nvPr>
                  <p:custDataLst>
                    <p:tags r:id="rId209"/>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6" name="Rounded Rectangle 212">
                  <a:extLst>
                    <a:ext uri="{FF2B5EF4-FFF2-40B4-BE49-F238E27FC236}">
                      <a16:creationId xmlns:a16="http://schemas.microsoft.com/office/drawing/2014/main" id="{D77BF3EE-8DD9-48E4-9A0D-9B750EBC43F2}"/>
                    </a:ext>
                  </a:extLst>
                </p:cNvPr>
                <p:cNvSpPr/>
                <p:nvPr>
                  <p:custDataLst>
                    <p:tags r:id="rId210"/>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17" name="Rounded Rectangle 213">
                  <a:extLst>
                    <a:ext uri="{FF2B5EF4-FFF2-40B4-BE49-F238E27FC236}">
                      <a16:creationId xmlns:a16="http://schemas.microsoft.com/office/drawing/2014/main" id="{79665513-0B26-4E0A-AE70-7D22ADB456F1}"/>
                    </a:ext>
                  </a:extLst>
                </p:cNvPr>
                <p:cNvSpPr/>
                <p:nvPr>
                  <p:custDataLst>
                    <p:tags r:id="rId211"/>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1" name="Group 1116">
                <a:extLst>
                  <a:ext uri="{FF2B5EF4-FFF2-40B4-BE49-F238E27FC236}">
                    <a16:creationId xmlns:a16="http://schemas.microsoft.com/office/drawing/2014/main" id="{05A45CFB-002F-49F1-AD76-3250FBCBA7CA}"/>
                  </a:ext>
                </a:extLst>
              </p:cNvPr>
              <p:cNvGrpSpPr/>
              <p:nvPr/>
            </p:nvGrpSpPr>
            <p:grpSpPr>
              <a:xfrm>
                <a:off x="707286" y="2999068"/>
                <a:ext cx="939689" cy="103689"/>
                <a:chOff x="703378" y="1693789"/>
                <a:chExt cx="939689" cy="103689"/>
              </a:xfrm>
              <a:grpFill/>
            </p:grpSpPr>
            <p:sp>
              <p:nvSpPr>
                <p:cNvPr id="202" name="Rounded Rectangle 198">
                  <a:extLst>
                    <a:ext uri="{FF2B5EF4-FFF2-40B4-BE49-F238E27FC236}">
                      <a16:creationId xmlns:a16="http://schemas.microsoft.com/office/drawing/2014/main" id="{91B565C8-1816-4B1D-A0EA-0A5629B54837}"/>
                    </a:ext>
                  </a:extLst>
                </p:cNvPr>
                <p:cNvSpPr/>
                <p:nvPr>
                  <p:custDataLst>
                    <p:tags r:id="rId196"/>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3" name="Rounded Rectangle 199">
                  <a:extLst>
                    <a:ext uri="{FF2B5EF4-FFF2-40B4-BE49-F238E27FC236}">
                      <a16:creationId xmlns:a16="http://schemas.microsoft.com/office/drawing/2014/main" id="{4775623C-6499-4713-937E-862C4B61D995}"/>
                    </a:ext>
                  </a:extLst>
                </p:cNvPr>
                <p:cNvSpPr/>
                <p:nvPr>
                  <p:custDataLst>
                    <p:tags r:id="rId197"/>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4" name="Rounded Rectangle 200">
                  <a:extLst>
                    <a:ext uri="{FF2B5EF4-FFF2-40B4-BE49-F238E27FC236}">
                      <a16:creationId xmlns:a16="http://schemas.microsoft.com/office/drawing/2014/main" id="{091AF70F-DDFE-47B2-B426-632E792ADDBE}"/>
                    </a:ext>
                  </a:extLst>
                </p:cNvPr>
                <p:cNvSpPr/>
                <p:nvPr>
                  <p:custDataLst>
                    <p:tags r:id="rId198"/>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5" name="Rounded Rectangle 201">
                  <a:extLst>
                    <a:ext uri="{FF2B5EF4-FFF2-40B4-BE49-F238E27FC236}">
                      <a16:creationId xmlns:a16="http://schemas.microsoft.com/office/drawing/2014/main" id="{70ED8F67-57CC-4ACE-AC9B-A770CD59A341}"/>
                    </a:ext>
                  </a:extLst>
                </p:cNvPr>
                <p:cNvSpPr/>
                <p:nvPr>
                  <p:custDataLst>
                    <p:tags r:id="rId199"/>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6" name="Rounded Rectangle 202">
                  <a:extLst>
                    <a:ext uri="{FF2B5EF4-FFF2-40B4-BE49-F238E27FC236}">
                      <a16:creationId xmlns:a16="http://schemas.microsoft.com/office/drawing/2014/main" id="{5BCFED05-9402-40EC-AF17-9BFCF980A41C}"/>
                    </a:ext>
                  </a:extLst>
                </p:cNvPr>
                <p:cNvSpPr/>
                <p:nvPr>
                  <p:custDataLst>
                    <p:tags r:id="rId200"/>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7" name="Rounded Rectangle 203">
                  <a:extLst>
                    <a:ext uri="{FF2B5EF4-FFF2-40B4-BE49-F238E27FC236}">
                      <a16:creationId xmlns:a16="http://schemas.microsoft.com/office/drawing/2014/main" id="{59DDC3C6-709E-4640-B806-8E5A067E8FFD}"/>
                    </a:ext>
                  </a:extLst>
                </p:cNvPr>
                <p:cNvSpPr/>
                <p:nvPr>
                  <p:custDataLst>
                    <p:tags r:id="rId201"/>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8" name="Rounded Rectangle 204">
                  <a:extLst>
                    <a:ext uri="{FF2B5EF4-FFF2-40B4-BE49-F238E27FC236}">
                      <a16:creationId xmlns:a16="http://schemas.microsoft.com/office/drawing/2014/main" id="{C5BF8A22-3E49-457D-B09B-6CA55BD9E273}"/>
                    </a:ext>
                  </a:extLst>
                </p:cNvPr>
                <p:cNvSpPr/>
                <p:nvPr>
                  <p:custDataLst>
                    <p:tags r:id="rId202"/>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9" name="Rounded Rectangle 205">
                  <a:extLst>
                    <a:ext uri="{FF2B5EF4-FFF2-40B4-BE49-F238E27FC236}">
                      <a16:creationId xmlns:a16="http://schemas.microsoft.com/office/drawing/2014/main" id="{C073087D-5DDC-4447-83DF-939389BAFFA5}"/>
                    </a:ext>
                  </a:extLst>
                </p:cNvPr>
                <p:cNvSpPr/>
                <p:nvPr>
                  <p:custDataLst>
                    <p:tags r:id="rId203"/>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2" name="Group 1125">
                <a:extLst>
                  <a:ext uri="{FF2B5EF4-FFF2-40B4-BE49-F238E27FC236}">
                    <a16:creationId xmlns:a16="http://schemas.microsoft.com/office/drawing/2014/main" id="{D9D7619D-F3CB-4723-885C-B4353046EBCD}"/>
                  </a:ext>
                </a:extLst>
              </p:cNvPr>
              <p:cNvGrpSpPr/>
              <p:nvPr/>
            </p:nvGrpSpPr>
            <p:grpSpPr>
              <a:xfrm>
                <a:off x="707286" y="3144099"/>
                <a:ext cx="939689" cy="103689"/>
                <a:chOff x="703378" y="1693789"/>
                <a:chExt cx="939689" cy="103689"/>
              </a:xfrm>
              <a:grpFill/>
            </p:grpSpPr>
            <p:sp>
              <p:nvSpPr>
                <p:cNvPr id="194" name="Rounded Rectangle 190">
                  <a:extLst>
                    <a:ext uri="{FF2B5EF4-FFF2-40B4-BE49-F238E27FC236}">
                      <a16:creationId xmlns:a16="http://schemas.microsoft.com/office/drawing/2014/main" id="{36A29491-0C24-46AB-B658-1769E6BF43A6}"/>
                    </a:ext>
                  </a:extLst>
                </p:cNvPr>
                <p:cNvSpPr/>
                <p:nvPr>
                  <p:custDataLst>
                    <p:tags r:id="rId188"/>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5" name="Rounded Rectangle 191">
                  <a:extLst>
                    <a:ext uri="{FF2B5EF4-FFF2-40B4-BE49-F238E27FC236}">
                      <a16:creationId xmlns:a16="http://schemas.microsoft.com/office/drawing/2014/main" id="{71A7767A-738A-4E21-B2C9-24E6250CC161}"/>
                    </a:ext>
                  </a:extLst>
                </p:cNvPr>
                <p:cNvSpPr/>
                <p:nvPr>
                  <p:custDataLst>
                    <p:tags r:id="rId189"/>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6" name="Rounded Rectangle 192">
                  <a:extLst>
                    <a:ext uri="{FF2B5EF4-FFF2-40B4-BE49-F238E27FC236}">
                      <a16:creationId xmlns:a16="http://schemas.microsoft.com/office/drawing/2014/main" id="{18223C7B-579B-4973-8A1B-801CE55CAEA8}"/>
                    </a:ext>
                  </a:extLst>
                </p:cNvPr>
                <p:cNvSpPr/>
                <p:nvPr>
                  <p:custDataLst>
                    <p:tags r:id="rId190"/>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7" name="Rounded Rectangle 193">
                  <a:extLst>
                    <a:ext uri="{FF2B5EF4-FFF2-40B4-BE49-F238E27FC236}">
                      <a16:creationId xmlns:a16="http://schemas.microsoft.com/office/drawing/2014/main" id="{1AF72E6F-2051-4F54-B804-D246E57670B4}"/>
                    </a:ext>
                  </a:extLst>
                </p:cNvPr>
                <p:cNvSpPr/>
                <p:nvPr>
                  <p:custDataLst>
                    <p:tags r:id="rId191"/>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8" name="Rounded Rectangle 194">
                  <a:extLst>
                    <a:ext uri="{FF2B5EF4-FFF2-40B4-BE49-F238E27FC236}">
                      <a16:creationId xmlns:a16="http://schemas.microsoft.com/office/drawing/2014/main" id="{6D87FB62-1EE9-45AB-AFA7-16523B60896F}"/>
                    </a:ext>
                  </a:extLst>
                </p:cNvPr>
                <p:cNvSpPr/>
                <p:nvPr>
                  <p:custDataLst>
                    <p:tags r:id="rId192"/>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9" name="Rounded Rectangle 195">
                  <a:extLst>
                    <a:ext uri="{FF2B5EF4-FFF2-40B4-BE49-F238E27FC236}">
                      <a16:creationId xmlns:a16="http://schemas.microsoft.com/office/drawing/2014/main" id="{5C1F6063-525C-4FD6-A002-9DFE6D9126C3}"/>
                    </a:ext>
                  </a:extLst>
                </p:cNvPr>
                <p:cNvSpPr/>
                <p:nvPr>
                  <p:custDataLst>
                    <p:tags r:id="rId193"/>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0" name="Rounded Rectangle 196">
                  <a:extLst>
                    <a:ext uri="{FF2B5EF4-FFF2-40B4-BE49-F238E27FC236}">
                      <a16:creationId xmlns:a16="http://schemas.microsoft.com/office/drawing/2014/main" id="{391A25AC-0CB1-4D69-A9EE-E77A9FAAF601}"/>
                    </a:ext>
                  </a:extLst>
                </p:cNvPr>
                <p:cNvSpPr/>
                <p:nvPr>
                  <p:custDataLst>
                    <p:tags r:id="rId194"/>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201" name="Rounded Rectangle 197">
                  <a:extLst>
                    <a:ext uri="{FF2B5EF4-FFF2-40B4-BE49-F238E27FC236}">
                      <a16:creationId xmlns:a16="http://schemas.microsoft.com/office/drawing/2014/main" id="{373B0624-C9CD-4704-880B-4C84D9677A19}"/>
                    </a:ext>
                  </a:extLst>
                </p:cNvPr>
                <p:cNvSpPr/>
                <p:nvPr>
                  <p:custDataLst>
                    <p:tags r:id="rId195"/>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3" name="Group 1134">
                <a:extLst>
                  <a:ext uri="{FF2B5EF4-FFF2-40B4-BE49-F238E27FC236}">
                    <a16:creationId xmlns:a16="http://schemas.microsoft.com/office/drawing/2014/main" id="{42257D46-F67F-43C5-9689-4D1D4557CA6E}"/>
                  </a:ext>
                </a:extLst>
              </p:cNvPr>
              <p:cNvGrpSpPr/>
              <p:nvPr/>
            </p:nvGrpSpPr>
            <p:grpSpPr>
              <a:xfrm>
                <a:off x="707286" y="3289130"/>
                <a:ext cx="939689" cy="103689"/>
                <a:chOff x="703378" y="1693789"/>
                <a:chExt cx="939689" cy="103689"/>
              </a:xfrm>
              <a:grpFill/>
            </p:grpSpPr>
            <p:sp>
              <p:nvSpPr>
                <p:cNvPr id="186" name="Rounded Rectangle 182">
                  <a:extLst>
                    <a:ext uri="{FF2B5EF4-FFF2-40B4-BE49-F238E27FC236}">
                      <a16:creationId xmlns:a16="http://schemas.microsoft.com/office/drawing/2014/main" id="{EA94A3E3-00B1-4D6E-A784-8ED13569C94E}"/>
                    </a:ext>
                  </a:extLst>
                </p:cNvPr>
                <p:cNvSpPr/>
                <p:nvPr>
                  <p:custDataLst>
                    <p:tags r:id="rId180"/>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7" name="Rounded Rectangle 183">
                  <a:extLst>
                    <a:ext uri="{FF2B5EF4-FFF2-40B4-BE49-F238E27FC236}">
                      <a16:creationId xmlns:a16="http://schemas.microsoft.com/office/drawing/2014/main" id="{3A279E72-31A6-45D4-8DCE-94C0E5838734}"/>
                    </a:ext>
                  </a:extLst>
                </p:cNvPr>
                <p:cNvSpPr/>
                <p:nvPr>
                  <p:custDataLst>
                    <p:tags r:id="rId181"/>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8" name="Rounded Rectangle 184">
                  <a:extLst>
                    <a:ext uri="{FF2B5EF4-FFF2-40B4-BE49-F238E27FC236}">
                      <a16:creationId xmlns:a16="http://schemas.microsoft.com/office/drawing/2014/main" id="{90D0D866-4F1A-455D-A81E-7182D4F8259B}"/>
                    </a:ext>
                  </a:extLst>
                </p:cNvPr>
                <p:cNvSpPr/>
                <p:nvPr>
                  <p:custDataLst>
                    <p:tags r:id="rId182"/>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9" name="Rounded Rectangle 185">
                  <a:extLst>
                    <a:ext uri="{FF2B5EF4-FFF2-40B4-BE49-F238E27FC236}">
                      <a16:creationId xmlns:a16="http://schemas.microsoft.com/office/drawing/2014/main" id="{81148C75-F404-4B71-8E9D-6AA096B65AA3}"/>
                    </a:ext>
                  </a:extLst>
                </p:cNvPr>
                <p:cNvSpPr/>
                <p:nvPr>
                  <p:custDataLst>
                    <p:tags r:id="rId183"/>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0" name="Rounded Rectangle 186">
                  <a:extLst>
                    <a:ext uri="{FF2B5EF4-FFF2-40B4-BE49-F238E27FC236}">
                      <a16:creationId xmlns:a16="http://schemas.microsoft.com/office/drawing/2014/main" id="{61130FF4-C185-4685-A04B-E1EBDBE27E4A}"/>
                    </a:ext>
                  </a:extLst>
                </p:cNvPr>
                <p:cNvSpPr/>
                <p:nvPr>
                  <p:custDataLst>
                    <p:tags r:id="rId184"/>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1" name="Rounded Rectangle 187">
                  <a:extLst>
                    <a:ext uri="{FF2B5EF4-FFF2-40B4-BE49-F238E27FC236}">
                      <a16:creationId xmlns:a16="http://schemas.microsoft.com/office/drawing/2014/main" id="{4EF0EE2C-600A-4880-96D8-A8088766A313}"/>
                    </a:ext>
                  </a:extLst>
                </p:cNvPr>
                <p:cNvSpPr/>
                <p:nvPr>
                  <p:custDataLst>
                    <p:tags r:id="rId185"/>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2" name="Rounded Rectangle 188">
                  <a:extLst>
                    <a:ext uri="{FF2B5EF4-FFF2-40B4-BE49-F238E27FC236}">
                      <a16:creationId xmlns:a16="http://schemas.microsoft.com/office/drawing/2014/main" id="{5EEB710A-8547-4F85-8A4F-C73543E48D70}"/>
                    </a:ext>
                  </a:extLst>
                </p:cNvPr>
                <p:cNvSpPr/>
                <p:nvPr>
                  <p:custDataLst>
                    <p:tags r:id="rId186"/>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93" name="Rounded Rectangle 189">
                  <a:extLst>
                    <a:ext uri="{FF2B5EF4-FFF2-40B4-BE49-F238E27FC236}">
                      <a16:creationId xmlns:a16="http://schemas.microsoft.com/office/drawing/2014/main" id="{140ED5BC-1F36-4DDC-897D-DF420825D47A}"/>
                    </a:ext>
                  </a:extLst>
                </p:cNvPr>
                <p:cNvSpPr/>
                <p:nvPr>
                  <p:custDataLst>
                    <p:tags r:id="rId187"/>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4" name="Group 1143">
                <a:extLst>
                  <a:ext uri="{FF2B5EF4-FFF2-40B4-BE49-F238E27FC236}">
                    <a16:creationId xmlns:a16="http://schemas.microsoft.com/office/drawing/2014/main" id="{E8D3A08A-4AA9-4A54-8F7C-EF8E1977D4EF}"/>
                  </a:ext>
                </a:extLst>
              </p:cNvPr>
              <p:cNvGrpSpPr/>
              <p:nvPr/>
            </p:nvGrpSpPr>
            <p:grpSpPr>
              <a:xfrm>
                <a:off x="707286" y="3434161"/>
                <a:ext cx="939689" cy="103689"/>
                <a:chOff x="703378" y="1693789"/>
                <a:chExt cx="939689" cy="103689"/>
              </a:xfrm>
              <a:grpFill/>
            </p:grpSpPr>
            <p:sp>
              <p:nvSpPr>
                <p:cNvPr id="178" name="Rounded Rectangle 174">
                  <a:extLst>
                    <a:ext uri="{FF2B5EF4-FFF2-40B4-BE49-F238E27FC236}">
                      <a16:creationId xmlns:a16="http://schemas.microsoft.com/office/drawing/2014/main" id="{4B72686D-AF65-4428-BCF3-08688183F22E}"/>
                    </a:ext>
                  </a:extLst>
                </p:cNvPr>
                <p:cNvSpPr/>
                <p:nvPr>
                  <p:custDataLst>
                    <p:tags r:id="rId172"/>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9" name="Rounded Rectangle 175">
                  <a:extLst>
                    <a:ext uri="{FF2B5EF4-FFF2-40B4-BE49-F238E27FC236}">
                      <a16:creationId xmlns:a16="http://schemas.microsoft.com/office/drawing/2014/main" id="{1C89CF3B-0A32-44AF-8C0F-14BDFA26DF2F}"/>
                    </a:ext>
                  </a:extLst>
                </p:cNvPr>
                <p:cNvSpPr/>
                <p:nvPr>
                  <p:custDataLst>
                    <p:tags r:id="rId173"/>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0" name="Rounded Rectangle 176">
                  <a:extLst>
                    <a:ext uri="{FF2B5EF4-FFF2-40B4-BE49-F238E27FC236}">
                      <a16:creationId xmlns:a16="http://schemas.microsoft.com/office/drawing/2014/main" id="{5964FDE2-D940-4BDA-B1E6-446A01067885}"/>
                    </a:ext>
                  </a:extLst>
                </p:cNvPr>
                <p:cNvSpPr/>
                <p:nvPr>
                  <p:custDataLst>
                    <p:tags r:id="rId174"/>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1" name="Rounded Rectangle 177">
                  <a:extLst>
                    <a:ext uri="{FF2B5EF4-FFF2-40B4-BE49-F238E27FC236}">
                      <a16:creationId xmlns:a16="http://schemas.microsoft.com/office/drawing/2014/main" id="{55AD483B-0A0E-4B01-B79F-A5C858F2B37F}"/>
                    </a:ext>
                  </a:extLst>
                </p:cNvPr>
                <p:cNvSpPr/>
                <p:nvPr>
                  <p:custDataLst>
                    <p:tags r:id="rId175"/>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2" name="Rounded Rectangle 178">
                  <a:extLst>
                    <a:ext uri="{FF2B5EF4-FFF2-40B4-BE49-F238E27FC236}">
                      <a16:creationId xmlns:a16="http://schemas.microsoft.com/office/drawing/2014/main" id="{4857744B-3811-4470-B2AB-3DB26F088E8B}"/>
                    </a:ext>
                  </a:extLst>
                </p:cNvPr>
                <p:cNvSpPr/>
                <p:nvPr>
                  <p:custDataLst>
                    <p:tags r:id="rId176"/>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3" name="Rounded Rectangle 179">
                  <a:extLst>
                    <a:ext uri="{FF2B5EF4-FFF2-40B4-BE49-F238E27FC236}">
                      <a16:creationId xmlns:a16="http://schemas.microsoft.com/office/drawing/2014/main" id="{3D94A1F3-4972-47F4-86D3-CA8F83B23342}"/>
                    </a:ext>
                  </a:extLst>
                </p:cNvPr>
                <p:cNvSpPr/>
                <p:nvPr>
                  <p:custDataLst>
                    <p:tags r:id="rId177"/>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4" name="Rounded Rectangle 180">
                  <a:extLst>
                    <a:ext uri="{FF2B5EF4-FFF2-40B4-BE49-F238E27FC236}">
                      <a16:creationId xmlns:a16="http://schemas.microsoft.com/office/drawing/2014/main" id="{CA9FC8B4-FD31-489C-8C72-BC3D71D3D7C4}"/>
                    </a:ext>
                  </a:extLst>
                </p:cNvPr>
                <p:cNvSpPr/>
                <p:nvPr>
                  <p:custDataLst>
                    <p:tags r:id="rId178"/>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85" name="Rounded Rectangle 181">
                  <a:extLst>
                    <a:ext uri="{FF2B5EF4-FFF2-40B4-BE49-F238E27FC236}">
                      <a16:creationId xmlns:a16="http://schemas.microsoft.com/office/drawing/2014/main" id="{B37DD127-EEC6-450E-BA3B-526918A5A152}"/>
                    </a:ext>
                  </a:extLst>
                </p:cNvPr>
                <p:cNvSpPr/>
                <p:nvPr>
                  <p:custDataLst>
                    <p:tags r:id="rId179"/>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5" name="Group 1152">
                <a:extLst>
                  <a:ext uri="{FF2B5EF4-FFF2-40B4-BE49-F238E27FC236}">
                    <a16:creationId xmlns:a16="http://schemas.microsoft.com/office/drawing/2014/main" id="{5121CF32-1BC8-4F34-AF9D-97D4171F8800}"/>
                  </a:ext>
                </a:extLst>
              </p:cNvPr>
              <p:cNvGrpSpPr/>
              <p:nvPr/>
            </p:nvGrpSpPr>
            <p:grpSpPr>
              <a:xfrm>
                <a:off x="707286" y="3579192"/>
                <a:ext cx="939689" cy="103689"/>
                <a:chOff x="703378" y="1693789"/>
                <a:chExt cx="939689" cy="103689"/>
              </a:xfrm>
              <a:grpFill/>
            </p:grpSpPr>
            <p:sp>
              <p:nvSpPr>
                <p:cNvPr id="170" name="Rounded Rectangle 166">
                  <a:extLst>
                    <a:ext uri="{FF2B5EF4-FFF2-40B4-BE49-F238E27FC236}">
                      <a16:creationId xmlns:a16="http://schemas.microsoft.com/office/drawing/2014/main" id="{A6267B83-8E2C-410F-8312-F99460850E01}"/>
                    </a:ext>
                  </a:extLst>
                </p:cNvPr>
                <p:cNvSpPr/>
                <p:nvPr>
                  <p:custDataLst>
                    <p:tags r:id="rId164"/>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1" name="Rounded Rectangle 167">
                  <a:extLst>
                    <a:ext uri="{FF2B5EF4-FFF2-40B4-BE49-F238E27FC236}">
                      <a16:creationId xmlns:a16="http://schemas.microsoft.com/office/drawing/2014/main" id="{CE8952FB-4315-4B32-B076-7A681939E8C0}"/>
                    </a:ext>
                  </a:extLst>
                </p:cNvPr>
                <p:cNvSpPr/>
                <p:nvPr>
                  <p:custDataLst>
                    <p:tags r:id="rId165"/>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2" name="Rounded Rectangle 168">
                  <a:extLst>
                    <a:ext uri="{FF2B5EF4-FFF2-40B4-BE49-F238E27FC236}">
                      <a16:creationId xmlns:a16="http://schemas.microsoft.com/office/drawing/2014/main" id="{45B41973-D1FE-4F58-B0AF-9CD96BD4EA32}"/>
                    </a:ext>
                  </a:extLst>
                </p:cNvPr>
                <p:cNvSpPr/>
                <p:nvPr>
                  <p:custDataLst>
                    <p:tags r:id="rId166"/>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3" name="Rounded Rectangle 169">
                  <a:extLst>
                    <a:ext uri="{FF2B5EF4-FFF2-40B4-BE49-F238E27FC236}">
                      <a16:creationId xmlns:a16="http://schemas.microsoft.com/office/drawing/2014/main" id="{2383F2AA-ED6D-474B-93A9-D906E3C3B855}"/>
                    </a:ext>
                  </a:extLst>
                </p:cNvPr>
                <p:cNvSpPr/>
                <p:nvPr>
                  <p:custDataLst>
                    <p:tags r:id="rId167"/>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4" name="Rounded Rectangle 170">
                  <a:extLst>
                    <a:ext uri="{FF2B5EF4-FFF2-40B4-BE49-F238E27FC236}">
                      <a16:creationId xmlns:a16="http://schemas.microsoft.com/office/drawing/2014/main" id="{751EDFE9-7B58-407C-B439-744E2FF50CEA}"/>
                    </a:ext>
                  </a:extLst>
                </p:cNvPr>
                <p:cNvSpPr/>
                <p:nvPr>
                  <p:custDataLst>
                    <p:tags r:id="rId168"/>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5" name="Rounded Rectangle 171">
                  <a:extLst>
                    <a:ext uri="{FF2B5EF4-FFF2-40B4-BE49-F238E27FC236}">
                      <a16:creationId xmlns:a16="http://schemas.microsoft.com/office/drawing/2014/main" id="{228AA205-B672-40F3-9979-14E4F9021852}"/>
                    </a:ext>
                  </a:extLst>
                </p:cNvPr>
                <p:cNvSpPr/>
                <p:nvPr>
                  <p:custDataLst>
                    <p:tags r:id="rId169"/>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6" name="Rounded Rectangle 172">
                  <a:extLst>
                    <a:ext uri="{FF2B5EF4-FFF2-40B4-BE49-F238E27FC236}">
                      <a16:creationId xmlns:a16="http://schemas.microsoft.com/office/drawing/2014/main" id="{5693C885-3668-4D82-B6A7-81A7382B210E}"/>
                    </a:ext>
                  </a:extLst>
                </p:cNvPr>
                <p:cNvSpPr/>
                <p:nvPr>
                  <p:custDataLst>
                    <p:tags r:id="rId170"/>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77" name="Rounded Rectangle 173">
                  <a:extLst>
                    <a:ext uri="{FF2B5EF4-FFF2-40B4-BE49-F238E27FC236}">
                      <a16:creationId xmlns:a16="http://schemas.microsoft.com/office/drawing/2014/main" id="{048B08D4-EAC0-4F22-97B9-E354CD102003}"/>
                    </a:ext>
                  </a:extLst>
                </p:cNvPr>
                <p:cNvSpPr/>
                <p:nvPr>
                  <p:custDataLst>
                    <p:tags r:id="rId171"/>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6" name="Group 1161">
                <a:extLst>
                  <a:ext uri="{FF2B5EF4-FFF2-40B4-BE49-F238E27FC236}">
                    <a16:creationId xmlns:a16="http://schemas.microsoft.com/office/drawing/2014/main" id="{EE9A29C1-0B18-4160-B943-44A66167FE97}"/>
                  </a:ext>
                </a:extLst>
              </p:cNvPr>
              <p:cNvGrpSpPr/>
              <p:nvPr/>
            </p:nvGrpSpPr>
            <p:grpSpPr>
              <a:xfrm>
                <a:off x="707286" y="3724226"/>
                <a:ext cx="939689" cy="103689"/>
                <a:chOff x="703378" y="1693789"/>
                <a:chExt cx="939689" cy="103689"/>
              </a:xfrm>
              <a:grpFill/>
            </p:grpSpPr>
            <p:sp>
              <p:nvSpPr>
                <p:cNvPr id="162" name="Rounded Rectangle 158">
                  <a:extLst>
                    <a:ext uri="{FF2B5EF4-FFF2-40B4-BE49-F238E27FC236}">
                      <a16:creationId xmlns:a16="http://schemas.microsoft.com/office/drawing/2014/main" id="{6DF6D298-AA9B-46EB-813C-B0DEA1931C4A}"/>
                    </a:ext>
                  </a:extLst>
                </p:cNvPr>
                <p:cNvSpPr/>
                <p:nvPr>
                  <p:custDataLst>
                    <p:tags r:id="rId156"/>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3" name="Rounded Rectangle 159">
                  <a:extLst>
                    <a:ext uri="{FF2B5EF4-FFF2-40B4-BE49-F238E27FC236}">
                      <a16:creationId xmlns:a16="http://schemas.microsoft.com/office/drawing/2014/main" id="{A702306D-CEDA-43A3-80E4-DE42395484EE}"/>
                    </a:ext>
                  </a:extLst>
                </p:cNvPr>
                <p:cNvSpPr/>
                <p:nvPr>
                  <p:custDataLst>
                    <p:tags r:id="rId157"/>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4" name="Rounded Rectangle 160">
                  <a:extLst>
                    <a:ext uri="{FF2B5EF4-FFF2-40B4-BE49-F238E27FC236}">
                      <a16:creationId xmlns:a16="http://schemas.microsoft.com/office/drawing/2014/main" id="{5CAF3F15-03A8-43D4-ABC5-51C7B7A9C3B2}"/>
                    </a:ext>
                  </a:extLst>
                </p:cNvPr>
                <p:cNvSpPr/>
                <p:nvPr>
                  <p:custDataLst>
                    <p:tags r:id="rId158"/>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5" name="Rounded Rectangle 161">
                  <a:extLst>
                    <a:ext uri="{FF2B5EF4-FFF2-40B4-BE49-F238E27FC236}">
                      <a16:creationId xmlns:a16="http://schemas.microsoft.com/office/drawing/2014/main" id="{5A7E4DE8-8692-490D-AF17-8B7BD5646C89}"/>
                    </a:ext>
                  </a:extLst>
                </p:cNvPr>
                <p:cNvSpPr/>
                <p:nvPr>
                  <p:custDataLst>
                    <p:tags r:id="rId159"/>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6" name="Rounded Rectangle 162">
                  <a:extLst>
                    <a:ext uri="{FF2B5EF4-FFF2-40B4-BE49-F238E27FC236}">
                      <a16:creationId xmlns:a16="http://schemas.microsoft.com/office/drawing/2014/main" id="{7C356919-48CA-4566-8B04-F2BB98ED0F30}"/>
                    </a:ext>
                  </a:extLst>
                </p:cNvPr>
                <p:cNvSpPr/>
                <p:nvPr>
                  <p:custDataLst>
                    <p:tags r:id="rId160"/>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7" name="Rounded Rectangle 163">
                  <a:extLst>
                    <a:ext uri="{FF2B5EF4-FFF2-40B4-BE49-F238E27FC236}">
                      <a16:creationId xmlns:a16="http://schemas.microsoft.com/office/drawing/2014/main" id="{D131B54A-D8C7-465E-AF9F-06E3633325B9}"/>
                    </a:ext>
                  </a:extLst>
                </p:cNvPr>
                <p:cNvSpPr/>
                <p:nvPr>
                  <p:custDataLst>
                    <p:tags r:id="rId161"/>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8" name="Rounded Rectangle 164">
                  <a:extLst>
                    <a:ext uri="{FF2B5EF4-FFF2-40B4-BE49-F238E27FC236}">
                      <a16:creationId xmlns:a16="http://schemas.microsoft.com/office/drawing/2014/main" id="{DAB79DB9-D7E4-4D4F-8DB6-CAEBAA80A439}"/>
                    </a:ext>
                  </a:extLst>
                </p:cNvPr>
                <p:cNvSpPr/>
                <p:nvPr>
                  <p:custDataLst>
                    <p:tags r:id="rId162"/>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9" name="Rounded Rectangle 165">
                  <a:extLst>
                    <a:ext uri="{FF2B5EF4-FFF2-40B4-BE49-F238E27FC236}">
                      <a16:creationId xmlns:a16="http://schemas.microsoft.com/office/drawing/2014/main" id="{65DBB22D-A0FA-4165-BC45-420B778126A5}"/>
                    </a:ext>
                  </a:extLst>
                </p:cNvPr>
                <p:cNvSpPr/>
                <p:nvPr>
                  <p:custDataLst>
                    <p:tags r:id="rId163"/>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7" name="Group 1170">
                <a:extLst>
                  <a:ext uri="{FF2B5EF4-FFF2-40B4-BE49-F238E27FC236}">
                    <a16:creationId xmlns:a16="http://schemas.microsoft.com/office/drawing/2014/main" id="{ECB574EE-0352-485D-B3E0-BACBD700911B}"/>
                  </a:ext>
                </a:extLst>
              </p:cNvPr>
              <p:cNvGrpSpPr/>
              <p:nvPr/>
            </p:nvGrpSpPr>
            <p:grpSpPr>
              <a:xfrm>
                <a:off x="1736968" y="1693789"/>
                <a:ext cx="939689" cy="103689"/>
                <a:chOff x="703378" y="1693789"/>
                <a:chExt cx="939689" cy="103689"/>
              </a:xfrm>
              <a:grpFill/>
            </p:grpSpPr>
            <p:sp>
              <p:nvSpPr>
                <p:cNvPr id="154" name="Rounded Rectangle 150">
                  <a:extLst>
                    <a:ext uri="{FF2B5EF4-FFF2-40B4-BE49-F238E27FC236}">
                      <a16:creationId xmlns:a16="http://schemas.microsoft.com/office/drawing/2014/main" id="{38FE7E8F-89B9-43E6-A0EB-D32A759D8518}"/>
                    </a:ext>
                  </a:extLst>
                </p:cNvPr>
                <p:cNvSpPr/>
                <p:nvPr>
                  <p:custDataLst>
                    <p:tags r:id="rId148"/>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5" name="Rounded Rectangle 151">
                  <a:extLst>
                    <a:ext uri="{FF2B5EF4-FFF2-40B4-BE49-F238E27FC236}">
                      <a16:creationId xmlns:a16="http://schemas.microsoft.com/office/drawing/2014/main" id="{08D61369-584C-4B2B-8043-F20971008B22}"/>
                    </a:ext>
                  </a:extLst>
                </p:cNvPr>
                <p:cNvSpPr/>
                <p:nvPr>
                  <p:custDataLst>
                    <p:tags r:id="rId149"/>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6" name="Rounded Rectangle 152">
                  <a:extLst>
                    <a:ext uri="{FF2B5EF4-FFF2-40B4-BE49-F238E27FC236}">
                      <a16:creationId xmlns:a16="http://schemas.microsoft.com/office/drawing/2014/main" id="{A4B786BD-07C6-4295-A41E-72DAEFD1E474}"/>
                    </a:ext>
                  </a:extLst>
                </p:cNvPr>
                <p:cNvSpPr/>
                <p:nvPr>
                  <p:custDataLst>
                    <p:tags r:id="rId150"/>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7" name="Rounded Rectangle 153">
                  <a:extLst>
                    <a:ext uri="{FF2B5EF4-FFF2-40B4-BE49-F238E27FC236}">
                      <a16:creationId xmlns:a16="http://schemas.microsoft.com/office/drawing/2014/main" id="{D79561B8-F8FC-4533-B35D-337398870D95}"/>
                    </a:ext>
                  </a:extLst>
                </p:cNvPr>
                <p:cNvSpPr/>
                <p:nvPr>
                  <p:custDataLst>
                    <p:tags r:id="rId151"/>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8" name="Rounded Rectangle 154">
                  <a:extLst>
                    <a:ext uri="{FF2B5EF4-FFF2-40B4-BE49-F238E27FC236}">
                      <a16:creationId xmlns:a16="http://schemas.microsoft.com/office/drawing/2014/main" id="{7B23570A-3811-49BB-85AE-44296F2478B0}"/>
                    </a:ext>
                  </a:extLst>
                </p:cNvPr>
                <p:cNvSpPr/>
                <p:nvPr>
                  <p:custDataLst>
                    <p:tags r:id="rId152"/>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9" name="Rounded Rectangle 155">
                  <a:extLst>
                    <a:ext uri="{FF2B5EF4-FFF2-40B4-BE49-F238E27FC236}">
                      <a16:creationId xmlns:a16="http://schemas.microsoft.com/office/drawing/2014/main" id="{687BC502-01FA-4807-BB7C-213EB4A9D011}"/>
                    </a:ext>
                  </a:extLst>
                </p:cNvPr>
                <p:cNvSpPr/>
                <p:nvPr>
                  <p:custDataLst>
                    <p:tags r:id="rId153"/>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0" name="Rounded Rectangle 156">
                  <a:extLst>
                    <a:ext uri="{FF2B5EF4-FFF2-40B4-BE49-F238E27FC236}">
                      <a16:creationId xmlns:a16="http://schemas.microsoft.com/office/drawing/2014/main" id="{BAAEBC7C-984C-441D-8FC3-D0F96B745F4B}"/>
                    </a:ext>
                  </a:extLst>
                </p:cNvPr>
                <p:cNvSpPr/>
                <p:nvPr>
                  <p:custDataLst>
                    <p:tags r:id="rId154"/>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61" name="Rounded Rectangle 157">
                  <a:extLst>
                    <a:ext uri="{FF2B5EF4-FFF2-40B4-BE49-F238E27FC236}">
                      <a16:creationId xmlns:a16="http://schemas.microsoft.com/office/drawing/2014/main" id="{D9D17604-7CE9-4786-A222-81F2CA4203CB}"/>
                    </a:ext>
                  </a:extLst>
                </p:cNvPr>
                <p:cNvSpPr/>
                <p:nvPr>
                  <p:custDataLst>
                    <p:tags r:id="rId155"/>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8" name="Group 1179">
                <a:extLst>
                  <a:ext uri="{FF2B5EF4-FFF2-40B4-BE49-F238E27FC236}">
                    <a16:creationId xmlns:a16="http://schemas.microsoft.com/office/drawing/2014/main" id="{DCC7EA65-3E9A-4C5F-A871-7D7012005805}"/>
                  </a:ext>
                </a:extLst>
              </p:cNvPr>
              <p:cNvGrpSpPr/>
              <p:nvPr/>
            </p:nvGrpSpPr>
            <p:grpSpPr>
              <a:xfrm>
                <a:off x="1736968" y="1838820"/>
                <a:ext cx="939689" cy="103689"/>
                <a:chOff x="703378" y="1693789"/>
                <a:chExt cx="939689" cy="103689"/>
              </a:xfrm>
              <a:grpFill/>
            </p:grpSpPr>
            <p:sp>
              <p:nvSpPr>
                <p:cNvPr id="146" name="Rounded Rectangle 142">
                  <a:extLst>
                    <a:ext uri="{FF2B5EF4-FFF2-40B4-BE49-F238E27FC236}">
                      <a16:creationId xmlns:a16="http://schemas.microsoft.com/office/drawing/2014/main" id="{B1F0FFF9-CB62-451A-A9A6-6A7C8CE2DAC0}"/>
                    </a:ext>
                  </a:extLst>
                </p:cNvPr>
                <p:cNvSpPr/>
                <p:nvPr>
                  <p:custDataLst>
                    <p:tags r:id="rId140"/>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7" name="Rounded Rectangle 143">
                  <a:extLst>
                    <a:ext uri="{FF2B5EF4-FFF2-40B4-BE49-F238E27FC236}">
                      <a16:creationId xmlns:a16="http://schemas.microsoft.com/office/drawing/2014/main" id="{1FC473EC-D0D3-4463-B945-ABBF98A10ACA}"/>
                    </a:ext>
                  </a:extLst>
                </p:cNvPr>
                <p:cNvSpPr/>
                <p:nvPr>
                  <p:custDataLst>
                    <p:tags r:id="rId141"/>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8" name="Rounded Rectangle 144">
                  <a:extLst>
                    <a:ext uri="{FF2B5EF4-FFF2-40B4-BE49-F238E27FC236}">
                      <a16:creationId xmlns:a16="http://schemas.microsoft.com/office/drawing/2014/main" id="{5C8F0180-A534-49B6-A825-AC26AB628904}"/>
                    </a:ext>
                  </a:extLst>
                </p:cNvPr>
                <p:cNvSpPr/>
                <p:nvPr>
                  <p:custDataLst>
                    <p:tags r:id="rId142"/>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9" name="Rounded Rectangle 145">
                  <a:extLst>
                    <a:ext uri="{FF2B5EF4-FFF2-40B4-BE49-F238E27FC236}">
                      <a16:creationId xmlns:a16="http://schemas.microsoft.com/office/drawing/2014/main" id="{5F760976-3381-409B-840D-FE13E06769E8}"/>
                    </a:ext>
                  </a:extLst>
                </p:cNvPr>
                <p:cNvSpPr/>
                <p:nvPr>
                  <p:custDataLst>
                    <p:tags r:id="rId143"/>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0" name="Rounded Rectangle 146">
                  <a:extLst>
                    <a:ext uri="{FF2B5EF4-FFF2-40B4-BE49-F238E27FC236}">
                      <a16:creationId xmlns:a16="http://schemas.microsoft.com/office/drawing/2014/main" id="{47CFED8F-1014-461F-AFC1-6887272B854F}"/>
                    </a:ext>
                  </a:extLst>
                </p:cNvPr>
                <p:cNvSpPr/>
                <p:nvPr>
                  <p:custDataLst>
                    <p:tags r:id="rId144"/>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1" name="Rounded Rectangle 147">
                  <a:extLst>
                    <a:ext uri="{FF2B5EF4-FFF2-40B4-BE49-F238E27FC236}">
                      <a16:creationId xmlns:a16="http://schemas.microsoft.com/office/drawing/2014/main" id="{46B27E47-06F0-4BE7-94AA-AE34788132C1}"/>
                    </a:ext>
                  </a:extLst>
                </p:cNvPr>
                <p:cNvSpPr/>
                <p:nvPr>
                  <p:custDataLst>
                    <p:tags r:id="rId145"/>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2" name="Rounded Rectangle 148">
                  <a:extLst>
                    <a:ext uri="{FF2B5EF4-FFF2-40B4-BE49-F238E27FC236}">
                      <a16:creationId xmlns:a16="http://schemas.microsoft.com/office/drawing/2014/main" id="{A6217799-3E0E-4150-A538-5E49BF2BBB4F}"/>
                    </a:ext>
                  </a:extLst>
                </p:cNvPr>
                <p:cNvSpPr/>
                <p:nvPr>
                  <p:custDataLst>
                    <p:tags r:id="rId146"/>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53" name="Rounded Rectangle 149">
                  <a:extLst>
                    <a:ext uri="{FF2B5EF4-FFF2-40B4-BE49-F238E27FC236}">
                      <a16:creationId xmlns:a16="http://schemas.microsoft.com/office/drawing/2014/main" id="{5CB8FC7A-69D2-4AA1-A9EA-CDF9311A192D}"/>
                    </a:ext>
                  </a:extLst>
                </p:cNvPr>
                <p:cNvSpPr/>
                <p:nvPr>
                  <p:custDataLst>
                    <p:tags r:id="rId147"/>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29" name="Group 1188">
                <a:extLst>
                  <a:ext uri="{FF2B5EF4-FFF2-40B4-BE49-F238E27FC236}">
                    <a16:creationId xmlns:a16="http://schemas.microsoft.com/office/drawing/2014/main" id="{33CFFF01-13FC-43B6-BB0B-DC2722E232D3}"/>
                  </a:ext>
                </a:extLst>
              </p:cNvPr>
              <p:cNvGrpSpPr/>
              <p:nvPr/>
            </p:nvGrpSpPr>
            <p:grpSpPr>
              <a:xfrm>
                <a:off x="1736968" y="1983851"/>
                <a:ext cx="939689" cy="103689"/>
                <a:chOff x="703378" y="1693789"/>
                <a:chExt cx="939689" cy="103689"/>
              </a:xfrm>
              <a:grpFill/>
            </p:grpSpPr>
            <p:sp>
              <p:nvSpPr>
                <p:cNvPr id="138" name="Rounded Rectangle 134">
                  <a:extLst>
                    <a:ext uri="{FF2B5EF4-FFF2-40B4-BE49-F238E27FC236}">
                      <a16:creationId xmlns:a16="http://schemas.microsoft.com/office/drawing/2014/main" id="{89638C5F-7479-4218-BE6C-95F73FB438E6}"/>
                    </a:ext>
                  </a:extLst>
                </p:cNvPr>
                <p:cNvSpPr/>
                <p:nvPr>
                  <p:custDataLst>
                    <p:tags r:id="rId132"/>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9" name="Rounded Rectangle 135">
                  <a:extLst>
                    <a:ext uri="{FF2B5EF4-FFF2-40B4-BE49-F238E27FC236}">
                      <a16:creationId xmlns:a16="http://schemas.microsoft.com/office/drawing/2014/main" id="{EB24CE8A-0CD3-4F9C-84B8-B6730D42D97A}"/>
                    </a:ext>
                  </a:extLst>
                </p:cNvPr>
                <p:cNvSpPr/>
                <p:nvPr>
                  <p:custDataLst>
                    <p:tags r:id="rId133"/>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0" name="Rounded Rectangle 136">
                  <a:extLst>
                    <a:ext uri="{FF2B5EF4-FFF2-40B4-BE49-F238E27FC236}">
                      <a16:creationId xmlns:a16="http://schemas.microsoft.com/office/drawing/2014/main" id="{118007BA-4BA9-4157-A9F6-16643BC05593}"/>
                    </a:ext>
                  </a:extLst>
                </p:cNvPr>
                <p:cNvSpPr/>
                <p:nvPr>
                  <p:custDataLst>
                    <p:tags r:id="rId134"/>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1" name="Rounded Rectangle 137">
                  <a:extLst>
                    <a:ext uri="{FF2B5EF4-FFF2-40B4-BE49-F238E27FC236}">
                      <a16:creationId xmlns:a16="http://schemas.microsoft.com/office/drawing/2014/main" id="{4234ED3F-6ABA-43A4-85B5-6EBE0E5F822C}"/>
                    </a:ext>
                  </a:extLst>
                </p:cNvPr>
                <p:cNvSpPr/>
                <p:nvPr>
                  <p:custDataLst>
                    <p:tags r:id="rId135"/>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2" name="Rounded Rectangle 138">
                  <a:extLst>
                    <a:ext uri="{FF2B5EF4-FFF2-40B4-BE49-F238E27FC236}">
                      <a16:creationId xmlns:a16="http://schemas.microsoft.com/office/drawing/2014/main" id="{19DBF2D3-5C93-4E1D-A831-8FE3B2DD9375}"/>
                    </a:ext>
                  </a:extLst>
                </p:cNvPr>
                <p:cNvSpPr/>
                <p:nvPr>
                  <p:custDataLst>
                    <p:tags r:id="rId136"/>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3" name="Rounded Rectangle 139">
                  <a:extLst>
                    <a:ext uri="{FF2B5EF4-FFF2-40B4-BE49-F238E27FC236}">
                      <a16:creationId xmlns:a16="http://schemas.microsoft.com/office/drawing/2014/main" id="{D7649E63-8911-448A-8FD8-48CFC58FD9D9}"/>
                    </a:ext>
                  </a:extLst>
                </p:cNvPr>
                <p:cNvSpPr/>
                <p:nvPr>
                  <p:custDataLst>
                    <p:tags r:id="rId137"/>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4" name="Rounded Rectangle 140">
                  <a:extLst>
                    <a:ext uri="{FF2B5EF4-FFF2-40B4-BE49-F238E27FC236}">
                      <a16:creationId xmlns:a16="http://schemas.microsoft.com/office/drawing/2014/main" id="{407327AA-2D28-462E-BC43-ABE7C6810C7B}"/>
                    </a:ext>
                  </a:extLst>
                </p:cNvPr>
                <p:cNvSpPr/>
                <p:nvPr>
                  <p:custDataLst>
                    <p:tags r:id="rId138"/>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45" name="Rounded Rectangle 141">
                  <a:extLst>
                    <a:ext uri="{FF2B5EF4-FFF2-40B4-BE49-F238E27FC236}">
                      <a16:creationId xmlns:a16="http://schemas.microsoft.com/office/drawing/2014/main" id="{DDF33475-F8A6-4B17-8180-2359EA718144}"/>
                    </a:ext>
                  </a:extLst>
                </p:cNvPr>
                <p:cNvSpPr/>
                <p:nvPr>
                  <p:custDataLst>
                    <p:tags r:id="rId139"/>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0" name="Group 1197">
                <a:extLst>
                  <a:ext uri="{FF2B5EF4-FFF2-40B4-BE49-F238E27FC236}">
                    <a16:creationId xmlns:a16="http://schemas.microsoft.com/office/drawing/2014/main" id="{2EBFA408-122A-44A9-BB06-A1429FFC5C25}"/>
                  </a:ext>
                </a:extLst>
              </p:cNvPr>
              <p:cNvGrpSpPr/>
              <p:nvPr/>
            </p:nvGrpSpPr>
            <p:grpSpPr>
              <a:xfrm>
                <a:off x="1736968" y="2128882"/>
                <a:ext cx="939689" cy="103689"/>
                <a:chOff x="703378" y="1693789"/>
                <a:chExt cx="939689" cy="103689"/>
              </a:xfrm>
              <a:grpFill/>
            </p:grpSpPr>
            <p:sp>
              <p:nvSpPr>
                <p:cNvPr id="130" name="Rounded Rectangle 126">
                  <a:extLst>
                    <a:ext uri="{FF2B5EF4-FFF2-40B4-BE49-F238E27FC236}">
                      <a16:creationId xmlns:a16="http://schemas.microsoft.com/office/drawing/2014/main" id="{395CCAA6-552C-4D79-9A3D-A9BA0C3A02AA}"/>
                    </a:ext>
                  </a:extLst>
                </p:cNvPr>
                <p:cNvSpPr/>
                <p:nvPr>
                  <p:custDataLst>
                    <p:tags r:id="rId124"/>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1" name="Rounded Rectangle 127">
                  <a:extLst>
                    <a:ext uri="{FF2B5EF4-FFF2-40B4-BE49-F238E27FC236}">
                      <a16:creationId xmlns:a16="http://schemas.microsoft.com/office/drawing/2014/main" id="{A3EC7EDF-98F8-40D0-9BC0-8E0B6A0214F7}"/>
                    </a:ext>
                  </a:extLst>
                </p:cNvPr>
                <p:cNvSpPr/>
                <p:nvPr>
                  <p:custDataLst>
                    <p:tags r:id="rId125"/>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2" name="Rounded Rectangle 128">
                  <a:extLst>
                    <a:ext uri="{FF2B5EF4-FFF2-40B4-BE49-F238E27FC236}">
                      <a16:creationId xmlns:a16="http://schemas.microsoft.com/office/drawing/2014/main" id="{C2AB6D58-E54C-4772-8AC0-6BA11774404B}"/>
                    </a:ext>
                  </a:extLst>
                </p:cNvPr>
                <p:cNvSpPr/>
                <p:nvPr>
                  <p:custDataLst>
                    <p:tags r:id="rId126"/>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3" name="Rounded Rectangle 129">
                  <a:extLst>
                    <a:ext uri="{FF2B5EF4-FFF2-40B4-BE49-F238E27FC236}">
                      <a16:creationId xmlns:a16="http://schemas.microsoft.com/office/drawing/2014/main" id="{50E55835-B6C0-4875-B149-22094BB0BE46}"/>
                    </a:ext>
                  </a:extLst>
                </p:cNvPr>
                <p:cNvSpPr/>
                <p:nvPr>
                  <p:custDataLst>
                    <p:tags r:id="rId127"/>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4" name="Rounded Rectangle 130">
                  <a:extLst>
                    <a:ext uri="{FF2B5EF4-FFF2-40B4-BE49-F238E27FC236}">
                      <a16:creationId xmlns:a16="http://schemas.microsoft.com/office/drawing/2014/main" id="{E2641628-138B-4379-8BCC-C0FD68F80E8B}"/>
                    </a:ext>
                  </a:extLst>
                </p:cNvPr>
                <p:cNvSpPr/>
                <p:nvPr>
                  <p:custDataLst>
                    <p:tags r:id="rId128"/>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5" name="Rounded Rectangle 131">
                  <a:extLst>
                    <a:ext uri="{FF2B5EF4-FFF2-40B4-BE49-F238E27FC236}">
                      <a16:creationId xmlns:a16="http://schemas.microsoft.com/office/drawing/2014/main" id="{A49F3BE0-3DB3-4163-9FBF-D8EC244B0671}"/>
                    </a:ext>
                  </a:extLst>
                </p:cNvPr>
                <p:cNvSpPr/>
                <p:nvPr>
                  <p:custDataLst>
                    <p:tags r:id="rId129"/>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6" name="Rounded Rectangle 132">
                  <a:extLst>
                    <a:ext uri="{FF2B5EF4-FFF2-40B4-BE49-F238E27FC236}">
                      <a16:creationId xmlns:a16="http://schemas.microsoft.com/office/drawing/2014/main" id="{B834533B-6302-4D1A-8AD8-D5A869E020E8}"/>
                    </a:ext>
                  </a:extLst>
                </p:cNvPr>
                <p:cNvSpPr/>
                <p:nvPr>
                  <p:custDataLst>
                    <p:tags r:id="rId130"/>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37" name="Rounded Rectangle 133">
                  <a:extLst>
                    <a:ext uri="{FF2B5EF4-FFF2-40B4-BE49-F238E27FC236}">
                      <a16:creationId xmlns:a16="http://schemas.microsoft.com/office/drawing/2014/main" id="{C9DB25DA-C79A-4654-8CEB-DE433BF48ED4}"/>
                    </a:ext>
                  </a:extLst>
                </p:cNvPr>
                <p:cNvSpPr/>
                <p:nvPr>
                  <p:custDataLst>
                    <p:tags r:id="rId131"/>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1" name="Group 1206">
                <a:extLst>
                  <a:ext uri="{FF2B5EF4-FFF2-40B4-BE49-F238E27FC236}">
                    <a16:creationId xmlns:a16="http://schemas.microsoft.com/office/drawing/2014/main" id="{C6F07DC9-F20B-424F-A0E5-8A166CEFE6AE}"/>
                  </a:ext>
                </a:extLst>
              </p:cNvPr>
              <p:cNvGrpSpPr/>
              <p:nvPr/>
            </p:nvGrpSpPr>
            <p:grpSpPr>
              <a:xfrm>
                <a:off x="1736968" y="2273913"/>
                <a:ext cx="939689" cy="103689"/>
                <a:chOff x="703378" y="1693789"/>
                <a:chExt cx="939689" cy="103689"/>
              </a:xfrm>
              <a:grpFill/>
            </p:grpSpPr>
            <p:sp>
              <p:nvSpPr>
                <p:cNvPr id="122" name="Rounded Rectangle 118">
                  <a:extLst>
                    <a:ext uri="{FF2B5EF4-FFF2-40B4-BE49-F238E27FC236}">
                      <a16:creationId xmlns:a16="http://schemas.microsoft.com/office/drawing/2014/main" id="{AEF7286D-90EB-49E7-8092-895FFCD6203C}"/>
                    </a:ext>
                  </a:extLst>
                </p:cNvPr>
                <p:cNvSpPr/>
                <p:nvPr>
                  <p:custDataLst>
                    <p:tags r:id="rId116"/>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3" name="Rounded Rectangle 119">
                  <a:extLst>
                    <a:ext uri="{FF2B5EF4-FFF2-40B4-BE49-F238E27FC236}">
                      <a16:creationId xmlns:a16="http://schemas.microsoft.com/office/drawing/2014/main" id="{CF1A558B-E90B-40FE-8462-A862E5F367E8}"/>
                    </a:ext>
                  </a:extLst>
                </p:cNvPr>
                <p:cNvSpPr/>
                <p:nvPr>
                  <p:custDataLst>
                    <p:tags r:id="rId117"/>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4" name="Rounded Rectangle 120">
                  <a:extLst>
                    <a:ext uri="{FF2B5EF4-FFF2-40B4-BE49-F238E27FC236}">
                      <a16:creationId xmlns:a16="http://schemas.microsoft.com/office/drawing/2014/main" id="{3F14AEC9-E56D-405F-95CF-B8D0E8094976}"/>
                    </a:ext>
                  </a:extLst>
                </p:cNvPr>
                <p:cNvSpPr/>
                <p:nvPr>
                  <p:custDataLst>
                    <p:tags r:id="rId118"/>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5" name="Rounded Rectangle 121">
                  <a:extLst>
                    <a:ext uri="{FF2B5EF4-FFF2-40B4-BE49-F238E27FC236}">
                      <a16:creationId xmlns:a16="http://schemas.microsoft.com/office/drawing/2014/main" id="{F480EC4A-AAF5-44B4-BCCE-773A29E8C0AB}"/>
                    </a:ext>
                  </a:extLst>
                </p:cNvPr>
                <p:cNvSpPr/>
                <p:nvPr>
                  <p:custDataLst>
                    <p:tags r:id="rId119"/>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6" name="Rounded Rectangle 122">
                  <a:extLst>
                    <a:ext uri="{FF2B5EF4-FFF2-40B4-BE49-F238E27FC236}">
                      <a16:creationId xmlns:a16="http://schemas.microsoft.com/office/drawing/2014/main" id="{3B592A20-7B99-4859-8F4C-C2ACA3EDA259}"/>
                    </a:ext>
                  </a:extLst>
                </p:cNvPr>
                <p:cNvSpPr/>
                <p:nvPr>
                  <p:custDataLst>
                    <p:tags r:id="rId120"/>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7" name="Rounded Rectangle 123">
                  <a:extLst>
                    <a:ext uri="{FF2B5EF4-FFF2-40B4-BE49-F238E27FC236}">
                      <a16:creationId xmlns:a16="http://schemas.microsoft.com/office/drawing/2014/main" id="{E5642B81-70E4-4304-99AA-E1BA61AADAE4}"/>
                    </a:ext>
                  </a:extLst>
                </p:cNvPr>
                <p:cNvSpPr/>
                <p:nvPr>
                  <p:custDataLst>
                    <p:tags r:id="rId121"/>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8" name="Rounded Rectangle 124">
                  <a:extLst>
                    <a:ext uri="{FF2B5EF4-FFF2-40B4-BE49-F238E27FC236}">
                      <a16:creationId xmlns:a16="http://schemas.microsoft.com/office/drawing/2014/main" id="{E26D4301-B423-47BC-AD82-385FF129FF78}"/>
                    </a:ext>
                  </a:extLst>
                </p:cNvPr>
                <p:cNvSpPr/>
                <p:nvPr>
                  <p:custDataLst>
                    <p:tags r:id="rId122"/>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9" name="Rounded Rectangle 125">
                  <a:extLst>
                    <a:ext uri="{FF2B5EF4-FFF2-40B4-BE49-F238E27FC236}">
                      <a16:creationId xmlns:a16="http://schemas.microsoft.com/office/drawing/2014/main" id="{D5B1C1A9-23BC-4DF7-A5F5-0D1F41212E7C}"/>
                    </a:ext>
                  </a:extLst>
                </p:cNvPr>
                <p:cNvSpPr/>
                <p:nvPr>
                  <p:custDataLst>
                    <p:tags r:id="rId123"/>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2" name="Group 1215">
                <a:extLst>
                  <a:ext uri="{FF2B5EF4-FFF2-40B4-BE49-F238E27FC236}">
                    <a16:creationId xmlns:a16="http://schemas.microsoft.com/office/drawing/2014/main" id="{D184FE7B-0E6C-4B19-A361-1C95905DD6BD}"/>
                  </a:ext>
                </a:extLst>
              </p:cNvPr>
              <p:cNvGrpSpPr/>
              <p:nvPr/>
            </p:nvGrpSpPr>
            <p:grpSpPr>
              <a:xfrm>
                <a:off x="1736968" y="2418944"/>
                <a:ext cx="939689" cy="103689"/>
                <a:chOff x="703378" y="1693789"/>
                <a:chExt cx="939689" cy="103689"/>
              </a:xfrm>
              <a:grpFill/>
            </p:grpSpPr>
            <p:sp>
              <p:nvSpPr>
                <p:cNvPr id="114" name="Rounded Rectangle 110">
                  <a:extLst>
                    <a:ext uri="{FF2B5EF4-FFF2-40B4-BE49-F238E27FC236}">
                      <a16:creationId xmlns:a16="http://schemas.microsoft.com/office/drawing/2014/main" id="{94D9264C-A6C2-48C0-BDF2-AAB9805E7F31}"/>
                    </a:ext>
                  </a:extLst>
                </p:cNvPr>
                <p:cNvSpPr/>
                <p:nvPr>
                  <p:custDataLst>
                    <p:tags r:id="rId108"/>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5" name="Rounded Rectangle 111">
                  <a:extLst>
                    <a:ext uri="{FF2B5EF4-FFF2-40B4-BE49-F238E27FC236}">
                      <a16:creationId xmlns:a16="http://schemas.microsoft.com/office/drawing/2014/main" id="{7A080161-0A73-4409-A76B-DB8619B51206}"/>
                    </a:ext>
                  </a:extLst>
                </p:cNvPr>
                <p:cNvSpPr/>
                <p:nvPr>
                  <p:custDataLst>
                    <p:tags r:id="rId109"/>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6" name="Rounded Rectangle 112">
                  <a:extLst>
                    <a:ext uri="{FF2B5EF4-FFF2-40B4-BE49-F238E27FC236}">
                      <a16:creationId xmlns:a16="http://schemas.microsoft.com/office/drawing/2014/main" id="{2F9F8A16-7D0D-4C94-9E13-EB8CEE5A5024}"/>
                    </a:ext>
                  </a:extLst>
                </p:cNvPr>
                <p:cNvSpPr/>
                <p:nvPr>
                  <p:custDataLst>
                    <p:tags r:id="rId110"/>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7" name="Rounded Rectangle 113">
                  <a:extLst>
                    <a:ext uri="{FF2B5EF4-FFF2-40B4-BE49-F238E27FC236}">
                      <a16:creationId xmlns:a16="http://schemas.microsoft.com/office/drawing/2014/main" id="{E44A31CA-FE8F-48A6-B355-68ABB8B34E1E}"/>
                    </a:ext>
                  </a:extLst>
                </p:cNvPr>
                <p:cNvSpPr/>
                <p:nvPr>
                  <p:custDataLst>
                    <p:tags r:id="rId111"/>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8" name="Rounded Rectangle 114">
                  <a:extLst>
                    <a:ext uri="{FF2B5EF4-FFF2-40B4-BE49-F238E27FC236}">
                      <a16:creationId xmlns:a16="http://schemas.microsoft.com/office/drawing/2014/main" id="{D16E0B93-3FB1-4C02-BAAD-875E7BD5ABFC}"/>
                    </a:ext>
                  </a:extLst>
                </p:cNvPr>
                <p:cNvSpPr/>
                <p:nvPr>
                  <p:custDataLst>
                    <p:tags r:id="rId112"/>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9" name="Rounded Rectangle 115">
                  <a:extLst>
                    <a:ext uri="{FF2B5EF4-FFF2-40B4-BE49-F238E27FC236}">
                      <a16:creationId xmlns:a16="http://schemas.microsoft.com/office/drawing/2014/main" id="{9A24A891-95F0-4C01-8801-024F9C14C149}"/>
                    </a:ext>
                  </a:extLst>
                </p:cNvPr>
                <p:cNvSpPr/>
                <p:nvPr>
                  <p:custDataLst>
                    <p:tags r:id="rId113"/>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0" name="Rounded Rectangle 116">
                  <a:extLst>
                    <a:ext uri="{FF2B5EF4-FFF2-40B4-BE49-F238E27FC236}">
                      <a16:creationId xmlns:a16="http://schemas.microsoft.com/office/drawing/2014/main" id="{E1D3BDC3-3A80-4532-87C9-557A955FFDAA}"/>
                    </a:ext>
                  </a:extLst>
                </p:cNvPr>
                <p:cNvSpPr/>
                <p:nvPr>
                  <p:custDataLst>
                    <p:tags r:id="rId114"/>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21" name="Rounded Rectangle 117">
                  <a:extLst>
                    <a:ext uri="{FF2B5EF4-FFF2-40B4-BE49-F238E27FC236}">
                      <a16:creationId xmlns:a16="http://schemas.microsoft.com/office/drawing/2014/main" id="{920DF1EB-2A88-496D-9CD3-70DFD72E7B1D}"/>
                    </a:ext>
                  </a:extLst>
                </p:cNvPr>
                <p:cNvSpPr/>
                <p:nvPr>
                  <p:custDataLst>
                    <p:tags r:id="rId115"/>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3" name="Group 1224">
                <a:extLst>
                  <a:ext uri="{FF2B5EF4-FFF2-40B4-BE49-F238E27FC236}">
                    <a16:creationId xmlns:a16="http://schemas.microsoft.com/office/drawing/2014/main" id="{72AE9FDB-09F4-490D-8609-84953AC93632}"/>
                  </a:ext>
                </a:extLst>
              </p:cNvPr>
              <p:cNvGrpSpPr/>
              <p:nvPr/>
            </p:nvGrpSpPr>
            <p:grpSpPr>
              <a:xfrm>
                <a:off x="1736968" y="2563975"/>
                <a:ext cx="939689" cy="103689"/>
                <a:chOff x="703378" y="1693789"/>
                <a:chExt cx="939689" cy="103689"/>
              </a:xfrm>
              <a:grpFill/>
            </p:grpSpPr>
            <p:sp>
              <p:nvSpPr>
                <p:cNvPr id="106" name="Rounded Rectangle 102">
                  <a:extLst>
                    <a:ext uri="{FF2B5EF4-FFF2-40B4-BE49-F238E27FC236}">
                      <a16:creationId xmlns:a16="http://schemas.microsoft.com/office/drawing/2014/main" id="{DCA4410C-C35D-4EC3-BDD7-91F9CAD7D615}"/>
                    </a:ext>
                  </a:extLst>
                </p:cNvPr>
                <p:cNvSpPr/>
                <p:nvPr>
                  <p:custDataLst>
                    <p:tags r:id="rId100"/>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7" name="Rounded Rectangle 103">
                  <a:extLst>
                    <a:ext uri="{FF2B5EF4-FFF2-40B4-BE49-F238E27FC236}">
                      <a16:creationId xmlns:a16="http://schemas.microsoft.com/office/drawing/2014/main" id="{81B88547-D148-4258-815F-39C8DA75ED5A}"/>
                    </a:ext>
                  </a:extLst>
                </p:cNvPr>
                <p:cNvSpPr/>
                <p:nvPr>
                  <p:custDataLst>
                    <p:tags r:id="rId101"/>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8" name="Rounded Rectangle 104">
                  <a:extLst>
                    <a:ext uri="{FF2B5EF4-FFF2-40B4-BE49-F238E27FC236}">
                      <a16:creationId xmlns:a16="http://schemas.microsoft.com/office/drawing/2014/main" id="{94AC8B7A-C3D6-45D8-96CF-37D1EB391E15}"/>
                    </a:ext>
                  </a:extLst>
                </p:cNvPr>
                <p:cNvSpPr/>
                <p:nvPr>
                  <p:custDataLst>
                    <p:tags r:id="rId102"/>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9" name="Rounded Rectangle 105">
                  <a:extLst>
                    <a:ext uri="{FF2B5EF4-FFF2-40B4-BE49-F238E27FC236}">
                      <a16:creationId xmlns:a16="http://schemas.microsoft.com/office/drawing/2014/main" id="{1141D6DA-B10B-4BAA-939B-0DA9257A0899}"/>
                    </a:ext>
                  </a:extLst>
                </p:cNvPr>
                <p:cNvSpPr/>
                <p:nvPr>
                  <p:custDataLst>
                    <p:tags r:id="rId103"/>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0" name="Rounded Rectangle 106">
                  <a:extLst>
                    <a:ext uri="{FF2B5EF4-FFF2-40B4-BE49-F238E27FC236}">
                      <a16:creationId xmlns:a16="http://schemas.microsoft.com/office/drawing/2014/main" id="{50F7431B-4A5B-48F0-9C46-D39BC6A8424F}"/>
                    </a:ext>
                  </a:extLst>
                </p:cNvPr>
                <p:cNvSpPr/>
                <p:nvPr>
                  <p:custDataLst>
                    <p:tags r:id="rId104"/>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1" name="Rounded Rectangle 107">
                  <a:extLst>
                    <a:ext uri="{FF2B5EF4-FFF2-40B4-BE49-F238E27FC236}">
                      <a16:creationId xmlns:a16="http://schemas.microsoft.com/office/drawing/2014/main" id="{50872AF2-F7AE-41F4-8CF2-7433089B93FF}"/>
                    </a:ext>
                  </a:extLst>
                </p:cNvPr>
                <p:cNvSpPr/>
                <p:nvPr>
                  <p:custDataLst>
                    <p:tags r:id="rId105"/>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2" name="Rounded Rectangle 108">
                  <a:extLst>
                    <a:ext uri="{FF2B5EF4-FFF2-40B4-BE49-F238E27FC236}">
                      <a16:creationId xmlns:a16="http://schemas.microsoft.com/office/drawing/2014/main" id="{5327F5B5-3FA5-4E6A-9E97-DAF5A9B1451F}"/>
                    </a:ext>
                  </a:extLst>
                </p:cNvPr>
                <p:cNvSpPr/>
                <p:nvPr>
                  <p:custDataLst>
                    <p:tags r:id="rId106"/>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13" name="Rounded Rectangle 109">
                  <a:extLst>
                    <a:ext uri="{FF2B5EF4-FFF2-40B4-BE49-F238E27FC236}">
                      <a16:creationId xmlns:a16="http://schemas.microsoft.com/office/drawing/2014/main" id="{06BFA33D-BC0F-434C-B640-603AF63AF49A}"/>
                    </a:ext>
                  </a:extLst>
                </p:cNvPr>
                <p:cNvSpPr/>
                <p:nvPr>
                  <p:custDataLst>
                    <p:tags r:id="rId107"/>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4" name="Group 1233">
                <a:extLst>
                  <a:ext uri="{FF2B5EF4-FFF2-40B4-BE49-F238E27FC236}">
                    <a16:creationId xmlns:a16="http://schemas.microsoft.com/office/drawing/2014/main" id="{0DD35C11-A267-489F-AFAD-4F07F33519D0}"/>
                  </a:ext>
                </a:extLst>
              </p:cNvPr>
              <p:cNvGrpSpPr/>
              <p:nvPr/>
            </p:nvGrpSpPr>
            <p:grpSpPr>
              <a:xfrm>
                <a:off x="1736968" y="2709006"/>
                <a:ext cx="939689" cy="103689"/>
                <a:chOff x="703378" y="1693789"/>
                <a:chExt cx="939689" cy="103689"/>
              </a:xfrm>
              <a:grpFill/>
            </p:grpSpPr>
            <p:sp>
              <p:nvSpPr>
                <p:cNvPr id="98" name="Rounded Rectangle 94">
                  <a:extLst>
                    <a:ext uri="{FF2B5EF4-FFF2-40B4-BE49-F238E27FC236}">
                      <a16:creationId xmlns:a16="http://schemas.microsoft.com/office/drawing/2014/main" id="{BCCB801D-7D1D-420F-95D6-46F67D5B3CAB}"/>
                    </a:ext>
                  </a:extLst>
                </p:cNvPr>
                <p:cNvSpPr/>
                <p:nvPr>
                  <p:custDataLst>
                    <p:tags r:id="rId92"/>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9" name="Rounded Rectangle 95">
                  <a:extLst>
                    <a:ext uri="{FF2B5EF4-FFF2-40B4-BE49-F238E27FC236}">
                      <a16:creationId xmlns:a16="http://schemas.microsoft.com/office/drawing/2014/main" id="{E70F305A-A1F7-48F5-972A-8ACFAE8DEBA1}"/>
                    </a:ext>
                  </a:extLst>
                </p:cNvPr>
                <p:cNvSpPr/>
                <p:nvPr>
                  <p:custDataLst>
                    <p:tags r:id="rId93"/>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0" name="Rounded Rectangle 96">
                  <a:extLst>
                    <a:ext uri="{FF2B5EF4-FFF2-40B4-BE49-F238E27FC236}">
                      <a16:creationId xmlns:a16="http://schemas.microsoft.com/office/drawing/2014/main" id="{BD26C103-0F91-420A-A628-8DB191AF8A96}"/>
                    </a:ext>
                  </a:extLst>
                </p:cNvPr>
                <p:cNvSpPr/>
                <p:nvPr>
                  <p:custDataLst>
                    <p:tags r:id="rId94"/>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1" name="Rounded Rectangle 97">
                  <a:extLst>
                    <a:ext uri="{FF2B5EF4-FFF2-40B4-BE49-F238E27FC236}">
                      <a16:creationId xmlns:a16="http://schemas.microsoft.com/office/drawing/2014/main" id="{776F70A6-DAF5-4551-A992-35225DA9AEF9}"/>
                    </a:ext>
                  </a:extLst>
                </p:cNvPr>
                <p:cNvSpPr/>
                <p:nvPr>
                  <p:custDataLst>
                    <p:tags r:id="rId95"/>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2" name="Rounded Rectangle 98">
                  <a:extLst>
                    <a:ext uri="{FF2B5EF4-FFF2-40B4-BE49-F238E27FC236}">
                      <a16:creationId xmlns:a16="http://schemas.microsoft.com/office/drawing/2014/main" id="{E04CBD79-D03F-43B7-BCF5-2085CF3C704F}"/>
                    </a:ext>
                  </a:extLst>
                </p:cNvPr>
                <p:cNvSpPr/>
                <p:nvPr>
                  <p:custDataLst>
                    <p:tags r:id="rId96"/>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3" name="Rounded Rectangle 99">
                  <a:extLst>
                    <a:ext uri="{FF2B5EF4-FFF2-40B4-BE49-F238E27FC236}">
                      <a16:creationId xmlns:a16="http://schemas.microsoft.com/office/drawing/2014/main" id="{7163F7D3-38C7-438D-B724-64474BEE5F53}"/>
                    </a:ext>
                  </a:extLst>
                </p:cNvPr>
                <p:cNvSpPr/>
                <p:nvPr>
                  <p:custDataLst>
                    <p:tags r:id="rId97"/>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4" name="Rounded Rectangle 100">
                  <a:extLst>
                    <a:ext uri="{FF2B5EF4-FFF2-40B4-BE49-F238E27FC236}">
                      <a16:creationId xmlns:a16="http://schemas.microsoft.com/office/drawing/2014/main" id="{981E11CF-F10C-4C9F-AA3F-2A3F2933D779}"/>
                    </a:ext>
                  </a:extLst>
                </p:cNvPr>
                <p:cNvSpPr/>
                <p:nvPr>
                  <p:custDataLst>
                    <p:tags r:id="rId98"/>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105" name="Rounded Rectangle 101">
                  <a:extLst>
                    <a:ext uri="{FF2B5EF4-FFF2-40B4-BE49-F238E27FC236}">
                      <a16:creationId xmlns:a16="http://schemas.microsoft.com/office/drawing/2014/main" id="{F17CE99E-22D4-4494-96A4-FC22268F7A51}"/>
                    </a:ext>
                  </a:extLst>
                </p:cNvPr>
                <p:cNvSpPr/>
                <p:nvPr>
                  <p:custDataLst>
                    <p:tags r:id="rId99"/>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5" name="Group 1242">
                <a:extLst>
                  <a:ext uri="{FF2B5EF4-FFF2-40B4-BE49-F238E27FC236}">
                    <a16:creationId xmlns:a16="http://schemas.microsoft.com/office/drawing/2014/main" id="{4EC47D40-B41B-4668-829B-C836655C3BBF}"/>
                  </a:ext>
                </a:extLst>
              </p:cNvPr>
              <p:cNvGrpSpPr/>
              <p:nvPr/>
            </p:nvGrpSpPr>
            <p:grpSpPr>
              <a:xfrm>
                <a:off x="1736968" y="2854037"/>
                <a:ext cx="939689" cy="103689"/>
                <a:chOff x="703378" y="1693789"/>
                <a:chExt cx="939689" cy="103689"/>
              </a:xfrm>
              <a:grpFill/>
            </p:grpSpPr>
            <p:sp>
              <p:nvSpPr>
                <p:cNvPr id="90" name="Rounded Rectangle 86">
                  <a:extLst>
                    <a:ext uri="{FF2B5EF4-FFF2-40B4-BE49-F238E27FC236}">
                      <a16:creationId xmlns:a16="http://schemas.microsoft.com/office/drawing/2014/main" id="{67F048B5-13F2-4241-82DA-533EB074D0CF}"/>
                    </a:ext>
                  </a:extLst>
                </p:cNvPr>
                <p:cNvSpPr/>
                <p:nvPr>
                  <p:custDataLst>
                    <p:tags r:id="rId84"/>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1" name="Rounded Rectangle 87">
                  <a:extLst>
                    <a:ext uri="{FF2B5EF4-FFF2-40B4-BE49-F238E27FC236}">
                      <a16:creationId xmlns:a16="http://schemas.microsoft.com/office/drawing/2014/main" id="{A38658A7-0BAB-4FAB-9E50-A4E8AFECE4EE}"/>
                    </a:ext>
                  </a:extLst>
                </p:cNvPr>
                <p:cNvSpPr/>
                <p:nvPr>
                  <p:custDataLst>
                    <p:tags r:id="rId85"/>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2" name="Rounded Rectangle 88">
                  <a:extLst>
                    <a:ext uri="{FF2B5EF4-FFF2-40B4-BE49-F238E27FC236}">
                      <a16:creationId xmlns:a16="http://schemas.microsoft.com/office/drawing/2014/main" id="{6D630224-0480-462E-9CA5-B810C8A5297A}"/>
                    </a:ext>
                  </a:extLst>
                </p:cNvPr>
                <p:cNvSpPr/>
                <p:nvPr>
                  <p:custDataLst>
                    <p:tags r:id="rId86"/>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3" name="Rounded Rectangle 89">
                  <a:extLst>
                    <a:ext uri="{FF2B5EF4-FFF2-40B4-BE49-F238E27FC236}">
                      <a16:creationId xmlns:a16="http://schemas.microsoft.com/office/drawing/2014/main" id="{7AE72262-1E5F-408E-B955-F48F1DFAADBC}"/>
                    </a:ext>
                  </a:extLst>
                </p:cNvPr>
                <p:cNvSpPr/>
                <p:nvPr>
                  <p:custDataLst>
                    <p:tags r:id="rId87"/>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4" name="Rounded Rectangle 90">
                  <a:extLst>
                    <a:ext uri="{FF2B5EF4-FFF2-40B4-BE49-F238E27FC236}">
                      <a16:creationId xmlns:a16="http://schemas.microsoft.com/office/drawing/2014/main" id="{04977D7B-E5B7-4168-8167-56C61F0F9701}"/>
                    </a:ext>
                  </a:extLst>
                </p:cNvPr>
                <p:cNvSpPr/>
                <p:nvPr>
                  <p:custDataLst>
                    <p:tags r:id="rId88"/>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5" name="Rounded Rectangle 91">
                  <a:extLst>
                    <a:ext uri="{FF2B5EF4-FFF2-40B4-BE49-F238E27FC236}">
                      <a16:creationId xmlns:a16="http://schemas.microsoft.com/office/drawing/2014/main" id="{30C97135-D671-48F6-BA1A-86947D0C9039}"/>
                    </a:ext>
                  </a:extLst>
                </p:cNvPr>
                <p:cNvSpPr/>
                <p:nvPr>
                  <p:custDataLst>
                    <p:tags r:id="rId89"/>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6" name="Rounded Rectangle 92">
                  <a:extLst>
                    <a:ext uri="{FF2B5EF4-FFF2-40B4-BE49-F238E27FC236}">
                      <a16:creationId xmlns:a16="http://schemas.microsoft.com/office/drawing/2014/main" id="{2D2BD88B-1040-4766-95D6-F7DACF905E6C}"/>
                    </a:ext>
                  </a:extLst>
                </p:cNvPr>
                <p:cNvSpPr/>
                <p:nvPr>
                  <p:custDataLst>
                    <p:tags r:id="rId90"/>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97" name="Rounded Rectangle 93">
                  <a:extLst>
                    <a:ext uri="{FF2B5EF4-FFF2-40B4-BE49-F238E27FC236}">
                      <a16:creationId xmlns:a16="http://schemas.microsoft.com/office/drawing/2014/main" id="{3CBA3560-7E8E-4F78-9940-87603CB8C5C5}"/>
                    </a:ext>
                  </a:extLst>
                </p:cNvPr>
                <p:cNvSpPr/>
                <p:nvPr>
                  <p:custDataLst>
                    <p:tags r:id="rId91"/>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6" name="Group 1251">
                <a:extLst>
                  <a:ext uri="{FF2B5EF4-FFF2-40B4-BE49-F238E27FC236}">
                    <a16:creationId xmlns:a16="http://schemas.microsoft.com/office/drawing/2014/main" id="{9FA286D9-5FE2-4B0A-9D88-2582EBCC78FE}"/>
                  </a:ext>
                </a:extLst>
              </p:cNvPr>
              <p:cNvGrpSpPr/>
              <p:nvPr/>
            </p:nvGrpSpPr>
            <p:grpSpPr>
              <a:xfrm>
                <a:off x="1736968" y="2999068"/>
                <a:ext cx="939689" cy="103689"/>
                <a:chOff x="703378" y="1693789"/>
                <a:chExt cx="939689" cy="103689"/>
              </a:xfrm>
              <a:grpFill/>
            </p:grpSpPr>
            <p:sp>
              <p:nvSpPr>
                <p:cNvPr id="82" name="Rounded Rectangle 78">
                  <a:extLst>
                    <a:ext uri="{FF2B5EF4-FFF2-40B4-BE49-F238E27FC236}">
                      <a16:creationId xmlns:a16="http://schemas.microsoft.com/office/drawing/2014/main" id="{A8B4BA5F-53C2-4F5C-84B4-DD98720D69ED}"/>
                    </a:ext>
                  </a:extLst>
                </p:cNvPr>
                <p:cNvSpPr/>
                <p:nvPr>
                  <p:custDataLst>
                    <p:tags r:id="rId76"/>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3" name="Rounded Rectangle 79">
                  <a:extLst>
                    <a:ext uri="{FF2B5EF4-FFF2-40B4-BE49-F238E27FC236}">
                      <a16:creationId xmlns:a16="http://schemas.microsoft.com/office/drawing/2014/main" id="{0EFF23FA-08B4-4E2A-BED0-02DA8E0D5EEC}"/>
                    </a:ext>
                  </a:extLst>
                </p:cNvPr>
                <p:cNvSpPr/>
                <p:nvPr>
                  <p:custDataLst>
                    <p:tags r:id="rId77"/>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4" name="Rounded Rectangle 80">
                  <a:extLst>
                    <a:ext uri="{FF2B5EF4-FFF2-40B4-BE49-F238E27FC236}">
                      <a16:creationId xmlns:a16="http://schemas.microsoft.com/office/drawing/2014/main" id="{E3704BED-4897-4B38-913C-5CAB7F06AF1E}"/>
                    </a:ext>
                  </a:extLst>
                </p:cNvPr>
                <p:cNvSpPr/>
                <p:nvPr>
                  <p:custDataLst>
                    <p:tags r:id="rId78"/>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5" name="Rounded Rectangle 81">
                  <a:extLst>
                    <a:ext uri="{FF2B5EF4-FFF2-40B4-BE49-F238E27FC236}">
                      <a16:creationId xmlns:a16="http://schemas.microsoft.com/office/drawing/2014/main" id="{C7D6739A-B0A4-4845-A5CA-773C97A729F8}"/>
                    </a:ext>
                  </a:extLst>
                </p:cNvPr>
                <p:cNvSpPr/>
                <p:nvPr>
                  <p:custDataLst>
                    <p:tags r:id="rId79"/>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6" name="Rounded Rectangle 82">
                  <a:extLst>
                    <a:ext uri="{FF2B5EF4-FFF2-40B4-BE49-F238E27FC236}">
                      <a16:creationId xmlns:a16="http://schemas.microsoft.com/office/drawing/2014/main" id="{C2F40D11-3797-4069-A4A0-0CD62AE7047B}"/>
                    </a:ext>
                  </a:extLst>
                </p:cNvPr>
                <p:cNvSpPr/>
                <p:nvPr>
                  <p:custDataLst>
                    <p:tags r:id="rId80"/>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7" name="Rounded Rectangle 83">
                  <a:extLst>
                    <a:ext uri="{FF2B5EF4-FFF2-40B4-BE49-F238E27FC236}">
                      <a16:creationId xmlns:a16="http://schemas.microsoft.com/office/drawing/2014/main" id="{9D38D503-47EB-4AC5-9396-630187C271CF}"/>
                    </a:ext>
                  </a:extLst>
                </p:cNvPr>
                <p:cNvSpPr/>
                <p:nvPr>
                  <p:custDataLst>
                    <p:tags r:id="rId81"/>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8" name="Rounded Rectangle 84">
                  <a:extLst>
                    <a:ext uri="{FF2B5EF4-FFF2-40B4-BE49-F238E27FC236}">
                      <a16:creationId xmlns:a16="http://schemas.microsoft.com/office/drawing/2014/main" id="{49F48EA7-D7DD-4ACF-80AF-6EC3FE5A7B8B}"/>
                    </a:ext>
                  </a:extLst>
                </p:cNvPr>
                <p:cNvSpPr/>
                <p:nvPr>
                  <p:custDataLst>
                    <p:tags r:id="rId82"/>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9" name="Rounded Rectangle 85">
                  <a:extLst>
                    <a:ext uri="{FF2B5EF4-FFF2-40B4-BE49-F238E27FC236}">
                      <a16:creationId xmlns:a16="http://schemas.microsoft.com/office/drawing/2014/main" id="{79CC1968-7C46-45FC-A4D0-1FBA1FBC9CA6}"/>
                    </a:ext>
                  </a:extLst>
                </p:cNvPr>
                <p:cNvSpPr/>
                <p:nvPr>
                  <p:custDataLst>
                    <p:tags r:id="rId83"/>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7" name="Group 1260">
                <a:extLst>
                  <a:ext uri="{FF2B5EF4-FFF2-40B4-BE49-F238E27FC236}">
                    <a16:creationId xmlns:a16="http://schemas.microsoft.com/office/drawing/2014/main" id="{6D569F61-1584-4359-B5F5-61948CD8475E}"/>
                  </a:ext>
                </a:extLst>
              </p:cNvPr>
              <p:cNvGrpSpPr/>
              <p:nvPr/>
            </p:nvGrpSpPr>
            <p:grpSpPr>
              <a:xfrm>
                <a:off x="1736968" y="3144099"/>
                <a:ext cx="939689" cy="103689"/>
                <a:chOff x="703378" y="1693789"/>
                <a:chExt cx="939689" cy="103689"/>
              </a:xfrm>
              <a:grpFill/>
            </p:grpSpPr>
            <p:sp>
              <p:nvSpPr>
                <p:cNvPr id="74" name="Rounded Rectangle 70">
                  <a:extLst>
                    <a:ext uri="{FF2B5EF4-FFF2-40B4-BE49-F238E27FC236}">
                      <a16:creationId xmlns:a16="http://schemas.microsoft.com/office/drawing/2014/main" id="{2453B1FB-0D04-405A-91CC-34442433EA24}"/>
                    </a:ext>
                  </a:extLst>
                </p:cNvPr>
                <p:cNvSpPr/>
                <p:nvPr>
                  <p:custDataLst>
                    <p:tags r:id="rId68"/>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5" name="Rounded Rectangle 71">
                  <a:extLst>
                    <a:ext uri="{FF2B5EF4-FFF2-40B4-BE49-F238E27FC236}">
                      <a16:creationId xmlns:a16="http://schemas.microsoft.com/office/drawing/2014/main" id="{6F022851-4F3A-4CB5-8CC6-CEB3D7774162}"/>
                    </a:ext>
                  </a:extLst>
                </p:cNvPr>
                <p:cNvSpPr/>
                <p:nvPr>
                  <p:custDataLst>
                    <p:tags r:id="rId69"/>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6" name="Rounded Rectangle 72">
                  <a:extLst>
                    <a:ext uri="{FF2B5EF4-FFF2-40B4-BE49-F238E27FC236}">
                      <a16:creationId xmlns:a16="http://schemas.microsoft.com/office/drawing/2014/main" id="{8F4CF7E0-1F63-46C3-A57D-8E9D171793CA}"/>
                    </a:ext>
                  </a:extLst>
                </p:cNvPr>
                <p:cNvSpPr/>
                <p:nvPr>
                  <p:custDataLst>
                    <p:tags r:id="rId70"/>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7" name="Rounded Rectangle 73">
                  <a:extLst>
                    <a:ext uri="{FF2B5EF4-FFF2-40B4-BE49-F238E27FC236}">
                      <a16:creationId xmlns:a16="http://schemas.microsoft.com/office/drawing/2014/main" id="{D4369308-0484-4FD0-9A9B-96D32E263255}"/>
                    </a:ext>
                  </a:extLst>
                </p:cNvPr>
                <p:cNvSpPr/>
                <p:nvPr>
                  <p:custDataLst>
                    <p:tags r:id="rId71"/>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8" name="Rounded Rectangle 74">
                  <a:extLst>
                    <a:ext uri="{FF2B5EF4-FFF2-40B4-BE49-F238E27FC236}">
                      <a16:creationId xmlns:a16="http://schemas.microsoft.com/office/drawing/2014/main" id="{9905C534-9C41-481A-948C-DA1A55DA16C5}"/>
                    </a:ext>
                  </a:extLst>
                </p:cNvPr>
                <p:cNvSpPr/>
                <p:nvPr>
                  <p:custDataLst>
                    <p:tags r:id="rId72"/>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9" name="Rounded Rectangle 75">
                  <a:extLst>
                    <a:ext uri="{FF2B5EF4-FFF2-40B4-BE49-F238E27FC236}">
                      <a16:creationId xmlns:a16="http://schemas.microsoft.com/office/drawing/2014/main" id="{8B124D7C-0069-498F-8099-2AF57C0F4C5B}"/>
                    </a:ext>
                  </a:extLst>
                </p:cNvPr>
                <p:cNvSpPr/>
                <p:nvPr>
                  <p:custDataLst>
                    <p:tags r:id="rId73"/>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0" name="Rounded Rectangle 76">
                  <a:extLst>
                    <a:ext uri="{FF2B5EF4-FFF2-40B4-BE49-F238E27FC236}">
                      <a16:creationId xmlns:a16="http://schemas.microsoft.com/office/drawing/2014/main" id="{A97E2FBD-87F8-4AF6-97CA-8B425941F37F}"/>
                    </a:ext>
                  </a:extLst>
                </p:cNvPr>
                <p:cNvSpPr/>
                <p:nvPr>
                  <p:custDataLst>
                    <p:tags r:id="rId74"/>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81" name="Rounded Rectangle 77">
                  <a:extLst>
                    <a:ext uri="{FF2B5EF4-FFF2-40B4-BE49-F238E27FC236}">
                      <a16:creationId xmlns:a16="http://schemas.microsoft.com/office/drawing/2014/main" id="{1B101562-72BC-4E03-AAD4-687C367FD911}"/>
                    </a:ext>
                  </a:extLst>
                </p:cNvPr>
                <p:cNvSpPr/>
                <p:nvPr>
                  <p:custDataLst>
                    <p:tags r:id="rId75"/>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8" name="Group 1269">
                <a:extLst>
                  <a:ext uri="{FF2B5EF4-FFF2-40B4-BE49-F238E27FC236}">
                    <a16:creationId xmlns:a16="http://schemas.microsoft.com/office/drawing/2014/main" id="{BF0462D7-5A08-496F-BD26-0B4E99B302FC}"/>
                  </a:ext>
                </a:extLst>
              </p:cNvPr>
              <p:cNvGrpSpPr/>
              <p:nvPr/>
            </p:nvGrpSpPr>
            <p:grpSpPr>
              <a:xfrm>
                <a:off x="1736968" y="3289130"/>
                <a:ext cx="939689" cy="103689"/>
                <a:chOff x="703378" y="1693789"/>
                <a:chExt cx="939689" cy="103689"/>
              </a:xfrm>
              <a:grpFill/>
            </p:grpSpPr>
            <p:sp>
              <p:nvSpPr>
                <p:cNvPr id="66" name="Rounded Rectangle 62">
                  <a:extLst>
                    <a:ext uri="{FF2B5EF4-FFF2-40B4-BE49-F238E27FC236}">
                      <a16:creationId xmlns:a16="http://schemas.microsoft.com/office/drawing/2014/main" id="{30C16CAE-A03E-4D2D-A575-6771E1185321}"/>
                    </a:ext>
                  </a:extLst>
                </p:cNvPr>
                <p:cNvSpPr/>
                <p:nvPr>
                  <p:custDataLst>
                    <p:tags r:id="rId60"/>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7" name="Rounded Rectangle 63">
                  <a:extLst>
                    <a:ext uri="{FF2B5EF4-FFF2-40B4-BE49-F238E27FC236}">
                      <a16:creationId xmlns:a16="http://schemas.microsoft.com/office/drawing/2014/main" id="{82E43346-83CD-4B3C-8FEF-1C4211077792}"/>
                    </a:ext>
                  </a:extLst>
                </p:cNvPr>
                <p:cNvSpPr/>
                <p:nvPr>
                  <p:custDataLst>
                    <p:tags r:id="rId61"/>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8" name="Rounded Rectangle 64">
                  <a:extLst>
                    <a:ext uri="{FF2B5EF4-FFF2-40B4-BE49-F238E27FC236}">
                      <a16:creationId xmlns:a16="http://schemas.microsoft.com/office/drawing/2014/main" id="{4FB42C40-4479-4D3A-88D6-3F891DB87DA4}"/>
                    </a:ext>
                  </a:extLst>
                </p:cNvPr>
                <p:cNvSpPr/>
                <p:nvPr>
                  <p:custDataLst>
                    <p:tags r:id="rId62"/>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9" name="Rounded Rectangle 65">
                  <a:extLst>
                    <a:ext uri="{FF2B5EF4-FFF2-40B4-BE49-F238E27FC236}">
                      <a16:creationId xmlns:a16="http://schemas.microsoft.com/office/drawing/2014/main" id="{884F6EB9-5F77-4A72-B9D9-E6E6C80C33E4}"/>
                    </a:ext>
                  </a:extLst>
                </p:cNvPr>
                <p:cNvSpPr/>
                <p:nvPr>
                  <p:custDataLst>
                    <p:tags r:id="rId63"/>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0" name="Rounded Rectangle 66">
                  <a:extLst>
                    <a:ext uri="{FF2B5EF4-FFF2-40B4-BE49-F238E27FC236}">
                      <a16:creationId xmlns:a16="http://schemas.microsoft.com/office/drawing/2014/main" id="{0B7FB5B0-99BA-4490-9CD0-1A4C92D9A8C7}"/>
                    </a:ext>
                  </a:extLst>
                </p:cNvPr>
                <p:cNvSpPr/>
                <p:nvPr>
                  <p:custDataLst>
                    <p:tags r:id="rId64"/>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1" name="Rounded Rectangle 67">
                  <a:extLst>
                    <a:ext uri="{FF2B5EF4-FFF2-40B4-BE49-F238E27FC236}">
                      <a16:creationId xmlns:a16="http://schemas.microsoft.com/office/drawing/2014/main" id="{D7B3A039-28EB-4FA6-9BF1-7F96B5E250E9}"/>
                    </a:ext>
                  </a:extLst>
                </p:cNvPr>
                <p:cNvSpPr/>
                <p:nvPr>
                  <p:custDataLst>
                    <p:tags r:id="rId65"/>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2" name="Rounded Rectangle 68">
                  <a:extLst>
                    <a:ext uri="{FF2B5EF4-FFF2-40B4-BE49-F238E27FC236}">
                      <a16:creationId xmlns:a16="http://schemas.microsoft.com/office/drawing/2014/main" id="{7CAA39AB-636C-4C0D-BDF0-68580A113B4C}"/>
                    </a:ext>
                  </a:extLst>
                </p:cNvPr>
                <p:cNvSpPr/>
                <p:nvPr>
                  <p:custDataLst>
                    <p:tags r:id="rId66"/>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73" name="Rounded Rectangle 69">
                  <a:extLst>
                    <a:ext uri="{FF2B5EF4-FFF2-40B4-BE49-F238E27FC236}">
                      <a16:creationId xmlns:a16="http://schemas.microsoft.com/office/drawing/2014/main" id="{620F7468-7B32-4C32-BFE1-69F0270DF341}"/>
                    </a:ext>
                  </a:extLst>
                </p:cNvPr>
                <p:cNvSpPr/>
                <p:nvPr>
                  <p:custDataLst>
                    <p:tags r:id="rId67"/>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39" name="Group 1278">
                <a:extLst>
                  <a:ext uri="{FF2B5EF4-FFF2-40B4-BE49-F238E27FC236}">
                    <a16:creationId xmlns:a16="http://schemas.microsoft.com/office/drawing/2014/main" id="{282543CB-0380-4BF6-B193-E4FCF0E213F7}"/>
                  </a:ext>
                </a:extLst>
              </p:cNvPr>
              <p:cNvGrpSpPr/>
              <p:nvPr/>
            </p:nvGrpSpPr>
            <p:grpSpPr>
              <a:xfrm>
                <a:off x="1736968" y="3434161"/>
                <a:ext cx="939689" cy="103689"/>
                <a:chOff x="703378" y="1693789"/>
                <a:chExt cx="939689" cy="103689"/>
              </a:xfrm>
              <a:grpFill/>
            </p:grpSpPr>
            <p:sp>
              <p:nvSpPr>
                <p:cNvPr id="58" name="Rounded Rectangle 54">
                  <a:extLst>
                    <a:ext uri="{FF2B5EF4-FFF2-40B4-BE49-F238E27FC236}">
                      <a16:creationId xmlns:a16="http://schemas.microsoft.com/office/drawing/2014/main" id="{1B7B1CB4-B666-4565-938A-AB15AD8909FD}"/>
                    </a:ext>
                  </a:extLst>
                </p:cNvPr>
                <p:cNvSpPr/>
                <p:nvPr>
                  <p:custDataLst>
                    <p:tags r:id="rId52"/>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9" name="Rounded Rectangle 55">
                  <a:extLst>
                    <a:ext uri="{FF2B5EF4-FFF2-40B4-BE49-F238E27FC236}">
                      <a16:creationId xmlns:a16="http://schemas.microsoft.com/office/drawing/2014/main" id="{71EA8E60-5FF1-4442-8509-A5833B49C47C}"/>
                    </a:ext>
                  </a:extLst>
                </p:cNvPr>
                <p:cNvSpPr/>
                <p:nvPr>
                  <p:custDataLst>
                    <p:tags r:id="rId53"/>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0" name="Rounded Rectangle 56">
                  <a:extLst>
                    <a:ext uri="{FF2B5EF4-FFF2-40B4-BE49-F238E27FC236}">
                      <a16:creationId xmlns:a16="http://schemas.microsoft.com/office/drawing/2014/main" id="{A529A757-08A7-4ED5-9055-2AD5023908E7}"/>
                    </a:ext>
                  </a:extLst>
                </p:cNvPr>
                <p:cNvSpPr/>
                <p:nvPr>
                  <p:custDataLst>
                    <p:tags r:id="rId54"/>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1" name="Rounded Rectangle 57">
                  <a:extLst>
                    <a:ext uri="{FF2B5EF4-FFF2-40B4-BE49-F238E27FC236}">
                      <a16:creationId xmlns:a16="http://schemas.microsoft.com/office/drawing/2014/main" id="{A8C4B615-9816-4A18-A563-D007A74BF114}"/>
                    </a:ext>
                  </a:extLst>
                </p:cNvPr>
                <p:cNvSpPr/>
                <p:nvPr>
                  <p:custDataLst>
                    <p:tags r:id="rId55"/>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2" name="Rounded Rectangle 58">
                  <a:extLst>
                    <a:ext uri="{FF2B5EF4-FFF2-40B4-BE49-F238E27FC236}">
                      <a16:creationId xmlns:a16="http://schemas.microsoft.com/office/drawing/2014/main" id="{11B4D0E2-F42D-4E72-AB24-EEB2B6507904}"/>
                    </a:ext>
                  </a:extLst>
                </p:cNvPr>
                <p:cNvSpPr/>
                <p:nvPr>
                  <p:custDataLst>
                    <p:tags r:id="rId56"/>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3" name="Rounded Rectangle 59">
                  <a:extLst>
                    <a:ext uri="{FF2B5EF4-FFF2-40B4-BE49-F238E27FC236}">
                      <a16:creationId xmlns:a16="http://schemas.microsoft.com/office/drawing/2014/main" id="{BD856F7E-16D4-45D9-B99D-63DDD3C32EA9}"/>
                    </a:ext>
                  </a:extLst>
                </p:cNvPr>
                <p:cNvSpPr/>
                <p:nvPr>
                  <p:custDataLst>
                    <p:tags r:id="rId57"/>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4" name="Rounded Rectangle 60">
                  <a:extLst>
                    <a:ext uri="{FF2B5EF4-FFF2-40B4-BE49-F238E27FC236}">
                      <a16:creationId xmlns:a16="http://schemas.microsoft.com/office/drawing/2014/main" id="{6025E9BF-FAB0-4CF3-BC04-3373993F2E16}"/>
                    </a:ext>
                  </a:extLst>
                </p:cNvPr>
                <p:cNvSpPr/>
                <p:nvPr>
                  <p:custDataLst>
                    <p:tags r:id="rId58"/>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65" name="Rounded Rectangle 61">
                  <a:extLst>
                    <a:ext uri="{FF2B5EF4-FFF2-40B4-BE49-F238E27FC236}">
                      <a16:creationId xmlns:a16="http://schemas.microsoft.com/office/drawing/2014/main" id="{4139E259-E3BC-4CAD-843F-479072A91C34}"/>
                    </a:ext>
                  </a:extLst>
                </p:cNvPr>
                <p:cNvSpPr/>
                <p:nvPr>
                  <p:custDataLst>
                    <p:tags r:id="rId59"/>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0" name="Group 1287">
                <a:extLst>
                  <a:ext uri="{FF2B5EF4-FFF2-40B4-BE49-F238E27FC236}">
                    <a16:creationId xmlns:a16="http://schemas.microsoft.com/office/drawing/2014/main" id="{C1D80B19-ADB4-4F12-9F6A-EF46E2612EA6}"/>
                  </a:ext>
                </a:extLst>
              </p:cNvPr>
              <p:cNvGrpSpPr/>
              <p:nvPr/>
            </p:nvGrpSpPr>
            <p:grpSpPr>
              <a:xfrm>
                <a:off x="1736968" y="3579192"/>
                <a:ext cx="939689" cy="103689"/>
                <a:chOff x="703378" y="1693789"/>
                <a:chExt cx="939689" cy="103689"/>
              </a:xfrm>
              <a:grpFill/>
            </p:grpSpPr>
            <p:sp>
              <p:nvSpPr>
                <p:cNvPr id="50" name="Rounded Rectangle 46">
                  <a:extLst>
                    <a:ext uri="{FF2B5EF4-FFF2-40B4-BE49-F238E27FC236}">
                      <a16:creationId xmlns:a16="http://schemas.microsoft.com/office/drawing/2014/main" id="{0727B85D-8302-4200-9D97-2A46BA5A7009}"/>
                    </a:ext>
                  </a:extLst>
                </p:cNvPr>
                <p:cNvSpPr/>
                <p:nvPr>
                  <p:custDataLst>
                    <p:tags r:id="rId44"/>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1" name="Rounded Rectangle 47">
                  <a:extLst>
                    <a:ext uri="{FF2B5EF4-FFF2-40B4-BE49-F238E27FC236}">
                      <a16:creationId xmlns:a16="http://schemas.microsoft.com/office/drawing/2014/main" id="{2CC89465-ED5C-48D4-886B-ACCD509F01BA}"/>
                    </a:ext>
                  </a:extLst>
                </p:cNvPr>
                <p:cNvSpPr/>
                <p:nvPr>
                  <p:custDataLst>
                    <p:tags r:id="rId45"/>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2" name="Rounded Rectangle 48">
                  <a:extLst>
                    <a:ext uri="{FF2B5EF4-FFF2-40B4-BE49-F238E27FC236}">
                      <a16:creationId xmlns:a16="http://schemas.microsoft.com/office/drawing/2014/main" id="{B8A21609-5847-4AE9-ABD7-409100AB86DC}"/>
                    </a:ext>
                  </a:extLst>
                </p:cNvPr>
                <p:cNvSpPr/>
                <p:nvPr>
                  <p:custDataLst>
                    <p:tags r:id="rId46"/>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3" name="Rounded Rectangle 49">
                  <a:extLst>
                    <a:ext uri="{FF2B5EF4-FFF2-40B4-BE49-F238E27FC236}">
                      <a16:creationId xmlns:a16="http://schemas.microsoft.com/office/drawing/2014/main" id="{740A7484-C1BC-455F-A7FD-93DFAA58FB98}"/>
                    </a:ext>
                  </a:extLst>
                </p:cNvPr>
                <p:cNvSpPr/>
                <p:nvPr>
                  <p:custDataLst>
                    <p:tags r:id="rId47"/>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4" name="Rounded Rectangle 50">
                  <a:extLst>
                    <a:ext uri="{FF2B5EF4-FFF2-40B4-BE49-F238E27FC236}">
                      <a16:creationId xmlns:a16="http://schemas.microsoft.com/office/drawing/2014/main" id="{EBA572BE-FB73-4F56-B10A-BCE8EAF58B8E}"/>
                    </a:ext>
                  </a:extLst>
                </p:cNvPr>
                <p:cNvSpPr/>
                <p:nvPr>
                  <p:custDataLst>
                    <p:tags r:id="rId48"/>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5" name="Rounded Rectangle 51">
                  <a:extLst>
                    <a:ext uri="{FF2B5EF4-FFF2-40B4-BE49-F238E27FC236}">
                      <a16:creationId xmlns:a16="http://schemas.microsoft.com/office/drawing/2014/main" id="{CEDEA733-F583-40D2-92FE-79EF67E44BC7}"/>
                    </a:ext>
                  </a:extLst>
                </p:cNvPr>
                <p:cNvSpPr/>
                <p:nvPr>
                  <p:custDataLst>
                    <p:tags r:id="rId49"/>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6" name="Rounded Rectangle 52">
                  <a:extLst>
                    <a:ext uri="{FF2B5EF4-FFF2-40B4-BE49-F238E27FC236}">
                      <a16:creationId xmlns:a16="http://schemas.microsoft.com/office/drawing/2014/main" id="{0DA26A61-364A-4163-A4F4-73A32179913B}"/>
                    </a:ext>
                  </a:extLst>
                </p:cNvPr>
                <p:cNvSpPr/>
                <p:nvPr>
                  <p:custDataLst>
                    <p:tags r:id="rId50"/>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57" name="Rounded Rectangle 53">
                  <a:extLst>
                    <a:ext uri="{FF2B5EF4-FFF2-40B4-BE49-F238E27FC236}">
                      <a16:creationId xmlns:a16="http://schemas.microsoft.com/office/drawing/2014/main" id="{6C36F6EC-9AE2-4644-B710-51F397E03CFD}"/>
                    </a:ext>
                  </a:extLst>
                </p:cNvPr>
                <p:cNvSpPr/>
                <p:nvPr>
                  <p:custDataLst>
                    <p:tags r:id="rId51"/>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nvGrpSpPr>
              <p:cNvPr id="41" name="Group 1296">
                <a:extLst>
                  <a:ext uri="{FF2B5EF4-FFF2-40B4-BE49-F238E27FC236}">
                    <a16:creationId xmlns:a16="http://schemas.microsoft.com/office/drawing/2014/main" id="{20457D1B-A710-4F08-AC13-318EBD4EF527}"/>
                  </a:ext>
                </a:extLst>
              </p:cNvPr>
              <p:cNvGrpSpPr/>
              <p:nvPr/>
            </p:nvGrpSpPr>
            <p:grpSpPr>
              <a:xfrm>
                <a:off x="1736968" y="3724226"/>
                <a:ext cx="939689" cy="103689"/>
                <a:chOff x="703378" y="1693789"/>
                <a:chExt cx="939689" cy="103689"/>
              </a:xfrm>
              <a:grpFill/>
            </p:grpSpPr>
            <p:sp>
              <p:nvSpPr>
                <p:cNvPr id="42" name="Rounded Rectangle 38">
                  <a:extLst>
                    <a:ext uri="{FF2B5EF4-FFF2-40B4-BE49-F238E27FC236}">
                      <a16:creationId xmlns:a16="http://schemas.microsoft.com/office/drawing/2014/main" id="{B40C1E62-993C-49F2-B113-5A15AC07186D}"/>
                    </a:ext>
                  </a:extLst>
                </p:cNvPr>
                <p:cNvSpPr/>
                <p:nvPr>
                  <p:custDataLst>
                    <p:tags r:id="rId36"/>
                  </p:custDataLst>
                </p:nvPr>
              </p:nvSpPr>
              <p:spPr bwMode="auto">
                <a:xfrm rot="5400000">
                  <a:off x="699788" y="1697379"/>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3" name="Rounded Rectangle 39">
                  <a:extLst>
                    <a:ext uri="{FF2B5EF4-FFF2-40B4-BE49-F238E27FC236}">
                      <a16:creationId xmlns:a16="http://schemas.microsoft.com/office/drawing/2014/main" id="{7EC03858-047C-433B-967F-2D9018B82A6A}"/>
                    </a:ext>
                  </a:extLst>
                </p:cNvPr>
                <p:cNvSpPr/>
                <p:nvPr>
                  <p:custDataLst>
                    <p:tags r:id="rId37"/>
                  </p:custDataLst>
                </p:nvPr>
              </p:nvSpPr>
              <p:spPr bwMode="auto">
                <a:xfrm rot="5400000">
                  <a:off x="820243"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4" name="Rounded Rectangle 40">
                  <a:extLst>
                    <a:ext uri="{FF2B5EF4-FFF2-40B4-BE49-F238E27FC236}">
                      <a16:creationId xmlns:a16="http://schemas.microsoft.com/office/drawing/2014/main" id="{A036FF30-4976-4B12-B094-11DC40A28029}"/>
                    </a:ext>
                  </a:extLst>
                </p:cNvPr>
                <p:cNvSpPr/>
                <p:nvPr>
                  <p:custDataLst>
                    <p:tags r:id="rId38"/>
                  </p:custDataLst>
                </p:nvPr>
              </p:nvSpPr>
              <p:spPr bwMode="auto">
                <a:xfrm rot="5400000">
                  <a:off x="940698" y="1697380"/>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5" name="Rounded Rectangle 41">
                  <a:extLst>
                    <a:ext uri="{FF2B5EF4-FFF2-40B4-BE49-F238E27FC236}">
                      <a16:creationId xmlns:a16="http://schemas.microsoft.com/office/drawing/2014/main" id="{001BA9E8-345D-4983-9825-DD22355C035B}"/>
                    </a:ext>
                  </a:extLst>
                </p:cNvPr>
                <p:cNvSpPr/>
                <p:nvPr>
                  <p:custDataLst>
                    <p:tags r:id="rId39"/>
                  </p:custDataLst>
                </p:nvPr>
              </p:nvSpPr>
              <p:spPr bwMode="auto">
                <a:xfrm rot="5400000">
                  <a:off x="118160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6" name="Rounded Rectangle 42">
                  <a:extLst>
                    <a:ext uri="{FF2B5EF4-FFF2-40B4-BE49-F238E27FC236}">
                      <a16:creationId xmlns:a16="http://schemas.microsoft.com/office/drawing/2014/main" id="{1B567752-830E-414F-8446-8E7C795D9168}"/>
                    </a:ext>
                  </a:extLst>
                </p:cNvPr>
                <p:cNvSpPr/>
                <p:nvPr>
                  <p:custDataLst>
                    <p:tags r:id="rId40"/>
                  </p:custDataLst>
                </p:nvPr>
              </p:nvSpPr>
              <p:spPr bwMode="auto">
                <a:xfrm rot="5400000">
                  <a:off x="1302063"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7" name="Rounded Rectangle 43">
                  <a:extLst>
                    <a:ext uri="{FF2B5EF4-FFF2-40B4-BE49-F238E27FC236}">
                      <a16:creationId xmlns:a16="http://schemas.microsoft.com/office/drawing/2014/main" id="{81F843C1-C77D-44A7-8572-0F993B328FC6}"/>
                    </a:ext>
                  </a:extLst>
                </p:cNvPr>
                <p:cNvSpPr/>
                <p:nvPr>
                  <p:custDataLst>
                    <p:tags r:id="rId41"/>
                  </p:custDataLst>
                </p:nvPr>
              </p:nvSpPr>
              <p:spPr bwMode="auto">
                <a:xfrm rot="5400000">
                  <a:off x="1422518" y="1697381"/>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8" name="Rounded Rectangle 44">
                  <a:extLst>
                    <a:ext uri="{FF2B5EF4-FFF2-40B4-BE49-F238E27FC236}">
                      <a16:creationId xmlns:a16="http://schemas.microsoft.com/office/drawing/2014/main" id="{AA95F4DC-ACE7-4234-9B57-0BDA85C366F0}"/>
                    </a:ext>
                  </a:extLst>
                </p:cNvPr>
                <p:cNvSpPr/>
                <p:nvPr>
                  <p:custDataLst>
                    <p:tags r:id="rId42"/>
                  </p:custDataLst>
                </p:nvPr>
              </p:nvSpPr>
              <p:spPr bwMode="auto">
                <a:xfrm rot="5400000">
                  <a:off x="1061153"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sp>
              <p:nvSpPr>
                <p:cNvPr id="49" name="Rounded Rectangle 45">
                  <a:extLst>
                    <a:ext uri="{FF2B5EF4-FFF2-40B4-BE49-F238E27FC236}">
                      <a16:creationId xmlns:a16="http://schemas.microsoft.com/office/drawing/2014/main" id="{883632EF-FB58-4AD9-9898-C24530909C07}"/>
                    </a:ext>
                  </a:extLst>
                </p:cNvPr>
                <p:cNvSpPr/>
                <p:nvPr>
                  <p:custDataLst>
                    <p:tags r:id="rId43"/>
                  </p:custDataLst>
                </p:nvPr>
              </p:nvSpPr>
              <p:spPr bwMode="auto">
                <a:xfrm rot="5400000">
                  <a:off x="1542971" y="1697382"/>
                  <a:ext cx="103686" cy="96506"/>
                </a:xfrm>
                <a:prstGeom prst="roundRect">
                  <a:avLst>
                    <a:gd name="adj" fmla="val 5203"/>
                  </a:avLst>
                </a:prstGeom>
                <a:grpFill/>
                <a:ln w="9525" cap="flat" cmpd="sng" algn="ctr">
                  <a:noFill/>
                  <a:prstDash val="solid"/>
                  <a:round/>
                  <a:headEnd type="none" w="med" len="med"/>
                  <a:tailEnd type="none" w="med" len="med"/>
                </a:ln>
                <a:effectLst/>
                <a:scene3d>
                  <a:camera prst="orthographicFront"/>
                  <a:lightRig rig="brightRoom" dir="t"/>
                </a:scene3d>
                <a:sp3d extrusionH="76200" prstMaterial="powder">
                  <a:bevelT w="12700" h="635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baseline="-25000">
                    <a:solidFill>
                      <a:schemeClr val="bg1"/>
                    </a:solidFill>
                    <a:latin typeface="Arial"/>
                  </a:endParaRPr>
                </a:p>
              </p:txBody>
            </p:sp>
          </p:grpSp>
        </p:grpSp>
      </p:grpSp>
      <p:grpSp>
        <p:nvGrpSpPr>
          <p:cNvPr id="282" name="Group 281">
            <a:extLst>
              <a:ext uri="{FF2B5EF4-FFF2-40B4-BE49-F238E27FC236}">
                <a16:creationId xmlns:a16="http://schemas.microsoft.com/office/drawing/2014/main" id="{90B0A103-EE7A-4EC9-AC69-17AA42C214FB}"/>
              </a:ext>
            </a:extLst>
          </p:cNvPr>
          <p:cNvGrpSpPr/>
          <p:nvPr>
            <p:custDataLst>
              <p:tags r:id="rId5"/>
            </p:custDataLst>
          </p:nvPr>
        </p:nvGrpSpPr>
        <p:grpSpPr>
          <a:xfrm>
            <a:off x="14215150" y="6616910"/>
            <a:ext cx="1655304" cy="1932996"/>
            <a:chOff x="2913547" y="2500538"/>
            <a:chExt cx="1688442" cy="2233981"/>
          </a:xfrm>
          <a:effectLst/>
        </p:grpSpPr>
        <p:pic>
          <p:nvPicPr>
            <p:cNvPr id="283" name="Picture 282" descr="thinner_intel_chip.png">
              <a:extLst>
                <a:ext uri="{FF2B5EF4-FFF2-40B4-BE49-F238E27FC236}">
                  <a16:creationId xmlns:a16="http://schemas.microsoft.com/office/drawing/2014/main" id="{90DAA5F4-525E-4611-9820-18C3E3D830E3}"/>
                </a:ext>
              </a:extLst>
            </p:cNvPr>
            <p:cNvPicPr>
              <a:picLocks noChangeAspect="1"/>
            </p:cNvPicPr>
            <p:nvPr/>
          </p:nvPicPr>
          <p:blipFill>
            <a:blip r:embed="rId278" cstate="email">
              <a:extLst>
                <a:ext uri="{28A0092B-C50C-407E-A947-70E740481C1C}">
                  <a14:useLocalDpi xmlns:a14="http://schemas.microsoft.com/office/drawing/2010/main"/>
                </a:ext>
              </a:extLst>
            </a:blip>
            <a:stretch>
              <a:fillRect/>
            </a:stretch>
          </p:blipFill>
          <p:spPr bwMode="auto">
            <a:xfrm>
              <a:off x="2913547" y="2500538"/>
              <a:ext cx="1688442" cy="2233981"/>
            </a:xfrm>
            <a:prstGeom prst="rect">
              <a:avLst/>
            </a:prstGeom>
            <a:ln>
              <a:noFill/>
            </a:ln>
            <a:effectLst>
              <a:outerShdw blurRad="292100" dist="139700" dir="2700000" algn="tl" rotWithShape="0">
                <a:srgbClr val="333333">
                  <a:alpha val="65000"/>
                </a:srgbClr>
              </a:outerShdw>
            </a:effectLst>
          </p:spPr>
        </p:pic>
        <p:sp>
          <p:nvSpPr>
            <p:cNvPr id="284" name="Rectangle 283">
              <a:extLst>
                <a:ext uri="{FF2B5EF4-FFF2-40B4-BE49-F238E27FC236}">
                  <a16:creationId xmlns:a16="http://schemas.microsoft.com/office/drawing/2014/main" id="{967B2A9D-9CC0-4AC2-9DA7-5A8B121212A7}"/>
                </a:ext>
              </a:extLst>
            </p:cNvPr>
            <p:cNvSpPr/>
            <p:nvPr>
              <p:custDataLst>
                <p:tags r:id="rId29"/>
              </p:custDataLst>
            </p:nvPr>
          </p:nvSpPr>
          <p:spPr bwMode="auto">
            <a:xfrm rot="5400000">
              <a:off x="3332090" y="3461190"/>
              <a:ext cx="867310" cy="1400909"/>
            </a:xfrm>
            <a:prstGeom prst="rect">
              <a:avLst/>
            </a:prstGeom>
            <a:blipFill dpi="0" rotWithShape="1">
              <a:blip r:embed="rId279" cstate="print">
                <a:alphaModFix amt="32000"/>
                <a:lum bright="-59000" contrast="65000"/>
                <a:extLst>
                  <a:ext uri="{28A0092B-C50C-407E-A947-70E740481C1C}">
                    <a14:useLocalDpi xmlns:a14="http://schemas.microsoft.com/office/drawing/2010/main"/>
                  </a:ext>
                </a:extLst>
              </a:blip>
              <a:srcRect/>
              <a:tile tx="0" ty="0" sx="100000" sy="100000" flip="none" algn="ctr"/>
            </a:blipFill>
            <a:ln w="9525" cap="flat" cmpd="sng" algn="ctr">
              <a:noFill/>
              <a:prstDash val="solid"/>
              <a:round/>
              <a:headEnd type="none" w="med" len="med"/>
              <a:tailEnd type="none" w="med" len="med"/>
            </a:ln>
            <a:effectLst/>
            <a:scene3d>
              <a:camera prst="orthographicFront"/>
              <a:lightRig rig="threePt" dir="t">
                <a:rot lat="0" lon="0" rev="20400000"/>
              </a:lightRig>
            </a:scene3d>
            <a:sp3d extrusionH="76200" prstMaterial="plastic"/>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grpSp>
          <p:nvGrpSpPr>
            <p:cNvPr id="285" name="Group 284">
              <a:extLst>
                <a:ext uri="{FF2B5EF4-FFF2-40B4-BE49-F238E27FC236}">
                  <a16:creationId xmlns:a16="http://schemas.microsoft.com/office/drawing/2014/main" id="{1589EF2A-2251-4C13-9B0D-0894552B7CDD}"/>
                </a:ext>
              </a:extLst>
            </p:cNvPr>
            <p:cNvGrpSpPr/>
            <p:nvPr/>
          </p:nvGrpSpPr>
          <p:grpSpPr>
            <a:xfrm>
              <a:off x="3098538" y="2782107"/>
              <a:ext cx="1309870" cy="359726"/>
              <a:chOff x="3098538" y="2782107"/>
              <a:chExt cx="1309870" cy="359726"/>
            </a:xfrm>
          </p:grpSpPr>
          <p:sp>
            <p:nvSpPr>
              <p:cNvPr id="290" name="Rounded Rectangle 286">
                <a:extLst>
                  <a:ext uri="{FF2B5EF4-FFF2-40B4-BE49-F238E27FC236}">
                    <a16:creationId xmlns:a16="http://schemas.microsoft.com/office/drawing/2014/main" id="{4491E388-149E-47DD-BDDF-7EC808C29586}"/>
                  </a:ext>
                </a:extLst>
              </p:cNvPr>
              <p:cNvSpPr/>
              <p:nvPr>
                <p:custDataLst>
                  <p:tags r:id="rId33"/>
                </p:custDataLst>
              </p:nvPr>
            </p:nvSpPr>
            <p:spPr bwMode="auto">
              <a:xfrm rot="5400000">
                <a:off x="3577905" y="2777066"/>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sp>
            <p:nvSpPr>
              <p:cNvPr id="291" name="Rounded Rectangle 287">
                <a:extLst>
                  <a:ext uri="{FF2B5EF4-FFF2-40B4-BE49-F238E27FC236}">
                    <a16:creationId xmlns:a16="http://schemas.microsoft.com/office/drawing/2014/main" id="{F728AC56-4D81-4CEE-B984-F829ED80DBD5}"/>
                  </a:ext>
                </a:extLst>
              </p:cNvPr>
              <p:cNvSpPr/>
              <p:nvPr>
                <p:custDataLst>
                  <p:tags r:id="rId34"/>
                </p:custDataLst>
              </p:nvPr>
            </p:nvSpPr>
            <p:spPr bwMode="auto">
              <a:xfrm rot="5400000">
                <a:off x="4043641" y="2777067"/>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sp>
            <p:nvSpPr>
              <p:cNvPr id="292" name="Rounded Rectangle 288">
                <a:extLst>
                  <a:ext uri="{FF2B5EF4-FFF2-40B4-BE49-F238E27FC236}">
                    <a16:creationId xmlns:a16="http://schemas.microsoft.com/office/drawing/2014/main" id="{7412DE3F-C21E-4ACB-B49A-C6F94B8E3460}"/>
                  </a:ext>
                </a:extLst>
              </p:cNvPr>
              <p:cNvSpPr/>
              <p:nvPr>
                <p:custDataLst>
                  <p:tags r:id="rId35"/>
                </p:custDataLst>
              </p:nvPr>
            </p:nvSpPr>
            <p:spPr bwMode="auto">
              <a:xfrm rot="5400000">
                <a:off x="3103579" y="2777067"/>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grpSp>
        <p:grpSp>
          <p:nvGrpSpPr>
            <p:cNvPr id="286" name="Group 285">
              <a:extLst>
                <a:ext uri="{FF2B5EF4-FFF2-40B4-BE49-F238E27FC236}">
                  <a16:creationId xmlns:a16="http://schemas.microsoft.com/office/drawing/2014/main" id="{F9586EBD-B1BD-44CE-A4CB-51EF84EF6026}"/>
                </a:ext>
              </a:extLst>
            </p:cNvPr>
            <p:cNvGrpSpPr/>
            <p:nvPr/>
          </p:nvGrpSpPr>
          <p:grpSpPr>
            <a:xfrm>
              <a:off x="3098538" y="3261623"/>
              <a:ext cx="1309870" cy="359725"/>
              <a:chOff x="3106515" y="3261623"/>
              <a:chExt cx="1309870" cy="359725"/>
            </a:xfrm>
          </p:grpSpPr>
          <p:sp>
            <p:nvSpPr>
              <p:cNvPr id="287" name="Rounded Rectangle 283">
                <a:extLst>
                  <a:ext uri="{FF2B5EF4-FFF2-40B4-BE49-F238E27FC236}">
                    <a16:creationId xmlns:a16="http://schemas.microsoft.com/office/drawing/2014/main" id="{816A1D7C-46D0-4DBA-9B84-029FA3C18404}"/>
                  </a:ext>
                </a:extLst>
              </p:cNvPr>
              <p:cNvSpPr/>
              <p:nvPr>
                <p:custDataLst>
                  <p:tags r:id="rId30"/>
                </p:custDataLst>
              </p:nvPr>
            </p:nvSpPr>
            <p:spPr bwMode="auto">
              <a:xfrm rot="5400000">
                <a:off x="3585882" y="3256582"/>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sp>
            <p:nvSpPr>
              <p:cNvPr id="288" name="Rounded Rectangle 284">
                <a:extLst>
                  <a:ext uri="{FF2B5EF4-FFF2-40B4-BE49-F238E27FC236}">
                    <a16:creationId xmlns:a16="http://schemas.microsoft.com/office/drawing/2014/main" id="{7F02B62C-FB9A-4F36-A08C-A896ED5AB418}"/>
                  </a:ext>
                </a:extLst>
              </p:cNvPr>
              <p:cNvSpPr/>
              <p:nvPr>
                <p:custDataLst>
                  <p:tags r:id="rId31"/>
                </p:custDataLst>
              </p:nvPr>
            </p:nvSpPr>
            <p:spPr bwMode="auto">
              <a:xfrm rot="5400000">
                <a:off x="4051618" y="3256582"/>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sp>
            <p:nvSpPr>
              <p:cNvPr id="289" name="Rounded Rectangle 285">
                <a:extLst>
                  <a:ext uri="{FF2B5EF4-FFF2-40B4-BE49-F238E27FC236}">
                    <a16:creationId xmlns:a16="http://schemas.microsoft.com/office/drawing/2014/main" id="{3551A9D2-19A3-462D-AF28-4405ACC9DC54}"/>
                  </a:ext>
                </a:extLst>
              </p:cNvPr>
              <p:cNvSpPr/>
              <p:nvPr>
                <p:custDataLst>
                  <p:tags r:id="rId32"/>
                </p:custDataLst>
              </p:nvPr>
            </p:nvSpPr>
            <p:spPr bwMode="auto">
              <a:xfrm rot="5400000">
                <a:off x="3111556" y="3256582"/>
                <a:ext cx="359725" cy="369808"/>
              </a:xfrm>
              <a:prstGeom prst="roundRect">
                <a:avLst>
                  <a:gd name="adj" fmla="val 5203"/>
                </a:avLst>
              </a:prstGeom>
              <a:gradFill>
                <a:gsLst>
                  <a:gs pos="0">
                    <a:srgbClr val="003DB8"/>
                  </a:gs>
                  <a:gs pos="68000">
                    <a:srgbClr val="002164"/>
                  </a:gs>
                  <a:gs pos="100000">
                    <a:srgbClr val="00297A"/>
                  </a:gs>
                </a:gsLst>
                <a:lin ang="5400000" scaled="1"/>
              </a:gradFill>
              <a:ln w="9525" cap="flat" cmpd="sng" algn="ctr">
                <a:noFill/>
                <a:prstDash val="solid"/>
                <a:round/>
                <a:headEnd type="none" w="med" len="med"/>
                <a:tailEnd type="none" w="med" len="med"/>
              </a:ln>
              <a:effectLst/>
              <a:scene3d>
                <a:camera prst="orthographicFront"/>
                <a:lightRig rig="brightRoom" dir="t"/>
              </a:scene3d>
              <a:sp3d extrusionH="76200" prstMaterial="powder">
                <a:bevelT w="25400" h="12700" prst="coolSlant"/>
              </a:sp3d>
            </p:spPr>
            <p:txBody>
              <a:bodyPr/>
              <a:ls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a:lstStyle>
              <a:p>
                <a:pPr>
                  <a:defRPr/>
                </a:pPr>
                <a:endParaRPr lang="en-US" sz="2700">
                  <a:solidFill>
                    <a:schemeClr val="bg1"/>
                  </a:solidFill>
                  <a:latin typeface="Arial"/>
                </a:endParaRPr>
              </a:p>
            </p:txBody>
          </p:sp>
        </p:grpSp>
      </p:grpSp>
      <p:sp>
        <p:nvSpPr>
          <p:cNvPr id="293" name="Left Brace 292">
            <a:extLst>
              <a:ext uri="{FF2B5EF4-FFF2-40B4-BE49-F238E27FC236}">
                <a16:creationId xmlns:a16="http://schemas.microsoft.com/office/drawing/2014/main" id="{A2413072-C4AA-44F7-AB88-9F3765500D3F}"/>
              </a:ext>
            </a:extLst>
          </p:cNvPr>
          <p:cNvSpPr/>
          <p:nvPr>
            <p:custDataLst>
              <p:tags r:id="rId6"/>
            </p:custDataLst>
          </p:nvPr>
        </p:nvSpPr>
        <p:spPr>
          <a:xfrm rot="16200000">
            <a:off x="9559627" y="3937408"/>
            <a:ext cx="655982" cy="10178064"/>
          </a:xfrm>
          <a:prstGeom prst="leftBrace">
            <a:avLst>
              <a:gd name="adj1" fmla="val 48029"/>
              <a:gd name="adj2" fmla="val 49189"/>
            </a:avLst>
          </a:prstGeom>
          <a:ln w="22225">
            <a:solidFill>
              <a:schemeClr val="bg2">
                <a:lumMod val="60000"/>
                <a:lumOff val="40000"/>
              </a:schemeClr>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700">
              <a:solidFill>
                <a:schemeClr val="bg1"/>
              </a:solidFill>
            </a:endParaRPr>
          </a:p>
        </p:txBody>
      </p:sp>
      <p:sp>
        <p:nvSpPr>
          <p:cNvPr id="294" name="TextBox 293">
            <a:extLst>
              <a:ext uri="{FF2B5EF4-FFF2-40B4-BE49-F238E27FC236}">
                <a16:creationId xmlns:a16="http://schemas.microsoft.com/office/drawing/2014/main" id="{60A602DB-DF65-4324-BC95-8B4D02434629}"/>
              </a:ext>
            </a:extLst>
          </p:cNvPr>
          <p:cNvSpPr txBox="1"/>
          <p:nvPr>
            <p:custDataLst>
              <p:tags r:id="rId7"/>
            </p:custDataLst>
          </p:nvPr>
        </p:nvSpPr>
        <p:spPr>
          <a:xfrm>
            <a:off x="9529402" y="8296242"/>
            <a:ext cx="635109" cy="1015663"/>
          </a:xfrm>
          <a:prstGeom prst="rect">
            <a:avLst/>
          </a:prstGeom>
          <a:noFill/>
        </p:spPr>
        <p:txBody>
          <a:bodyPr wrap="none" rtlCol="0">
            <a:spAutoFit/>
          </a:bodyPr>
          <a:lstStyle/>
          <a:p>
            <a:pPr algn="ctr"/>
            <a:r>
              <a:rPr lang="en-US" sz="6000" b="1">
                <a:solidFill>
                  <a:schemeClr val="bg1"/>
                </a:solidFill>
                <a:latin typeface="Trebuchet MS" pitchFamily="34" charset="0"/>
              </a:rPr>
              <a:t>+</a:t>
            </a:r>
          </a:p>
        </p:txBody>
      </p:sp>
      <p:sp>
        <p:nvSpPr>
          <p:cNvPr id="295" name="TextBox 294">
            <a:extLst>
              <a:ext uri="{FF2B5EF4-FFF2-40B4-BE49-F238E27FC236}">
                <a16:creationId xmlns:a16="http://schemas.microsoft.com/office/drawing/2014/main" id="{3C1064BC-BED3-441C-B9F9-2BCD0E15982A}"/>
              </a:ext>
            </a:extLst>
          </p:cNvPr>
          <p:cNvSpPr txBox="1"/>
          <p:nvPr>
            <p:custDataLst>
              <p:tags r:id="rId8"/>
            </p:custDataLst>
          </p:nvPr>
        </p:nvSpPr>
        <p:spPr>
          <a:xfrm>
            <a:off x="3669397" y="6001912"/>
            <a:ext cx="2100576" cy="553998"/>
          </a:xfrm>
          <a:prstGeom prst="rect">
            <a:avLst/>
          </a:prstGeom>
          <a:noFill/>
        </p:spPr>
        <p:txBody>
          <a:bodyPr wrap="square" rtlCol="0">
            <a:spAutoFit/>
          </a:bodyPr>
          <a:lstStyle/>
          <a:p>
            <a:pPr algn="ctr"/>
            <a:r>
              <a:rPr lang="en-US" sz="3000" b="1">
                <a:solidFill>
                  <a:schemeClr val="bg1"/>
                </a:solidFill>
                <a:latin typeface="Arial" panose="020B0604020202020204" pitchFamily="34" charset="0"/>
                <a:cs typeface="Arial" panose="020B0604020202020204" pitchFamily="34" charset="0"/>
              </a:rPr>
              <a:t>GPU</a:t>
            </a:r>
          </a:p>
        </p:txBody>
      </p:sp>
      <p:sp>
        <p:nvSpPr>
          <p:cNvPr id="296" name="TextBox 295">
            <a:extLst>
              <a:ext uri="{FF2B5EF4-FFF2-40B4-BE49-F238E27FC236}">
                <a16:creationId xmlns:a16="http://schemas.microsoft.com/office/drawing/2014/main" id="{7E2782F0-216F-440A-840A-13A70A111C07}"/>
              </a:ext>
            </a:extLst>
          </p:cNvPr>
          <p:cNvSpPr txBox="1"/>
          <p:nvPr>
            <p:custDataLst>
              <p:tags r:id="rId9"/>
            </p:custDataLst>
          </p:nvPr>
        </p:nvSpPr>
        <p:spPr>
          <a:xfrm>
            <a:off x="14215153" y="5969347"/>
            <a:ext cx="1663702" cy="553998"/>
          </a:xfrm>
          <a:prstGeom prst="rect">
            <a:avLst/>
          </a:prstGeom>
          <a:noFill/>
        </p:spPr>
        <p:txBody>
          <a:bodyPr wrap="square" rtlCol="0">
            <a:spAutoFit/>
          </a:bodyPr>
          <a:lstStyle/>
          <a:p>
            <a:pPr algn="ctr"/>
            <a:r>
              <a:rPr lang="en-US" sz="3000" b="1">
                <a:solidFill>
                  <a:schemeClr val="bg1"/>
                </a:solidFill>
                <a:latin typeface="Arial" panose="020B0604020202020204" pitchFamily="34" charset="0"/>
                <a:cs typeface="Arial" panose="020B0604020202020204" pitchFamily="34" charset="0"/>
              </a:rPr>
              <a:t>CPU</a:t>
            </a:r>
          </a:p>
        </p:txBody>
      </p:sp>
      <p:sp>
        <p:nvSpPr>
          <p:cNvPr id="297" name="TextBox 296">
            <a:extLst>
              <a:ext uri="{FF2B5EF4-FFF2-40B4-BE49-F238E27FC236}">
                <a16:creationId xmlns:a16="http://schemas.microsoft.com/office/drawing/2014/main" id="{FF9F627D-17B7-45E3-8F86-6903A4FBA879}"/>
              </a:ext>
            </a:extLst>
          </p:cNvPr>
          <p:cNvSpPr txBox="1"/>
          <p:nvPr>
            <p:custDataLst>
              <p:tags r:id="rId10"/>
            </p:custDataLst>
          </p:nvPr>
        </p:nvSpPr>
        <p:spPr>
          <a:xfrm>
            <a:off x="5342380" y="5620779"/>
            <a:ext cx="3393204" cy="757130"/>
          </a:xfrm>
          <a:prstGeom prst="rect">
            <a:avLst/>
          </a:prstGeom>
          <a:noFill/>
        </p:spPr>
        <p:txBody>
          <a:bodyPr wrap="square" rtlCol="0">
            <a:spAutoFit/>
          </a:bodyPr>
          <a:lstStyle/>
          <a:p>
            <a:pPr algn="ctr">
              <a:lnSpc>
                <a:spcPct val="90000"/>
              </a:lnSpc>
            </a:pPr>
            <a:r>
              <a:rPr lang="en-US" sz="2400">
                <a:solidFill>
                  <a:schemeClr val="bg1"/>
                </a:solidFill>
                <a:latin typeface="Arial" panose="020B0604020202020204" pitchFamily="34" charset="0"/>
                <a:cs typeface="Arial" panose="020B0604020202020204" pitchFamily="34" charset="0"/>
              </a:rPr>
              <a:t>A few % of Code</a:t>
            </a:r>
          </a:p>
          <a:p>
            <a:pPr algn="ctr">
              <a:lnSpc>
                <a:spcPct val="90000"/>
              </a:lnSpc>
            </a:pPr>
            <a:r>
              <a:rPr lang="en-US" sz="2400">
                <a:solidFill>
                  <a:schemeClr val="bg1"/>
                </a:solidFill>
                <a:latin typeface="Arial" panose="020B0604020202020204" pitchFamily="34" charset="0"/>
                <a:cs typeface="Arial" panose="020B0604020202020204" pitchFamily="34" charset="0"/>
              </a:rPr>
              <a:t>A large % of Time</a:t>
            </a:r>
          </a:p>
        </p:txBody>
      </p:sp>
      <p:sp>
        <p:nvSpPr>
          <p:cNvPr id="298" name="Rounded Rectangle 294">
            <a:extLst>
              <a:ext uri="{FF2B5EF4-FFF2-40B4-BE49-F238E27FC236}">
                <a16:creationId xmlns:a16="http://schemas.microsoft.com/office/drawing/2014/main" id="{24DF36E3-E541-48D3-885C-C556F85DFE69}"/>
              </a:ext>
            </a:extLst>
          </p:cNvPr>
          <p:cNvSpPr/>
          <p:nvPr>
            <p:custDataLst>
              <p:tags r:id="rId11"/>
            </p:custDataLst>
          </p:nvPr>
        </p:nvSpPr>
        <p:spPr>
          <a:xfrm>
            <a:off x="8577556" y="4867345"/>
            <a:ext cx="3289300" cy="1198486"/>
          </a:xfrm>
          <a:prstGeom prst="roundRect">
            <a:avLst>
              <a:gd name="adj" fmla="val 9140"/>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bg1"/>
              </a:solidFill>
            </a:endParaRPr>
          </a:p>
        </p:txBody>
      </p:sp>
      <p:sp>
        <p:nvSpPr>
          <p:cNvPr id="299" name="Left Arrow 295">
            <a:extLst>
              <a:ext uri="{FF2B5EF4-FFF2-40B4-BE49-F238E27FC236}">
                <a16:creationId xmlns:a16="http://schemas.microsoft.com/office/drawing/2014/main" id="{20CB8C66-A69C-4D7B-A7A1-D2BCE50C5C4F}"/>
              </a:ext>
            </a:extLst>
          </p:cNvPr>
          <p:cNvSpPr/>
          <p:nvPr>
            <p:custDataLst>
              <p:tags r:id="rId12"/>
            </p:custDataLst>
          </p:nvPr>
        </p:nvSpPr>
        <p:spPr>
          <a:xfrm>
            <a:off x="5434292" y="5187520"/>
            <a:ext cx="3395740" cy="429348"/>
          </a:xfrm>
          <a:prstGeom prst="leftArrow">
            <a:avLst>
              <a:gd name="adj1" fmla="val 50000"/>
              <a:gd name="adj2" fmla="val 67949"/>
            </a:avLst>
          </a:prstGeom>
          <a:gradFill>
            <a:gsLst>
              <a:gs pos="0">
                <a:schemeClr val="tx2"/>
              </a:gs>
              <a:gs pos="100000">
                <a:schemeClr val="tx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bg1"/>
              </a:solidFill>
            </a:endParaRPr>
          </a:p>
        </p:txBody>
      </p:sp>
      <p:sp>
        <p:nvSpPr>
          <p:cNvPr id="300" name="TextBox 299">
            <a:extLst>
              <a:ext uri="{FF2B5EF4-FFF2-40B4-BE49-F238E27FC236}">
                <a16:creationId xmlns:a16="http://schemas.microsoft.com/office/drawing/2014/main" id="{9806565B-3A3F-4FBB-BFAD-0F0DC474AACD}"/>
              </a:ext>
            </a:extLst>
          </p:cNvPr>
          <p:cNvSpPr txBox="1"/>
          <p:nvPr>
            <p:custDataLst>
              <p:tags r:id="rId13"/>
            </p:custDataLst>
          </p:nvPr>
        </p:nvSpPr>
        <p:spPr>
          <a:xfrm>
            <a:off x="5061008" y="4455468"/>
            <a:ext cx="3769024" cy="757130"/>
          </a:xfrm>
          <a:prstGeom prst="rect">
            <a:avLst/>
          </a:prstGeom>
          <a:noFill/>
        </p:spPr>
        <p:txBody>
          <a:bodyPr wrap="square" lIns="0" rIns="0" rtlCol="0">
            <a:spAutoFit/>
          </a:bodyPr>
          <a:lstStyle/>
          <a:p>
            <a:pPr algn="ctr">
              <a:lnSpc>
                <a:spcPct val="90000"/>
              </a:lnSpc>
            </a:pPr>
            <a:r>
              <a:rPr lang="en-US" sz="2400">
                <a:solidFill>
                  <a:schemeClr val="bg1"/>
                </a:solidFill>
                <a:latin typeface="Arial" panose="020B0604020202020204" pitchFamily="34" charset="0"/>
                <a:cs typeface="Arial" panose="020B0604020202020204" pitchFamily="34" charset="0"/>
              </a:rPr>
              <a:t>Compute-Intensive Functions</a:t>
            </a:r>
          </a:p>
        </p:txBody>
      </p:sp>
      <p:sp>
        <p:nvSpPr>
          <p:cNvPr id="301" name="TextBox 300">
            <a:extLst>
              <a:ext uri="{FF2B5EF4-FFF2-40B4-BE49-F238E27FC236}">
                <a16:creationId xmlns:a16="http://schemas.microsoft.com/office/drawing/2014/main" id="{9D52A5A7-3EAF-4F9C-AB27-91F8EB0D9F97}"/>
              </a:ext>
            </a:extLst>
          </p:cNvPr>
          <p:cNvSpPr txBox="1"/>
          <p:nvPr>
            <p:custDataLst>
              <p:tags r:id="rId14"/>
            </p:custDataLst>
          </p:nvPr>
        </p:nvSpPr>
        <p:spPr>
          <a:xfrm>
            <a:off x="11528377" y="5419344"/>
            <a:ext cx="3695700" cy="757130"/>
          </a:xfrm>
          <a:prstGeom prst="rect">
            <a:avLst/>
          </a:prstGeom>
          <a:noFill/>
        </p:spPr>
        <p:txBody>
          <a:bodyPr wrap="square" rtlCol="0">
            <a:spAutoFit/>
          </a:bodyPr>
          <a:lstStyle/>
          <a:p>
            <a:pPr algn="ctr">
              <a:lnSpc>
                <a:spcPct val="90000"/>
              </a:lnSpc>
            </a:pPr>
            <a:r>
              <a:rPr lang="en-US" sz="2400">
                <a:solidFill>
                  <a:schemeClr val="bg1"/>
                </a:solidFill>
                <a:latin typeface="Arial" panose="020B0604020202020204" pitchFamily="34" charset="0"/>
                <a:cs typeface="Arial" panose="020B0604020202020204" pitchFamily="34" charset="0"/>
              </a:rPr>
              <a:t>Rest of Sequential</a:t>
            </a:r>
          </a:p>
          <a:p>
            <a:pPr algn="ctr">
              <a:lnSpc>
                <a:spcPct val="90000"/>
              </a:lnSpc>
            </a:pPr>
            <a:r>
              <a:rPr lang="en-US" sz="2400">
                <a:solidFill>
                  <a:schemeClr val="bg1"/>
                </a:solidFill>
                <a:latin typeface="Arial" panose="020B0604020202020204" pitchFamily="34" charset="0"/>
                <a:cs typeface="Arial" panose="020B0604020202020204" pitchFamily="34" charset="0"/>
              </a:rPr>
              <a:t>CPU Code</a:t>
            </a:r>
          </a:p>
        </p:txBody>
      </p:sp>
      <p:sp>
        <p:nvSpPr>
          <p:cNvPr id="302" name="AutoShape 14">
            <a:extLst>
              <a:ext uri="{FF2B5EF4-FFF2-40B4-BE49-F238E27FC236}">
                <a16:creationId xmlns:a16="http://schemas.microsoft.com/office/drawing/2014/main" id="{4058F774-B20B-45D3-AEA2-D789CB69EB79}"/>
              </a:ext>
            </a:extLst>
          </p:cNvPr>
          <p:cNvSpPr>
            <a:spLocks noChangeArrowheads="1"/>
          </p:cNvSpPr>
          <p:nvPr>
            <p:custDataLst>
              <p:tags r:id="rId15"/>
            </p:custDataLst>
          </p:nvPr>
        </p:nvSpPr>
        <p:spPr bwMode="auto">
          <a:xfrm>
            <a:off x="8882839" y="5754741"/>
            <a:ext cx="2678738" cy="213202"/>
          </a:xfrm>
          <a:prstGeom prst="roundRect">
            <a:avLst>
              <a:gd name="adj" fmla="val 19373"/>
            </a:avLst>
          </a:prstGeom>
          <a:gradFill flip="none" rotWithShape="1">
            <a:gsLst>
              <a:gs pos="0">
                <a:schemeClr val="tx2">
                  <a:alpha val="44000"/>
                </a:schemeClr>
              </a:gs>
              <a:gs pos="100000">
                <a:srgbClr val="548200"/>
              </a:gs>
            </a:gsLst>
            <a:lin ang="16200000" scaled="1"/>
            <a:tileRect/>
          </a:gradFill>
          <a:ln w="9525" algn="ctr">
            <a:gradFill>
              <a:gsLst>
                <a:gs pos="0">
                  <a:schemeClr val="tx2">
                    <a:alpha val="74000"/>
                  </a:schemeClr>
                </a:gs>
                <a:gs pos="100000">
                  <a:schemeClr val="tx2">
                    <a:lumMod val="50000"/>
                    <a:alpha val="79000"/>
                  </a:schemeClr>
                </a:gs>
              </a:gsLst>
              <a:lin ang="5400000" scaled="0"/>
            </a:gra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extrusionH="76200" contourW="6350">
            <a:bevelT w="12700" h="6350"/>
            <a:extrusionClr>
              <a:schemeClr val="bg2">
                <a:lumMod val="75000"/>
              </a:schemeClr>
            </a:extrusionClr>
            <a:contourClr>
              <a:schemeClr val="bg2">
                <a:lumMod val="50000"/>
              </a:schemeClr>
            </a:contourClr>
          </a:sp3d>
        </p:spPr>
        <p:txBody>
          <a:bodyPr wrap="none" anchor="ctr"/>
          <a:lstStyle/>
          <a:p>
            <a:pPr algn="ctr">
              <a:defRPr/>
            </a:pPr>
            <a:endParaRPr lang="en-US" sz="5400" b="1">
              <a:solidFill>
                <a:schemeClr val="bg1"/>
              </a:solidFill>
              <a:latin typeface="+mj-lt"/>
            </a:endParaRPr>
          </a:p>
        </p:txBody>
      </p:sp>
      <p:sp>
        <p:nvSpPr>
          <p:cNvPr id="303" name="AutoShape 14">
            <a:extLst>
              <a:ext uri="{FF2B5EF4-FFF2-40B4-BE49-F238E27FC236}">
                <a16:creationId xmlns:a16="http://schemas.microsoft.com/office/drawing/2014/main" id="{24284186-4140-4203-B98B-9757F52E5EE1}"/>
              </a:ext>
            </a:extLst>
          </p:cNvPr>
          <p:cNvSpPr>
            <a:spLocks noChangeArrowheads="1"/>
          </p:cNvSpPr>
          <p:nvPr>
            <p:custDataLst>
              <p:tags r:id="rId16"/>
            </p:custDataLst>
          </p:nvPr>
        </p:nvSpPr>
        <p:spPr bwMode="auto">
          <a:xfrm>
            <a:off x="8882839" y="4963015"/>
            <a:ext cx="2678738" cy="213202"/>
          </a:xfrm>
          <a:prstGeom prst="roundRect">
            <a:avLst>
              <a:gd name="adj" fmla="val 19373"/>
            </a:avLst>
          </a:prstGeom>
          <a:gradFill flip="none" rotWithShape="1">
            <a:gsLst>
              <a:gs pos="0">
                <a:schemeClr val="tx2">
                  <a:alpha val="44000"/>
                </a:schemeClr>
              </a:gs>
              <a:gs pos="100000">
                <a:srgbClr val="548200"/>
              </a:gs>
            </a:gsLst>
            <a:lin ang="16200000" scaled="1"/>
            <a:tileRect/>
          </a:gradFill>
          <a:ln w="9525" algn="ctr">
            <a:gradFill>
              <a:gsLst>
                <a:gs pos="0">
                  <a:schemeClr val="tx2">
                    <a:alpha val="74000"/>
                  </a:schemeClr>
                </a:gs>
                <a:gs pos="100000">
                  <a:schemeClr val="tx2">
                    <a:lumMod val="50000"/>
                    <a:alpha val="79000"/>
                  </a:schemeClr>
                </a:gs>
              </a:gsLst>
              <a:lin ang="5400000" scaled="0"/>
            </a:gra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extrusionH="76200" contourW="6350">
            <a:bevelT w="12700" h="6350"/>
            <a:extrusionClr>
              <a:schemeClr val="bg2">
                <a:lumMod val="75000"/>
              </a:schemeClr>
            </a:extrusionClr>
            <a:contourClr>
              <a:schemeClr val="bg2">
                <a:lumMod val="50000"/>
              </a:schemeClr>
            </a:contourClr>
          </a:sp3d>
        </p:spPr>
        <p:txBody>
          <a:bodyPr wrap="none" anchor="ctr"/>
          <a:lstStyle/>
          <a:p>
            <a:pPr algn="ctr">
              <a:defRPr/>
            </a:pPr>
            <a:endParaRPr lang="en-US" sz="5400" b="1">
              <a:solidFill>
                <a:schemeClr val="bg1"/>
              </a:solidFill>
              <a:latin typeface="+mj-lt"/>
            </a:endParaRPr>
          </a:p>
        </p:txBody>
      </p:sp>
      <p:sp>
        <p:nvSpPr>
          <p:cNvPr id="304" name="AutoShape 14">
            <a:extLst>
              <a:ext uri="{FF2B5EF4-FFF2-40B4-BE49-F238E27FC236}">
                <a16:creationId xmlns:a16="http://schemas.microsoft.com/office/drawing/2014/main" id="{9B3D4B8D-C410-4B22-902F-C6E1938D1CB4}"/>
              </a:ext>
            </a:extLst>
          </p:cNvPr>
          <p:cNvSpPr>
            <a:spLocks noChangeArrowheads="1"/>
          </p:cNvSpPr>
          <p:nvPr>
            <p:custDataLst>
              <p:tags r:id="rId17"/>
            </p:custDataLst>
          </p:nvPr>
        </p:nvSpPr>
        <p:spPr bwMode="auto">
          <a:xfrm>
            <a:off x="8882839" y="5358879"/>
            <a:ext cx="2678738" cy="213202"/>
          </a:xfrm>
          <a:prstGeom prst="roundRect">
            <a:avLst>
              <a:gd name="adj" fmla="val 19373"/>
            </a:avLst>
          </a:prstGeom>
          <a:gradFill flip="none" rotWithShape="1">
            <a:gsLst>
              <a:gs pos="0">
                <a:schemeClr val="tx2">
                  <a:alpha val="44000"/>
                </a:schemeClr>
              </a:gs>
              <a:gs pos="100000">
                <a:srgbClr val="548200"/>
              </a:gs>
            </a:gsLst>
            <a:lin ang="16200000" scaled="1"/>
            <a:tileRect/>
          </a:gradFill>
          <a:ln w="9525" algn="ctr">
            <a:gradFill>
              <a:gsLst>
                <a:gs pos="0">
                  <a:schemeClr val="tx2">
                    <a:alpha val="74000"/>
                  </a:schemeClr>
                </a:gs>
                <a:gs pos="100000">
                  <a:schemeClr val="tx2">
                    <a:lumMod val="50000"/>
                    <a:alpha val="79000"/>
                  </a:schemeClr>
                </a:gs>
              </a:gsLst>
              <a:lin ang="5400000" scaled="0"/>
            </a:gra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extrusionH="76200" contourW="6350">
            <a:bevelT w="12700" h="6350"/>
            <a:extrusionClr>
              <a:schemeClr val="bg2">
                <a:lumMod val="75000"/>
              </a:schemeClr>
            </a:extrusionClr>
            <a:contourClr>
              <a:schemeClr val="bg2">
                <a:lumMod val="50000"/>
              </a:schemeClr>
            </a:contourClr>
          </a:sp3d>
        </p:spPr>
        <p:txBody>
          <a:bodyPr wrap="none" anchor="ctr"/>
          <a:lstStyle/>
          <a:p>
            <a:pPr algn="ctr">
              <a:defRPr/>
            </a:pPr>
            <a:endParaRPr lang="en-US" sz="5400" b="1">
              <a:solidFill>
                <a:schemeClr val="bg1"/>
              </a:solidFill>
              <a:latin typeface="+mj-lt"/>
            </a:endParaRPr>
          </a:p>
        </p:txBody>
      </p:sp>
      <p:sp>
        <p:nvSpPr>
          <p:cNvPr id="305" name="AutoShape 14">
            <a:extLst>
              <a:ext uri="{FF2B5EF4-FFF2-40B4-BE49-F238E27FC236}">
                <a16:creationId xmlns:a16="http://schemas.microsoft.com/office/drawing/2014/main" id="{32F00FDA-8D81-4908-A32B-8FF596924C61}"/>
              </a:ext>
            </a:extLst>
          </p:cNvPr>
          <p:cNvSpPr>
            <a:spLocks noChangeArrowheads="1"/>
          </p:cNvSpPr>
          <p:nvPr>
            <p:custDataLst>
              <p:tags r:id="rId18"/>
            </p:custDataLst>
          </p:nvPr>
        </p:nvSpPr>
        <p:spPr bwMode="auto">
          <a:xfrm>
            <a:off x="8882839" y="3775425"/>
            <a:ext cx="2678738" cy="213202"/>
          </a:xfrm>
          <a:prstGeom prst="roundRect">
            <a:avLst>
              <a:gd name="adj" fmla="val 19373"/>
            </a:avLst>
          </a:prstGeom>
          <a:gradFill flip="none" rotWithShape="1">
            <a:gsLst>
              <a:gs pos="0">
                <a:srgbClr val="72BFEE">
                  <a:alpha val="58000"/>
                </a:srgbClr>
              </a:gs>
              <a:gs pos="100000">
                <a:srgbClr val="1682C4">
                  <a:alpha val="82000"/>
                </a:srgbClr>
              </a:gs>
            </a:gsLst>
            <a:lin ang="16200000" scaled="1"/>
            <a:tileRect/>
          </a:gradFill>
          <a:ln w="9525" algn="ctr">
            <a:gradFill>
              <a:gsLst>
                <a:gs pos="0">
                  <a:srgbClr val="299FE7">
                    <a:alpha val="78000"/>
                  </a:srgbClr>
                </a:gs>
                <a:gs pos="100000">
                  <a:srgbClr val="1682C4"/>
                </a:gs>
              </a:gsLst>
              <a:lin ang="5400000" scaled="0"/>
            </a:gra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extrusionH="76200" contourW="6350">
            <a:bevelT w="12700" h="6350"/>
            <a:extrusionClr>
              <a:schemeClr val="bg2">
                <a:lumMod val="75000"/>
              </a:schemeClr>
            </a:extrusionClr>
            <a:contourClr>
              <a:schemeClr val="bg2">
                <a:lumMod val="50000"/>
              </a:schemeClr>
            </a:contourClr>
          </a:sp3d>
        </p:spPr>
        <p:txBody>
          <a:bodyPr wrap="none" anchor="ctr"/>
          <a:lstStyle/>
          <a:p>
            <a:pPr algn="ctr">
              <a:defRPr/>
            </a:pPr>
            <a:endParaRPr lang="en-US" sz="5400" b="1">
              <a:solidFill>
                <a:schemeClr val="bg1"/>
              </a:solidFill>
              <a:latin typeface="+mj-lt"/>
            </a:endParaRPr>
          </a:p>
        </p:txBody>
      </p:sp>
      <p:sp>
        <p:nvSpPr>
          <p:cNvPr id="306" name="AutoShape 14">
            <a:extLst>
              <a:ext uri="{FF2B5EF4-FFF2-40B4-BE49-F238E27FC236}">
                <a16:creationId xmlns:a16="http://schemas.microsoft.com/office/drawing/2014/main" id="{0537DA90-AFFD-464C-B37E-797C7DA7BA35}"/>
              </a:ext>
            </a:extLst>
          </p:cNvPr>
          <p:cNvSpPr>
            <a:spLocks noChangeArrowheads="1"/>
          </p:cNvSpPr>
          <p:nvPr>
            <p:custDataLst>
              <p:tags r:id="rId19"/>
            </p:custDataLst>
          </p:nvPr>
        </p:nvSpPr>
        <p:spPr bwMode="auto">
          <a:xfrm>
            <a:off x="8882839" y="4171287"/>
            <a:ext cx="2678738" cy="213202"/>
          </a:xfrm>
          <a:prstGeom prst="roundRect">
            <a:avLst>
              <a:gd name="adj" fmla="val 19373"/>
            </a:avLst>
          </a:prstGeom>
          <a:gradFill flip="none" rotWithShape="1">
            <a:gsLst>
              <a:gs pos="0">
                <a:srgbClr val="72BFEE">
                  <a:alpha val="58000"/>
                </a:srgbClr>
              </a:gs>
              <a:gs pos="100000">
                <a:srgbClr val="1682C4">
                  <a:alpha val="82000"/>
                </a:srgbClr>
              </a:gs>
            </a:gsLst>
            <a:lin ang="16200000" scaled="1"/>
            <a:tileRect/>
          </a:gradFill>
          <a:ln w="9525" algn="ctr">
            <a:gradFill>
              <a:gsLst>
                <a:gs pos="0">
                  <a:srgbClr val="299FE7">
                    <a:alpha val="78000"/>
                  </a:srgbClr>
                </a:gs>
                <a:gs pos="100000">
                  <a:srgbClr val="1682C4"/>
                </a:gs>
              </a:gsLst>
              <a:lin ang="5400000" scaled="0"/>
            </a:gra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extrusionH="76200" contourW="6350">
            <a:bevelT w="12700" h="6350"/>
            <a:extrusionClr>
              <a:schemeClr val="bg2">
                <a:lumMod val="75000"/>
              </a:schemeClr>
            </a:extrusionClr>
            <a:contourClr>
              <a:schemeClr val="bg2">
                <a:lumMod val="50000"/>
              </a:schemeClr>
            </a:contourClr>
          </a:sp3d>
        </p:spPr>
        <p:txBody>
          <a:bodyPr wrap="none" anchor="ctr"/>
          <a:lstStyle/>
          <a:p>
            <a:pPr algn="ctr"/>
            <a:endParaRPr lang="en-US" sz="5400" b="1">
              <a:solidFill>
                <a:schemeClr val="bg1"/>
              </a:solidFill>
              <a:latin typeface="+mj-lt"/>
            </a:endParaRPr>
          </a:p>
        </p:txBody>
      </p:sp>
      <p:sp>
        <p:nvSpPr>
          <p:cNvPr id="307" name="AutoShape 14">
            <a:extLst>
              <a:ext uri="{FF2B5EF4-FFF2-40B4-BE49-F238E27FC236}">
                <a16:creationId xmlns:a16="http://schemas.microsoft.com/office/drawing/2014/main" id="{7308E6C8-BBBE-427B-8F47-D64F349F6650}"/>
              </a:ext>
            </a:extLst>
          </p:cNvPr>
          <p:cNvSpPr>
            <a:spLocks noChangeArrowheads="1"/>
          </p:cNvSpPr>
          <p:nvPr>
            <p:custDataLst>
              <p:tags r:id="rId20"/>
            </p:custDataLst>
          </p:nvPr>
        </p:nvSpPr>
        <p:spPr bwMode="auto">
          <a:xfrm>
            <a:off x="8882839" y="4567151"/>
            <a:ext cx="2678738" cy="213202"/>
          </a:xfrm>
          <a:prstGeom prst="roundRect">
            <a:avLst>
              <a:gd name="adj" fmla="val 19373"/>
            </a:avLst>
          </a:prstGeom>
          <a:gradFill flip="none" rotWithShape="1">
            <a:gsLst>
              <a:gs pos="0">
                <a:srgbClr val="72BFEE">
                  <a:alpha val="58000"/>
                </a:srgbClr>
              </a:gs>
              <a:gs pos="100000">
                <a:srgbClr val="1682C4">
                  <a:alpha val="82000"/>
                </a:srgbClr>
              </a:gs>
            </a:gsLst>
            <a:lin ang="16200000" scaled="1"/>
            <a:tileRect/>
          </a:gradFill>
          <a:ln w="9525" algn="ctr">
            <a:gradFill>
              <a:gsLst>
                <a:gs pos="0">
                  <a:srgbClr val="299FE7">
                    <a:alpha val="78000"/>
                  </a:srgbClr>
                </a:gs>
                <a:gs pos="100000">
                  <a:srgbClr val="1682C4"/>
                </a:gs>
              </a:gsLst>
              <a:lin ang="5400000" scaled="0"/>
            </a:gra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extrusionH="76200" contourW="6350">
            <a:bevelT w="12700" h="6350"/>
            <a:extrusionClr>
              <a:schemeClr val="bg2">
                <a:lumMod val="75000"/>
              </a:schemeClr>
            </a:extrusionClr>
            <a:contourClr>
              <a:schemeClr val="bg2">
                <a:lumMod val="50000"/>
              </a:schemeClr>
            </a:contourClr>
          </a:sp3d>
        </p:spPr>
        <p:txBody>
          <a:bodyPr wrap="none" anchor="ctr"/>
          <a:lstStyle/>
          <a:p>
            <a:pPr algn="ctr"/>
            <a:endParaRPr lang="en-US" sz="5400" b="1">
              <a:solidFill>
                <a:schemeClr val="bg1"/>
              </a:solidFill>
              <a:latin typeface="+mj-lt"/>
            </a:endParaRPr>
          </a:p>
        </p:txBody>
      </p:sp>
      <p:sp>
        <p:nvSpPr>
          <p:cNvPr id="308" name="AutoShape 14">
            <a:extLst>
              <a:ext uri="{FF2B5EF4-FFF2-40B4-BE49-F238E27FC236}">
                <a16:creationId xmlns:a16="http://schemas.microsoft.com/office/drawing/2014/main" id="{20892DC7-7ED4-4890-867C-5D6B5620EE6C}"/>
              </a:ext>
            </a:extLst>
          </p:cNvPr>
          <p:cNvSpPr>
            <a:spLocks noChangeArrowheads="1"/>
          </p:cNvSpPr>
          <p:nvPr>
            <p:custDataLst>
              <p:tags r:id="rId21"/>
            </p:custDataLst>
          </p:nvPr>
        </p:nvSpPr>
        <p:spPr bwMode="auto">
          <a:xfrm>
            <a:off x="8882839" y="6150605"/>
            <a:ext cx="2678738" cy="213202"/>
          </a:xfrm>
          <a:prstGeom prst="roundRect">
            <a:avLst>
              <a:gd name="adj" fmla="val 19373"/>
            </a:avLst>
          </a:prstGeom>
          <a:gradFill flip="none" rotWithShape="1">
            <a:gsLst>
              <a:gs pos="0">
                <a:srgbClr val="72BFEE">
                  <a:alpha val="58000"/>
                </a:srgbClr>
              </a:gs>
              <a:gs pos="100000">
                <a:srgbClr val="1682C4">
                  <a:alpha val="82000"/>
                </a:srgbClr>
              </a:gs>
            </a:gsLst>
            <a:lin ang="16200000" scaled="1"/>
            <a:tileRect/>
          </a:gradFill>
          <a:ln w="9525" algn="ctr">
            <a:gradFill>
              <a:gsLst>
                <a:gs pos="0">
                  <a:srgbClr val="299FE7">
                    <a:alpha val="78000"/>
                  </a:srgbClr>
                </a:gs>
                <a:gs pos="100000">
                  <a:srgbClr val="1682C4"/>
                </a:gs>
              </a:gsLst>
              <a:lin ang="5400000" scaled="0"/>
            </a:gra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extrusionH="76200" contourW="6350">
            <a:bevelT w="12700" h="6350"/>
            <a:extrusionClr>
              <a:schemeClr val="bg2">
                <a:lumMod val="75000"/>
              </a:schemeClr>
            </a:extrusionClr>
            <a:contourClr>
              <a:schemeClr val="bg2">
                <a:lumMod val="50000"/>
              </a:schemeClr>
            </a:contourClr>
          </a:sp3d>
        </p:spPr>
        <p:txBody>
          <a:bodyPr wrap="none" anchor="ctr"/>
          <a:lstStyle/>
          <a:p>
            <a:pPr algn="ctr">
              <a:defRPr/>
            </a:pPr>
            <a:endParaRPr lang="en-US" sz="5400" b="1">
              <a:solidFill>
                <a:schemeClr val="bg1"/>
              </a:solidFill>
              <a:latin typeface="+mj-lt"/>
            </a:endParaRPr>
          </a:p>
        </p:txBody>
      </p:sp>
      <p:sp>
        <p:nvSpPr>
          <p:cNvPr id="309" name="AutoShape 14">
            <a:extLst>
              <a:ext uri="{FF2B5EF4-FFF2-40B4-BE49-F238E27FC236}">
                <a16:creationId xmlns:a16="http://schemas.microsoft.com/office/drawing/2014/main" id="{12734954-9995-4CDC-B2F0-53CC71451868}"/>
              </a:ext>
            </a:extLst>
          </p:cNvPr>
          <p:cNvSpPr>
            <a:spLocks noChangeArrowheads="1"/>
          </p:cNvSpPr>
          <p:nvPr>
            <p:custDataLst>
              <p:tags r:id="rId22"/>
            </p:custDataLst>
          </p:nvPr>
        </p:nvSpPr>
        <p:spPr bwMode="auto">
          <a:xfrm>
            <a:off x="8882839" y="6546469"/>
            <a:ext cx="2678738" cy="213202"/>
          </a:xfrm>
          <a:prstGeom prst="roundRect">
            <a:avLst>
              <a:gd name="adj" fmla="val 19373"/>
            </a:avLst>
          </a:prstGeom>
          <a:gradFill flip="none" rotWithShape="1">
            <a:gsLst>
              <a:gs pos="0">
                <a:srgbClr val="72BFEE">
                  <a:alpha val="58000"/>
                </a:srgbClr>
              </a:gs>
              <a:gs pos="100000">
                <a:srgbClr val="1682C4">
                  <a:alpha val="82000"/>
                </a:srgbClr>
              </a:gs>
            </a:gsLst>
            <a:lin ang="16200000" scaled="1"/>
            <a:tileRect/>
          </a:gradFill>
          <a:ln w="9525" algn="ctr">
            <a:gradFill>
              <a:gsLst>
                <a:gs pos="0">
                  <a:srgbClr val="299FE7">
                    <a:alpha val="78000"/>
                  </a:srgbClr>
                </a:gs>
                <a:gs pos="100000">
                  <a:srgbClr val="1682C4"/>
                </a:gs>
              </a:gsLst>
              <a:lin ang="5400000" scaled="0"/>
            </a:gra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extrusionH="76200" contourW="6350">
            <a:bevelT w="12700" h="6350"/>
            <a:extrusionClr>
              <a:schemeClr val="bg2">
                <a:lumMod val="75000"/>
              </a:schemeClr>
            </a:extrusionClr>
            <a:contourClr>
              <a:schemeClr val="bg2">
                <a:lumMod val="50000"/>
              </a:schemeClr>
            </a:contourClr>
          </a:sp3d>
        </p:spPr>
        <p:txBody>
          <a:bodyPr wrap="none" anchor="ctr"/>
          <a:lstStyle/>
          <a:p>
            <a:pPr algn="ctr"/>
            <a:endParaRPr lang="en-US" sz="5400" b="1">
              <a:solidFill>
                <a:schemeClr val="bg1"/>
              </a:solidFill>
              <a:latin typeface="+mj-lt"/>
            </a:endParaRPr>
          </a:p>
        </p:txBody>
      </p:sp>
      <p:sp>
        <p:nvSpPr>
          <p:cNvPr id="310" name="AutoShape 14">
            <a:extLst>
              <a:ext uri="{FF2B5EF4-FFF2-40B4-BE49-F238E27FC236}">
                <a16:creationId xmlns:a16="http://schemas.microsoft.com/office/drawing/2014/main" id="{55F5786D-3D44-4EAB-AA61-6D7E9215B20B}"/>
              </a:ext>
            </a:extLst>
          </p:cNvPr>
          <p:cNvSpPr>
            <a:spLocks noChangeArrowheads="1"/>
          </p:cNvSpPr>
          <p:nvPr>
            <p:custDataLst>
              <p:tags r:id="rId23"/>
            </p:custDataLst>
          </p:nvPr>
        </p:nvSpPr>
        <p:spPr bwMode="auto">
          <a:xfrm>
            <a:off x="8882839" y="6942333"/>
            <a:ext cx="2678738" cy="213202"/>
          </a:xfrm>
          <a:prstGeom prst="roundRect">
            <a:avLst>
              <a:gd name="adj" fmla="val 19373"/>
            </a:avLst>
          </a:prstGeom>
          <a:gradFill flip="none" rotWithShape="1">
            <a:gsLst>
              <a:gs pos="0">
                <a:srgbClr val="72BFEE">
                  <a:alpha val="58000"/>
                </a:srgbClr>
              </a:gs>
              <a:gs pos="100000">
                <a:srgbClr val="1682C4">
                  <a:alpha val="82000"/>
                </a:srgbClr>
              </a:gs>
            </a:gsLst>
            <a:lin ang="16200000" scaled="1"/>
            <a:tileRect/>
          </a:gradFill>
          <a:ln w="9525" algn="ctr">
            <a:gradFill>
              <a:gsLst>
                <a:gs pos="0">
                  <a:srgbClr val="299FE7">
                    <a:alpha val="78000"/>
                  </a:srgbClr>
                </a:gs>
                <a:gs pos="100000">
                  <a:srgbClr val="1682C4"/>
                </a:gs>
              </a:gsLst>
              <a:lin ang="5400000" scaled="0"/>
            </a:gra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extrusionH="76200" contourW="6350">
            <a:bevelT w="12700" h="6350"/>
            <a:extrusionClr>
              <a:schemeClr val="bg2">
                <a:lumMod val="75000"/>
              </a:schemeClr>
            </a:extrusionClr>
            <a:contourClr>
              <a:schemeClr val="bg2">
                <a:lumMod val="50000"/>
              </a:schemeClr>
            </a:contourClr>
          </a:sp3d>
        </p:spPr>
        <p:txBody>
          <a:bodyPr wrap="none" anchor="ctr"/>
          <a:lstStyle/>
          <a:p>
            <a:pPr algn="ctr"/>
            <a:endParaRPr lang="en-US" sz="5400" b="1">
              <a:solidFill>
                <a:schemeClr val="bg1"/>
              </a:solidFill>
              <a:latin typeface="+mj-lt"/>
            </a:endParaRPr>
          </a:p>
        </p:txBody>
      </p:sp>
      <p:sp>
        <p:nvSpPr>
          <p:cNvPr id="311" name="AutoShape 14">
            <a:extLst>
              <a:ext uri="{FF2B5EF4-FFF2-40B4-BE49-F238E27FC236}">
                <a16:creationId xmlns:a16="http://schemas.microsoft.com/office/drawing/2014/main" id="{584AC5F9-8436-437B-8BFF-E0EF7B0EB9B8}"/>
              </a:ext>
            </a:extLst>
          </p:cNvPr>
          <p:cNvSpPr>
            <a:spLocks noChangeArrowheads="1"/>
          </p:cNvSpPr>
          <p:nvPr>
            <p:custDataLst>
              <p:tags r:id="rId24"/>
            </p:custDataLst>
          </p:nvPr>
        </p:nvSpPr>
        <p:spPr bwMode="auto">
          <a:xfrm>
            <a:off x="8882839" y="7338195"/>
            <a:ext cx="2678738" cy="213202"/>
          </a:xfrm>
          <a:prstGeom prst="roundRect">
            <a:avLst>
              <a:gd name="adj" fmla="val 19373"/>
            </a:avLst>
          </a:prstGeom>
          <a:gradFill flip="none" rotWithShape="1">
            <a:gsLst>
              <a:gs pos="0">
                <a:srgbClr val="72BFEE">
                  <a:alpha val="58000"/>
                </a:srgbClr>
              </a:gs>
              <a:gs pos="100000">
                <a:srgbClr val="1682C4">
                  <a:alpha val="82000"/>
                </a:srgbClr>
              </a:gs>
            </a:gsLst>
            <a:lin ang="16200000" scaled="1"/>
            <a:tileRect/>
          </a:gradFill>
          <a:ln w="9525" algn="ctr">
            <a:gradFill>
              <a:gsLst>
                <a:gs pos="0">
                  <a:srgbClr val="299FE7">
                    <a:alpha val="78000"/>
                  </a:srgbClr>
                </a:gs>
                <a:gs pos="100000">
                  <a:srgbClr val="1682C4"/>
                </a:gs>
              </a:gsLst>
              <a:lin ang="5400000" scaled="0"/>
            </a:gra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extrusionH="76200" contourW="6350">
            <a:bevelT w="12700" h="6350"/>
            <a:extrusionClr>
              <a:schemeClr val="bg2">
                <a:lumMod val="75000"/>
              </a:schemeClr>
            </a:extrusionClr>
            <a:contourClr>
              <a:schemeClr val="bg2">
                <a:lumMod val="50000"/>
              </a:schemeClr>
            </a:contourClr>
          </a:sp3d>
        </p:spPr>
        <p:txBody>
          <a:bodyPr wrap="none" anchor="ctr"/>
          <a:lstStyle/>
          <a:p>
            <a:pPr algn="ctr"/>
            <a:endParaRPr lang="en-US" sz="5400" b="1">
              <a:solidFill>
                <a:schemeClr val="bg1"/>
              </a:solidFill>
              <a:latin typeface="+mj-lt"/>
            </a:endParaRPr>
          </a:p>
        </p:txBody>
      </p:sp>
      <p:sp>
        <p:nvSpPr>
          <p:cNvPr id="312" name="AutoShape 14">
            <a:extLst>
              <a:ext uri="{FF2B5EF4-FFF2-40B4-BE49-F238E27FC236}">
                <a16:creationId xmlns:a16="http://schemas.microsoft.com/office/drawing/2014/main" id="{4CA4642A-D549-48FD-B1BE-08EFEA424797}"/>
              </a:ext>
            </a:extLst>
          </p:cNvPr>
          <p:cNvSpPr>
            <a:spLocks noChangeArrowheads="1"/>
          </p:cNvSpPr>
          <p:nvPr>
            <p:custDataLst>
              <p:tags r:id="rId25"/>
            </p:custDataLst>
          </p:nvPr>
        </p:nvSpPr>
        <p:spPr bwMode="auto">
          <a:xfrm>
            <a:off x="8882839" y="7734059"/>
            <a:ext cx="2678738" cy="213202"/>
          </a:xfrm>
          <a:prstGeom prst="roundRect">
            <a:avLst>
              <a:gd name="adj" fmla="val 19373"/>
            </a:avLst>
          </a:prstGeom>
          <a:gradFill flip="none" rotWithShape="1">
            <a:gsLst>
              <a:gs pos="0">
                <a:srgbClr val="72BFEE">
                  <a:alpha val="58000"/>
                </a:srgbClr>
              </a:gs>
              <a:gs pos="100000">
                <a:srgbClr val="1682C4">
                  <a:alpha val="82000"/>
                </a:srgbClr>
              </a:gs>
            </a:gsLst>
            <a:lin ang="16200000" scaled="1"/>
            <a:tileRect/>
          </a:gradFill>
          <a:ln w="9525" algn="ctr">
            <a:gradFill>
              <a:gsLst>
                <a:gs pos="0">
                  <a:srgbClr val="299FE7">
                    <a:alpha val="78000"/>
                  </a:srgbClr>
                </a:gs>
                <a:gs pos="100000">
                  <a:srgbClr val="1682C4"/>
                </a:gs>
              </a:gsLst>
              <a:lin ang="5400000" scaled="0"/>
            </a:gra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extrusionH="76200" contourW="6350">
            <a:bevelT w="12700" h="6350"/>
            <a:extrusionClr>
              <a:schemeClr val="bg2">
                <a:lumMod val="75000"/>
              </a:schemeClr>
            </a:extrusionClr>
            <a:contourClr>
              <a:schemeClr val="bg2">
                <a:lumMod val="50000"/>
              </a:schemeClr>
            </a:contourClr>
          </a:sp3d>
        </p:spPr>
        <p:txBody>
          <a:bodyPr wrap="none" anchor="ctr"/>
          <a:lstStyle/>
          <a:p>
            <a:pPr algn="ctr"/>
            <a:endParaRPr lang="en-US" sz="5400" b="1">
              <a:solidFill>
                <a:schemeClr val="bg1"/>
              </a:solidFill>
              <a:latin typeface="+mj-lt"/>
            </a:endParaRPr>
          </a:p>
        </p:txBody>
      </p:sp>
      <p:sp>
        <p:nvSpPr>
          <p:cNvPr id="313" name="AutoShape 14">
            <a:extLst>
              <a:ext uri="{FF2B5EF4-FFF2-40B4-BE49-F238E27FC236}">
                <a16:creationId xmlns:a16="http://schemas.microsoft.com/office/drawing/2014/main" id="{FA9C32EB-25FD-4E37-83D0-C9ECD5CBA883}"/>
              </a:ext>
            </a:extLst>
          </p:cNvPr>
          <p:cNvSpPr>
            <a:spLocks noChangeArrowheads="1"/>
          </p:cNvSpPr>
          <p:nvPr>
            <p:custDataLst>
              <p:tags r:id="rId26"/>
            </p:custDataLst>
          </p:nvPr>
        </p:nvSpPr>
        <p:spPr bwMode="auto">
          <a:xfrm>
            <a:off x="8882839" y="8129919"/>
            <a:ext cx="2678738" cy="213202"/>
          </a:xfrm>
          <a:prstGeom prst="roundRect">
            <a:avLst>
              <a:gd name="adj" fmla="val 19373"/>
            </a:avLst>
          </a:prstGeom>
          <a:gradFill flip="none" rotWithShape="1">
            <a:gsLst>
              <a:gs pos="0">
                <a:srgbClr val="72BFEE">
                  <a:alpha val="58000"/>
                </a:srgbClr>
              </a:gs>
              <a:gs pos="100000">
                <a:srgbClr val="1682C4">
                  <a:alpha val="82000"/>
                </a:srgbClr>
              </a:gs>
            </a:gsLst>
            <a:lin ang="16200000" scaled="1"/>
            <a:tileRect/>
          </a:gradFill>
          <a:ln w="9525" algn="ctr">
            <a:gradFill>
              <a:gsLst>
                <a:gs pos="0">
                  <a:srgbClr val="299FE7">
                    <a:alpha val="78000"/>
                  </a:srgbClr>
                </a:gs>
                <a:gs pos="100000">
                  <a:srgbClr val="1682C4"/>
                </a:gs>
              </a:gsLst>
              <a:lin ang="5400000" scaled="0"/>
            </a:gra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extrusionH="76200" contourW="6350">
            <a:bevelT w="12700" h="6350"/>
            <a:extrusionClr>
              <a:schemeClr val="bg2">
                <a:lumMod val="75000"/>
              </a:schemeClr>
            </a:extrusionClr>
            <a:contourClr>
              <a:schemeClr val="bg2">
                <a:lumMod val="50000"/>
              </a:schemeClr>
            </a:contourClr>
          </a:sp3d>
        </p:spPr>
        <p:txBody>
          <a:bodyPr wrap="none" anchor="ctr"/>
          <a:lstStyle/>
          <a:p>
            <a:pPr algn="ctr"/>
            <a:endParaRPr lang="en-US" sz="5400" b="1">
              <a:solidFill>
                <a:schemeClr val="bg1"/>
              </a:solidFill>
              <a:latin typeface="+mj-lt"/>
            </a:endParaRPr>
          </a:p>
        </p:txBody>
      </p:sp>
      <p:sp>
        <p:nvSpPr>
          <p:cNvPr id="314" name="Left Arrow 310">
            <a:extLst>
              <a:ext uri="{FF2B5EF4-FFF2-40B4-BE49-F238E27FC236}">
                <a16:creationId xmlns:a16="http://schemas.microsoft.com/office/drawing/2014/main" id="{898F78AC-91F9-480B-A8AF-555F46F8A1AF}"/>
              </a:ext>
            </a:extLst>
          </p:cNvPr>
          <p:cNvSpPr/>
          <p:nvPr>
            <p:custDataLst>
              <p:tags r:id="rId27"/>
            </p:custDataLst>
          </p:nvPr>
        </p:nvSpPr>
        <p:spPr>
          <a:xfrm flipH="1" flipV="1">
            <a:off x="11576600" y="4446296"/>
            <a:ext cx="2678740" cy="407644"/>
          </a:xfrm>
          <a:prstGeom prst="leftArrow">
            <a:avLst>
              <a:gd name="adj1" fmla="val 50000"/>
              <a:gd name="adj2" fmla="val 67949"/>
            </a:avLst>
          </a:prstGeom>
          <a:gradFill>
            <a:gsLst>
              <a:gs pos="0">
                <a:srgbClr val="299FE7"/>
              </a:gs>
              <a:gs pos="100000">
                <a:schemeClr val="tx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bg1"/>
              </a:solidFill>
            </a:endParaRPr>
          </a:p>
        </p:txBody>
      </p:sp>
      <p:sp>
        <p:nvSpPr>
          <p:cNvPr id="315" name="Left Arrow 311">
            <a:extLst>
              <a:ext uri="{FF2B5EF4-FFF2-40B4-BE49-F238E27FC236}">
                <a16:creationId xmlns:a16="http://schemas.microsoft.com/office/drawing/2014/main" id="{FB4524E8-457F-42DB-8DB1-E3D9431078EC}"/>
              </a:ext>
            </a:extLst>
          </p:cNvPr>
          <p:cNvSpPr/>
          <p:nvPr>
            <p:custDataLst>
              <p:tags r:id="rId28"/>
            </p:custDataLst>
          </p:nvPr>
        </p:nvSpPr>
        <p:spPr>
          <a:xfrm flipH="1">
            <a:off x="10385960" y="7139882"/>
            <a:ext cx="3840480" cy="317500"/>
          </a:xfrm>
          <a:prstGeom prst="leftArrow">
            <a:avLst>
              <a:gd name="adj1" fmla="val 50000"/>
              <a:gd name="adj2" fmla="val 67949"/>
            </a:avLst>
          </a:prstGeom>
          <a:gradFill>
            <a:gsLst>
              <a:gs pos="0">
                <a:srgbClr val="299FE7"/>
              </a:gs>
              <a:gs pos="100000">
                <a:schemeClr val="tx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700">
              <a:solidFill>
                <a:schemeClr val="bg1"/>
              </a:solidFill>
            </a:endParaRPr>
          </a:p>
        </p:txBody>
      </p:sp>
      <p:pic>
        <p:nvPicPr>
          <p:cNvPr id="316" name="Picture 315">
            <a:extLst>
              <a:ext uri="{FF2B5EF4-FFF2-40B4-BE49-F238E27FC236}">
                <a16:creationId xmlns:a16="http://schemas.microsoft.com/office/drawing/2014/main" id="{60C8C7B2-8FA6-442B-813F-561CDA7FD5A4}"/>
              </a:ext>
            </a:extLst>
          </p:cNvPr>
          <p:cNvPicPr>
            <a:picLocks noChangeAspect="1"/>
          </p:cNvPicPr>
          <p:nvPr/>
        </p:nvPicPr>
        <p:blipFill>
          <a:blip r:embed="rId280"/>
          <a:stretch>
            <a:fillRect/>
          </a:stretch>
        </p:blipFill>
        <p:spPr>
          <a:xfrm>
            <a:off x="13768931" y="3102496"/>
            <a:ext cx="1014286" cy="371428"/>
          </a:xfrm>
          <a:prstGeom prst="rect">
            <a:avLst/>
          </a:prstGeom>
        </p:spPr>
      </p:pic>
      <p:sp>
        <p:nvSpPr>
          <p:cNvPr id="318" name="Footer Placeholder 2">
            <a:extLst>
              <a:ext uri="{FF2B5EF4-FFF2-40B4-BE49-F238E27FC236}">
                <a16:creationId xmlns:a16="http://schemas.microsoft.com/office/drawing/2014/main" id="{D7E64803-820D-4225-A6A6-3A5CCED7D060}"/>
              </a:ext>
            </a:extLst>
          </p:cNvPr>
          <p:cNvSpPr>
            <a:spLocks noGrp="1"/>
          </p:cNvSpPr>
          <p:nvPr/>
        </p:nvSpPr>
        <p:spPr>
          <a:xfrm>
            <a:off x="11706453" y="9529547"/>
            <a:ext cx="1616500" cy="547690"/>
          </a:xfrm>
          <a:prstGeom prst="rect">
            <a:avLst/>
          </a:prstGeom>
        </p:spPr>
        <p:txBody>
          <a:bodyPr vert="horz" lIns="137160" tIns="68580" rIns="137160" bIns="68580" rtlCol="0" anchor="ctr"/>
          <a:lstStyle>
            <a:defPPr>
              <a:defRPr lang="en-US"/>
            </a:defPPr>
            <a:lvl1pPr algn="ctr" rtl="0" fontAlgn="base">
              <a:spcBef>
                <a:spcPct val="0"/>
              </a:spcBef>
              <a:spcAft>
                <a:spcPct val="0"/>
              </a:spcAft>
              <a:defRPr sz="900" kern="1200">
                <a:solidFill>
                  <a:schemeClr val="tx1">
                    <a:tint val="75000"/>
                  </a:schemeClr>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US" sz="1350">
                <a:solidFill>
                  <a:schemeClr val="bg1"/>
                </a:solidFill>
              </a:rPr>
              <a:t>© NVIDIA 2013</a:t>
            </a:r>
          </a:p>
        </p:txBody>
      </p:sp>
      <p:sp>
        <p:nvSpPr>
          <p:cNvPr id="319" name="TextBox 318">
            <a:extLst>
              <a:ext uri="{FF2B5EF4-FFF2-40B4-BE49-F238E27FC236}">
                <a16:creationId xmlns:a16="http://schemas.microsoft.com/office/drawing/2014/main" id="{9E0D7763-1C5B-48CA-9F35-AAD0CB7941FD}"/>
              </a:ext>
            </a:extLst>
          </p:cNvPr>
          <p:cNvSpPr txBox="1"/>
          <p:nvPr/>
        </p:nvSpPr>
        <p:spPr>
          <a:xfrm>
            <a:off x="5747383" y="9646426"/>
            <a:ext cx="6454588" cy="3139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pPr>
            <a:r>
              <a:rPr lang="en-US" sz="1600">
                <a:solidFill>
                  <a:schemeClr val="bg1"/>
                </a:solidFill>
                <a:latin typeface="Trebuchet MS" panose="020B0603020202020204" pitchFamily="34" charset="0"/>
              </a:rPr>
              <a:t>Slide adapted from NVIDIA Accelerated Computing Teaching Kit</a:t>
            </a:r>
          </a:p>
        </p:txBody>
      </p:sp>
    </p:spTree>
    <p:extLst>
      <p:ext uri="{BB962C8B-B14F-4D97-AF65-F5344CB8AC3E}">
        <p14:creationId xmlns:p14="http://schemas.microsoft.com/office/powerpoint/2010/main" val="251236769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A6E9EF-A838-40FB-82A3-303B1F4419C2}"/>
              </a:ext>
            </a:extLst>
          </p:cNvPr>
          <p:cNvSpPr>
            <a:spLocks noGrp="1"/>
          </p:cNvSpPr>
          <p:nvPr>
            <p:ph type="title"/>
          </p:nvPr>
        </p:nvSpPr>
        <p:spPr>
          <a:xfrm>
            <a:off x="805090" y="732896"/>
            <a:ext cx="16622192" cy="984885"/>
          </a:xfrm>
        </p:spPr>
        <p:txBody>
          <a:bodyPr/>
          <a:lstStyle/>
          <a:p>
            <a:r>
              <a:rPr lang="en-US"/>
              <a:t>Amdahl’s Law (*</a:t>
            </a:r>
            <a:r>
              <a:rPr lang="en-US" err="1"/>
              <a:t>Tuomanen</a:t>
            </a:r>
            <a:r>
              <a:rPr lang="en-US"/>
              <a:t>, 2018)</a:t>
            </a:r>
          </a:p>
        </p:txBody>
      </p:sp>
      <p:sp>
        <p:nvSpPr>
          <p:cNvPr id="3" name="Content Placeholder 2">
            <a:extLst>
              <a:ext uri="{FF2B5EF4-FFF2-40B4-BE49-F238E27FC236}">
                <a16:creationId xmlns:a16="http://schemas.microsoft.com/office/drawing/2014/main" id="{FDE9CC8A-2776-4867-8AA0-80AD2CE3872B}"/>
              </a:ext>
            </a:extLst>
          </p:cNvPr>
          <p:cNvSpPr>
            <a:spLocks noGrp="1"/>
          </p:cNvSpPr>
          <p:nvPr>
            <p:ph idx="1"/>
          </p:nvPr>
        </p:nvSpPr>
        <p:spPr>
          <a:xfrm>
            <a:off x="1171525" y="2820265"/>
            <a:ext cx="11572876" cy="5450682"/>
          </a:xfrm>
        </p:spPr>
        <p:txBody>
          <a:bodyPr/>
          <a:lstStyle/>
          <a:p>
            <a:endParaRPr lang="en-US"/>
          </a:p>
          <a:p>
            <a:r>
              <a:rPr lang="en-US" sz="2400"/>
              <a:t>Speedup = </a:t>
            </a:r>
          </a:p>
          <a:p>
            <a:endParaRPr lang="en-US"/>
          </a:p>
          <a:p>
            <a:endParaRPr lang="en-US"/>
          </a:p>
          <a:p>
            <a:endParaRPr lang="en-US" sz="2400"/>
          </a:p>
          <a:p>
            <a:r>
              <a:rPr lang="en-US" sz="2400"/>
              <a:t>p= proportion of code that can be parallelizable       </a:t>
            </a:r>
          </a:p>
          <a:p>
            <a:r>
              <a:rPr lang="en-US" sz="2400"/>
              <a:t>N= number of GPU </a:t>
            </a:r>
            <a:r>
              <a:rPr lang="en-US" sz="2400" err="1"/>
              <a:t>cuda</a:t>
            </a:r>
            <a:r>
              <a:rPr lang="en-US" sz="2400"/>
              <a:t> cores  </a:t>
            </a:r>
          </a:p>
          <a:p>
            <a:endParaRPr lang="en-US" u="sng"/>
          </a:p>
        </p:txBody>
      </p:sp>
      <p:sp>
        <p:nvSpPr>
          <p:cNvPr id="5" name="Footer Placeholder 4">
            <a:extLst>
              <a:ext uri="{FF2B5EF4-FFF2-40B4-BE49-F238E27FC236}">
                <a16:creationId xmlns:a16="http://schemas.microsoft.com/office/drawing/2014/main" id="{4C607CF4-8B15-4D5F-8737-B96819116965}"/>
              </a:ext>
            </a:extLst>
          </p:cNvPr>
          <p:cNvSpPr>
            <a:spLocks noGrp="1"/>
          </p:cNvSpPr>
          <p:nvPr>
            <p:ph type="ftr" sz="quarter" idx="3"/>
          </p:nvPr>
        </p:nvSpPr>
        <p:spPr bwMode="auto">
          <a:xfrm>
            <a:off x="2355851" y="12474250"/>
            <a:ext cx="1038855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t" anchorCtr="0" compatLnSpc="1">
            <a:prstTxWarp prst="textNoShape">
              <a:avLst/>
            </a:prstTxWarp>
          </a:bodyPr>
          <a:lstStyle>
            <a:defPPr>
              <a:defRPr lang="en-US"/>
            </a:defPPr>
            <a:lvl1pPr algn="ctr" rtl="0" eaLnBrk="1" fontAlgn="base" hangingPunct="1">
              <a:spcBef>
                <a:spcPct val="0"/>
              </a:spcBef>
              <a:spcAft>
                <a:spcPct val="0"/>
              </a:spcAft>
              <a:defRPr sz="2800" kern="1200">
                <a:solidFill>
                  <a:schemeClr val="tx1"/>
                </a:solidFill>
                <a:latin typeface="Arial" charset="0"/>
                <a:ea typeface="+mn-ea"/>
                <a:cs typeface="+mn-cs"/>
              </a:defRPr>
            </a:lvl1pPr>
            <a:lvl2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2743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3657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4572000" algn="l" defTabSz="1828800" rtl="0" eaLnBrk="1" latinLnBrk="0" hangingPunct="1">
              <a:defRPr kern="1200">
                <a:solidFill>
                  <a:schemeClr val="tx1"/>
                </a:solidFill>
                <a:latin typeface="Arial" panose="020B0604020202020204" pitchFamily="34" charset="0"/>
                <a:ea typeface="+mn-ea"/>
                <a:cs typeface="+mn-cs"/>
              </a:defRPr>
            </a:lvl6pPr>
            <a:lvl7pPr marL="5486400" algn="l" defTabSz="1828800" rtl="0" eaLnBrk="1" latinLnBrk="0" hangingPunct="1">
              <a:defRPr kern="1200">
                <a:solidFill>
                  <a:schemeClr val="tx1"/>
                </a:solidFill>
                <a:latin typeface="Arial" panose="020B0604020202020204" pitchFamily="34" charset="0"/>
                <a:ea typeface="+mn-ea"/>
                <a:cs typeface="+mn-cs"/>
              </a:defRPr>
            </a:lvl7pPr>
            <a:lvl8pPr marL="6400800" algn="l" defTabSz="1828800" rtl="0" eaLnBrk="1" latinLnBrk="0" hangingPunct="1">
              <a:defRPr kern="1200">
                <a:solidFill>
                  <a:schemeClr val="tx1"/>
                </a:solidFill>
                <a:latin typeface="Arial" panose="020B0604020202020204" pitchFamily="34" charset="0"/>
                <a:ea typeface="+mn-ea"/>
                <a:cs typeface="+mn-cs"/>
              </a:defRPr>
            </a:lvl8pPr>
            <a:lvl9pPr marL="7315200" algn="l" defTabSz="1828800" rtl="0" eaLnBrk="1" latinLnBrk="0" hangingPunct="1">
              <a:defRPr kern="1200">
                <a:solidFill>
                  <a:schemeClr val="tx1"/>
                </a:solidFill>
                <a:latin typeface="Arial" panose="020B0604020202020204" pitchFamily="34" charset="0"/>
                <a:ea typeface="+mn-ea"/>
                <a:cs typeface="+mn-cs"/>
              </a:defRPr>
            </a:lvl9pPr>
          </a:lstStyle>
          <a:p>
            <a:pPr algn="l">
              <a:defRPr/>
            </a:pPr>
            <a:r>
              <a:rPr lang="en-US">
                <a:solidFill>
                  <a:schemeClr val="bg1"/>
                </a:solidFill>
              </a:rPr>
              <a:t>Data 604: Data Management</a:t>
            </a:r>
          </a:p>
        </p:txBody>
      </p:sp>
      <p:graphicFrame>
        <p:nvGraphicFramePr>
          <p:cNvPr id="6" name="Table 5">
            <a:extLst>
              <a:ext uri="{FF2B5EF4-FFF2-40B4-BE49-F238E27FC236}">
                <a16:creationId xmlns:a16="http://schemas.microsoft.com/office/drawing/2014/main" id="{2F323833-4A57-4C5A-915B-0DD0ADA1E83D}"/>
              </a:ext>
            </a:extLst>
          </p:cNvPr>
          <p:cNvGraphicFramePr>
            <a:graphicFrameLocks noGrp="1"/>
          </p:cNvGraphicFramePr>
          <p:nvPr>
            <p:extLst>
              <p:ext uri="{D42A27DB-BD31-4B8C-83A1-F6EECF244321}">
                <p14:modId xmlns:p14="http://schemas.microsoft.com/office/powerpoint/2010/main" val="3224418129"/>
              </p:ext>
            </p:extLst>
          </p:nvPr>
        </p:nvGraphicFramePr>
        <p:xfrm>
          <a:off x="3791268" y="3115620"/>
          <a:ext cx="3780420" cy="1128720"/>
        </p:xfrm>
        <a:graphic>
          <a:graphicData uri="http://schemas.openxmlformats.org/drawingml/2006/table">
            <a:tbl>
              <a:tblPr firstRow="1" bandRow="1">
                <a:tableStyleId>{F5AB1C69-6EDB-4FF4-983F-18BD219EF322}</a:tableStyleId>
              </a:tblPr>
              <a:tblGrid>
                <a:gridCol w="3780420">
                  <a:extLst>
                    <a:ext uri="{9D8B030D-6E8A-4147-A177-3AD203B41FA5}">
                      <a16:colId xmlns:a16="http://schemas.microsoft.com/office/drawing/2014/main" val="1399892749"/>
                    </a:ext>
                  </a:extLst>
                </a:gridCol>
              </a:tblGrid>
              <a:tr h="572460">
                <a:tc>
                  <a:txBody>
                    <a:bodyPr/>
                    <a:lstStyle/>
                    <a:p>
                      <a:pPr algn="ctr"/>
                      <a:r>
                        <a:rPr lang="en-US" sz="2000" b="0">
                          <a:solidFill>
                            <a:schemeClr val="tx1"/>
                          </a:solidFill>
                        </a:rPr>
                        <a:t>1</a:t>
                      </a:r>
                    </a:p>
                  </a:txBody>
                  <a:tcPr marL="137160" marR="137160" marT="68580" marB="68580">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7263636"/>
                  </a:ext>
                </a:extLst>
              </a:tr>
              <a:tr h="556260">
                <a:tc>
                  <a:txBody>
                    <a:bodyPr/>
                    <a:lstStyle/>
                    <a:p>
                      <a:pPr algn="ctr"/>
                      <a:r>
                        <a:rPr lang="en-US" sz="2000">
                          <a:solidFill>
                            <a:schemeClr val="bg1"/>
                          </a:solidFill>
                        </a:rPr>
                        <a:t>(1 – p) + p / N</a:t>
                      </a:r>
                    </a:p>
                  </a:txBody>
                  <a:tcPr marL="137160" marR="137160" marT="68580" marB="68580">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3407925778"/>
                  </a:ext>
                </a:extLst>
              </a:tr>
            </a:tbl>
          </a:graphicData>
        </a:graphic>
      </p:graphicFrame>
      <p:sp>
        <p:nvSpPr>
          <p:cNvPr id="7" name="Footer Placeholder 4">
            <a:extLst>
              <a:ext uri="{FF2B5EF4-FFF2-40B4-BE49-F238E27FC236}">
                <a16:creationId xmlns:a16="http://schemas.microsoft.com/office/drawing/2014/main" id="{B16938B6-185E-4E2B-AEE5-E6F84C1CEAD5}"/>
              </a:ext>
            </a:extLst>
          </p:cNvPr>
          <p:cNvSpPr txBox="1">
            <a:spLocks/>
          </p:cNvSpPr>
          <p:nvPr/>
        </p:nvSpPr>
        <p:spPr bwMode="auto">
          <a:xfrm>
            <a:off x="5447004" y="9016243"/>
            <a:ext cx="7791412" cy="71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37160" tIns="68580" rIns="137160" bIns="68580" numCol="1" anchor="t" anchorCtr="0" compatLnSpc="1">
            <a:prstTxWarp prst="textNoShape">
              <a:avLst/>
            </a:prstTxWarp>
          </a:bodyPr>
          <a:lstStyle>
            <a:defPPr>
              <a:defRPr lang="en-US"/>
            </a:defPPr>
            <a:lvl1pPr algn="ctr" rtl="0" eaLnBrk="1" fontAlgn="base" hangingPunct="1">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a:lstStyle>
          <a:p>
            <a:pPr algn="l">
              <a:defRPr/>
            </a:pPr>
            <a:r>
              <a:rPr lang="en-US" sz="2100">
                <a:solidFill>
                  <a:schemeClr val="bg1"/>
                </a:solidFill>
              </a:rPr>
              <a:t>*Hands-On GPU Programming with Python and CUDA</a:t>
            </a:r>
          </a:p>
        </p:txBody>
      </p:sp>
    </p:spTree>
    <p:extLst>
      <p:ext uri="{BB962C8B-B14F-4D97-AF65-F5344CB8AC3E}">
        <p14:creationId xmlns:p14="http://schemas.microsoft.com/office/powerpoint/2010/main" val="24097756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D1FE7-1D34-4559-96AB-48C3821FDEE6}"/>
              </a:ext>
            </a:extLst>
          </p:cNvPr>
          <p:cNvSpPr>
            <a:spLocks noGrp="1"/>
          </p:cNvSpPr>
          <p:nvPr>
            <p:ph type="title"/>
          </p:nvPr>
        </p:nvSpPr>
        <p:spPr/>
        <p:txBody>
          <a:bodyPr/>
          <a:lstStyle/>
          <a:p>
            <a:r>
              <a:rPr lang="en-US"/>
              <a:t>Learning Objectives</a:t>
            </a:r>
          </a:p>
        </p:txBody>
      </p:sp>
      <p:sp>
        <p:nvSpPr>
          <p:cNvPr id="3" name="Content Placeholder 2">
            <a:extLst>
              <a:ext uri="{FF2B5EF4-FFF2-40B4-BE49-F238E27FC236}">
                <a16:creationId xmlns:a16="http://schemas.microsoft.com/office/drawing/2014/main" id="{70CE5E91-4E6F-401A-B22E-2D496BADBBA0}"/>
              </a:ext>
            </a:extLst>
          </p:cNvPr>
          <p:cNvSpPr>
            <a:spLocks noGrp="1"/>
          </p:cNvSpPr>
          <p:nvPr>
            <p:ph idx="1"/>
          </p:nvPr>
        </p:nvSpPr>
        <p:spPr/>
        <p:txBody>
          <a:bodyPr/>
          <a:lstStyle/>
          <a:p>
            <a:pPr marL="342900" indent="-342900">
              <a:buFont typeface="Arial" panose="020B0604020202020204" pitchFamily="34" charset="0"/>
              <a:buChar char="•"/>
            </a:pPr>
            <a:r>
              <a:rPr lang="en-US" sz="2400"/>
              <a:t>Describe the different types of hardware implementations for AI computing such as Edge, Embedded, Cloud and On-Premise.</a:t>
            </a:r>
          </a:p>
          <a:p>
            <a:pPr marL="342900" indent="-342900">
              <a:buFont typeface="Arial" panose="020B0604020202020204" pitchFamily="34" charset="0"/>
              <a:buChar char="•"/>
            </a:pPr>
            <a:r>
              <a:rPr lang="en-US" sz="2400"/>
              <a:t>Describe the difference between CPU and GPU processing</a:t>
            </a:r>
          </a:p>
          <a:p>
            <a:pPr marL="342900" indent="-342900">
              <a:buFont typeface="Arial" panose="020B0604020202020204" pitchFamily="34" charset="0"/>
              <a:buChar char="•"/>
            </a:pPr>
            <a:r>
              <a:rPr lang="en-US" sz="2400"/>
              <a:t>Write and execute code and compare differences between CPU and GPUs</a:t>
            </a:r>
          </a:p>
          <a:p>
            <a:pPr marL="457200" lvl="0" indent="-457200">
              <a:buFont typeface="Arial" panose="020B0604020202020204" pitchFamily="34" charset="0"/>
              <a:buChar char="•"/>
            </a:pPr>
            <a:endParaRPr lang="en-US" sz="2400"/>
          </a:p>
          <a:p>
            <a:endParaRPr lang="en-US"/>
          </a:p>
          <a:p>
            <a:endParaRPr lang="en-US"/>
          </a:p>
        </p:txBody>
      </p:sp>
      <p:sp>
        <p:nvSpPr>
          <p:cNvPr id="4" name="Slide Number Placeholder 3">
            <a:extLst>
              <a:ext uri="{FF2B5EF4-FFF2-40B4-BE49-F238E27FC236}">
                <a16:creationId xmlns:a16="http://schemas.microsoft.com/office/drawing/2014/main" id="{7807D2C4-462F-429D-8FCA-FE9E801DFA1C}"/>
              </a:ext>
            </a:extLst>
          </p:cNvPr>
          <p:cNvSpPr>
            <a:spLocks noGrp="1"/>
          </p:cNvSpPr>
          <p:nvPr>
            <p:ph type="sldNum" sz="quarter" idx="12"/>
          </p:nvPr>
        </p:nvSpPr>
        <p:spPr/>
        <p:txBody>
          <a:bodyPr/>
          <a:lstStyle/>
          <a:p>
            <a:pPr>
              <a:defRPr/>
            </a:pPr>
            <a:fld id="{7499886E-1778-41FD-B810-C2A5ABCE85E5}" type="slidenum">
              <a:rPr lang="en-US" altLang="en-US" smtClean="0"/>
              <a:pPr>
                <a:defRPr/>
              </a:pPr>
              <a:t>4</a:t>
            </a:fld>
            <a:endParaRPr lang="en-US" altLang="en-US"/>
          </a:p>
        </p:txBody>
      </p:sp>
    </p:spTree>
    <p:extLst>
      <p:ext uri="{BB962C8B-B14F-4D97-AF65-F5344CB8AC3E}">
        <p14:creationId xmlns:p14="http://schemas.microsoft.com/office/powerpoint/2010/main" val="334598049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04DF21FA-19D6-470F-9456-9D04475D8F22}"/>
              </a:ext>
            </a:extLst>
          </p:cNvPr>
          <p:cNvSpPr>
            <a:spLocks noGrp="1"/>
          </p:cNvSpPr>
          <p:nvPr>
            <p:ph type="ftr" sz="quarter" idx="3"/>
          </p:nvPr>
        </p:nvSpPr>
        <p:spPr bwMode="auto">
          <a:xfrm>
            <a:off x="2355851" y="12490450"/>
            <a:ext cx="1038855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t" anchorCtr="0" compatLnSpc="1">
            <a:prstTxWarp prst="textNoShape">
              <a:avLst/>
            </a:prstTxWarp>
          </a:bodyPr>
          <a:lstStyle>
            <a:defPPr>
              <a:defRPr lang="en-US"/>
            </a:defPPr>
            <a:lvl1pPr algn="ctr" rtl="0" eaLnBrk="1" fontAlgn="base" hangingPunct="1">
              <a:spcBef>
                <a:spcPct val="0"/>
              </a:spcBef>
              <a:spcAft>
                <a:spcPct val="0"/>
              </a:spcAft>
              <a:defRPr sz="2800" kern="1200">
                <a:solidFill>
                  <a:schemeClr val="tx1"/>
                </a:solidFill>
                <a:latin typeface="Arial" charset="0"/>
                <a:ea typeface="+mn-ea"/>
                <a:cs typeface="+mn-cs"/>
              </a:defRPr>
            </a:lvl1pPr>
            <a:lvl2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2743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3657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4572000" algn="l" defTabSz="1828800" rtl="0" eaLnBrk="1" latinLnBrk="0" hangingPunct="1">
              <a:defRPr kern="1200">
                <a:solidFill>
                  <a:schemeClr val="tx1"/>
                </a:solidFill>
                <a:latin typeface="Arial" panose="020B0604020202020204" pitchFamily="34" charset="0"/>
                <a:ea typeface="+mn-ea"/>
                <a:cs typeface="+mn-cs"/>
              </a:defRPr>
            </a:lvl6pPr>
            <a:lvl7pPr marL="5486400" algn="l" defTabSz="1828800" rtl="0" eaLnBrk="1" latinLnBrk="0" hangingPunct="1">
              <a:defRPr kern="1200">
                <a:solidFill>
                  <a:schemeClr val="tx1"/>
                </a:solidFill>
                <a:latin typeface="Arial" panose="020B0604020202020204" pitchFamily="34" charset="0"/>
                <a:ea typeface="+mn-ea"/>
                <a:cs typeface="+mn-cs"/>
              </a:defRPr>
            </a:lvl7pPr>
            <a:lvl8pPr marL="6400800" algn="l" defTabSz="1828800" rtl="0" eaLnBrk="1" latinLnBrk="0" hangingPunct="1">
              <a:defRPr kern="1200">
                <a:solidFill>
                  <a:schemeClr val="tx1"/>
                </a:solidFill>
                <a:latin typeface="Arial" panose="020B0604020202020204" pitchFamily="34" charset="0"/>
                <a:ea typeface="+mn-ea"/>
                <a:cs typeface="+mn-cs"/>
              </a:defRPr>
            </a:lvl8pPr>
            <a:lvl9pPr marL="7315200" algn="l" defTabSz="1828800" rtl="0" eaLnBrk="1" latinLnBrk="0" hangingPunct="1">
              <a:defRPr kern="1200">
                <a:solidFill>
                  <a:schemeClr val="tx1"/>
                </a:solidFill>
                <a:latin typeface="Arial" panose="020B0604020202020204" pitchFamily="34" charset="0"/>
                <a:ea typeface="+mn-ea"/>
                <a:cs typeface="+mn-cs"/>
              </a:defRPr>
            </a:lvl9pPr>
          </a:lstStyle>
          <a:p>
            <a:pPr algn="l">
              <a:defRPr/>
            </a:pPr>
            <a:r>
              <a:rPr lang="en-US">
                <a:solidFill>
                  <a:schemeClr val="bg1"/>
                </a:solidFill>
              </a:rPr>
              <a:t>Data 604: Data Management</a:t>
            </a:r>
          </a:p>
        </p:txBody>
      </p:sp>
      <p:sp>
        <p:nvSpPr>
          <p:cNvPr id="6" name="Title 1">
            <a:extLst>
              <a:ext uri="{FF2B5EF4-FFF2-40B4-BE49-F238E27FC236}">
                <a16:creationId xmlns:a16="http://schemas.microsoft.com/office/drawing/2014/main" id="{B8576F02-7DE4-428F-A7C9-88FEDAC50A72}"/>
              </a:ext>
            </a:extLst>
          </p:cNvPr>
          <p:cNvSpPr>
            <a:spLocks noGrp="1"/>
          </p:cNvSpPr>
          <p:nvPr>
            <p:ph type="title"/>
          </p:nvPr>
        </p:nvSpPr>
        <p:spPr>
          <a:xfrm>
            <a:off x="569255" y="749887"/>
            <a:ext cx="8699460" cy="886396"/>
          </a:xfrm>
        </p:spPr>
        <p:txBody>
          <a:bodyPr>
            <a:normAutofit/>
          </a:bodyPr>
          <a:lstStyle/>
          <a:p>
            <a:pPr algn="ctr"/>
            <a:r>
              <a:rPr lang="en-US"/>
              <a:t>Speed v. Throughput</a:t>
            </a:r>
          </a:p>
        </p:txBody>
      </p:sp>
      <p:pic>
        <p:nvPicPr>
          <p:cNvPr id="7" name="Content Placeholder 6">
            <a:extLst>
              <a:ext uri="{FF2B5EF4-FFF2-40B4-BE49-F238E27FC236}">
                <a16:creationId xmlns:a16="http://schemas.microsoft.com/office/drawing/2014/main" id="{067CDE5B-8106-4E1A-B249-927BA62A379C}"/>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2407578" y="3199452"/>
            <a:ext cx="6445486" cy="4125456"/>
          </a:xfrm>
        </p:spPr>
      </p:pic>
      <p:pic>
        <p:nvPicPr>
          <p:cNvPr id="8" name="Content Placeholder 8">
            <a:extLst>
              <a:ext uri="{FF2B5EF4-FFF2-40B4-BE49-F238E27FC236}">
                <a16:creationId xmlns:a16="http://schemas.microsoft.com/office/drawing/2014/main" id="{3CAEC410-0A07-48D5-94A7-94D81D5294F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27722" y="3189424"/>
            <a:ext cx="5490558" cy="4245240"/>
          </a:xfrm>
          <a:prstGeom prst="rect">
            <a:avLst/>
          </a:prstGeom>
        </p:spPr>
      </p:pic>
      <p:sp>
        <p:nvSpPr>
          <p:cNvPr id="9" name="Text Placeholder 4">
            <a:extLst>
              <a:ext uri="{FF2B5EF4-FFF2-40B4-BE49-F238E27FC236}">
                <a16:creationId xmlns:a16="http://schemas.microsoft.com/office/drawing/2014/main" id="{091C0F2B-E6D2-4712-8CB3-2AEF955A76BD}"/>
              </a:ext>
            </a:extLst>
          </p:cNvPr>
          <p:cNvSpPr txBox="1">
            <a:spLocks/>
          </p:cNvSpPr>
          <p:nvPr/>
        </p:nvSpPr>
        <p:spPr>
          <a:xfrm>
            <a:off x="2943789" y="2564851"/>
            <a:ext cx="7417594" cy="788194"/>
          </a:xfrm>
          <a:prstGeom prst="rect">
            <a:avLst/>
          </a:prstGeom>
        </p:spPr>
        <p:txBody>
          <a:bodyPr/>
          <a:lst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600">
                <a:solidFill>
                  <a:schemeClr val="tx1"/>
                </a:solidFill>
                <a:latin typeface="+mn-lt"/>
              </a:defRPr>
            </a:lvl5pPr>
            <a:lvl6pPr marL="2514600" indent="-228600" algn="l" rtl="0" fontAlgn="base">
              <a:spcBef>
                <a:spcPct val="20000"/>
              </a:spcBef>
              <a:spcAft>
                <a:spcPct val="0"/>
              </a:spcAft>
              <a:buChar char="»"/>
              <a:defRPr sz="1600">
                <a:solidFill>
                  <a:schemeClr val="tx1"/>
                </a:solidFill>
                <a:latin typeface="+mn-lt"/>
              </a:defRPr>
            </a:lvl6pPr>
            <a:lvl7pPr marL="2971800" indent="-228600" algn="l" rtl="0" fontAlgn="base">
              <a:spcBef>
                <a:spcPct val="20000"/>
              </a:spcBef>
              <a:spcAft>
                <a:spcPct val="0"/>
              </a:spcAft>
              <a:buChar char="»"/>
              <a:defRPr sz="1600">
                <a:solidFill>
                  <a:schemeClr val="tx1"/>
                </a:solidFill>
                <a:latin typeface="+mn-lt"/>
              </a:defRPr>
            </a:lvl7pPr>
            <a:lvl8pPr marL="3429000" indent="-228600" algn="l" rtl="0" fontAlgn="base">
              <a:spcBef>
                <a:spcPct val="20000"/>
              </a:spcBef>
              <a:spcAft>
                <a:spcPct val="0"/>
              </a:spcAft>
              <a:buChar char="»"/>
              <a:defRPr sz="1600">
                <a:solidFill>
                  <a:schemeClr val="tx1"/>
                </a:solidFill>
                <a:latin typeface="+mn-lt"/>
              </a:defRPr>
            </a:lvl8pPr>
            <a:lvl9pPr marL="3886200" indent="-228600" algn="l" rtl="0" fontAlgn="base">
              <a:spcBef>
                <a:spcPct val="20000"/>
              </a:spcBef>
              <a:spcAft>
                <a:spcPct val="0"/>
              </a:spcAft>
              <a:buChar char="»"/>
              <a:defRPr sz="1600">
                <a:solidFill>
                  <a:schemeClr val="tx1"/>
                </a:solidFill>
                <a:latin typeface="+mn-lt"/>
              </a:defRPr>
            </a:lvl9pPr>
          </a:lstStyle>
          <a:p>
            <a:pPr marL="0" indent="0" algn="ctr">
              <a:buNone/>
            </a:pPr>
            <a:r>
              <a:rPr lang="en-US" kern="0">
                <a:solidFill>
                  <a:schemeClr val="bg1"/>
                </a:solidFill>
                <a:latin typeface="Arial" panose="020B0604020202020204" pitchFamily="34" charset="0"/>
                <a:cs typeface="Arial" panose="020B0604020202020204" pitchFamily="34" charset="0"/>
              </a:rPr>
              <a:t>Speed</a:t>
            </a:r>
          </a:p>
        </p:txBody>
      </p:sp>
      <p:sp>
        <p:nvSpPr>
          <p:cNvPr id="10" name="Text Placeholder 4">
            <a:extLst>
              <a:ext uri="{FF2B5EF4-FFF2-40B4-BE49-F238E27FC236}">
                <a16:creationId xmlns:a16="http://schemas.microsoft.com/office/drawing/2014/main" id="{93F98A34-4693-4BC8-8E0C-9598E3DCC995}"/>
              </a:ext>
            </a:extLst>
          </p:cNvPr>
          <p:cNvSpPr txBox="1">
            <a:spLocks/>
          </p:cNvSpPr>
          <p:nvPr/>
        </p:nvSpPr>
        <p:spPr bwMode="auto">
          <a:xfrm>
            <a:off x="8804593" y="2537918"/>
            <a:ext cx="7417594" cy="788194"/>
          </a:xfrm>
          <a:prstGeom prst="rect">
            <a:avLst/>
          </a:prstGeom>
          <a:noFill/>
          <a:ln w="9525">
            <a:noFill/>
            <a:miter lim="800000"/>
            <a:headEnd/>
            <a:tailEnd/>
          </a:ln>
        </p:spPr>
        <p:txBody>
          <a:bodyPr vert="horz" wrap="square" lIns="137160" tIns="68580" rIns="137160" bIns="68580" numCol="1" anchor="t" anchorCtr="0" compatLnSpc="1">
            <a:prstTxWarp prst="textNoShape">
              <a:avLst/>
            </a:prstTxWarp>
          </a:bodyPr>
          <a:lstStyle>
            <a:lvl1pPr marL="0" indent="0" algn="l" rtl="0" fontAlgn="base">
              <a:lnSpc>
                <a:spcPct val="90000"/>
              </a:lnSpc>
              <a:spcBef>
                <a:spcPts val="900"/>
              </a:spcBef>
              <a:spcAft>
                <a:spcPts val="900"/>
              </a:spcAft>
              <a:buClr>
                <a:schemeClr val="bg2"/>
              </a:buClr>
              <a:buSzPct val="100000"/>
              <a:buFontTx/>
              <a:buNone/>
              <a:defRPr sz="2400" b="0">
                <a:solidFill>
                  <a:schemeClr val="tx2"/>
                </a:solidFill>
                <a:latin typeface="Trebuchet MS" panose="020B0603020202020204" pitchFamily="34" charset="0"/>
                <a:ea typeface="+mn-ea"/>
                <a:cs typeface="+mn-cs"/>
              </a:defRPr>
            </a:lvl1pPr>
            <a:lvl2pPr marL="571500" indent="0" algn="ctr" rtl="0" fontAlgn="base">
              <a:lnSpc>
                <a:spcPct val="90000"/>
              </a:lnSpc>
              <a:spcBef>
                <a:spcPts val="900"/>
              </a:spcBef>
              <a:spcAft>
                <a:spcPts val="900"/>
              </a:spcAft>
              <a:buClr>
                <a:schemeClr val="bg2"/>
              </a:buClr>
              <a:buSzPct val="100000"/>
              <a:buFontTx/>
              <a:buNone/>
              <a:defRPr sz="2800" b="0" i="0" u="none">
                <a:solidFill>
                  <a:schemeClr val="tx2"/>
                </a:solidFill>
                <a:latin typeface="Trebuchet MS" panose="020B0603020202020204" pitchFamily="34" charset="0"/>
              </a:defRPr>
            </a:lvl2pPr>
            <a:lvl3pPr marL="1089025" indent="0" algn="ctr" rtl="0" fontAlgn="base">
              <a:lnSpc>
                <a:spcPct val="90000"/>
              </a:lnSpc>
              <a:spcBef>
                <a:spcPts val="900"/>
              </a:spcBef>
              <a:spcAft>
                <a:spcPts val="900"/>
              </a:spcAft>
              <a:buClr>
                <a:schemeClr val="bg2"/>
              </a:buClr>
              <a:buSzPct val="100000"/>
              <a:buFontTx/>
              <a:buNone/>
              <a:defRPr sz="2800" b="0">
                <a:solidFill>
                  <a:schemeClr val="tx2"/>
                </a:solidFill>
                <a:latin typeface="Trebuchet MS" panose="020B0603020202020204" pitchFamily="34" charset="0"/>
              </a:defRPr>
            </a:lvl3pPr>
            <a:lvl4pPr marL="1546225" indent="0" algn="ctr" rtl="0" fontAlgn="base">
              <a:spcBef>
                <a:spcPct val="20000"/>
              </a:spcBef>
              <a:spcAft>
                <a:spcPct val="0"/>
              </a:spcAft>
              <a:buFontTx/>
              <a:buNone/>
              <a:defRPr sz="2800">
                <a:solidFill>
                  <a:schemeClr val="tx2"/>
                </a:solidFill>
                <a:latin typeface="Trebuchet MS" panose="020B0603020202020204" pitchFamily="34" charset="0"/>
              </a:defRPr>
            </a:lvl4pPr>
            <a:lvl5pPr marL="1889125" indent="0" algn="ctr" rtl="0" fontAlgn="base">
              <a:spcBef>
                <a:spcPct val="20000"/>
              </a:spcBef>
              <a:spcAft>
                <a:spcPct val="0"/>
              </a:spcAft>
              <a:buFontTx/>
              <a:buNone/>
              <a:defRPr sz="2800">
                <a:solidFill>
                  <a:schemeClr val="tx2"/>
                </a:solidFill>
                <a:latin typeface="Trebuchet MS" panose="020B0603020202020204" pitchFamily="34" charset="0"/>
              </a:defRPr>
            </a:lvl5pPr>
            <a:lvl6pPr marL="2574925" indent="-228600" algn="l" rtl="0" eaLnBrk="1" fontAlgn="base" hangingPunct="1">
              <a:spcBef>
                <a:spcPct val="20000"/>
              </a:spcBef>
              <a:spcAft>
                <a:spcPct val="0"/>
              </a:spcAft>
              <a:buChar char="»"/>
              <a:defRPr sz="2000">
                <a:solidFill>
                  <a:schemeClr val="bg1"/>
                </a:solidFill>
                <a:latin typeface="+mn-lt"/>
              </a:defRPr>
            </a:lvl6pPr>
            <a:lvl7pPr marL="3032125" indent="-228600" algn="l" rtl="0" eaLnBrk="1" fontAlgn="base" hangingPunct="1">
              <a:spcBef>
                <a:spcPct val="20000"/>
              </a:spcBef>
              <a:spcAft>
                <a:spcPct val="0"/>
              </a:spcAft>
              <a:buChar char="»"/>
              <a:defRPr sz="2000">
                <a:solidFill>
                  <a:schemeClr val="bg1"/>
                </a:solidFill>
                <a:latin typeface="+mn-lt"/>
              </a:defRPr>
            </a:lvl7pPr>
            <a:lvl8pPr marL="3489325" indent="-228600" algn="l" rtl="0" eaLnBrk="1" fontAlgn="base" hangingPunct="1">
              <a:spcBef>
                <a:spcPct val="20000"/>
              </a:spcBef>
              <a:spcAft>
                <a:spcPct val="0"/>
              </a:spcAft>
              <a:buChar char="»"/>
              <a:defRPr sz="2000">
                <a:solidFill>
                  <a:schemeClr val="bg1"/>
                </a:solidFill>
                <a:latin typeface="+mn-lt"/>
              </a:defRPr>
            </a:lvl8pPr>
            <a:lvl9pPr marL="3946525" indent="-228600" algn="l" rtl="0" eaLnBrk="1" fontAlgn="base" hangingPunct="1">
              <a:spcBef>
                <a:spcPct val="20000"/>
              </a:spcBef>
              <a:spcAft>
                <a:spcPct val="0"/>
              </a:spcAft>
              <a:buChar char="»"/>
              <a:defRPr sz="2000">
                <a:solidFill>
                  <a:schemeClr val="bg1"/>
                </a:solidFill>
                <a:latin typeface="+mn-lt"/>
              </a:defRPr>
            </a:lvl9pPr>
          </a:lstStyle>
          <a:p>
            <a:pPr algn="ctr" defTabSz="1371600"/>
            <a:r>
              <a:rPr lang="en-US" kern="0">
                <a:solidFill>
                  <a:schemeClr val="bg1"/>
                </a:solidFill>
                <a:latin typeface="Arial" panose="020B0604020202020204" pitchFamily="34" charset="0"/>
                <a:cs typeface="Arial" panose="020B0604020202020204" pitchFamily="34" charset="0"/>
              </a:rPr>
              <a:t>Throughput</a:t>
            </a:r>
          </a:p>
        </p:txBody>
      </p:sp>
      <p:sp>
        <p:nvSpPr>
          <p:cNvPr id="11" name="TextBox 10">
            <a:extLst>
              <a:ext uri="{FF2B5EF4-FFF2-40B4-BE49-F238E27FC236}">
                <a16:creationId xmlns:a16="http://schemas.microsoft.com/office/drawing/2014/main" id="{38B8DB8E-2525-4DA5-96EA-6CD9B7B4E966}"/>
              </a:ext>
            </a:extLst>
          </p:cNvPr>
          <p:cNvSpPr txBox="1"/>
          <p:nvPr/>
        </p:nvSpPr>
        <p:spPr>
          <a:xfrm>
            <a:off x="2916741" y="6998522"/>
            <a:ext cx="6351974" cy="32085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pPr>
            <a:r>
              <a:rPr lang="en-US" sz="1650">
                <a:solidFill>
                  <a:schemeClr val="bg1"/>
                </a:solidFill>
                <a:latin typeface="Arial" panose="020B0604020202020204" pitchFamily="34" charset="0"/>
                <a:cs typeface="Arial" panose="020B0604020202020204" pitchFamily="34" charset="0"/>
              </a:rPr>
              <a:t>*Images from Wikimedia Commons via Creative Commons</a:t>
            </a:r>
          </a:p>
        </p:txBody>
      </p:sp>
      <p:sp>
        <p:nvSpPr>
          <p:cNvPr id="12" name="Rounded Rectangle 9">
            <a:extLst>
              <a:ext uri="{FF2B5EF4-FFF2-40B4-BE49-F238E27FC236}">
                <a16:creationId xmlns:a16="http://schemas.microsoft.com/office/drawing/2014/main" id="{3AB51CEC-3D74-452A-B1AC-6D48918C1C5F}"/>
              </a:ext>
            </a:extLst>
          </p:cNvPr>
          <p:cNvSpPr/>
          <p:nvPr/>
        </p:nvSpPr>
        <p:spPr>
          <a:xfrm>
            <a:off x="5261160" y="7346312"/>
            <a:ext cx="10200444" cy="1268728"/>
          </a:xfrm>
          <a:prstGeom prst="roundRect">
            <a:avLst/>
          </a:prstGeom>
          <a:no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a:solidFill>
                  <a:schemeClr val="bg1"/>
                </a:solidFill>
                <a:latin typeface="Arial" panose="020B0604020202020204" pitchFamily="34" charset="0"/>
                <a:cs typeface="Arial" panose="020B0604020202020204" pitchFamily="34" charset="0"/>
              </a:rPr>
              <a:t>Which is better depends on your needs…</a:t>
            </a:r>
          </a:p>
        </p:txBody>
      </p:sp>
      <p:sp>
        <p:nvSpPr>
          <p:cNvPr id="15" name="Footer Placeholder 2">
            <a:extLst>
              <a:ext uri="{FF2B5EF4-FFF2-40B4-BE49-F238E27FC236}">
                <a16:creationId xmlns:a16="http://schemas.microsoft.com/office/drawing/2014/main" id="{4CA64CAD-1D0E-4DC0-B842-9C41113D128B}"/>
              </a:ext>
            </a:extLst>
          </p:cNvPr>
          <p:cNvSpPr>
            <a:spLocks noGrp="1"/>
          </p:cNvSpPr>
          <p:nvPr/>
        </p:nvSpPr>
        <p:spPr>
          <a:xfrm>
            <a:off x="10896890" y="9349367"/>
            <a:ext cx="1616500" cy="547690"/>
          </a:xfrm>
          <a:prstGeom prst="rect">
            <a:avLst/>
          </a:prstGeom>
        </p:spPr>
        <p:txBody>
          <a:bodyPr vert="horz" lIns="137160" tIns="68580" rIns="137160" bIns="68580" rtlCol="0" anchor="ctr"/>
          <a:lstStyle>
            <a:defPPr>
              <a:defRPr lang="en-US"/>
            </a:defPPr>
            <a:lvl1pPr algn="ctr" rtl="0" fontAlgn="base">
              <a:spcBef>
                <a:spcPct val="0"/>
              </a:spcBef>
              <a:spcAft>
                <a:spcPct val="0"/>
              </a:spcAft>
              <a:defRPr sz="900" kern="1200">
                <a:solidFill>
                  <a:schemeClr val="tx1">
                    <a:tint val="75000"/>
                  </a:schemeClr>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US" sz="1350">
                <a:solidFill>
                  <a:schemeClr val="bg1"/>
                </a:solidFill>
              </a:rPr>
              <a:t>© NVIDIA 2013</a:t>
            </a:r>
          </a:p>
        </p:txBody>
      </p:sp>
      <p:sp>
        <p:nvSpPr>
          <p:cNvPr id="16" name="TextBox 15">
            <a:extLst>
              <a:ext uri="{FF2B5EF4-FFF2-40B4-BE49-F238E27FC236}">
                <a16:creationId xmlns:a16="http://schemas.microsoft.com/office/drawing/2014/main" id="{B5A6F9D7-A269-4C1C-88F7-C85964BFA142}"/>
              </a:ext>
            </a:extLst>
          </p:cNvPr>
          <p:cNvSpPr txBox="1"/>
          <p:nvPr/>
        </p:nvSpPr>
        <p:spPr>
          <a:xfrm>
            <a:off x="4937820" y="9466246"/>
            <a:ext cx="6454588" cy="3139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pPr>
            <a:r>
              <a:rPr lang="en-US" sz="1600">
                <a:solidFill>
                  <a:schemeClr val="bg1"/>
                </a:solidFill>
                <a:latin typeface="Trebuchet MS" panose="020B0603020202020204" pitchFamily="34" charset="0"/>
              </a:rPr>
              <a:t>Slide adapted from NVIDIA Accelerated Computing Teaching Kit</a:t>
            </a:r>
          </a:p>
        </p:txBody>
      </p:sp>
    </p:spTree>
    <p:extLst>
      <p:ext uri="{BB962C8B-B14F-4D97-AF65-F5344CB8AC3E}">
        <p14:creationId xmlns:p14="http://schemas.microsoft.com/office/powerpoint/2010/main" val="180683344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E3AAE5-A8F0-4E3F-9066-B4F7034F19D5}"/>
              </a:ext>
            </a:extLst>
          </p:cNvPr>
          <p:cNvSpPr>
            <a:spLocks noGrp="1"/>
          </p:cNvSpPr>
          <p:nvPr>
            <p:ph type="title"/>
          </p:nvPr>
        </p:nvSpPr>
        <p:spPr/>
        <p:txBody>
          <a:bodyPr/>
          <a:lstStyle/>
          <a:p>
            <a:r>
              <a:rPr lang="en-US"/>
              <a:t>Recommended NVIDIA DLI Lab</a:t>
            </a:r>
          </a:p>
        </p:txBody>
      </p:sp>
      <p:sp>
        <p:nvSpPr>
          <p:cNvPr id="3" name="Content Placeholder 2">
            <a:extLst>
              <a:ext uri="{FF2B5EF4-FFF2-40B4-BE49-F238E27FC236}">
                <a16:creationId xmlns:a16="http://schemas.microsoft.com/office/drawing/2014/main" id="{FC8ED76C-EB9D-4A14-905B-73EDF49E5604}"/>
              </a:ext>
            </a:extLst>
          </p:cNvPr>
          <p:cNvSpPr>
            <a:spLocks noGrp="1"/>
          </p:cNvSpPr>
          <p:nvPr>
            <p:ph idx="1"/>
          </p:nvPr>
        </p:nvSpPr>
        <p:spPr/>
        <p:txBody>
          <a:bodyPr/>
          <a:lstStyle/>
          <a:p>
            <a:r>
              <a:rPr lang="en-US" dirty="0"/>
              <a:t>To learn more about GPUs and how they fit into the overall data center infrastructure, see the following DLI Lab.</a:t>
            </a:r>
          </a:p>
          <a:p>
            <a:r>
              <a:rPr lang="en-US" dirty="0"/>
              <a:t>Introduction to AI in the Datacenter </a:t>
            </a:r>
            <a:r>
              <a:rPr lang="en-US" dirty="0">
                <a:hlinkClick r:id="rId2"/>
              </a:rPr>
              <a:t>https://courses.NVIDIA.com/courses/course-v1:DLI+L-DC-01+V1/about</a:t>
            </a:r>
            <a:endParaRPr lang="en-US" dirty="0"/>
          </a:p>
        </p:txBody>
      </p:sp>
      <p:pic>
        <p:nvPicPr>
          <p:cNvPr id="5" name="Picture 4">
            <a:extLst>
              <a:ext uri="{FF2B5EF4-FFF2-40B4-BE49-F238E27FC236}">
                <a16:creationId xmlns:a16="http://schemas.microsoft.com/office/drawing/2014/main" id="{C8F023A2-06AE-47F6-A698-68A2F1623F8A}"/>
              </a:ext>
            </a:extLst>
          </p:cNvPr>
          <p:cNvPicPr>
            <a:picLocks noChangeAspect="1"/>
          </p:cNvPicPr>
          <p:nvPr/>
        </p:nvPicPr>
        <p:blipFill>
          <a:blip r:embed="rId3"/>
          <a:stretch>
            <a:fillRect/>
          </a:stretch>
        </p:blipFill>
        <p:spPr>
          <a:xfrm>
            <a:off x="7106194" y="6591017"/>
            <a:ext cx="6313316" cy="3204663"/>
          </a:xfrm>
          <a:prstGeom prst="rect">
            <a:avLst/>
          </a:prstGeom>
        </p:spPr>
      </p:pic>
    </p:spTree>
    <p:extLst>
      <p:ext uri="{BB962C8B-B14F-4D97-AF65-F5344CB8AC3E}">
        <p14:creationId xmlns:p14="http://schemas.microsoft.com/office/powerpoint/2010/main" val="36786991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6D3E35-7FB6-4F84-88E8-ED2635EB18BA}"/>
              </a:ext>
            </a:extLst>
          </p:cNvPr>
          <p:cNvSpPr>
            <a:spLocks noGrp="1"/>
          </p:cNvSpPr>
          <p:nvPr>
            <p:ph type="body" sz="quarter" idx="10"/>
          </p:nvPr>
        </p:nvSpPr>
        <p:spPr/>
        <p:txBody>
          <a:bodyPr/>
          <a:lstStyle/>
          <a:p>
            <a:r>
              <a:rPr lang="en-US"/>
              <a:t>Thank You</a:t>
            </a:r>
          </a:p>
        </p:txBody>
      </p:sp>
      <p:sp>
        <p:nvSpPr>
          <p:cNvPr id="5" name="Text Placeholder 4">
            <a:extLst>
              <a:ext uri="{FF2B5EF4-FFF2-40B4-BE49-F238E27FC236}">
                <a16:creationId xmlns:a16="http://schemas.microsoft.com/office/drawing/2014/main" id="{04276C08-D6AC-41B8-9C4F-83CCA4CE3F1E}"/>
              </a:ext>
            </a:extLst>
          </p:cNvPr>
          <p:cNvSpPr>
            <a:spLocks noGrp="1"/>
          </p:cNvSpPr>
          <p:nvPr>
            <p:ph type="body" sz="quarter" idx="11"/>
          </p:nvPr>
        </p:nvSpPr>
        <p:spPr/>
        <p:txBody>
          <a:bodyPr/>
          <a:lstStyle/>
          <a:p>
            <a:r>
              <a:rPr lang="en-US"/>
              <a:t>Edge AI and Robotics Teaching Kit</a:t>
            </a:r>
          </a:p>
        </p:txBody>
      </p:sp>
    </p:spTree>
    <p:extLst>
      <p:ext uri="{BB962C8B-B14F-4D97-AF65-F5344CB8AC3E}">
        <p14:creationId xmlns:p14="http://schemas.microsoft.com/office/powerpoint/2010/main" val="101705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C42A227-D034-4C80-831D-5A4B62FF1616}"/>
              </a:ext>
            </a:extLst>
          </p:cNvPr>
          <p:cNvSpPr>
            <a:spLocks noGrp="1"/>
          </p:cNvSpPr>
          <p:nvPr>
            <p:ph type="ctrTitle"/>
          </p:nvPr>
        </p:nvSpPr>
        <p:spPr/>
        <p:txBody>
          <a:bodyPr/>
          <a:lstStyle/>
          <a:p>
            <a:r>
              <a:rPr lang="en-US"/>
              <a:t>AI Hardware</a:t>
            </a:r>
          </a:p>
        </p:txBody>
      </p:sp>
    </p:spTree>
    <p:extLst>
      <p:ext uri="{BB962C8B-B14F-4D97-AF65-F5344CB8AC3E}">
        <p14:creationId xmlns:p14="http://schemas.microsoft.com/office/powerpoint/2010/main" val="19058467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999BD-B594-41A5-9D7A-24E351CA8C29}"/>
              </a:ext>
            </a:extLst>
          </p:cNvPr>
          <p:cNvSpPr>
            <a:spLocks noGrp="1"/>
          </p:cNvSpPr>
          <p:nvPr>
            <p:ph type="title"/>
          </p:nvPr>
        </p:nvSpPr>
        <p:spPr/>
        <p:txBody>
          <a:bodyPr/>
          <a:lstStyle/>
          <a:p>
            <a:r>
              <a:rPr lang="en-US"/>
              <a:t>Computing Implementations</a:t>
            </a:r>
          </a:p>
        </p:txBody>
      </p:sp>
      <p:sp>
        <p:nvSpPr>
          <p:cNvPr id="3" name="Content Placeholder 2">
            <a:extLst>
              <a:ext uri="{FF2B5EF4-FFF2-40B4-BE49-F238E27FC236}">
                <a16:creationId xmlns:a16="http://schemas.microsoft.com/office/drawing/2014/main" id="{D9E772B0-E9C4-46FC-BBBF-4E0A7150633D}"/>
              </a:ext>
            </a:extLst>
          </p:cNvPr>
          <p:cNvSpPr>
            <a:spLocks noGrp="1"/>
          </p:cNvSpPr>
          <p:nvPr>
            <p:ph idx="1"/>
          </p:nvPr>
        </p:nvSpPr>
        <p:spPr/>
        <p:txBody>
          <a:bodyPr/>
          <a:lstStyle/>
          <a:p>
            <a:r>
              <a:rPr lang="en-US" sz="2400"/>
              <a:t>Cloud – Data is external to your network and accessed over HTTP</a:t>
            </a:r>
          </a:p>
          <a:p>
            <a:r>
              <a:rPr lang="en-US" sz="2400"/>
              <a:t>Edge – Access Data at the Edge of your Network or from the Device</a:t>
            </a:r>
          </a:p>
          <a:p>
            <a:r>
              <a:rPr lang="en-US" sz="2400"/>
              <a:t>On-Premise Data is located within your local network</a:t>
            </a:r>
          </a:p>
          <a:p>
            <a:r>
              <a:rPr lang="en-US" sz="2400" err="1"/>
              <a:t>AIoT</a:t>
            </a:r>
            <a:r>
              <a:rPr lang="en-US" sz="2400"/>
              <a:t> – Artificial Intelligence of Things – AI and Internet of Things combined</a:t>
            </a:r>
          </a:p>
          <a:p>
            <a:r>
              <a:rPr lang="en-US" sz="2400"/>
              <a:t>Embedded-Data is local on the machine</a:t>
            </a:r>
          </a:p>
        </p:txBody>
      </p:sp>
    </p:spTree>
    <p:extLst>
      <p:ext uri="{BB962C8B-B14F-4D97-AF65-F5344CB8AC3E}">
        <p14:creationId xmlns:p14="http://schemas.microsoft.com/office/powerpoint/2010/main" val="6987511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DF8929-B1F3-429C-9507-68D6D6A5CA92}"/>
              </a:ext>
            </a:extLst>
          </p:cNvPr>
          <p:cNvSpPr>
            <a:spLocks noGrp="1"/>
          </p:cNvSpPr>
          <p:nvPr>
            <p:ph type="ctrTitle"/>
          </p:nvPr>
        </p:nvSpPr>
        <p:spPr/>
        <p:txBody>
          <a:bodyPr/>
          <a:lstStyle/>
          <a:p>
            <a:r>
              <a:rPr lang="en-US" sz="4800"/>
              <a:t>Compute Internals</a:t>
            </a:r>
          </a:p>
        </p:txBody>
      </p:sp>
    </p:spTree>
    <p:extLst>
      <p:ext uri="{BB962C8B-B14F-4D97-AF65-F5344CB8AC3E}">
        <p14:creationId xmlns:p14="http://schemas.microsoft.com/office/powerpoint/2010/main" val="7995351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532B7558-11D5-409E-BA39-DAF5F918615D}"/>
              </a:ext>
            </a:extLst>
          </p:cNvPr>
          <p:cNvPicPr>
            <a:picLocks noChangeAspect="1"/>
          </p:cNvPicPr>
          <p:nvPr/>
        </p:nvPicPr>
        <p:blipFill>
          <a:blip r:embed="rId3">
            <a:extLst>
              <a:ext uri="{837473B0-CC2E-450A-ABE3-18F120FF3D39}">
                <a1611:picAttrSrcUrl xmlns:a1611="http://schemas.microsoft.com/office/drawing/2016/11/main" r:id="rId4"/>
              </a:ext>
            </a:extLst>
          </a:blip>
          <a:stretch>
            <a:fillRect/>
          </a:stretch>
        </p:blipFill>
        <p:spPr>
          <a:xfrm>
            <a:off x="1155700" y="1849437"/>
            <a:ext cx="6807200" cy="6588126"/>
          </a:xfrm>
          <a:prstGeom prst="rect">
            <a:avLst/>
          </a:prstGeom>
        </p:spPr>
      </p:pic>
      <p:sp>
        <p:nvSpPr>
          <p:cNvPr id="9" name="TextBox 8">
            <a:extLst>
              <a:ext uri="{FF2B5EF4-FFF2-40B4-BE49-F238E27FC236}">
                <a16:creationId xmlns:a16="http://schemas.microsoft.com/office/drawing/2014/main" id="{AB55F10E-EB0A-460D-8A82-6AFF0FCF1D86}"/>
              </a:ext>
            </a:extLst>
          </p:cNvPr>
          <p:cNvSpPr txBox="1"/>
          <p:nvPr/>
        </p:nvSpPr>
        <p:spPr>
          <a:xfrm>
            <a:off x="5282081" y="8437563"/>
            <a:ext cx="7882590" cy="758476"/>
          </a:xfrm>
          <a:prstGeom prst="rect">
            <a:avLst/>
          </a:prstGeom>
          <a:solidFill>
            <a:srgbClr val="000000">
              <a:alpha val="50000"/>
            </a:srgbClr>
          </a:solidFill>
          <a:ln>
            <a:noFill/>
          </a:ln>
        </p:spPr>
        <p:txBody>
          <a:bodyPr wrap="square" rtlCol="0" anchor="ctr">
            <a:noAutofit/>
          </a:bodyPr>
          <a:lstStyle/>
          <a:p>
            <a:pPr algn="ctr">
              <a:spcAft>
                <a:spcPts val="1200"/>
              </a:spcAft>
            </a:pPr>
            <a:r>
              <a:rPr lang="en-US" sz="1900" dirty="0">
                <a:solidFill>
                  <a:srgbClr val="FFFFFF"/>
                </a:solidFill>
                <a:hlinkClick r:id="rId4" tooltip="https://superuser.com/questions/277655/what-is-a-single-chip-microcomputer"/>
              </a:rPr>
              <a:t>These Photos</a:t>
            </a:r>
            <a:r>
              <a:rPr lang="en-US" sz="1900" dirty="0">
                <a:solidFill>
                  <a:srgbClr val="FFFFFF"/>
                </a:solidFill>
              </a:rPr>
              <a:t> by Unknown Author is licensed under </a:t>
            </a:r>
            <a:r>
              <a:rPr lang="en-US" sz="1900" dirty="0">
                <a:solidFill>
                  <a:srgbClr val="FFFFFF"/>
                </a:solidFill>
                <a:hlinkClick r:id="rId5" tooltip="https://creativecommons.org/licenses/by-sa/3.0/">
                  <a:extLst>
                    <a:ext uri="{A12FA001-AC4F-418D-AE19-62706E023703}">
                      <ahyp:hlinkClr xmlns:ahyp="http://schemas.microsoft.com/office/drawing/2018/hyperlinkcolor" val="tx"/>
                    </a:ext>
                  </a:extLst>
                </a:hlinkClick>
              </a:rPr>
              <a:t>CC BY-SA</a:t>
            </a:r>
            <a:endParaRPr lang="en-US" sz="1900" dirty="0">
              <a:solidFill>
                <a:srgbClr val="FFFFFF"/>
              </a:solidFill>
            </a:endParaRPr>
          </a:p>
        </p:txBody>
      </p:sp>
      <p:pic>
        <p:nvPicPr>
          <p:cNvPr id="5" name="Content Placeholder 4" descr="A picture containing text&#10;&#10;Description automatically generated">
            <a:extLst>
              <a:ext uri="{FF2B5EF4-FFF2-40B4-BE49-F238E27FC236}">
                <a16:creationId xmlns:a16="http://schemas.microsoft.com/office/drawing/2014/main" id="{203F894F-7CDD-4753-BD95-F4C866EB59B5}"/>
              </a:ext>
            </a:extLst>
          </p:cNvPr>
          <p:cNvPicPr>
            <a:picLocks noGrp="1" noChangeAspect="1"/>
          </p:cNvPicPr>
          <p:nvPr>
            <p:ph idx="1"/>
          </p:nvPr>
        </p:nvPicPr>
        <p:blipFill>
          <a:blip r:embed="rId6">
            <a:extLst>
              <a:ext uri="{837473B0-CC2E-450A-ABE3-18F120FF3D39}">
                <a1611:picAttrSrcUrl xmlns:a1611="http://schemas.microsoft.com/office/drawing/2016/11/main" r:id="rId7"/>
              </a:ext>
            </a:extLst>
          </a:blip>
          <a:stretch>
            <a:fillRect/>
          </a:stretch>
        </p:blipFill>
        <p:spPr>
          <a:xfrm>
            <a:off x="8041343" y="1973545"/>
            <a:ext cx="9965690" cy="6588126"/>
          </a:xfrm>
          <a:prstGeom prst="rect">
            <a:avLst/>
          </a:prstGeom>
        </p:spPr>
      </p:pic>
      <p:sp>
        <p:nvSpPr>
          <p:cNvPr id="2" name="Title 1">
            <a:extLst>
              <a:ext uri="{FF2B5EF4-FFF2-40B4-BE49-F238E27FC236}">
                <a16:creationId xmlns:a16="http://schemas.microsoft.com/office/drawing/2014/main" id="{4AC40D26-3ED9-490F-959A-7FF92F894611}"/>
              </a:ext>
            </a:extLst>
          </p:cNvPr>
          <p:cNvSpPr>
            <a:spLocks noGrp="1"/>
          </p:cNvSpPr>
          <p:nvPr>
            <p:ph type="title"/>
          </p:nvPr>
        </p:nvSpPr>
        <p:spPr>
          <a:xfrm>
            <a:off x="1036505" y="628820"/>
            <a:ext cx="16816386" cy="1117254"/>
          </a:xfrm>
        </p:spPr>
        <p:txBody>
          <a:bodyPr vert="horz" wrap="square" lIns="182880" tIns="91440" rIns="182880" bIns="91440" numCol="1" rtlCol="0" anchor="ctr" anchorCtr="0" compatLnSpc="1">
            <a:prstTxWarp prst="textNoShape">
              <a:avLst/>
            </a:prstTxWarp>
            <a:normAutofit/>
          </a:bodyPr>
          <a:lstStyle/>
          <a:p>
            <a:pPr defTabSz="1828800"/>
            <a:r>
              <a:rPr lang="en-US" kern="1200" dirty="0"/>
              <a:t>Computer Internal</a:t>
            </a:r>
          </a:p>
        </p:txBody>
      </p:sp>
    </p:spTree>
    <p:extLst>
      <p:ext uri="{BB962C8B-B14F-4D97-AF65-F5344CB8AC3E}">
        <p14:creationId xmlns:p14="http://schemas.microsoft.com/office/powerpoint/2010/main" val="2625435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82739D-66DB-4CD3-9512-28C2AD6B83E2}"/>
              </a:ext>
            </a:extLst>
          </p:cNvPr>
          <p:cNvSpPr>
            <a:spLocks noGrp="1"/>
          </p:cNvSpPr>
          <p:nvPr>
            <p:ph type="title"/>
          </p:nvPr>
        </p:nvSpPr>
        <p:spPr/>
        <p:txBody>
          <a:bodyPr/>
          <a:lstStyle/>
          <a:p>
            <a:r>
              <a:rPr lang="en-US" dirty="0"/>
              <a:t>Operating System</a:t>
            </a:r>
          </a:p>
        </p:txBody>
      </p:sp>
      <p:sp>
        <p:nvSpPr>
          <p:cNvPr id="3" name="Content Placeholder 2">
            <a:extLst>
              <a:ext uri="{FF2B5EF4-FFF2-40B4-BE49-F238E27FC236}">
                <a16:creationId xmlns:a16="http://schemas.microsoft.com/office/drawing/2014/main" id="{C64BC5B6-5ABD-488D-8156-451ACFB625D2}"/>
              </a:ext>
            </a:extLst>
          </p:cNvPr>
          <p:cNvSpPr>
            <a:spLocks noGrp="1"/>
          </p:cNvSpPr>
          <p:nvPr>
            <p:ph idx="1"/>
          </p:nvPr>
        </p:nvSpPr>
        <p:spPr/>
        <p:txBody>
          <a:bodyPr/>
          <a:lstStyle/>
          <a:p>
            <a:r>
              <a:rPr lang="en-US" sz="2400" dirty="0"/>
              <a:t>Layer between Hardware and Software</a:t>
            </a:r>
          </a:p>
        </p:txBody>
      </p:sp>
      <p:pic>
        <p:nvPicPr>
          <p:cNvPr id="5" name="Picture 4">
            <a:extLst>
              <a:ext uri="{FF2B5EF4-FFF2-40B4-BE49-F238E27FC236}">
                <a16:creationId xmlns:a16="http://schemas.microsoft.com/office/drawing/2014/main" id="{9F772963-C3BC-47A3-B045-D1AA0EB7355D}"/>
              </a:ext>
            </a:extLst>
          </p:cNvPr>
          <p:cNvPicPr>
            <a:picLocks noChangeAspect="1"/>
          </p:cNvPicPr>
          <p:nvPr/>
        </p:nvPicPr>
        <p:blipFill>
          <a:blip r:embed="rId3"/>
          <a:stretch>
            <a:fillRect/>
          </a:stretch>
        </p:blipFill>
        <p:spPr>
          <a:xfrm>
            <a:off x="6331976" y="3985160"/>
            <a:ext cx="5624048" cy="2316680"/>
          </a:xfrm>
          <a:prstGeom prst="rect">
            <a:avLst/>
          </a:prstGeom>
        </p:spPr>
      </p:pic>
      <p:sp>
        <p:nvSpPr>
          <p:cNvPr id="7" name="TextBox 6">
            <a:extLst>
              <a:ext uri="{FF2B5EF4-FFF2-40B4-BE49-F238E27FC236}">
                <a16:creationId xmlns:a16="http://schemas.microsoft.com/office/drawing/2014/main" id="{F3E3579F-87BA-4E91-AC67-61E0D06E21F9}"/>
              </a:ext>
            </a:extLst>
          </p:cNvPr>
          <p:cNvSpPr txBox="1"/>
          <p:nvPr/>
        </p:nvSpPr>
        <p:spPr>
          <a:xfrm>
            <a:off x="4892040" y="8830455"/>
            <a:ext cx="11369040" cy="369332"/>
          </a:xfrm>
          <a:prstGeom prst="rect">
            <a:avLst/>
          </a:prstGeom>
          <a:noFill/>
        </p:spPr>
        <p:txBody>
          <a:bodyPr wrap="square">
            <a:spAutoFit/>
          </a:bodyPr>
          <a:lstStyle/>
          <a:p>
            <a:r>
              <a:rPr lang="en-US" dirty="0">
                <a:solidFill>
                  <a:schemeClr val="bg1"/>
                </a:solidFill>
              </a:rPr>
              <a:t>Justice, Matthew. How Computers Really Work (p. 196). No Starch Press. Kindle Edition. </a:t>
            </a:r>
          </a:p>
        </p:txBody>
      </p:sp>
    </p:spTree>
    <p:extLst>
      <p:ext uri="{BB962C8B-B14F-4D97-AF65-F5344CB8AC3E}">
        <p14:creationId xmlns:p14="http://schemas.microsoft.com/office/powerpoint/2010/main" val="42056272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RESENTER_SHAPEINFO" val="&lt;ThreeDShapeInfo&gt;&lt;uuid val=&quot;{8D699F6A-B4C2-45B6-BEDC-FFE1E9FBB9F2}&quot;/&gt;&lt;isInvalidForFieldText val=&quot;0&quot;/&gt;&lt;Image&gt;&lt;filename val=&quot;C:\Users\jlarkin\AppData\Local\Temp\~CaBB85\data\asimages\{8D699F6A-B4C2-45B6-BEDC-FFE1E9FBB9F2}_11.png&quot;/&gt;&lt;left val=&quot;201&quot;/&gt;&lt;top val=&quot;212&quot;/&gt;&lt;width val=&quot;178&quot;/&gt;&lt;height val=&quot;394&quot;/&gt;&lt;hasText val=&quot;1&quot;/&gt;&lt;/Image&gt;&lt;/ThreeDShapeInfo&gt;"/>
</p:tagLst>
</file>

<file path=ppt/tags/tag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0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3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3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3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4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4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4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4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4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4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5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6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7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7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7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7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7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7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7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7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7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7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8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8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8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8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8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8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8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8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8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8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9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9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9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9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9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9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9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9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9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19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PRESENTER_SHAPEINFO" val="&lt;ThreeDShapeInfo&gt;&lt;uuid val=&quot;{81E77023-E878-400B-99F8-00FE7C8ABFED}&quot;/&gt;&lt;isInvalidForFieldText val=&quot;0&quot;/&gt;&lt;Image&gt;&lt;filename val=&quot;C:\Users\jlarkin\AppData\Local\Temp\~CaBB85\data\asimages\{81E77023-E878-400B-99F8-00FE7C8ABFED}_11.png&quot;/&gt;&lt;left val=&quot;458&quot;/&gt;&lt;top val=&quot;180&quot;/&gt;&lt;width val=&quot;203&quot;/&gt;&lt;height val=&quot;457&quot;/&gt;&lt;hasText val=&quot;1&quot;/&gt;&lt;/Image&gt;&lt;/ThreeDShapeInfo&gt;"/>
</p:tagLst>
</file>

<file path=ppt/tags/tag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0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0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0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0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0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0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0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0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0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0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3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3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3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4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4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4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4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4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4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5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5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5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5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54.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jlarkin\AppData\Local\Temp\~CaBB85\data\asimages\{086AE815-33D7-4EF9-953F-D94A322FF45E}_12.png&quot;/&gt;&lt;left val=&quot;122&quot;/&gt;&lt;top val=&quot;3&quot;/&gt;&lt;width val=&quot;620&quot;/&gt;&lt;height val=&quot;115&quot;/&gt;&lt;hasText val=&quot;1&quot;/&gt;&lt;/Image&gt;&lt;/ThreeDShapeInfo&gt;"/>
  <p:tag name="PRESENTER_SHAPETEXTINFO" val="&lt;ShapeTextInfo&gt;&lt;TableIndex row=&quot;-1&quot; col=&quot;-1&quot;&gt;&lt;linesCount val=&quot;2&quot;/&gt;&lt;lineCharCount val=&quot;22&quot;/&gt;&lt;lineCharCount val=&quot;12&quot;/&gt;&lt;/TableIndex&gt;&lt;/ShapeTextInfo&gt;"/>
</p:tagLst>
</file>

<file path=ppt/tags/tag255.xml><?xml version="1.0" encoding="utf-8"?>
<p:tagLst xmlns:a="http://schemas.openxmlformats.org/drawingml/2006/main" xmlns:r="http://schemas.openxmlformats.org/officeDocument/2006/relationships" xmlns:p="http://schemas.openxmlformats.org/presentationml/2006/main">
  <p:tag name="PRESENTER_SHAPEINFO" val="&lt;ThreeDShapeInfo&gt;&lt;uuid val=&quot;{746A844F-5B02-4CA5-8956-9A4B61C5FDE2}&quot;/&gt;&lt;isInvalidForFieldText val=&quot;0&quot;/&gt;&lt;Image&gt;&lt;filename val=&quot;C:\Users\jlarkin\AppData\Local\Temp\~CaBB85\data\asimages\{746A844F-5B02-4CA5-8956-9A4B61C5FDE2}_12.png&quot;/&gt;&lt;left val=&quot;351&quot;/&gt;&lt;top val=&quot;126&quot;/&gt;&lt;width val=&quot;166&quot;/&gt;&lt;height val=&quot;273&quot;/&gt;&lt;hasText val=&quot;1&quot;/&gt;&lt;/Image&gt;&lt;/ThreeDShapeInfo&gt;"/>
  <p:tag name="PRESENTER_SHAPETEXTINFO" val="&lt;ShapeTextInfo&gt;&lt;TableIndex row=&quot;-1&quot; col=&quot;-1&quot;&gt;&lt;linesCount val=&quot;0&quot;/&gt;&lt;/TableIndex&gt;&lt;/ShapeTextInfo&gt;"/>
</p:tagLst>
</file>

<file path=ppt/tags/tag256.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jlarkin\AppData\Local\Temp\~CaBB85\data\asimages\{22203528-D5BD-4029-95F7-CDF99FBD2E63}_12.png&quot;/&gt;&lt;left val=&quot;340&quot;/&gt;&lt;top val=&quot;90&quot;/&gt;&lt;width val=&quot;183&quot;/&gt;&lt;height val=&quot;42&quot;/&gt;&lt;hasText val=&quot;1&quot;/&gt;&lt;/Image&gt;&lt;/ThreeDShapeInfo&gt;"/>
  <p:tag name="PRESENTER_SHAPETEXTINFO" val="&lt;ShapeTextInfo&gt;&lt;TableIndex row=&quot;-1&quot; col=&quot;-1&quot;&gt;&lt;linesCount val=&quot;1&quot;/&gt;&lt;lineCharCount val=&quot;16&quot;/&gt;&lt;/TableIndex&gt;&lt;/ShapeTextInfo&gt;"/>
</p:tagLst>
</file>

<file path=ppt/tags/tag257.xml><?xml version="1.0" encoding="utf-8"?>
<p:tagLst xmlns:a="http://schemas.openxmlformats.org/drawingml/2006/main" xmlns:r="http://schemas.openxmlformats.org/officeDocument/2006/relationships" xmlns:p="http://schemas.openxmlformats.org/presentationml/2006/main">
  <p:tag name="PRESENTER_SHAPEINFO" val="&lt;ThreeDShapeInfo&gt;&lt;uuid val=&quot;{06DA3120-8137-491A-B4BE-EF59D3122C3B}&quot;/&gt;&lt;isInvalidForFieldText val=&quot;0&quot;/&gt;&lt;Image&gt;&lt;filename val=&quot;C:\Users\jlarkin\AppData\Local\Temp\~CaBB85\data\asimages\{06DA3120-8137-491A-B4BE-EF59D3122C3B}_12.png&quot;/&gt;&lt;left val=&quot;37&quot;/&gt;&lt;top val=&quot;276&quot;/&gt;&lt;width val=&quot;156&quot;/&gt;&lt;height val=&quot;148&quot;/&gt;&lt;hasText val=&quot;1&quot;/&gt;&lt;/Image&gt;&lt;/ThreeDShapeInfo&gt;"/>
</p:tagLst>
</file>

<file path=ppt/tags/tag258.xml><?xml version="1.0" encoding="utf-8"?>
<p:tagLst xmlns:a="http://schemas.openxmlformats.org/drawingml/2006/main" xmlns:r="http://schemas.openxmlformats.org/officeDocument/2006/relationships" xmlns:p="http://schemas.openxmlformats.org/presentationml/2006/main">
  <p:tag name="PRESENTER_SHAPEINFO" val="&lt;ThreeDShapeInfo&gt;&lt;uuid val=&quot;{EB48469F-9E4E-49AF-A66E-CE4FC6E9F874}&quot;/&gt;&lt;isInvalidForFieldText val=&quot;0&quot;/&gt;&lt;Image&gt;&lt;filename val=&quot;C:\Users\jlarkin\AppData\Local\Temp\~CaBB85\data\asimages\{EB48469F-9E4E-49AF-A66E-CE4FC6E9F874}_12.png&quot;/&gt;&lt;left val=&quot;708&quot;/&gt;&lt;top val=&quot;276&quot;/&gt;&lt;width val=&quot;134&quot;/&gt;&lt;height val=&quot;148&quot;/&gt;&lt;hasText val=&quot;1&quot;/&gt;&lt;/Image&gt;&lt;/ThreeDShapeInfo&gt;"/>
</p:tagLst>
</file>

<file path=ppt/tags/tag259.xml><?xml version="1.0" encoding="utf-8"?>
<p:tagLst xmlns:a="http://schemas.openxmlformats.org/drawingml/2006/main" xmlns:r="http://schemas.openxmlformats.org/officeDocument/2006/relationships" xmlns:p="http://schemas.openxmlformats.org/presentationml/2006/main">
  <p:tag name="PRESENTER_SHAPEINFO" val="&lt;ThreeDShapeInfo&gt;&lt;uuid val=&quot;{C9075276-7CAC-4644-8459-BFD317E4E8AD}&quot;/&gt;&lt;isInvalidForFieldText val=&quot;0&quot;/&gt;&lt;Image&gt;&lt;filename val=&quot;C:\Users\jlarkin\AppData\Local\Temp\~CaBB85\data\asimages\{C9075276-7CAC-4644-8459-BFD317E4E8AD}_12.png&quot;/&gt;&lt;left val=&quot;106&quot;/&gt;&lt;top val=&quot;398&quot;/&gt;&lt;width val=&quot;668&quot;/&gt;&lt;height val=&quot;45&quot;/&gt;&lt;hasText val=&quot;1&quot;/&gt;&lt;/Image&gt;&lt;/ThreeDShapeInfo&gt;"/>
  <p:tag name="PRESENTER_SHAPETEXTINFO" val="&lt;ShapeTextInfo&gt;&lt;TableIndex row=&quot;-1&quot; col=&quot;-1&quot;&gt;&lt;linesCount val=&quot;0&quot;/&gt;&lt;/TableIndex&gt;&lt;/ShapeTextInfo&gt;"/>
</p:tagLst>
</file>

<file path=ppt/tags/tag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60.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jlarkin\AppData\Local\Temp\~CaBB85\data\asimages\{089E2B9D-8DFE-4FBF-B472-7737C09923E4}_12.png&quot;/&gt;&lt;left val=&quot;396&quot;/&gt;&lt;top val=&quot;418&quot;/&gt;&lt;width val=&quot;72&quot;/&gt;&lt;height val=&quot;84&quot;/&gt;&lt;hasText val=&quot;1&quot;/&gt;&lt;/Image&gt;&lt;/ThreeDShapeInfo&gt;"/>
  <p:tag name="PRESENTER_SHAPETEXTINFO" val="&lt;ShapeTextInfo&gt;&lt;TableIndex row=&quot;-1&quot; col=&quot;-1&quot;&gt;&lt;linesCount val=&quot;1&quot;/&gt;&lt;lineCharCount val=&quot;1&quot;/&gt;&lt;/TableIndex&gt;&lt;/ShapeTextInfo&gt;"/>
</p:tagLst>
</file>

<file path=ppt/tags/tag26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jlarkin\AppData\Local\Temp\~CaBB85\data\asimages\{5CEFD634-61BF-41EA-877E-AB3FBF2FCE13}_12.png&quot;/&gt;&lt;left val=&quot;52&quot;/&gt;&lt;top val=&quot;244&quot;/&gt;&lt;width val=&quot;111&quot;/&gt;&lt;height val=&quot;60&quot;/&gt;&lt;hasText val=&quot;1&quot;/&gt;&lt;/Image&gt;&lt;/ThreeDShapeInfo&gt;"/>
  <p:tag name="PRESENTER_SHAPETEXTINFO" val="&lt;ShapeTextInfo&gt;&lt;TableIndex row=&quot;-1&quot; col=&quot;-1&quot;&gt;&lt;linesCount val=&quot;1&quot;/&gt;&lt;lineCharCount val=&quot;3&quot;/&gt;&lt;/TableIndex&gt;&lt;/ShapeTextInfo&gt;"/>
</p:tagLst>
</file>

<file path=ppt/tags/tag26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jlarkin\AppData\Local\Temp\~CaBB85\data\asimages\{0B555E1D-B0C9-4B80-B292-117913CAF880}_12.png&quot;/&gt;&lt;left val=&quot;723&quot;/&gt;&lt;top val=&quot;244&quot;/&gt;&lt;width val=&quot;87&quot;/&gt;&lt;height val=&quot;60&quot;/&gt;&lt;hasText val=&quot;1&quot;/&gt;&lt;/Image&gt;&lt;/ThreeDShapeInfo&gt;"/>
  <p:tag name="PRESENTER_SHAPETEXTINFO" val="&lt;ShapeTextInfo&gt;&lt;TableIndex row=&quot;-1&quot; col=&quot;-1&quot;&gt;&lt;linesCount val=&quot;1&quot;/&gt;&lt;lineCharCount val=&quot;3&quot;/&gt;&lt;/TableIndex&gt;&lt;/ShapeTextInfo&gt;"/>
</p:tagLst>
</file>

<file path=ppt/tags/tag263.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jlarkin\AppData\Local\Temp\~CaBB85\data\asimages\{7F953554-5B8B-4D89-9072-2929F1EEA6F8}_12.png&quot;/&gt;&lt;left val=&quot;165&quot;/&gt;&lt;top val=&quot;234&quot;/&gt;&lt;width val=&quot;179&quot;/&gt;&lt;height val=&quot;58&quot;/&gt;&lt;hasText val=&quot;1&quot;/&gt;&lt;/Image&gt;&lt;/ThreeDShapeInfo&gt;"/>
  <p:tag name="PRESENTER_SHAPETEXTINFO" val="&lt;ShapeTextInfo&gt;&lt;TableIndex row=&quot;-1&quot; col=&quot;-1&quot;&gt;&lt;linesCount val=&quot;2&quot;/&gt;&lt;lineCharCount val=&quot;16&quot;/&gt;&lt;lineCharCount val=&quot;17&quot;/&gt;&lt;/TableIndex&gt;&lt;/ShapeTextInfo&gt;"/>
</p:tagLst>
</file>

<file path=ppt/tags/tag26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6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66.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jlarkin\AppData\Local\Temp\~CaBB85\data\asimages\{6A62EE5D-6774-4DB7-8DC5-BB56E5B4C6DC}_12.png&quot;/&gt;&lt;left val=&quot;144&quot;/&gt;&lt;top val=&quot;199&quot;/&gt;&lt;width val=&quot;199&quot;/&gt;&lt;height val=&quot;30&quot;/&gt;&lt;hasText val=&quot;1&quot;/&gt;&lt;/Image&gt;&lt;/ThreeDShapeInfo&gt;"/>
  <p:tag name="PRESENTER_SHAPETEXTINFO" val="&lt;ShapeTextInfo&gt;&lt;TableIndex row=&quot;-1&quot; col=&quot;-1&quot;&gt;&lt;linesCount val=&quot;1&quot;/&gt;&lt;lineCharCount val=&quot;27&quot;/&gt;&lt;/TableIndex&gt;&lt;/ShapeTextInfo&gt;"/>
</p:tagLst>
</file>

<file path=ppt/tags/tag267.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jlarkin\AppData\Local\Temp\~CaBB85\data\asimages\{18B7AF18-A931-4B9C-9B6F-6FE0C81D04D9}_12.png&quot;/&gt;&lt;left val=&quot;504&quot;/&gt;&lt;top val=&quot;220&quot;/&gt;&lt;width val=&quot;195&quot;/&gt;&lt;height val=&quot;58&quot;/&gt;&lt;hasText val=&quot;1&quot;/&gt;&lt;/Image&gt;&lt;/ThreeDShapeInfo&gt;"/>
  <p:tag name="PRESENTER_SHAPETEXTINFO" val="&lt;ShapeTextInfo&gt;&lt;TableIndex row=&quot;-1&quot; col=&quot;-1&quot;&gt;&lt;linesCount val=&quot;2&quot;/&gt;&lt;lineCharCount val=&quot;19&quot;/&gt;&lt;lineCharCount val=&quot;8&quot;/&gt;&lt;/TableIndex&gt;&lt;/ShapeTextInfo&gt;"/>
</p:tagLst>
</file>

<file path=ppt/tags/tag268.xml><?xml version="1.0" encoding="utf-8"?>
<p:tagLst xmlns:a="http://schemas.openxmlformats.org/drawingml/2006/main" xmlns:r="http://schemas.openxmlformats.org/officeDocument/2006/relationships" xmlns:p="http://schemas.openxmlformats.org/presentationml/2006/main">
  <p:tag name="PRESENTER_SHAPEINFO" val="&lt;ThreeDShapeInfo&gt;&lt;uuid val=&quot;{926E4946-3F31-470A-A3BE-081F6BD4C5E7}&quot;/&gt;&lt;isInvalidForFieldText val=&quot;0&quot;/&gt;&lt;Image&gt;&lt;filename val=&quot;C:\Users\jlarkin\AppData\Local\Temp\~CaBB85\data\asimages\{926E4946-3F31-470A-A3BE-081F6BD4C5E7}_12.png&quot;/&gt;&lt;left val=&quot;358&quot;/&gt;&lt;top val=&quot;243&quot;/&gt;&lt;width val=&quot;151&quot;/&gt;&lt;height val=&quot;22&quot;/&gt;&lt;hasText val=&quot;1&quot;/&gt;&lt;/Image&gt;&lt;/ThreeDShapeInfo&gt;"/>
  <p:tag name="PRESENTER_SHAPETEXTINFO" val="&lt;ShapeTextInfo&gt;&lt;TableIndex row=&quot;-1&quot; col=&quot;-1&quot;&gt;&lt;linesCount val=&quot;0&quot;/&gt;&lt;/TableIndex&gt;&lt;/ShapeTextInfo&gt;"/>
</p:tagLst>
</file>

<file path=ppt/tags/tag269.xml><?xml version="1.0" encoding="utf-8"?>
<p:tagLst xmlns:a="http://schemas.openxmlformats.org/drawingml/2006/main" xmlns:r="http://schemas.openxmlformats.org/officeDocument/2006/relationships" xmlns:p="http://schemas.openxmlformats.org/presentationml/2006/main">
  <p:tag name="PRESENTER_SHAPEINFO" val="&lt;ThreeDShapeInfo&gt;&lt;uuid val=&quot;{D6A96922-EB0E-4B00-BC0A-C9FACE4E7A2A}&quot;/&gt;&lt;isInvalidForFieldText val=&quot;0&quot;/&gt;&lt;Image&gt;&lt;filename val=&quot;C:\Users\jlarkin\AppData\Local\Temp\~CaBB85\data\asimages\{D6A96922-EB0E-4B00-BC0A-C9FACE4E7A2A}_12.png&quot;/&gt;&lt;left val=&quot;358&quot;/&gt;&lt;top val=&quot;201&quot;/&gt;&lt;width val=&quot;151&quot;/&gt;&lt;height val=&quot;21&quot;/&gt;&lt;hasText val=&quot;1&quot;/&gt;&lt;/Image&gt;&lt;/ThreeDShapeInfo&gt;"/>
  <p:tag name="PRESENTER_SHAPETEXTINFO" val="&lt;ShapeTextInfo&gt;&lt;TableIndex row=&quot;-1&quot; col=&quot;-1&quot;&gt;&lt;linesCount val=&quot;0&quot;/&gt;&lt;/TableIndex&gt;&lt;/ShapeTextInfo&gt;"/>
</p:tagLst>
</file>

<file path=ppt/tags/tag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70.xml><?xml version="1.0" encoding="utf-8"?>
<p:tagLst xmlns:a="http://schemas.openxmlformats.org/drawingml/2006/main" xmlns:r="http://schemas.openxmlformats.org/officeDocument/2006/relationships" xmlns:p="http://schemas.openxmlformats.org/presentationml/2006/main">
  <p:tag name="PRESENTER_SHAPEINFO" val="&lt;ThreeDShapeInfo&gt;&lt;uuid val=&quot;{9E28D09A-FFC9-44FC-9C35-D920AF688A05}&quot;/&gt;&lt;isInvalidForFieldText val=&quot;0&quot;/&gt;&lt;Image&gt;&lt;filename val=&quot;C:\Users\jlarkin\AppData\Local\Temp\~CaBB85\data\asimages\{9E28D09A-FFC9-44FC-9C35-D920AF688A05}_12.png&quot;/&gt;&lt;left val=&quot;358&quot;/&gt;&lt;top val=&quot;222&quot;/&gt;&lt;width val=&quot;151&quot;/&gt;&lt;height val=&quot;21&quot;/&gt;&lt;hasText val=&quot;1&quot;/&gt;&lt;/Image&gt;&lt;/ThreeDShapeInfo&gt;"/>
  <p:tag name="PRESENTER_SHAPETEXTINFO" val="&lt;ShapeTextInfo&gt;&lt;TableIndex row=&quot;-1&quot; col=&quot;-1&quot;&gt;&lt;linesCount val=&quot;0&quot;/&gt;&lt;/TableIndex&gt;&lt;/ShapeTextInfo&gt;"/>
</p:tagLst>
</file>

<file path=ppt/tags/tag271.xml><?xml version="1.0" encoding="utf-8"?>
<p:tagLst xmlns:a="http://schemas.openxmlformats.org/drawingml/2006/main" xmlns:r="http://schemas.openxmlformats.org/officeDocument/2006/relationships" xmlns:p="http://schemas.openxmlformats.org/presentationml/2006/main">
  <p:tag name="PRESENTER_SHAPEINFO" val="&lt;ThreeDShapeInfo&gt;&lt;uuid val=&quot;{E2DCA3D9-9B43-453B-AC52-813E9B46AAD0}&quot;/&gt;&lt;isInvalidForFieldText val=&quot;0&quot;/&gt;&lt;Image&gt;&lt;filename val=&quot;C:\Users\jlarkin\AppData\Local\Temp\~CaBB85\data\asimages\{E2DCA3D9-9B43-453B-AC52-813E9B46AAD0}_12.png&quot;/&gt;&lt;left val=&quot;358&quot;/&gt;&lt;top val=&quot;139&quot;/&gt;&lt;width val=&quot;151&quot;/&gt;&lt;height val=&quot;21&quot;/&gt;&lt;hasText val=&quot;1&quot;/&gt;&lt;/Image&gt;&lt;/ThreeDShapeInfo&gt;"/>
  <p:tag name="PRESENTER_SHAPETEXTINFO" val="&lt;ShapeTextInfo&gt;&lt;TableIndex row=&quot;-1&quot; col=&quot;-1&quot;&gt;&lt;linesCount val=&quot;0&quot;/&gt;&lt;/TableIndex&gt;&lt;/ShapeTextInfo&gt;"/>
</p:tagLst>
</file>

<file path=ppt/tags/tag272.xml><?xml version="1.0" encoding="utf-8"?>
<p:tagLst xmlns:a="http://schemas.openxmlformats.org/drawingml/2006/main" xmlns:r="http://schemas.openxmlformats.org/officeDocument/2006/relationships" xmlns:p="http://schemas.openxmlformats.org/presentationml/2006/main">
  <p:tag name="PRESENTER_SHAPEINFO" val="&lt;ThreeDShapeInfo&gt;&lt;uuid val=&quot;{5FD20ACF-51ED-4A66-90BE-DE46A83B823C}&quot;/&gt;&lt;isInvalidForFieldText val=&quot;0&quot;/&gt;&lt;Image&gt;&lt;filename val=&quot;C:\Users\jlarkin\AppData\Local\Temp\~CaBB85\data\asimages\{5FD20ACF-51ED-4A66-90BE-DE46A83B823C}_12.png&quot;/&gt;&lt;left val=&quot;358&quot;/&gt;&lt;top val=&quot;160&quot;/&gt;&lt;width val=&quot;151&quot;/&gt;&lt;height val=&quot;21&quot;/&gt;&lt;hasText val=&quot;1&quot;/&gt;&lt;/Image&gt;&lt;/ThreeDShapeInfo&gt;"/>
  <p:tag name="PRESENTER_SHAPETEXTINFO" val="&lt;ShapeTextInfo&gt;&lt;TableIndex row=&quot;-1&quot; col=&quot;-1&quot;&gt;&lt;linesCount val=&quot;0&quot;/&gt;&lt;/TableIndex&gt;&lt;/ShapeTextInfo&gt;"/>
</p:tagLst>
</file>

<file path=ppt/tags/tag273.xml><?xml version="1.0" encoding="utf-8"?>
<p:tagLst xmlns:a="http://schemas.openxmlformats.org/drawingml/2006/main" xmlns:r="http://schemas.openxmlformats.org/officeDocument/2006/relationships" xmlns:p="http://schemas.openxmlformats.org/presentationml/2006/main">
  <p:tag name="PRESENTER_SHAPEINFO" val="&lt;ThreeDShapeInfo&gt;&lt;uuid val=&quot;{F74D054B-F66C-4509-AD1F-9FFBF5971909}&quot;/&gt;&lt;isInvalidForFieldText val=&quot;0&quot;/&gt;&lt;Image&gt;&lt;filename val=&quot;C:\Users\jlarkin\AppData\Local\Temp\~CaBB85\data\asimages\{F74D054B-F66C-4509-AD1F-9FFBF5971909}_12.png&quot;/&gt;&lt;left val=&quot;358&quot;/&gt;&lt;top val=&quot;180&quot;/&gt;&lt;width val=&quot;151&quot;/&gt;&lt;height val=&quot;21&quot;/&gt;&lt;hasText val=&quot;1&quot;/&gt;&lt;/Image&gt;&lt;/ThreeDShapeInfo&gt;"/>
  <p:tag name="PRESENTER_SHAPETEXTINFO" val="&lt;ShapeTextInfo&gt;&lt;TableIndex row=&quot;-1&quot; col=&quot;-1&quot;&gt;&lt;linesCount val=&quot;0&quot;/&gt;&lt;/TableIndex&gt;&lt;/ShapeTextInfo&gt;"/>
</p:tagLst>
</file>

<file path=ppt/tags/tag274.xml><?xml version="1.0" encoding="utf-8"?>
<p:tagLst xmlns:a="http://schemas.openxmlformats.org/drawingml/2006/main" xmlns:r="http://schemas.openxmlformats.org/officeDocument/2006/relationships" xmlns:p="http://schemas.openxmlformats.org/presentationml/2006/main">
  <p:tag name="PRESENTER_SHAPEINFO" val="&lt;ThreeDShapeInfo&gt;&lt;uuid val=&quot;{4A5B7F77-AFB1-47B8-8357-8CD23AED3B1F}&quot;/&gt;&lt;isInvalidForFieldText val=&quot;0&quot;/&gt;&lt;Image&gt;&lt;filename val=&quot;C:\Users\jlarkin\AppData\Local\Temp\~CaBB85\data\asimages\{4A5B7F77-AFB1-47B8-8357-8CD23AED3B1F}_12.png&quot;/&gt;&lt;left val=&quot;358&quot;/&gt;&lt;top val=&quot;264&quot;/&gt;&lt;width val=&quot;151&quot;/&gt;&lt;height val=&quot;21&quot;/&gt;&lt;hasText val=&quot;1&quot;/&gt;&lt;/Image&gt;&lt;/ThreeDShapeInfo&gt;"/>
  <p:tag name="PRESENTER_SHAPETEXTINFO" val="&lt;ShapeTextInfo&gt;&lt;TableIndex row=&quot;-1&quot; col=&quot;-1&quot;&gt;&lt;linesCount val=&quot;0&quot;/&gt;&lt;/TableIndex&gt;&lt;/ShapeTextInfo&gt;"/>
</p:tagLst>
</file>

<file path=ppt/tags/tag275.xml><?xml version="1.0" encoding="utf-8"?>
<p:tagLst xmlns:a="http://schemas.openxmlformats.org/drawingml/2006/main" xmlns:r="http://schemas.openxmlformats.org/officeDocument/2006/relationships" xmlns:p="http://schemas.openxmlformats.org/presentationml/2006/main">
  <p:tag name="PRESENTER_SHAPEINFO" val="&lt;ThreeDShapeInfo&gt;&lt;uuid val=&quot;{E655A4F2-3164-4D91-AACF-37E224A7089C}&quot;/&gt;&lt;isInvalidForFieldText val=&quot;0&quot;/&gt;&lt;Image&gt;&lt;filename val=&quot;C:\Users\jlarkin\AppData\Local\Temp\~CaBB85\data\asimages\{E655A4F2-3164-4D91-AACF-37E224A7089C}_12.png&quot;/&gt;&lt;left val=&quot;358&quot;/&gt;&lt;top val=&quot;285&quot;/&gt;&lt;width val=&quot;151&quot;/&gt;&lt;height val=&quot;21&quot;/&gt;&lt;hasText val=&quot;1&quot;/&gt;&lt;/Image&gt;&lt;/ThreeDShapeInfo&gt;"/>
  <p:tag name="PRESENTER_SHAPETEXTINFO" val="&lt;ShapeTextInfo&gt;&lt;TableIndex row=&quot;-1&quot; col=&quot;-1&quot;&gt;&lt;linesCount val=&quot;0&quot;/&gt;&lt;/TableIndex&gt;&lt;/ShapeTextInfo&gt;"/>
</p:tagLst>
</file>

<file path=ppt/tags/tag276.xml><?xml version="1.0" encoding="utf-8"?>
<p:tagLst xmlns:a="http://schemas.openxmlformats.org/drawingml/2006/main" xmlns:r="http://schemas.openxmlformats.org/officeDocument/2006/relationships" xmlns:p="http://schemas.openxmlformats.org/presentationml/2006/main">
  <p:tag name="PRESENTER_SHAPEINFO" val="&lt;ThreeDShapeInfo&gt;&lt;uuid val=&quot;{104B6F20-485C-43A5-9C22-16B04CDBFD36}&quot;/&gt;&lt;isInvalidForFieldText val=&quot;0&quot;/&gt;&lt;Image&gt;&lt;filename val=&quot;C:\Users\jlarkin\AppData\Local\Temp\~CaBB85\data\asimages\{104B6F20-485C-43A5-9C22-16B04CDBFD36}_12.png&quot;/&gt;&lt;left val=&quot;358&quot;/&gt;&lt;top val=&quot;306&quot;/&gt;&lt;width val=&quot;151&quot;/&gt;&lt;height val=&quot;21&quot;/&gt;&lt;hasText val=&quot;1&quot;/&gt;&lt;/Image&gt;&lt;/ThreeDShapeInfo&gt;"/>
  <p:tag name="PRESENTER_SHAPETEXTINFO" val="&lt;ShapeTextInfo&gt;&lt;TableIndex row=&quot;-1&quot; col=&quot;-1&quot;&gt;&lt;linesCount val=&quot;0&quot;/&gt;&lt;/TableIndex&gt;&lt;/ShapeTextInfo&gt;"/>
</p:tagLst>
</file>

<file path=ppt/tags/tag277.xml><?xml version="1.0" encoding="utf-8"?>
<p:tagLst xmlns:a="http://schemas.openxmlformats.org/drawingml/2006/main" xmlns:r="http://schemas.openxmlformats.org/officeDocument/2006/relationships" xmlns:p="http://schemas.openxmlformats.org/presentationml/2006/main">
  <p:tag name="PRESENTER_SHAPEINFO" val="&lt;ThreeDShapeInfo&gt;&lt;uuid val=&quot;{59612A6F-81C5-47AC-A8C2-FD04ADF85AAA}&quot;/&gt;&lt;isInvalidForFieldText val=&quot;0&quot;/&gt;&lt;Image&gt;&lt;filename val=&quot;C:\Users\jlarkin\AppData\Local\Temp\~CaBB85\data\asimages\{59612A6F-81C5-47AC-A8C2-FD04ADF85AAA}_12.png&quot;/&gt;&lt;left val=&quot;358&quot;/&gt;&lt;top val=&quot;326&quot;/&gt;&lt;width val=&quot;151&quot;/&gt;&lt;height val=&quot;21&quot;/&gt;&lt;hasText val=&quot;1&quot;/&gt;&lt;/Image&gt;&lt;/ThreeDShapeInfo&gt;"/>
  <p:tag name="PRESENTER_SHAPETEXTINFO" val="&lt;ShapeTextInfo&gt;&lt;TableIndex row=&quot;-1&quot; col=&quot;-1&quot;&gt;&lt;linesCount val=&quot;0&quot;/&gt;&lt;/TableIndex&gt;&lt;/ShapeTextInfo&gt;"/>
</p:tagLst>
</file>

<file path=ppt/tags/tag278.xml><?xml version="1.0" encoding="utf-8"?>
<p:tagLst xmlns:a="http://schemas.openxmlformats.org/drawingml/2006/main" xmlns:r="http://schemas.openxmlformats.org/officeDocument/2006/relationships" xmlns:p="http://schemas.openxmlformats.org/presentationml/2006/main">
  <p:tag name="PRESENTER_SHAPEINFO" val="&lt;ThreeDShapeInfo&gt;&lt;uuid val=&quot;{120F40DE-6D6A-4934-8A52-DC0DB37CC6F8}&quot;/&gt;&lt;isInvalidForFieldText val=&quot;0&quot;/&gt;&lt;Image&gt;&lt;filename val=&quot;C:\Users\jlarkin\AppData\Local\Temp\~CaBB85\data\asimages\{120F40DE-6D6A-4934-8A52-DC0DB37CC6F8}_12.png&quot;/&gt;&lt;left val=&quot;358&quot;/&gt;&lt;top val=&quot;347&quot;/&gt;&lt;width val=&quot;151&quot;/&gt;&lt;height val=&quot;21&quot;/&gt;&lt;hasText val=&quot;1&quot;/&gt;&lt;/Image&gt;&lt;/ThreeDShapeInfo&gt;"/>
  <p:tag name="PRESENTER_SHAPETEXTINFO" val="&lt;ShapeTextInfo&gt;&lt;TableIndex row=&quot;-1&quot; col=&quot;-1&quot;&gt;&lt;linesCount val=&quot;0&quot;/&gt;&lt;/TableIndex&gt;&lt;/ShapeTextInfo&gt;"/>
</p:tagLst>
</file>

<file path=ppt/tags/tag279.xml><?xml version="1.0" encoding="utf-8"?>
<p:tagLst xmlns:a="http://schemas.openxmlformats.org/drawingml/2006/main" xmlns:r="http://schemas.openxmlformats.org/officeDocument/2006/relationships" xmlns:p="http://schemas.openxmlformats.org/presentationml/2006/main">
  <p:tag name="PRESENTER_SHAPEINFO" val="&lt;ThreeDShapeInfo&gt;&lt;uuid val=&quot;{1C077090-5205-46C8-9334-91F36C21FBEC}&quot;/&gt;&lt;isInvalidForFieldText val=&quot;0&quot;/&gt;&lt;Image&gt;&lt;filename val=&quot;C:\Users\jlarkin\AppData\Local\Temp\~CaBB85\data\asimages\{1C077090-5205-46C8-9334-91F36C21FBEC}_12.png&quot;/&gt;&lt;left val=&quot;358&quot;/&gt;&lt;top val=&quot;368&quot;/&gt;&lt;width val=&quot;151&quot;/&gt;&lt;height val=&quot;21&quot;/&gt;&lt;hasText val=&quot;1&quot;/&gt;&lt;/Image&gt;&lt;/ThreeDShapeInfo&gt;"/>
  <p:tag name="PRESENTER_SHAPETEXTINFO" val="&lt;ShapeTextInfo&gt;&lt;TableIndex row=&quot;-1&quot; col=&quot;-1&quot;&gt;&lt;linesCount val=&quot;0&quot;/&gt;&lt;/TableIndex&gt;&lt;/ShapeTextInfo&gt;"/>
</p:tagLst>
</file>

<file path=ppt/tags/tag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8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8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8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8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8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8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8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8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8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8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9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9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9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9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9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9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9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9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9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29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xml><?xml version="1.0" encoding="utf-8"?>
<p:tagLst xmlns:a="http://schemas.openxmlformats.org/drawingml/2006/main" xmlns:r="http://schemas.openxmlformats.org/officeDocument/2006/relationships" xmlns:p="http://schemas.openxmlformats.org/presentationml/2006/main">
  <p:tag name="PRESENTER_SHAPEINFO" val="&lt;ThreeDShapeInfo&gt;&lt;uuid val=&quot;{09D3B675-8011-492E-A199-446685FAD52E}&quot;/&gt;&lt;isInvalidForFieldText val=&quot;0&quot;/&gt;&lt;Image&gt;&lt;filename val=&quot;C:\Users\jlarkin\AppData\Local\Temp\~CaBB85\data\asimages\{09D3B675-8011-492E-A199-446685FAD52E}_11.png&quot;/&gt;&lt;left val=&quot;185&quot;/&gt;&lt;top val=&quot;123&quot;/&gt;&lt;width val=&quot;210&quot;/&gt;&lt;height val=&quot;94&quot;/&gt;&lt;hasText val=&quot;1&quot;/&gt;&lt;/Image&gt;&lt;/ThreeDShapeInfo&gt;"/>
  <p:tag name="PRESENTER_SHAPETEXTINFO" val="&lt;ShapeTextInfo&gt;&lt;TableIndex row=&quot;-1&quot; col=&quot;-1&quot;&gt;&lt;linesCount val=&quot;3&quot;/&gt;&lt;lineCharCount val=&quot;4&quot;/&gt;&lt;lineCharCount val=&quot;15&quot;/&gt;&lt;lineCharCount val=&quot;12&quot;/&gt;&lt;/TableIndex&gt;&lt;/ShapeTextInfo&gt;"/>
</p:tagLst>
</file>

<file path=ppt/tags/tag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0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0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0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0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0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0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0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0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0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0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3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3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3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4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4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4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4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4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4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5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6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7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8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8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8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8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8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8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8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8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8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8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9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9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9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9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9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9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9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9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9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39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xml><?xml version="1.0" encoding="utf-8"?>
<p:tagLst xmlns:a="http://schemas.openxmlformats.org/drawingml/2006/main" xmlns:r="http://schemas.openxmlformats.org/officeDocument/2006/relationships" xmlns:p="http://schemas.openxmlformats.org/presentationml/2006/main">
  <p:tag name="PRESENTER_SHAPEINFO" val="&lt;ThreeDShapeInfo&gt;&lt;uuid val=&quot;{7303D819-9619-4451-AD82-618268936550}&quot;/&gt;&lt;isInvalidForFieldText val=&quot;0&quot;/&gt;&lt;Image&gt;&lt;filename val=&quot;C:\Users\jlarkin\AppData\Local\Temp\~CaBB85\data\asimages\{7303D819-9619-4451-AD82-618268936550}_11.png&quot;/&gt;&lt;left val=&quot;450&quot;/&gt;&lt;top val=&quot;91&quot;/&gt;&lt;width val=&quot;219&quot;/&gt;&lt;height val=&quot;94&quot;/&gt;&lt;hasText val=&quot;1&quot;/&gt;&lt;/Image&gt;&lt;/ThreeDShapeInfo&gt;"/>
  <p:tag name="PRESENTER_SHAPETEXTINFO" val="&lt;ShapeTextInfo&gt;&lt;TableIndex row=&quot;-1&quot; col=&quot;-1&quot;&gt;&lt;linesCount val=&quot;3&quot;/&gt;&lt;lineCharCount val=&quot;16&quot;/&gt;&lt;lineCharCount val=&quot;15&quot;/&gt;&lt;lineCharCount val=&quot;14&quot;/&gt;&lt;/TableIndex&gt;&lt;/ShapeTextInfo&gt;"/>
</p:tagLst>
</file>

<file path=ppt/tags/tag4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0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0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0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0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0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0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0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0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0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0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2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3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3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3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3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3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3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3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3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3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3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4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4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4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4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4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4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4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4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5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5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5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5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5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5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5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5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5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6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6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6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6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6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6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6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6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6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6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7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7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7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7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7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7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7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7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7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7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8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8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8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8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8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8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8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8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8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8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9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9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9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9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9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9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9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9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9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49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xml><?xml version="1.0" encoding="utf-8"?>
<p:tagLst xmlns:a="http://schemas.openxmlformats.org/drawingml/2006/main" xmlns:r="http://schemas.openxmlformats.org/officeDocument/2006/relationships" xmlns:p="http://schemas.openxmlformats.org/presentationml/2006/main">
  <p:tag name="PRESENTER_SHAPEINFO" val="&lt;ThreeDShapeInfo&gt;&lt;uuid val=&quot;{50B76945-28F3-4A49-AE27-366EE54D4CB5}&quot;/&gt;&lt;isInvalidForFieldText val=&quot;0&quot;/&gt;&lt;Image&gt;&lt;filename val=&quot;C:\Users\jlarkin\AppData\Local\Temp\~CaBB85\data\asimages\{50B76945-28F3-4A49-AE27-366EE54D4CB5}_11.png&quot;/&gt;&lt;left val=&quot;403&quot;/&gt;&lt;top val=&quot;292&quot;/&gt;&lt;width val=&quot;36&quot;/&gt;&lt;height val=&quot;37&quot;/&gt;&lt;hasText val=&quot;1&quot;/&gt;&lt;/Image&gt;&lt;/ThreeDShapeInfo&gt;"/>
  <p:tag name="PRESENTER_SHAPETEXTINFO" val="&lt;ShapeTextInfo&gt;&lt;TableIndex row=&quot;-1&quot; col=&quot;-1&quot;&gt;&lt;linesCount val=&quot;0&quot;/&gt;&lt;/TableIndex&gt;&lt;/ShapeTextInfo&gt;"/>
</p:tagLst>
</file>

<file path=ppt/tags/tag5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0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0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0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0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0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0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0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0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0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0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1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1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1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1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1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1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1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1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1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1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2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2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2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2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2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2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2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2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2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5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jlarkin\AppData\Local\Temp\~CaBB85\data\asimages\{37333B78-FE2E-49F4-83AB-BCBEBDDDB0E7}_11.png&quot;/&gt;&lt;left val=&quot;103&quot;/&gt;&lt;top val=&quot;3&quot;/&gt;&lt;width val=&quot;620&quot;/&gt;&lt;height val=&quot;95&quot;/&gt;&lt;hasText val=&quot;1&quot;/&gt;&lt;/Image&gt;&lt;/ThreeDShapeInfo&gt;"/>
  <p:tag name="PRESENTER_SHAPETEXTINFO" val="&lt;ShapeTextInfo&gt;&lt;TableIndex row=&quot;-1&quot; col=&quot;-1&quot;&gt;&lt;linesCount val=&quot;2&quot;/&gt;&lt;lineCharCount val=&quot;22&quot;/&gt;&lt;lineCharCount val=&quot;46&quot;/&gt;&lt;/TableIndex&gt;&lt;/ShapeTextInfo&gt;"/>
</p:tagLst>
</file>

<file path=ppt/tags/tag6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6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7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8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0.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1.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2.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3.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4.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5.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6.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7.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8.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ags/tag99.xml><?xml version="1.0" encoding="utf-8"?>
<p:tagLst xmlns:a="http://schemas.openxmlformats.org/drawingml/2006/main" xmlns:r="http://schemas.openxmlformats.org/officeDocument/2006/relationships" xmlns:p="http://schemas.openxmlformats.org/presentationml/2006/main">
  <p:tag name="PRESENTER_SHAPETEXTINFO" val="&lt;ShapeTextInfo&gt;&lt;TableIndex row=&quot;-1&quot; col=&quot;-1&quot;&gt;&lt;linesCount val=&quot;0&quot;/&gt;&lt;/TableIndex&gt;&lt;/ShapeTextInfo&gt;"/>
</p:tagLst>
</file>

<file path=ppt/theme/theme1.xml><?xml version="1.0" encoding="utf-8"?>
<a:theme xmlns:a="http://schemas.openxmlformats.org/drawingml/2006/main" name="Title &amp; Bullet">
  <a:themeElements>
    <a:clrScheme name="Custom 1">
      <a:dk1>
        <a:srgbClr val="CDCDCD"/>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4"/>
          </a:solidFill>
        </a:ln>
      </a:spPr>
      <a:bodyPr/>
      <a:lstStyle/>
      <a:style>
        <a:lnRef idx="1">
          <a:schemeClr val="accent1"/>
        </a:lnRef>
        <a:fillRef idx="0">
          <a:schemeClr val="accent1"/>
        </a:fillRef>
        <a:effectRef idx="0">
          <a:schemeClr val="accent1"/>
        </a:effectRef>
        <a:fontRef idx="minor">
          <a:schemeClr val="tx1"/>
        </a:fontRef>
      </a:style>
    </a:lnDef>
    <a:txDef>
      <a:spPr>
        <a:noFill/>
        <a:ln w="6350">
          <a:noFill/>
        </a:ln>
      </a:spPr>
      <a:bodyPr wrap="none" rtlCol="0" anchor="ctr">
        <a:spAutoFit/>
      </a:bodyPr>
      <a:lstStyle>
        <a:defPPr algn="ctr">
          <a:lnSpc>
            <a:spcPct val="90000"/>
          </a:lnSpc>
          <a:defRPr sz="1600" dirty="0" err="1" smtClean="0">
            <a:solidFill>
              <a:schemeClr val="bg1"/>
            </a:solidFill>
            <a:latin typeface="Trebuchet MS" panose="020B06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extraClrScheme>
      <a:clrScheme name="PPT_Template_Corp_16x9_rev2 1">
        <a:dk1>
          <a:srgbClr val="808080"/>
        </a:dk1>
        <a:lt1>
          <a:srgbClr val="FFFFFF"/>
        </a:lt1>
        <a:dk2>
          <a:srgbClr val="000000"/>
        </a:dk2>
        <a:lt2>
          <a:srgbClr val="B9E700"/>
        </a:lt2>
        <a:accent1>
          <a:srgbClr val="33CCCC"/>
        </a:accent1>
        <a:accent2>
          <a:srgbClr val="FF9933"/>
        </a:accent2>
        <a:accent3>
          <a:srgbClr val="AAAAAA"/>
        </a:accent3>
        <a:accent4>
          <a:srgbClr val="DADADA"/>
        </a:accent4>
        <a:accent5>
          <a:srgbClr val="ADE2E2"/>
        </a:accent5>
        <a:accent6>
          <a:srgbClr val="E78A2D"/>
        </a:accent6>
        <a:hlink>
          <a:srgbClr val="99CCFF"/>
        </a:hlink>
        <a:folHlink>
          <a:srgbClr val="0000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1074B55424DDA46A2D5F88A4E6A8409" ma:contentTypeVersion="16" ma:contentTypeDescription="Create a new document." ma:contentTypeScope="" ma:versionID="c18a61330e6fa6d103abce2695885716">
  <xsd:schema xmlns:xsd="http://www.w3.org/2001/XMLSchema" xmlns:xs="http://www.w3.org/2001/XMLSchema" xmlns:p="http://schemas.microsoft.com/office/2006/metadata/properties" xmlns:ns2="e42f9681-256a-46bb-8d43-d723a9a9dd0a" xmlns:ns3="adb55acf-91ac-4c47-b2b7-b7c95866bb05" targetNamespace="http://schemas.microsoft.com/office/2006/metadata/properties" ma:root="true" ma:fieldsID="5b522bcb3bbd01c572015d91d3f26f7d" ns2:_="" ns3:_="">
    <xsd:import namespace="e42f9681-256a-46bb-8d43-d723a9a9dd0a"/>
    <xsd:import namespace="adb55acf-91ac-4c47-b2b7-b7c95866bb0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2f9681-256a-46bb-8d43-d723a9a9dd0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04b2a00-2846-4002-b30b-85ebaf4c019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db55acf-91ac-4c47-b2b7-b7c95866bb0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1899317-92f2-4c2c-8860-d4f06723e3af}" ma:internalName="TaxCatchAll" ma:showField="CatchAllData" ma:web="adb55acf-91ac-4c47-b2b7-b7c95866bb0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documentManagement>
    <TaxCatchAll xmlns="adb55acf-91ac-4c47-b2b7-b7c95866bb05" xsi:nil="true"/>
    <lcf76f155ced4ddcb4097134ff3c332f xmlns="e42f9681-256a-46bb-8d43-d723a9a9dd0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29B7386-0C5E-43DB-8BF1-052EEAD5F5DF}">
  <ds:schemaRefs>
    <ds:schemaRef ds:uri="http://schemas.microsoft.com/sharepoint/v3/contenttype/forms"/>
  </ds:schemaRefs>
</ds:datastoreItem>
</file>

<file path=customXml/itemProps2.xml><?xml version="1.0" encoding="utf-8"?>
<ds:datastoreItem xmlns:ds="http://schemas.openxmlformats.org/officeDocument/2006/customXml" ds:itemID="{84B63967-103D-4828-B53A-569D6F4680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2f9681-256a-46bb-8d43-d723a9a9dd0a"/>
    <ds:schemaRef ds:uri="adb55acf-91ac-4c47-b2b7-b7c95866bb0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F88E22E-2A4B-4FB1-9848-BF16E7DBE74B}">
  <ds:schemaRefs>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openxmlformats.org/package/2006/metadata/core-properties"/>
    <ds:schemaRef ds:uri="http://www.w3.org/XML/1998/namespace"/>
    <ds:schemaRef ds:uri="adb55acf-91ac-4c47-b2b7-b7c95866bb05"/>
    <ds:schemaRef ds:uri="e42f9681-256a-46bb-8d43-d723a9a9dd0a"/>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TotalTime>
  <Words>2043</Words>
  <Application>Microsoft Office PowerPoint</Application>
  <PresentationFormat>Custom</PresentationFormat>
  <Paragraphs>290</Paragraphs>
  <Slides>42</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Calibri</vt:lpstr>
      <vt:lpstr>DINWebPro</vt:lpstr>
      <vt:lpstr>Noto Sans Symbols</vt:lpstr>
      <vt:lpstr>Trebuchet MS</vt:lpstr>
      <vt:lpstr>Wingdings</vt:lpstr>
      <vt:lpstr>Title &amp; Bullet</vt:lpstr>
      <vt:lpstr>Lecture 1.3 AI Hardware</vt:lpstr>
      <vt:lpstr>PowerPoint Presentation</vt:lpstr>
      <vt:lpstr>Topics</vt:lpstr>
      <vt:lpstr>Learning Objectives</vt:lpstr>
      <vt:lpstr>AI Hardware</vt:lpstr>
      <vt:lpstr>Computing Implementations</vt:lpstr>
      <vt:lpstr>Compute Internals</vt:lpstr>
      <vt:lpstr>Computer Internal</vt:lpstr>
      <vt:lpstr>Operating System</vt:lpstr>
      <vt:lpstr>Operating System Kernel</vt:lpstr>
      <vt:lpstr>Hardware Interface</vt:lpstr>
      <vt:lpstr>Components in an Operating System</vt:lpstr>
      <vt:lpstr>Input/Output Operations</vt:lpstr>
      <vt:lpstr>Nano Carrier Board Layout</vt:lpstr>
      <vt:lpstr>Jetson Board Support Architecture</vt:lpstr>
      <vt:lpstr>Jetson Board Support Architecture</vt:lpstr>
      <vt:lpstr>Processors</vt:lpstr>
      <vt:lpstr>Processors</vt:lpstr>
      <vt:lpstr>Parallel Computing – Flynn’s Taxonomy*</vt:lpstr>
      <vt:lpstr>Processors</vt:lpstr>
      <vt:lpstr>Components of a CPU</vt:lpstr>
      <vt:lpstr>Multicore CPU </vt:lpstr>
      <vt:lpstr>CPU Cores</vt:lpstr>
      <vt:lpstr>Cloud vCore consideration</vt:lpstr>
      <vt:lpstr>PowerPoint Presentation</vt:lpstr>
      <vt:lpstr>ARM Processor</vt:lpstr>
      <vt:lpstr>ARM vs Intel CPUs</vt:lpstr>
      <vt:lpstr>Jetson Nano Block Diagram</vt:lpstr>
      <vt:lpstr>GPUs</vt:lpstr>
      <vt:lpstr>GPU vs CPU</vt:lpstr>
      <vt:lpstr>CPU</vt:lpstr>
      <vt:lpstr>Accelerated Computing 10x Performance &amp; 5x Energy Efficiency for HPC</vt:lpstr>
      <vt:lpstr>GPU</vt:lpstr>
      <vt:lpstr>Accelerated Computing 10x Performance &amp; 5x Energy Efficiency for HPC</vt:lpstr>
      <vt:lpstr>Accelerator Nodes</vt:lpstr>
      <vt:lpstr>PowerPoint Presentation</vt:lpstr>
      <vt:lpstr>Winning Applications Use Both CPU and GPU </vt:lpstr>
      <vt:lpstr>What is Heterogeneous Programming?</vt:lpstr>
      <vt:lpstr>Amdahl’s Law (*Tuomanen, 2018)</vt:lpstr>
      <vt:lpstr>Speed v. Throughput</vt:lpstr>
      <vt:lpstr>Recommended NVIDIA DLI Lab</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Jennifer Hohn</dc:creator>
  <cp:lastModifiedBy>Joe Bungo</cp:lastModifiedBy>
  <cp:revision>9</cp:revision>
  <dcterms:created xsi:type="dcterms:W3CDTF">2008-01-24T03:11:41Z</dcterms:created>
  <dcterms:modified xsi:type="dcterms:W3CDTF">2023-04-24T21:52:06Z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0x01010071074B55424DDA46A2D5F88A4E6A8409</vt:lpwstr>
  </property>
  <property fmtid="{D5CDD505-2E9C-101B-9397-08002B2CF9AE}" pid="3" name="MSIP_Label_6b558183-044c-4105-8d9c-cea02a2a3d86_Enabled">
    <vt:lpwstr>True</vt:lpwstr>
  </property>
  <property fmtid="{D5CDD505-2E9C-101B-9397-08002B2CF9AE}" pid="4" name="MSIP_Label_6b558183-044c-4105-8d9c-cea02a2a3d86_SiteId">
    <vt:lpwstr>43083d15-7273-40c1-b7db-39efd9ccc17a</vt:lpwstr>
  </property>
  <property fmtid="{D5CDD505-2E9C-101B-9397-08002B2CF9AE}" pid="5" name="MSIP_Label_6b558183-044c-4105-8d9c-cea02a2a3d86_Ref">
    <vt:lpwstr>https://api.informationprotection.azure.com/api/43083d15-7273-40c1-b7db-39efd9ccc17a</vt:lpwstr>
  </property>
  <property fmtid="{D5CDD505-2E9C-101B-9397-08002B2CF9AE}" pid="6" name="MSIP_Label_6b558183-044c-4105-8d9c-cea02a2a3d86_Owner">
    <vt:lpwstr>lspillman@nvidia.com</vt:lpwstr>
  </property>
  <property fmtid="{D5CDD505-2E9C-101B-9397-08002B2CF9AE}" pid="7" name="MSIP_Label_6b558183-044c-4105-8d9c-cea02a2a3d86_SetDate">
    <vt:lpwstr>2018-05-11T15:28:31.9824217-07:00</vt:lpwstr>
  </property>
  <property fmtid="{D5CDD505-2E9C-101B-9397-08002B2CF9AE}" pid="8" name="MSIP_Label_6b558183-044c-4105-8d9c-cea02a2a3d86_Name">
    <vt:lpwstr>Unrestricted</vt:lpwstr>
  </property>
  <property fmtid="{D5CDD505-2E9C-101B-9397-08002B2CF9AE}" pid="9" name="MSIP_Label_6b558183-044c-4105-8d9c-cea02a2a3d86_Application">
    <vt:lpwstr>Microsoft Azure Information Protection</vt:lpwstr>
  </property>
  <property fmtid="{D5CDD505-2E9C-101B-9397-08002B2CF9AE}" pid="10" name="MSIP_Label_6b558183-044c-4105-8d9c-cea02a2a3d86_Extended_MSFT_Method">
    <vt:lpwstr>Automatic</vt:lpwstr>
  </property>
  <property fmtid="{D5CDD505-2E9C-101B-9397-08002B2CF9AE}" pid="11" name="Sensitivity">
    <vt:lpwstr>Unrestricted</vt:lpwstr>
  </property>
</Properties>
</file>