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94" r:id="rId4"/>
  </p:sldMasterIdLst>
  <p:notesMasterIdLst>
    <p:notesMasterId r:id="rId42"/>
  </p:notesMasterIdLst>
  <p:handoutMasterIdLst>
    <p:handoutMasterId r:id="rId43"/>
  </p:handoutMasterIdLst>
  <p:sldIdLst>
    <p:sldId id="818" r:id="rId5"/>
    <p:sldId id="824" r:id="rId6"/>
    <p:sldId id="320" r:id="rId7"/>
    <p:sldId id="321" r:id="rId8"/>
    <p:sldId id="326" r:id="rId9"/>
    <p:sldId id="825" r:id="rId10"/>
    <p:sldId id="269" r:id="rId11"/>
    <p:sldId id="317" r:id="rId12"/>
    <p:sldId id="314" r:id="rId13"/>
    <p:sldId id="318" r:id="rId14"/>
    <p:sldId id="322" r:id="rId15"/>
    <p:sldId id="331" r:id="rId16"/>
    <p:sldId id="335" r:id="rId17"/>
    <p:sldId id="830" r:id="rId18"/>
    <p:sldId id="832" r:id="rId19"/>
    <p:sldId id="831" r:id="rId20"/>
    <p:sldId id="332" r:id="rId21"/>
    <p:sldId id="333" r:id="rId22"/>
    <p:sldId id="343" r:id="rId23"/>
    <p:sldId id="342" r:id="rId24"/>
    <p:sldId id="826" r:id="rId25"/>
    <p:sldId id="339" r:id="rId26"/>
    <p:sldId id="344" r:id="rId27"/>
    <p:sldId id="827" r:id="rId28"/>
    <p:sldId id="340" r:id="rId29"/>
    <p:sldId id="345" r:id="rId30"/>
    <p:sldId id="828" r:id="rId31"/>
    <p:sldId id="341" r:id="rId32"/>
    <p:sldId id="346" r:id="rId33"/>
    <p:sldId id="833" r:id="rId34"/>
    <p:sldId id="829" r:id="rId35"/>
    <p:sldId id="315" r:id="rId36"/>
    <p:sldId id="834" r:id="rId37"/>
    <p:sldId id="328" r:id="rId38"/>
    <p:sldId id="329" r:id="rId39"/>
    <p:sldId id="330" r:id="rId40"/>
    <p:sldId id="820" r:id="rId41"/>
  </p:sldIdLst>
  <p:sldSz cx="18288000" cy="10287000"/>
  <p:notesSz cx="7010400" cy="9296400"/>
  <p:defaultTextStyle>
    <a:defPPr>
      <a:defRPr lang="en-US"/>
    </a:defPPr>
    <a:lvl1pPr algn="l" defTabSz="761970" rtl="0" fontAlgn="base">
      <a:spcBef>
        <a:spcPct val="0"/>
      </a:spcBef>
      <a:spcAft>
        <a:spcPct val="0"/>
      </a:spcAft>
      <a:defRPr kern="1200">
        <a:solidFill>
          <a:schemeClr val="tx1"/>
        </a:solidFill>
        <a:latin typeface="Arial" charset="0"/>
        <a:ea typeface="MS PGothic" pitchFamily="34" charset="-128"/>
        <a:cs typeface="+mn-cs"/>
      </a:defRPr>
    </a:lvl1pPr>
    <a:lvl2pPr marL="761970" algn="l" defTabSz="761970" rtl="0" fontAlgn="base">
      <a:spcBef>
        <a:spcPct val="0"/>
      </a:spcBef>
      <a:spcAft>
        <a:spcPct val="0"/>
      </a:spcAft>
      <a:defRPr kern="1200">
        <a:solidFill>
          <a:schemeClr val="tx1"/>
        </a:solidFill>
        <a:latin typeface="Arial" charset="0"/>
        <a:ea typeface="MS PGothic" pitchFamily="34" charset="-128"/>
        <a:cs typeface="+mn-cs"/>
      </a:defRPr>
    </a:lvl2pPr>
    <a:lvl3pPr marL="1523939" algn="l" defTabSz="761970" rtl="0" fontAlgn="base">
      <a:spcBef>
        <a:spcPct val="0"/>
      </a:spcBef>
      <a:spcAft>
        <a:spcPct val="0"/>
      </a:spcAft>
      <a:defRPr kern="1200">
        <a:solidFill>
          <a:schemeClr val="tx1"/>
        </a:solidFill>
        <a:latin typeface="Arial" charset="0"/>
        <a:ea typeface="MS PGothic" pitchFamily="34" charset="-128"/>
        <a:cs typeface="+mn-cs"/>
      </a:defRPr>
    </a:lvl3pPr>
    <a:lvl4pPr marL="2285909" algn="l" defTabSz="761970" rtl="0" fontAlgn="base">
      <a:spcBef>
        <a:spcPct val="0"/>
      </a:spcBef>
      <a:spcAft>
        <a:spcPct val="0"/>
      </a:spcAft>
      <a:defRPr kern="1200">
        <a:solidFill>
          <a:schemeClr val="tx1"/>
        </a:solidFill>
        <a:latin typeface="Arial" charset="0"/>
        <a:ea typeface="MS PGothic" pitchFamily="34" charset="-128"/>
        <a:cs typeface="+mn-cs"/>
      </a:defRPr>
    </a:lvl4pPr>
    <a:lvl5pPr marL="3047878" algn="l" defTabSz="761970" rtl="0" fontAlgn="base">
      <a:spcBef>
        <a:spcPct val="0"/>
      </a:spcBef>
      <a:spcAft>
        <a:spcPct val="0"/>
      </a:spcAft>
      <a:defRPr kern="1200">
        <a:solidFill>
          <a:schemeClr val="tx1"/>
        </a:solidFill>
        <a:latin typeface="Arial" charset="0"/>
        <a:ea typeface="MS PGothic" pitchFamily="34" charset="-128"/>
        <a:cs typeface="+mn-cs"/>
      </a:defRPr>
    </a:lvl5pPr>
    <a:lvl6pPr marL="3809848" algn="l" defTabSz="1523939" rtl="0" eaLnBrk="1" latinLnBrk="0" hangingPunct="1">
      <a:defRPr kern="1200">
        <a:solidFill>
          <a:schemeClr val="tx1"/>
        </a:solidFill>
        <a:latin typeface="Arial" charset="0"/>
        <a:ea typeface="MS PGothic" pitchFamily="34" charset="-128"/>
        <a:cs typeface="+mn-cs"/>
      </a:defRPr>
    </a:lvl6pPr>
    <a:lvl7pPr marL="4571817" algn="l" defTabSz="1523939" rtl="0" eaLnBrk="1" latinLnBrk="0" hangingPunct="1">
      <a:defRPr kern="1200">
        <a:solidFill>
          <a:schemeClr val="tx1"/>
        </a:solidFill>
        <a:latin typeface="Arial" charset="0"/>
        <a:ea typeface="MS PGothic" pitchFamily="34" charset="-128"/>
        <a:cs typeface="+mn-cs"/>
      </a:defRPr>
    </a:lvl7pPr>
    <a:lvl8pPr marL="5333787" algn="l" defTabSz="1523939" rtl="0" eaLnBrk="1" latinLnBrk="0" hangingPunct="1">
      <a:defRPr kern="1200">
        <a:solidFill>
          <a:schemeClr val="tx1"/>
        </a:solidFill>
        <a:latin typeface="Arial" charset="0"/>
        <a:ea typeface="MS PGothic" pitchFamily="34" charset="-128"/>
        <a:cs typeface="+mn-cs"/>
      </a:defRPr>
    </a:lvl8pPr>
    <a:lvl9pPr marL="6095756" algn="l" defTabSz="1523939" rtl="0" eaLnBrk="1" latinLnBrk="0" hangingPunct="1">
      <a:defRPr kern="1200">
        <a:solidFill>
          <a:schemeClr val="tx1"/>
        </a:solidFill>
        <a:latin typeface="Arial" charset="0"/>
        <a:ea typeface="MS PGothic" pitchFamily="34" charset="-128"/>
        <a:cs typeface="+mn-cs"/>
      </a:defRPr>
    </a:lvl9pPr>
  </p:defaultTextStyle>
  <p:extLst>
    <p:ext uri="{EFAFB233-063F-42B5-8137-9DF3F51BA10A}">
      <p15:sldGuideLst xmlns:p15="http://schemas.microsoft.com/office/powerpoint/2012/main">
        <p15:guide id="1" orient="horz" pos="2193" userDrawn="1">
          <p15:clr>
            <a:srgbClr val="A4A3A4"/>
          </p15:clr>
        </p15:guide>
        <p15:guide id="2" orient="horz" pos="5083" userDrawn="1">
          <p15:clr>
            <a:srgbClr val="A4A3A4"/>
          </p15:clr>
        </p15:guide>
        <p15:guide id="3" orient="horz" pos="5315" userDrawn="1">
          <p15:clr>
            <a:srgbClr val="A4A3A4"/>
          </p15:clr>
        </p15:guide>
        <p15:guide id="4" pos="9092" userDrawn="1">
          <p15:clr>
            <a:srgbClr val="A4A3A4"/>
          </p15:clr>
        </p15:guide>
        <p15:guide id="5" orient="horz" pos="1625" userDrawn="1">
          <p15:clr>
            <a:srgbClr val="A4A3A4"/>
          </p15:clr>
        </p15:guide>
        <p15:guide id="6" pos="5762" userDrawn="1">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176"/>
    <a:srgbClr val="C7C8CA"/>
    <a:srgbClr val="FDB515"/>
    <a:srgbClr val="383838"/>
    <a:srgbClr val="EE8D00"/>
    <a:srgbClr val="DBE0E5"/>
    <a:srgbClr val="556B84"/>
    <a:srgbClr val="001C53"/>
    <a:srgbClr val="B3A369"/>
    <a:srgbClr val="890C5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80B52C0-2A8D-F34D-8307-D22C1998C177}" v="9" dt="2021-09-08T19:48:51.8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919" autoAdjust="0"/>
    <p:restoredTop sz="91003" autoAdjust="0"/>
  </p:normalViewPr>
  <p:slideViewPr>
    <p:cSldViewPr snapToGrid="0">
      <p:cViewPr varScale="1">
        <p:scale>
          <a:sx n="33" d="100"/>
          <a:sy n="33" d="100"/>
        </p:scale>
        <p:origin x="658" y="62"/>
      </p:cViewPr>
      <p:guideLst>
        <p:guide orient="horz" pos="2193"/>
        <p:guide orient="horz" pos="5083"/>
        <p:guide orient="horz" pos="5315"/>
        <p:guide pos="9092"/>
        <p:guide orient="horz" pos="1625"/>
        <p:guide pos="5762"/>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92" d="100"/>
          <a:sy n="92" d="100"/>
        </p:scale>
        <p:origin x="3606" y="78"/>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e Bungo" userId="S::jbungo@nvidia.com::68c73667-b054-4751-86c2-2fef667112d9" providerId="AD" clId="Web-{780B52C0-2A8D-F34D-8307-D22C1998C177}"/>
    <pc:docChg chg="addSld delSld modSld">
      <pc:chgData name="Joe Bungo" userId="S::jbungo@nvidia.com::68c73667-b054-4751-86c2-2fef667112d9" providerId="AD" clId="Web-{780B52C0-2A8D-F34D-8307-D22C1998C177}" dt="2021-09-08T19:48:51.846" v="8"/>
      <pc:docMkLst>
        <pc:docMk/>
      </pc:docMkLst>
      <pc:sldChg chg="modSp mod modClrScheme chgLayout">
        <pc:chgData name="Joe Bungo" userId="S::jbungo@nvidia.com::68c73667-b054-4751-86c2-2fef667112d9" providerId="AD" clId="Web-{780B52C0-2A8D-F34D-8307-D22C1998C177}" dt="2021-09-08T19:48:26.658" v="6"/>
        <pc:sldMkLst>
          <pc:docMk/>
          <pc:sldMk cId="797556869" sldId="818"/>
        </pc:sldMkLst>
        <pc:spChg chg="mod ord">
          <ac:chgData name="Joe Bungo" userId="S::jbungo@nvidia.com::68c73667-b054-4751-86c2-2fef667112d9" providerId="AD" clId="Web-{780B52C0-2A8D-F34D-8307-D22C1998C177}" dt="2021-09-08T19:48:26.658" v="6"/>
          <ac:spMkLst>
            <pc:docMk/>
            <pc:sldMk cId="797556869" sldId="818"/>
            <ac:spMk id="2" creationId="{4E9096EC-7B78-40A1-902B-4FD437982655}"/>
          </ac:spMkLst>
        </pc:spChg>
        <pc:spChg chg="mod ord">
          <ac:chgData name="Joe Bungo" userId="S::jbungo@nvidia.com::68c73667-b054-4751-86c2-2fef667112d9" providerId="AD" clId="Web-{780B52C0-2A8D-F34D-8307-D22C1998C177}" dt="2021-09-08T19:48:26.658" v="6"/>
          <ac:spMkLst>
            <pc:docMk/>
            <pc:sldMk cId="797556869" sldId="818"/>
            <ac:spMk id="4" creationId="{BDB2F42C-38A8-43F3-8788-F337D2EA9153}"/>
          </ac:spMkLst>
        </pc:spChg>
      </pc:sldChg>
      <pc:sldChg chg="modSp mod modClrScheme chgLayout">
        <pc:chgData name="Joe Bungo" userId="S::jbungo@nvidia.com::68c73667-b054-4751-86c2-2fef667112d9" providerId="AD" clId="Web-{780B52C0-2A8D-F34D-8307-D22C1998C177}" dt="2021-09-08T19:48:42.346" v="7"/>
        <pc:sldMkLst>
          <pc:docMk/>
          <pc:sldMk cId="1017057522" sldId="820"/>
        </pc:sldMkLst>
        <pc:spChg chg="mod ord">
          <ac:chgData name="Joe Bungo" userId="S::jbungo@nvidia.com::68c73667-b054-4751-86c2-2fef667112d9" providerId="AD" clId="Web-{780B52C0-2A8D-F34D-8307-D22C1998C177}" dt="2021-09-08T19:48:42.346" v="7"/>
          <ac:spMkLst>
            <pc:docMk/>
            <pc:sldMk cId="1017057522" sldId="820"/>
            <ac:spMk id="2" creationId="{4A6D3E35-7FB6-4F84-88E8-ED2635EB18BA}"/>
          </ac:spMkLst>
        </pc:spChg>
        <pc:spChg chg="mod ord">
          <ac:chgData name="Joe Bungo" userId="S::jbungo@nvidia.com::68c73667-b054-4751-86c2-2fef667112d9" providerId="AD" clId="Web-{780B52C0-2A8D-F34D-8307-D22C1998C177}" dt="2021-09-08T19:48:42.346" v="7"/>
          <ac:spMkLst>
            <pc:docMk/>
            <pc:sldMk cId="1017057522" sldId="820"/>
            <ac:spMk id="5" creationId="{04276C08-D6AC-41B8-9C4F-83CCA4CE3F1E}"/>
          </ac:spMkLst>
        </pc:spChg>
      </pc:sldChg>
      <pc:sldChg chg="add del">
        <pc:chgData name="Joe Bungo" userId="S::jbungo@nvidia.com::68c73667-b054-4751-86c2-2fef667112d9" providerId="AD" clId="Web-{780B52C0-2A8D-F34D-8307-D22C1998C177}" dt="2021-09-08T19:48:51.846" v="8"/>
        <pc:sldMkLst>
          <pc:docMk/>
          <pc:sldMk cId="3662788882" sldId="835"/>
        </pc:sldMkLst>
      </pc:sldChg>
      <pc:sldMasterChg chg="addSldLayout">
        <pc:chgData name="Joe Bungo" userId="S::jbungo@nvidia.com::68c73667-b054-4751-86c2-2fef667112d9" providerId="AD" clId="Web-{780B52C0-2A8D-F34D-8307-D22C1998C177}" dt="2021-09-08T19:48:16.267" v="5"/>
        <pc:sldMasterMkLst>
          <pc:docMk/>
          <pc:sldMasterMk cId="1725690729" sldId="2147483894"/>
        </pc:sldMasterMkLst>
        <pc:sldLayoutChg chg="add">
          <pc:chgData name="Joe Bungo" userId="S::jbungo@nvidia.com::68c73667-b054-4751-86c2-2fef667112d9" providerId="AD" clId="Web-{780B52C0-2A8D-F34D-8307-D22C1998C177}" dt="2021-09-08T19:48:16.267" v="5"/>
          <pc:sldLayoutMkLst>
            <pc:docMk/>
            <pc:sldMasterMk cId="1725690729" sldId="2147483894"/>
            <pc:sldLayoutMk cId="1043030392" sldId="2147483994"/>
          </pc:sldLayoutMkLst>
        </pc:sldLayoutChg>
        <pc:sldLayoutChg chg="add">
          <pc:chgData name="Joe Bungo" userId="S::jbungo@nvidia.com::68c73667-b054-4751-86c2-2fef667112d9" providerId="AD" clId="Web-{780B52C0-2A8D-F34D-8307-D22C1998C177}" dt="2021-09-08T19:48:16.267" v="5"/>
          <pc:sldLayoutMkLst>
            <pc:docMk/>
            <pc:sldMasterMk cId="1725690729" sldId="2147483894"/>
            <pc:sldLayoutMk cId="190507778" sldId="2147483995"/>
          </pc:sldLayoutMkLst>
        </pc:sldLayoutChg>
      </pc:sldMasterChg>
    </pc:docChg>
  </pc:docChgLst>
</pc:chgInfo>
</file>

<file path=ppt/handoutMasters/_rels/handout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3.xml"/><Relationship Id="rId4" Type="http://schemas.openxmlformats.org/officeDocument/2006/relationships/image" Target="../media/image6.png"/></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525FFAEB-A754-4EDE-A063-5F87103CFC27}"/>
              </a:ext>
            </a:extLst>
          </p:cNvPr>
          <p:cNvGrpSpPr/>
          <p:nvPr/>
        </p:nvGrpSpPr>
        <p:grpSpPr>
          <a:xfrm>
            <a:off x="4249882" y="8675204"/>
            <a:ext cx="2267650" cy="298438"/>
            <a:chOff x="10009693" y="1549925"/>
            <a:chExt cx="7721678" cy="1016226"/>
          </a:xfrm>
        </p:grpSpPr>
        <p:pic>
          <p:nvPicPr>
            <p:cNvPr id="7" name="Picture 6">
              <a:extLst>
                <a:ext uri="{FF2B5EF4-FFF2-40B4-BE49-F238E27FC236}">
                  <a16:creationId xmlns:a16="http://schemas.microsoft.com/office/drawing/2014/main" id="{EB7B5E74-8CE9-4070-AE0B-4319A9396E4B}"/>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0" name="Straight Connector 9">
              <a:extLst>
                <a:ext uri="{FF2B5EF4-FFF2-40B4-BE49-F238E27FC236}">
                  <a16:creationId xmlns:a16="http://schemas.microsoft.com/office/drawing/2014/main" id="{2C709196-319E-460C-BD9A-61C4F6096565}"/>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C6B9F5D1-3A4D-4466-A79D-06C828B01D17}"/>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2" name="Picture 11" descr="Text&#10;&#10;Description automatically generated">
              <a:extLst>
                <a:ext uri="{FF2B5EF4-FFF2-40B4-BE49-F238E27FC236}">
                  <a16:creationId xmlns:a16="http://schemas.microsoft.com/office/drawing/2014/main" id="{61CA6E49-ACF6-4B13-9CB1-0C7F74EF7869}"/>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3" name="Straight Connector 12">
              <a:extLst>
                <a:ext uri="{FF2B5EF4-FFF2-40B4-BE49-F238E27FC236}">
                  <a16:creationId xmlns:a16="http://schemas.microsoft.com/office/drawing/2014/main" id="{19DC410A-BD91-4F54-BFA8-66F070ED673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583985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5.png"/><Relationship Id="rId1" Type="http://schemas.openxmlformats.org/officeDocument/2006/relationships/theme" Target="../theme/theme2.xml"/><Relationship Id="rId4" Type="http://schemas.openxmlformats.org/officeDocument/2006/relationships/image" Target="../media/image6.png"/></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Date Placeholder 2"/>
          <p:cNvSpPr>
            <a:spLocks noGrp="1"/>
          </p:cNvSpPr>
          <p:nvPr>
            <p:ph type="dt" idx="1"/>
          </p:nvPr>
        </p:nvSpPr>
        <p:spPr>
          <a:xfrm>
            <a:off x="330565" y="8831580"/>
            <a:ext cx="3037840" cy="464820"/>
          </a:xfrm>
          <a:prstGeom prst="rect">
            <a:avLst/>
          </a:prstGeom>
        </p:spPr>
        <p:txBody>
          <a:bodyPr vert="horz" lIns="93177" tIns="46589" rIns="93177" bIns="46589" rtlCol="0" anchor="ctr"/>
          <a:lstStyle>
            <a:lvl1pPr algn="l">
              <a:defRPr sz="1100">
                <a:latin typeface="Arial" panose="020B0604020202020204" pitchFamily="34" charset="0"/>
                <a:ea typeface="ＭＳ Ｐゴシック" pitchFamily="-16" charset="-128"/>
                <a:cs typeface="Arial" panose="020B0604020202020204" pitchFamily="34" charset="0"/>
              </a:defRPr>
            </a:lvl1pPr>
          </a:lstStyle>
          <a:p>
            <a:pPr>
              <a:defRPr/>
            </a:pPr>
            <a:fld id="{0EFD2D7F-A763-4126-9B71-A7F863137437}" type="datetimeFigureOut">
              <a:rPr lang="en-US" smtClean="0"/>
              <a:pPr>
                <a:defRPr/>
              </a:pPr>
              <a:t>9/8/2021</a:t>
            </a:fld>
            <a:endParaRPr lang="en-US" dirty="0">
              <a:latin typeface="Arial" panose="020B0604020202020204" pitchFamily="34" charset="0"/>
              <a:cs typeface="Arial" panose="020B0604020202020204" pitchFamily="34" charset="0"/>
            </a:endParaRPr>
          </a:p>
        </p:txBody>
      </p:sp>
      <p:sp>
        <p:nvSpPr>
          <p:cNvPr id="4" name="Slide Image Placeholder 3"/>
          <p:cNvSpPr>
            <a:spLocks noGrp="1" noRot="1" noChangeAspect="1"/>
          </p:cNvSpPr>
          <p:nvPr>
            <p:ph type="sldImg" idx="2"/>
          </p:nvPr>
        </p:nvSpPr>
        <p:spPr>
          <a:xfrm>
            <a:off x="406400" y="696913"/>
            <a:ext cx="6197600" cy="3486150"/>
          </a:xfrm>
          <a:prstGeom prst="rect">
            <a:avLst/>
          </a:prstGeom>
          <a:noFill/>
          <a:ln w="12700">
            <a:solidFill>
              <a:prstClr val="black"/>
            </a:solidFill>
          </a:ln>
        </p:spPr>
        <p:txBody>
          <a:bodyPr vert="horz" lIns="93177" tIns="46589" rIns="93177" bIns="46589" rtlCol="0" anchor="ctr"/>
          <a:lstStyle/>
          <a:p>
            <a:pPr lvl="0"/>
            <a:endParaRPr lang="en-US" noProof="0" dirty="0"/>
          </a:p>
        </p:txBody>
      </p:sp>
      <p:sp>
        <p:nvSpPr>
          <p:cNvPr id="5" name="Notes Placeholder 4"/>
          <p:cNvSpPr>
            <a:spLocks noGrp="1"/>
          </p:cNvSpPr>
          <p:nvPr>
            <p:ph type="body" sz="quarter" idx="3"/>
          </p:nvPr>
        </p:nvSpPr>
        <p:spPr>
          <a:xfrm>
            <a:off x="701040" y="4415790"/>
            <a:ext cx="5608320" cy="4183380"/>
          </a:xfrm>
          <a:prstGeom prst="rect">
            <a:avLst/>
          </a:prstGeom>
        </p:spPr>
        <p:txBody>
          <a:bodyPr vert="horz" lIns="93177" tIns="46589" rIns="93177" bIns="46589" rtlCol="0">
            <a:normAutofit/>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7" name="Slide Number Placeholder 6"/>
          <p:cNvSpPr>
            <a:spLocks noGrp="1"/>
          </p:cNvSpPr>
          <p:nvPr>
            <p:ph type="sldNum" sz="quarter" idx="5"/>
          </p:nvPr>
        </p:nvSpPr>
        <p:spPr>
          <a:xfrm>
            <a:off x="3663170" y="8829967"/>
            <a:ext cx="3037840" cy="464820"/>
          </a:xfrm>
          <a:prstGeom prst="rect">
            <a:avLst/>
          </a:prstGeom>
        </p:spPr>
        <p:txBody>
          <a:bodyPr vert="horz" lIns="93177" tIns="46589" rIns="93177" bIns="46589" rtlCol="0" anchor="ctr"/>
          <a:lstStyle>
            <a:lvl1pPr algn="r">
              <a:defRPr sz="1100">
                <a:latin typeface="Arial" panose="020B0604020202020204" pitchFamily="34" charset="0"/>
                <a:ea typeface="ＭＳ Ｐゴシック" pitchFamily="-16" charset="-128"/>
                <a:cs typeface="Arial" panose="020B0604020202020204" pitchFamily="34" charset="0"/>
              </a:defRPr>
            </a:lvl1pPr>
          </a:lstStyle>
          <a:p>
            <a:pPr>
              <a:defRPr/>
            </a:pPr>
            <a:fld id="{E02D639A-AF38-4D9A-897E-57859A70BDEB}" type="slidenum">
              <a:rPr lang="en-US" smtClean="0"/>
              <a:pPr>
                <a:defRPr/>
              </a:pPr>
              <a:t>‹#›</a:t>
            </a:fld>
            <a:endParaRPr lang="en-US" dirty="0">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87B74364-6FC3-4AAB-BCCB-78A57EF73B4D}"/>
              </a:ext>
            </a:extLst>
          </p:cNvPr>
          <p:cNvGrpSpPr/>
          <p:nvPr/>
        </p:nvGrpSpPr>
        <p:grpSpPr>
          <a:xfrm>
            <a:off x="4394824" y="259707"/>
            <a:ext cx="2267650" cy="298438"/>
            <a:chOff x="10009693" y="1549925"/>
            <a:chExt cx="7721678" cy="1016226"/>
          </a:xfrm>
        </p:grpSpPr>
        <p:pic>
          <p:nvPicPr>
            <p:cNvPr id="13" name="Picture 12">
              <a:extLst>
                <a:ext uri="{FF2B5EF4-FFF2-40B4-BE49-F238E27FC236}">
                  <a16:creationId xmlns:a16="http://schemas.microsoft.com/office/drawing/2014/main" id="{E59CB9EB-7626-44E1-86CD-80D71DFF0C32}"/>
                </a:ext>
              </a:extLst>
            </p:cNvPr>
            <p:cNvPicPr>
              <a:picLocks noChangeAspect="1"/>
            </p:cNvPicPr>
            <p:nvPr/>
          </p:nvPicPr>
          <p:blipFill>
            <a:blip r:embed="rId2"/>
            <a:stretch>
              <a:fillRect/>
            </a:stretch>
          </p:blipFill>
          <p:spPr>
            <a:xfrm>
              <a:off x="12780211" y="1686172"/>
              <a:ext cx="1930510" cy="816283"/>
            </a:xfrm>
            <a:prstGeom prst="rect">
              <a:avLst/>
            </a:prstGeom>
          </p:spPr>
        </p:pic>
        <p:cxnSp>
          <p:nvCxnSpPr>
            <p:cNvPr id="14" name="Straight Connector 13">
              <a:extLst>
                <a:ext uri="{FF2B5EF4-FFF2-40B4-BE49-F238E27FC236}">
                  <a16:creationId xmlns:a16="http://schemas.microsoft.com/office/drawing/2014/main" id="{4CF17C3E-2351-45E7-8E11-40FCDACA31FB}"/>
                </a:ext>
              </a:extLst>
            </p:cNvPr>
            <p:cNvCxnSpPr/>
            <p:nvPr/>
          </p:nvCxnSpPr>
          <p:spPr>
            <a:xfrm>
              <a:off x="12472158"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15" name="Picture 14" descr="A picture containing text&#10;&#10;Description automatically generated">
              <a:extLst>
                <a:ext uri="{FF2B5EF4-FFF2-40B4-BE49-F238E27FC236}">
                  <a16:creationId xmlns:a16="http://schemas.microsoft.com/office/drawing/2014/main" id="{E038CEBE-9523-4464-A83D-24A213DF25D9}"/>
                </a:ext>
              </a:extLst>
            </p:cNvPr>
            <p:cNvPicPr>
              <a:picLocks noChangeAspect="1"/>
            </p:cNvPicPr>
            <p:nvPr/>
          </p:nvPicPr>
          <p:blipFill>
            <a:blip r:embed="rId3"/>
            <a:stretch>
              <a:fillRect/>
            </a:stretch>
          </p:blipFill>
          <p:spPr>
            <a:xfrm>
              <a:off x="10009693" y="1549925"/>
              <a:ext cx="2413994" cy="1016226"/>
            </a:xfrm>
            <a:prstGeom prst="rect">
              <a:avLst/>
            </a:prstGeom>
          </p:spPr>
        </p:pic>
        <p:pic>
          <p:nvPicPr>
            <p:cNvPr id="16" name="Picture 15" descr="Text&#10;&#10;Description automatically generated">
              <a:extLst>
                <a:ext uri="{FF2B5EF4-FFF2-40B4-BE49-F238E27FC236}">
                  <a16:creationId xmlns:a16="http://schemas.microsoft.com/office/drawing/2014/main" id="{2F98C3B4-B517-47AD-BAF6-46881ABB0DB2}"/>
                </a:ext>
              </a:extLst>
            </p:cNvPr>
            <p:cNvPicPr>
              <a:picLocks noChangeAspect="1"/>
            </p:cNvPicPr>
            <p:nvPr/>
          </p:nvPicPr>
          <p:blipFill>
            <a:blip r:embed="rId4"/>
            <a:stretch>
              <a:fillRect/>
            </a:stretch>
          </p:blipFill>
          <p:spPr>
            <a:xfrm>
              <a:off x="15021781" y="1604129"/>
              <a:ext cx="2709590" cy="921922"/>
            </a:xfrm>
            <a:prstGeom prst="rect">
              <a:avLst/>
            </a:prstGeom>
          </p:spPr>
        </p:pic>
        <p:cxnSp>
          <p:nvCxnSpPr>
            <p:cNvPr id="17" name="Straight Connector 16">
              <a:extLst>
                <a:ext uri="{FF2B5EF4-FFF2-40B4-BE49-F238E27FC236}">
                  <a16:creationId xmlns:a16="http://schemas.microsoft.com/office/drawing/2014/main" id="{2F05B4D3-6BFB-4CBB-AAC4-B7D357961D06}"/>
                </a:ext>
              </a:extLst>
            </p:cNvPr>
            <p:cNvCxnSpPr/>
            <p:nvPr/>
          </p:nvCxnSpPr>
          <p:spPr>
            <a:xfrm>
              <a:off x="14954400" y="1622477"/>
              <a:ext cx="0" cy="943674"/>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546712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1pPr>
    <a:lvl2pPr marL="761970"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2pPr>
    <a:lvl3pPr marL="152393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3pPr>
    <a:lvl4pPr marL="2285909"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4pPr>
    <a:lvl5pPr marL="3047878" algn="l" rtl="0" eaLnBrk="0" fontAlgn="base" hangingPunct="0">
      <a:spcBef>
        <a:spcPct val="30000"/>
      </a:spcBef>
      <a:spcAft>
        <a:spcPct val="0"/>
      </a:spcAft>
      <a:defRPr sz="1833" kern="1200">
        <a:solidFill>
          <a:schemeClr val="tx1"/>
        </a:solidFill>
        <a:latin typeface="Arial" panose="020B0604020202020204" pitchFamily="34" charset="0"/>
        <a:ea typeface="+mn-ea"/>
        <a:cs typeface="Arial" panose="020B0604020202020204" pitchFamily="34" charset="0"/>
      </a:defRPr>
    </a:lvl5pPr>
    <a:lvl6pPr marL="3809848" algn="l" defTabSz="1523939" rtl="0" eaLnBrk="1" latinLnBrk="0" hangingPunct="1">
      <a:defRPr sz="2000" kern="1200">
        <a:solidFill>
          <a:schemeClr val="tx1"/>
        </a:solidFill>
        <a:latin typeface="+mn-lt"/>
        <a:ea typeface="+mn-ea"/>
        <a:cs typeface="+mn-cs"/>
      </a:defRPr>
    </a:lvl6pPr>
    <a:lvl7pPr marL="4571817" algn="l" defTabSz="1523939" rtl="0" eaLnBrk="1" latinLnBrk="0" hangingPunct="1">
      <a:defRPr sz="2000" kern="1200">
        <a:solidFill>
          <a:schemeClr val="tx1"/>
        </a:solidFill>
        <a:latin typeface="+mn-lt"/>
        <a:ea typeface="+mn-ea"/>
        <a:cs typeface="+mn-cs"/>
      </a:defRPr>
    </a:lvl7pPr>
    <a:lvl8pPr marL="5333787" algn="l" defTabSz="1523939" rtl="0" eaLnBrk="1" latinLnBrk="0" hangingPunct="1">
      <a:defRPr sz="2000" kern="1200">
        <a:solidFill>
          <a:schemeClr val="tx1"/>
        </a:solidFill>
        <a:latin typeface="+mn-lt"/>
        <a:ea typeface="+mn-ea"/>
        <a:cs typeface="+mn-cs"/>
      </a:defRPr>
    </a:lvl8pPr>
    <a:lvl9pPr marL="6095756" algn="l" defTabSz="1523939" rtl="0" eaLnBrk="1" latinLnBrk="0" hangingPunct="1">
      <a:defRPr sz="2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Add </a:t>
            </a:r>
            <a:r>
              <a:rPr lang="en-US" dirty="0" err="1"/>
              <a:t>deepstream</a:t>
            </a:r>
            <a:r>
              <a:rPr lang="en-US" dirty="0"/>
              <a:t> redaction example</a:t>
            </a:r>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13</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40491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02D639A-AF38-4D9A-897E-57859A70BDEB}" type="slidenum">
              <a:rPr lang="en-US" smtClean="0"/>
              <a:pPr>
                <a:defRPr/>
              </a:pPr>
              <a:t>22</a:t>
            </a:fld>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610965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7" name="Picture 16" descr="Logo&#10;&#10;Description automatically generated">
            <a:extLst>
              <a:ext uri="{FF2B5EF4-FFF2-40B4-BE49-F238E27FC236}">
                <a16:creationId xmlns:a16="http://schemas.microsoft.com/office/drawing/2014/main" id="{56585199-FF4D-4D00-9CF9-F2022C78CF0D}"/>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9FA0-EE25-42DE-B069-720CB1AC803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572D1C-6BAB-47E6-ABF4-77D1EE9809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266D827-48C0-460A-BD79-6D0997ED4175}"/>
              </a:ext>
            </a:extLst>
          </p:cNvPr>
          <p:cNvSpPr>
            <a:spLocks noGrp="1"/>
          </p:cNvSpPr>
          <p:nvPr>
            <p:ph type="dt" sz="half" idx="10"/>
          </p:nvPr>
        </p:nvSpPr>
        <p:spPr/>
        <p:txBody>
          <a:bodyPr/>
          <a:lstStyle/>
          <a:p>
            <a:fld id="{7463C41C-A487-0C45-A261-16903102544D}" type="datetimeFigureOut">
              <a:rPr lang="en-US" smtClean="0"/>
              <a:t>9/8/2021</a:t>
            </a:fld>
            <a:endParaRPr lang="en-US"/>
          </a:p>
        </p:txBody>
      </p:sp>
      <p:sp>
        <p:nvSpPr>
          <p:cNvPr id="5" name="Footer Placeholder 4">
            <a:extLst>
              <a:ext uri="{FF2B5EF4-FFF2-40B4-BE49-F238E27FC236}">
                <a16:creationId xmlns:a16="http://schemas.microsoft.com/office/drawing/2014/main" id="{BD2E7B1F-5506-422C-A6BB-375911D250C6}"/>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4EA880A7-44D4-4E32-A850-617CB5C8BE27}"/>
              </a:ext>
            </a:extLst>
          </p:cNvPr>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39753220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968263-5A2D-496C-9170-702FF9C28D85}"/>
              </a:ext>
            </a:extLst>
          </p:cNvPr>
          <p:cNvSpPr>
            <a:spLocks noGrp="1"/>
          </p:cNvSpPr>
          <p:nvPr>
            <p:ph type="ctrTitle"/>
          </p:nvPr>
        </p:nvSpPr>
        <p:spPr>
          <a:xfrm>
            <a:off x="2286000" y="1683544"/>
            <a:ext cx="13716000" cy="3581400"/>
          </a:xfrm>
        </p:spPr>
        <p:txBody>
          <a:bodyPr anchor="b"/>
          <a:lstStyle>
            <a:lvl1pPr algn="ctr">
              <a:defRPr sz="9000"/>
            </a:lvl1pPr>
          </a:lstStyle>
          <a:p>
            <a:r>
              <a:rPr lang="en-US"/>
              <a:t>Click to edit Master title style</a:t>
            </a:r>
          </a:p>
        </p:txBody>
      </p:sp>
      <p:sp>
        <p:nvSpPr>
          <p:cNvPr id="3" name="Subtitle 2">
            <a:extLst>
              <a:ext uri="{FF2B5EF4-FFF2-40B4-BE49-F238E27FC236}">
                <a16:creationId xmlns:a16="http://schemas.microsoft.com/office/drawing/2014/main" id="{AF4FAF9F-1005-4CC1-A625-D07F8C761D41}"/>
              </a:ext>
            </a:extLst>
          </p:cNvPr>
          <p:cNvSpPr>
            <a:spLocks noGrp="1"/>
          </p:cNvSpPr>
          <p:nvPr>
            <p:ph type="subTitle" idx="1"/>
          </p:nvPr>
        </p:nvSpPr>
        <p:spPr>
          <a:xfrm>
            <a:off x="2286000" y="5403056"/>
            <a:ext cx="13716000" cy="2483644"/>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en-US"/>
              <a:t>Click to edit Master subtitle style</a:t>
            </a:r>
          </a:p>
        </p:txBody>
      </p:sp>
      <p:sp>
        <p:nvSpPr>
          <p:cNvPr id="4" name="Date Placeholder 3">
            <a:extLst>
              <a:ext uri="{FF2B5EF4-FFF2-40B4-BE49-F238E27FC236}">
                <a16:creationId xmlns:a16="http://schemas.microsoft.com/office/drawing/2014/main" id="{9563C2E0-8D80-4778-A7B7-885BF09B5F83}"/>
              </a:ext>
            </a:extLst>
          </p:cNvPr>
          <p:cNvSpPr>
            <a:spLocks noGrp="1"/>
          </p:cNvSpPr>
          <p:nvPr>
            <p:ph type="dt" sz="half" idx="10"/>
          </p:nvPr>
        </p:nvSpPr>
        <p:spPr/>
        <p:txBody>
          <a:bodyPr/>
          <a:lstStyle/>
          <a:p>
            <a:fld id="{7463C41C-A487-0C45-A261-16903102544D}" type="datetimeFigureOut">
              <a:rPr lang="en-US" smtClean="0"/>
              <a:t>9/8/2021</a:t>
            </a:fld>
            <a:endParaRPr lang="en-US"/>
          </a:p>
        </p:txBody>
      </p:sp>
      <p:sp>
        <p:nvSpPr>
          <p:cNvPr id="5" name="Footer Placeholder 4">
            <a:extLst>
              <a:ext uri="{FF2B5EF4-FFF2-40B4-BE49-F238E27FC236}">
                <a16:creationId xmlns:a16="http://schemas.microsoft.com/office/drawing/2014/main" id="{6296C33C-3646-44BC-A2D0-3788C4EF632E}"/>
              </a:ext>
            </a:extLst>
          </p:cNvPr>
          <p:cNvSpPr>
            <a:spLocks noGrp="1"/>
          </p:cNvSpPr>
          <p:nvPr>
            <p:ph type="ftr" sz="quarter" idx="11"/>
          </p:nvPr>
        </p:nvSpPr>
        <p:spPr/>
        <p:txBody>
          <a:bodyPr/>
          <a:lstStyle/>
          <a:p>
            <a:r>
              <a:rPr lang="en-US"/>
              <a:t>URL</a:t>
            </a:r>
            <a:endParaRPr lang="en-US" dirty="0"/>
          </a:p>
        </p:txBody>
      </p:sp>
      <p:sp>
        <p:nvSpPr>
          <p:cNvPr id="6" name="Slide Number Placeholder 5">
            <a:extLst>
              <a:ext uri="{FF2B5EF4-FFF2-40B4-BE49-F238E27FC236}">
                <a16:creationId xmlns:a16="http://schemas.microsoft.com/office/drawing/2014/main" id="{C9785320-5F73-4F52-B336-C18914B8ECF5}"/>
              </a:ext>
            </a:extLst>
          </p:cNvPr>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38137498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C3C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1A723"/>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3"/>
          <a:stretch>
            <a:fillRect/>
          </a:stretch>
        </p:blipFill>
        <p:spPr>
          <a:xfrm>
            <a:off x="4833893" y="1817851"/>
            <a:ext cx="2629858" cy="605861"/>
          </a:xfrm>
          <a:prstGeom prst="rect">
            <a:avLst/>
          </a:prstGeom>
        </p:spPr>
      </p:pic>
      <p:pic>
        <p:nvPicPr>
          <p:cNvPr id="12" name="Picture 11" descr="Logo&#10;&#10;Description automatically generated">
            <a:extLst>
              <a:ext uri="{FF2B5EF4-FFF2-40B4-BE49-F238E27FC236}">
                <a16:creationId xmlns:a16="http://schemas.microsoft.com/office/drawing/2014/main" id="{E4ACB54B-5D74-47C9-957F-A16252531EC9}"/>
              </a:ext>
            </a:extLst>
          </p:cNvPr>
          <p:cNvPicPr>
            <a:picLocks noChangeAspect="1"/>
          </p:cNvPicPr>
          <p:nvPr userDrawn="1"/>
        </p:nvPicPr>
        <p:blipFill>
          <a:blip r:embed="rId4"/>
          <a:stretch>
            <a:fillRect/>
          </a:stretch>
        </p:blipFill>
        <p:spPr>
          <a:xfrm>
            <a:off x="14745324" y="7271382"/>
            <a:ext cx="2496568" cy="2201743"/>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tx1"/>
        </a:solidFill>
        <a:effectLst/>
      </p:bgPr>
    </p:bg>
    <p:spTree>
      <p:nvGrpSpPr>
        <p:cNvPr id="1" name=""/>
        <p:cNvGrpSpPr/>
        <p:nvPr/>
      </p:nvGrpSpPr>
      <p:grpSpPr>
        <a:xfrm>
          <a:off x="0" y="0"/>
          <a:ext cx="0" cy="0"/>
          <a:chOff x="0" y="0"/>
          <a:chExt cx="0" cy="0"/>
        </a:xfrm>
      </p:grpSpPr>
      <p:sp>
        <p:nvSpPr>
          <p:cNvPr id="305" name="Title 304"/>
          <p:cNvSpPr>
            <a:spLocks noGrp="1"/>
          </p:cNvSpPr>
          <p:nvPr userDrawn="1">
            <p:ph type="title" hasCustomPrompt="1"/>
          </p:nvPr>
        </p:nvSpPr>
        <p:spPr>
          <a:xfrm>
            <a:off x="1135316" y="7175869"/>
            <a:ext cx="9692640" cy="1638092"/>
          </a:xfrm>
        </p:spPr>
        <p:txBody>
          <a:bodyPr anchor="b">
            <a:noAutofit/>
          </a:bodyPr>
          <a:lstStyle>
            <a:lvl1pPr algn="l">
              <a:lnSpc>
                <a:spcPct val="90000"/>
              </a:lnSpc>
              <a:spcBef>
                <a:spcPts val="0"/>
              </a:spcBef>
              <a:defRPr sz="6000" b="1" cap="none" baseline="0">
                <a:solidFill>
                  <a:schemeClr val="bg1"/>
                </a:solidFill>
                <a:effectLst/>
                <a:latin typeface="Arial" panose="020B0604020202020204" pitchFamily="34" charset="0"/>
                <a:cs typeface="Arial" panose="020B0604020202020204" pitchFamily="34" charset="0"/>
              </a:defRPr>
            </a:lvl1pPr>
          </a:lstStyle>
          <a:p>
            <a:r>
              <a:rPr lang="en-US" dirty="0"/>
              <a:t>Click to edit master title style</a:t>
            </a:r>
          </a:p>
        </p:txBody>
      </p:sp>
      <p:sp>
        <p:nvSpPr>
          <p:cNvPr id="4" name="Text Placeholder 3">
            <a:extLst>
              <a:ext uri="{FF2B5EF4-FFF2-40B4-BE49-F238E27FC236}">
                <a16:creationId xmlns:a16="http://schemas.microsoft.com/office/drawing/2014/main" id="{AA9F37D2-4A95-428F-86C9-909FE5B58622}"/>
              </a:ext>
            </a:extLst>
          </p:cNvPr>
          <p:cNvSpPr>
            <a:spLocks noGrp="1"/>
          </p:cNvSpPr>
          <p:nvPr userDrawn="1">
            <p:ph type="body" sz="quarter" idx="10"/>
          </p:nvPr>
        </p:nvSpPr>
        <p:spPr>
          <a:xfrm>
            <a:off x="1156986" y="6621987"/>
            <a:ext cx="8866188" cy="474663"/>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cxnSp>
        <p:nvCxnSpPr>
          <p:cNvPr id="10" name="Straight Connector 9">
            <a:extLst>
              <a:ext uri="{FF2B5EF4-FFF2-40B4-BE49-F238E27FC236}">
                <a16:creationId xmlns:a16="http://schemas.microsoft.com/office/drawing/2014/main" id="{0DC4EAA4-CD11-4B02-BD1A-6BB86D43E95C}"/>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1" name="Picture 10" descr="A picture containing text&#10;&#10;Description automatically generated">
            <a:extLst>
              <a:ext uri="{FF2B5EF4-FFF2-40B4-BE49-F238E27FC236}">
                <a16:creationId xmlns:a16="http://schemas.microsoft.com/office/drawing/2014/main" id="{4F7821F8-31A6-487C-8320-8A9EB2CAC594}"/>
              </a:ext>
            </a:extLst>
          </p:cNvPr>
          <p:cNvPicPr>
            <a:picLocks noChangeAspect="1"/>
          </p:cNvPicPr>
          <p:nvPr userDrawn="1"/>
        </p:nvPicPr>
        <p:blipFill rotWithShape="1">
          <a:blip r:embed="rId2"/>
          <a:srcRect r="6627"/>
          <a:stretch/>
        </p:blipFill>
        <p:spPr>
          <a:xfrm>
            <a:off x="897679" y="1356239"/>
            <a:ext cx="3384181" cy="1525760"/>
          </a:xfrm>
          <a:prstGeom prst="rect">
            <a:avLst/>
          </a:prstGeom>
        </p:spPr>
      </p:pic>
      <p:sp>
        <p:nvSpPr>
          <p:cNvPr id="14" name="Freeform: Shape 13">
            <a:extLst>
              <a:ext uri="{FF2B5EF4-FFF2-40B4-BE49-F238E27FC236}">
                <a16:creationId xmlns:a16="http://schemas.microsoft.com/office/drawing/2014/main" id="{58063CFE-39DE-4552-B91D-EAAB8CD3E53B}"/>
              </a:ext>
            </a:extLst>
          </p:cNvPr>
          <p:cNvSpPr/>
          <p:nvPr userDrawn="1"/>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Connector 14">
            <a:extLst>
              <a:ext uri="{FF2B5EF4-FFF2-40B4-BE49-F238E27FC236}">
                <a16:creationId xmlns:a16="http://schemas.microsoft.com/office/drawing/2014/main" id="{2521C81E-2091-4538-AFEF-81CFA3599E22}"/>
              </a:ext>
            </a:extLst>
          </p:cNvPr>
          <p:cNvCxnSpPr>
            <a:cxnSpLocks/>
          </p:cNvCxnSpPr>
          <p:nvPr userDrawn="1"/>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9" name="Picture 18" descr="A picture containing text&#10;&#10;Description automatically generated">
            <a:extLst>
              <a:ext uri="{FF2B5EF4-FFF2-40B4-BE49-F238E27FC236}">
                <a16:creationId xmlns:a16="http://schemas.microsoft.com/office/drawing/2014/main" id="{435CAFA6-18B5-41DF-AA7F-00F440833DD8}"/>
              </a:ext>
            </a:extLst>
          </p:cNvPr>
          <p:cNvPicPr>
            <a:picLocks noChangeAspect="1"/>
          </p:cNvPicPr>
          <p:nvPr userDrawn="1"/>
        </p:nvPicPr>
        <p:blipFill rotWithShape="1">
          <a:blip r:embed="rId3"/>
          <a:srcRect l="21860" t="29481" r="30436" b="24358"/>
          <a:stretch/>
        </p:blipFill>
        <p:spPr>
          <a:xfrm>
            <a:off x="14276227" y="6551154"/>
            <a:ext cx="3788827" cy="3459040"/>
          </a:xfrm>
          <a:prstGeom prst="rect">
            <a:avLst/>
          </a:prstGeom>
        </p:spPr>
      </p:pic>
      <p:pic>
        <p:nvPicPr>
          <p:cNvPr id="13" name="Picture 12" descr="Shape&#10;&#10;Description automatically generated with medium confidence">
            <a:extLst>
              <a:ext uri="{FF2B5EF4-FFF2-40B4-BE49-F238E27FC236}">
                <a16:creationId xmlns:a16="http://schemas.microsoft.com/office/drawing/2014/main" id="{B91021B3-DE3C-43E8-BB6E-645A12D774E8}"/>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043030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losing Slide">
    <p:bg>
      <p:bgPr>
        <a:solidFill>
          <a:schemeClr val="tx1"/>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AC5A5F0-3D37-4CB5-AFFE-81169D61D023}"/>
              </a:ext>
            </a:extLst>
          </p:cNvPr>
          <p:cNvSpPr>
            <a:spLocks noGrp="1"/>
          </p:cNvSpPr>
          <p:nvPr>
            <p:ph type="body" sz="quarter" idx="10" hasCustomPrompt="1"/>
          </p:nvPr>
        </p:nvSpPr>
        <p:spPr>
          <a:xfrm>
            <a:off x="1135743" y="7076313"/>
            <a:ext cx="9235191" cy="1705219"/>
          </a:xfrm>
        </p:spPr>
        <p:txBody>
          <a:bodyPr/>
          <a:lstStyle>
            <a:lvl1pPr>
              <a:defRPr sz="6000" b="1">
                <a:solidFill>
                  <a:schemeClr val="bg1"/>
                </a:solidFill>
                <a:latin typeface="Arial" panose="020B0604020202020204" pitchFamily="34" charset="0"/>
                <a:cs typeface="Arial" panose="020B0604020202020204" pitchFamily="34" charset="0"/>
              </a:defRPr>
            </a:lvl1pPr>
            <a:lvl2pPr>
              <a:defRPr>
                <a:solidFill>
                  <a:schemeClr val="tx1"/>
                </a:solidFill>
                <a:latin typeface="Arial" panose="020B0604020202020204" pitchFamily="34" charset="0"/>
                <a:cs typeface="Arial" panose="020B0604020202020204" pitchFamily="34" charset="0"/>
              </a:defRPr>
            </a:lvl2pPr>
            <a:lvl3pPr>
              <a:defRPr>
                <a:solidFill>
                  <a:schemeClr val="tx1"/>
                </a:solidFill>
                <a:latin typeface="Arial" panose="020B0604020202020204" pitchFamily="34" charset="0"/>
                <a:cs typeface="Arial" panose="020B0604020202020204" pitchFamily="34" charset="0"/>
              </a:defRPr>
            </a:lvl3pPr>
            <a:lvl4pP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p:txBody>
      </p:sp>
      <p:sp>
        <p:nvSpPr>
          <p:cNvPr id="17" name="Text Placeholder 16">
            <a:extLst>
              <a:ext uri="{FF2B5EF4-FFF2-40B4-BE49-F238E27FC236}">
                <a16:creationId xmlns:a16="http://schemas.microsoft.com/office/drawing/2014/main" id="{B6C10C75-E8F7-45AB-929B-93D7D86B8F2C}"/>
              </a:ext>
            </a:extLst>
          </p:cNvPr>
          <p:cNvSpPr>
            <a:spLocks noGrp="1"/>
          </p:cNvSpPr>
          <p:nvPr>
            <p:ph type="body" sz="quarter" idx="11"/>
          </p:nvPr>
        </p:nvSpPr>
        <p:spPr>
          <a:xfrm>
            <a:off x="1157414" y="6622121"/>
            <a:ext cx="7454900" cy="449262"/>
          </a:xfrm>
        </p:spPr>
        <p:txBody>
          <a:bodyPr/>
          <a:lstStyle>
            <a:lvl1pPr>
              <a:defRPr sz="2100">
                <a:solidFill>
                  <a:schemeClr val="bg1"/>
                </a:solidFill>
                <a:latin typeface="Arial" panose="020B0604020202020204" pitchFamily="34" charset="0"/>
                <a:cs typeface="Arial" panose="020B0604020202020204" pitchFamily="34" charset="0"/>
              </a:defRPr>
            </a:lvl1pPr>
          </a:lstStyle>
          <a:p>
            <a:pPr lvl="0"/>
            <a:r>
              <a:rPr lang="en-US" dirty="0"/>
              <a:t>Click to edit Master text styles</a:t>
            </a:r>
          </a:p>
        </p:txBody>
      </p:sp>
      <p:sp>
        <p:nvSpPr>
          <p:cNvPr id="19" name="Freeform: Shape 18">
            <a:extLst>
              <a:ext uri="{FF2B5EF4-FFF2-40B4-BE49-F238E27FC236}">
                <a16:creationId xmlns:a16="http://schemas.microsoft.com/office/drawing/2014/main" id="{866BD397-8666-4786-BE8A-BB895F112D70}"/>
              </a:ext>
            </a:extLst>
          </p:cNvPr>
          <p:cNvSpPr/>
          <p:nvPr/>
        </p:nvSpPr>
        <p:spPr>
          <a:xfrm>
            <a:off x="12801600" y="-80259"/>
            <a:ext cx="5571067" cy="10433290"/>
          </a:xfrm>
          <a:custGeom>
            <a:avLst/>
            <a:gdLst>
              <a:gd name="connsiteX0" fmla="*/ 2878667 w 5571067"/>
              <a:gd name="connsiteY0" fmla="*/ 16933 h 10498666"/>
              <a:gd name="connsiteX1" fmla="*/ 0 w 5571067"/>
              <a:gd name="connsiteY1" fmla="*/ 10498666 h 10498666"/>
              <a:gd name="connsiteX2" fmla="*/ 5571067 w 5571067"/>
              <a:gd name="connsiteY2" fmla="*/ 10498666 h 10498666"/>
              <a:gd name="connsiteX3" fmla="*/ 5571067 w 5571067"/>
              <a:gd name="connsiteY3" fmla="*/ 0 h 10498666"/>
              <a:gd name="connsiteX4" fmla="*/ 2878667 w 5571067"/>
              <a:gd name="connsiteY4" fmla="*/ 0 h 10498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71067" h="10498666">
                <a:moveTo>
                  <a:pt x="2878667" y="16933"/>
                </a:moveTo>
                <a:lnTo>
                  <a:pt x="0" y="10498666"/>
                </a:lnTo>
                <a:lnTo>
                  <a:pt x="5571067" y="10498666"/>
                </a:lnTo>
                <a:lnTo>
                  <a:pt x="5571067" y="0"/>
                </a:lnTo>
                <a:lnTo>
                  <a:pt x="2878667" y="0"/>
                </a:lnTo>
              </a:path>
            </a:pathLst>
          </a:custGeom>
          <a:solidFill>
            <a:srgbClr val="3838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a:extLst>
              <a:ext uri="{FF2B5EF4-FFF2-40B4-BE49-F238E27FC236}">
                <a16:creationId xmlns:a16="http://schemas.microsoft.com/office/drawing/2014/main" id="{670E34F5-43FD-4C3D-874F-52C05B9A8DF7}"/>
              </a:ext>
            </a:extLst>
          </p:cNvPr>
          <p:cNvCxnSpPr>
            <a:cxnSpLocks/>
          </p:cNvCxnSpPr>
          <p:nvPr/>
        </p:nvCxnSpPr>
        <p:spPr>
          <a:xfrm flipH="1">
            <a:off x="12801600" y="-91084"/>
            <a:ext cx="2862258" cy="10444115"/>
          </a:xfrm>
          <a:prstGeom prst="line">
            <a:avLst/>
          </a:prstGeom>
          <a:ln w="63500">
            <a:solidFill>
              <a:srgbClr val="EE8D00"/>
            </a:solidFill>
          </a:ln>
        </p:spPr>
        <p:style>
          <a:lnRef idx="1">
            <a:schemeClr val="accent1"/>
          </a:lnRef>
          <a:fillRef idx="0">
            <a:schemeClr val="accent1"/>
          </a:fillRef>
          <a:effectRef idx="0">
            <a:schemeClr val="accent1"/>
          </a:effectRef>
          <a:fontRef idx="minor">
            <a:schemeClr val="tx1"/>
          </a:fontRef>
        </p:style>
      </p:cxnSp>
      <p:pic>
        <p:nvPicPr>
          <p:cNvPr id="13" name="Picture 12" descr="A picture containing text&#10;&#10;Description automatically generated">
            <a:extLst>
              <a:ext uri="{FF2B5EF4-FFF2-40B4-BE49-F238E27FC236}">
                <a16:creationId xmlns:a16="http://schemas.microsoft.com/office/drawing/2014/main" id="{59E07367-9FF5-4A36-A752-AF6C25678972}"/>
              </a:ext>
            </a:extLst>
          </p:cNvPr>
          <p:cNvPicPr>
            <a:picLocks noChangeAspect="1"/>
          </p:cNvPicPr>
          <p:nvPr userDrawn="1"/>
        </p:nvPicPr>
        <p:blipFill rotWithShape="1">
          <a:blip r:embed="rId2"/>
          <a:srcRect l="21860" t="29481" r="30436" b="24358"/>
          <a:stretch/>
        </p:blipFill>
        <p:spPr>
          <a:xfrm>
            <a:off x="14276227" y="6551154"/>
            <a:ext cx="3788827" cy="3459040"/>
          </a:xfrm>
          <a:prstGeom prst="rect">
            <a:avLst/>
          </a:prstGeom>
        </p:spPr>
      </p:pic>
      <p:cxnSp>
        <p:nvCxnSpPr>
          <p:cNvPr id="15" name="Straight Connector 14">
            <a:extLst>
              <a:ext uri="{FF2B5EF4-FFF2-40B4-BE49-F238E27FC236}">
                <a16:creationId xmlns:a16="http://schemas.microsoft.com/office/drawing/2014/main" id="{05BB7876-3D9A-46AC-853A-0E60F5CA6F37}"/>
              </a:ext>
            </a:extLst>
          </p:cNvPr>
          <p:cNvCxnSpPr/>
          <p:nvPr/>
        </p:nvCxnSpPr>
        <p:spPr>
          <a:xfrm>
            <a:off x="4534198" y="1453593"/>
            <a:ext cx="0" cy="141683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16" name="Picture 15" descr="A picture containing text&#10;&#10;Description automatically generated">
            <a:extLst>
              <a:ext uri="{FF2B5EF4-FFF2-40B4-BE49-F238E27FC236}">
                <a16:creationId xmlns:a16="http://schemas.microsoft.com/office/drawing/2014/main" id="{5A8ACEBA-4D0E-4BF4-9252-65C9ADBBD194}"/>
              </a:ext>
            </a:extLst>
          </p:cNvPr>
          <p:cNvPicPr>
            <a:picLocks noChangeAspect="1"/>
          </p:cNvPicPr>
          <p:nvPr userDrawn="1"/>
        </p:nvPicPr>
        <p:blipFill rotWithShape="1">
          <a:blip r:embed="rId3"/>
          <a:srcRect r="6627"/>
          <a:stretch/>
        </p:blipFill>
        <p:spPr>
          <a:xfrm>
            <a:off x="897679" y="1356239"/>
            <a:ext cx="3384181" cy="1525760"/>
          </a:xfrm>
          <a:prstGeom prst="rect">
            <a:avLst/>
          </a:prstGeom>
        </p:spPr>
      </p:pic>
      <p:pic>
        <p:nvPicPr>
          <p:cNvPr id="22" name="Picture 21" descr="Shape&#10;&#10;Description automatically generated with medium confidence">
            <a:extLst>
              <a:ext uri="{FF2B5EF4-FFF2-40B4-BE49-F238E27FC236}">
                <a16:creationId xmlns:a16="http://schemas.microsoft.com/office/drawing/2014/main" id="{FA9AEB60-1D07-420B-AD15-3B687DB16659}"/>
              </a:ext>
            </a:extLst>
          </p:cNvPr>
          <p:cNvPicPr>
            <a:picLocks noChangeAspect="1"/>
          </p:cNvPicPr>
          <p:nvPr userDrawn="1"/>
        </p:nvPicPr>
        <p:blipFill>
          <a:blip r:embed="rId4"/>
          <a:stretch>
            <a:fillRect/>
          </a:stretch>
        </p:blipFill>
        <p:spPr>
          <a:xfrm>
            <a:off x="4833893" y="1817851"/>
            <a:ext cx="2629858" cy="605861"/>
          </a:xfrm>
          <a:prstGeom prst="rect">
            <a:avLst/>
          </a:prstGeom>
        </p:spPr>
      </p:pic>
    </p:spTree>
    <p:extLst>
      <p:ext uri="{BB962C8B-B14F-4D97-AF65-F5344CB8AC3E}">
        <p14:creationId xmlns:p14="http://schemas.microsoft.com/office/powerpoint/2010/main" val="190507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ub title and Text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8301" y="747664"/>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31977" y="3186797"/>
            <a:ext cx="16581120" cy="6198208"/>
          </a:xfrm>
        </p:spPr>
        <p:txBody>
          <a:bodyPr/>
          <a:lstStyle>
            <a:lvl1pPr marL="0" indent="0">
              <a:spcBef>
                <a:spcPts val="500"/>
              </a:spcBef>
              <a:spcAft>
                <a:spcPts val="500"/>
              </a:spcAft>
              <a:buClr>
                <a:schemeClr val="bg2"/>
              </a:buClr>
              <a:buSzPct val="100000"/>
              <a:buFontTx/>
              <a:buNone/>
              <a:defRPr sz="2800">
                <a:solidFill>
                  <a:schemeClr val="bg1"/>
                </a:solidFill>
                <a:latin typeface="Arial" panose="020B0604020202020204" pitchFamily="34" charset="0"/>
                <a:cs typeface="Arial" panose="020B0604020202020204" pitchFamily="34" charset="0"/>
              </a:defRPr>
            </a:lvl1pPr>
            <a:lvl2pPr marL="952519" indent="0">
              <a:spcBef>
                <a:spcPts val="500"/>
              </a:spcBef>
              <a:spcAft>
                <a:spcPts val="500"/>
              </a:spcAft>
              <a:buClr>
                <a:schemeClr val="bg2"/>
              </a:buClr>
              <a:buSzPct val="100000"/>
              <a:buFontTx/>
              <a:buNone/>
              <a:defRPr sz="2400">
                <a:solidFill>
                  <a:schemeClr val="bg1"/>
                </a:solidFill>
                <a:latin typeface="Arial" panose="020B0604020202020204" pitchFamily="34" charset="0"/>
                <a:cs typeface="Arial" panose="020B0604020202020204" pitchFamily="34" charset="0"/>
              </a:defRPr>
            </a:lvl2pPr>
            <a:lvl3pPr marL="1815078" indent="0">
              <a:buClr>
                <a:schemeClr val="bg2"/>
              </a:buClr>
              <a:buSzPct val="100000"/>
              <a:buFontTx/>
              <a:buNone/>
              <a:defRPr sz="1833">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p:txBody>
      </p:sp>
      <p:sp>
        <p:nvSpPr>
          <p:cNvPr id="5" name="Text Placeholder 4"/>
          <p:cNvSpPr>
            <a:spLocks noGrp="1"/>
          </p:cNvSpPr>
          <p:nvPr>
            <p:ph type="body" sz="quarter" idx="10"/>
          </p:nvPr>
        </p:nvSpPr>
        <p:spPr>
          <a:xfrm>
            <a:off x="825331" y="1741489"/>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293701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ding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936" y="747428"/>
            <a:ext cx="16626840" cy="984885"/>
          </a:xfrm>
        </p:spPr>
        <p:txBody>
          <a:bodyPr/>
          <a:lstStyle>
            <a:lvl1pPr algn="l">
              <a:defRPr sz="4800"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24728" y="3189912"/>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4728" y="1739896"/>
            <a:ext cx="16607858"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2720568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n Branded Slid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5700" y="748506"/>
            <a:ext cx="16626840" cy="984885"/>
          </a:xfrm>
        </p:spPr>
        <p:txBody>
          <a:bodyPr/>
          <a:lstStyle>
            <a:lvl1pPr algn="l">
              <a:defRPr sz="4800" b="1" cap="none" baseline="0">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19340" y="3191235"/>
            <a:ext cx="16581120" cy="6198208"/>
          </a:xfrm>
        </p:spPr>
        <p:txBody>
          <a:bodyPr/>
          <a:lstStyle>
            <a:lvl1pPr marL="383654" indent="-383654">
              <a:lnSpc>
                <a:spcPct val="90000"/>
              </a:lnSpc>
              <a:spcBef>
                <a:spcPts val="500"/>
              </a:spcBef>
              <a:spcAft>
                <a:spcPts val="500"/>
              </a:spcAft>
              <a:buClr>
                <a:schemeClr val="bg2"/>
              </a:buClr>
              <a:buSzPct val="75000"/>
              <a:buFont typeface="Arial" panose="020B0604020202020204" pitchFamily="34" charset="0"/>
              <a:buNone/>
              <a:defRPr sz="2800">
                <a:solidFill>
                  <a:schemeClr val="bg1"/>
                </a:solidFill>
                <a:latin typeface="Arial" panose="020B0604020202020204" pitchFamily="34" charset="0"/>
                <a:cs typeface="Arial" panose="020B0604020202020204" pitchFamily="34" charset="0"/>
              </a:defRPr>
            </a:lvl1pPr>
            <a:lvl2pPr marL="1333527" indent="-381008">
              <a:lnSpc>
                <a:spcPct val="90000"/>
              </a:lnSpc>
              <a:spcBef>
                <a:spcPts val="500"/>
              </a:spcBef>
              <a:spcAft>
                <a:spcPts val="500"/>
              </a:spcAft>
              <a:buClr>
                <a:schemeClr val="bg2"/>
              </a:buClr>
              <a:buSzPct val="75000"/>
              <a:buFont typeface="Arial" panose="020B0604020202020204" pitchFamily="34" charset="0"/>
              <a:buNone/>
              <a:defRPr sz="2400">
                <a:solidFill>
                  <a:schemeClr val="bg1"/>
                </a:solidFill>
                <a:latin typeface="Arial" panose="020B0604020202020204" pitchFamily="34" charset="0"/>
                <a:cs typeface="Arial" panose="020B0604020202020204" pitchFamily="34" charset="0"/>
              </a:defRPr>
            </a:lvl2pPr>
            <a:lvl3pPr marL="2098189" indent="-283111">
              <a:lnSpc>
                <a:spcPct val="90000"/>
              </a:lnSpc>
              <a:spcBef>
                <a:spcPts val="500"/>
              </a:spcBef>
              <a:spcAft>
                <a:spcPts val="500"/>
              </a:spcAft>
              <a:buClr>
                <a:schemeClr val="bg2"/>
              </a:buClr>
              <a:buSzPct val="75000"/>
              <a:buFont typeface="Arial" panose="020B0604020202020204" pitchFamily="34" charset="0"/>
              <a:buNone/>
              <a:defRPr sz="2000">
                <a:solidFill>
                  <a:schemeClr val="bg1"/>
                </a:solidFill>
                <a:latin typeface="Arial" panose="020B0604020202020204" pitchFamily="34" charset="0"/>
                <a:cs typeface="Arial" panose="020B0604020202020204" pitchFamily="34" charset="0"/>
              </a:defRPr>
            </a:lvl3pPr>
            <a:lvl4pPr marL="2958101" indent="-381008">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5" name="Text Placeholder 4"/>
          <p:cNvSpPr>
            <a:spLocks noGrp="1"/>
          </p:cNvSpPr>
          <p:nvPr>
            <p:ph type="body" sz="quarter" idx="10"/>
          </p:nvPr>
        </p:nvSpPr>
        <p:spPr>
          <a:xfrm>
            <a:off x="825828" y="1740430"/>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
        <p:nvSpPr>
          <p:cNvPr id="4" name="Rectangle 3">
            <a:extLst>
              <a:ext uri="{FF2B5EF4-FFF2-40B4-BE49-F238E27FC236}">
                <a16:creationId xmlns:a16="http://schemas.microsoft.com/office/drawing/2014/main" id="{F02F676A-5111-4EB7-8282-C9626C589645}"/>
              </a:ext>
            </a:extLst>
          </p:cNvPr>
          <p:cNvSpPr/>
          <p:nvPr userDrawn="1"/>
        </p:nvSpPr>
        <p:spPr bwMode="white">
          <a:xfrm>
            <a:off x="14655801" y="9389443"/>
            <a:ext cx="3632199" cy="89755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412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ubtitle, Content - NO LOGO &amp; PAGE NUMB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06618" y="744037"/>
            <a:ext cx="16620988" cy="990175"/>
          </a:xfrm>
        </p:spPr>
        <p:txBody>
          <a:bodyPr/>
          <a:lstStyle>
            <a:lvl1pPr algn="l">
              <a:defRPr sz="4800" cap="none">
                <a:solidFill>
                  <a:schemeClr val="bg1"/>
                </a:solidFill>
                <a:latin typeface="Arial" panose="020B0604020202020204" pitchFamily="34" charset="0"/>
                <a:cs typeface="Arial" panose="020B0604020202020204" pitchFamily="34" charset="0"/>
              </a:defRPr>
            </a:lvl1pPr>
          </a:lstStyle>
          <a:p>
            <a:r>
              <a:rPr lang="en-US" dirty="0"/>
              <a:t>Click to edit master title style</a:t>
            </a:r>
          </a:p>
        </p:txBody>
      </p:sp>
      <p:sp>
        <p:nvSpPr>
          <p:cNvPr id="3" name="Content Placeholder 2"/>
          <p:cNvSpPr>
            <a:spLocks noGrp="1"/>
          </p:cNvSpPr>
          <p:nvPr>
            <p:ph idx="1"/>
          </p:nvPr>
        </p:nvSpPr>
        <p:spPr>
          <a:xfrm>
            <a:off x="853440" y="3505059"/>
            <a:ext cx="16581120" cy="6156263"/>
          </a:xfrm>
        </p:spPr>
        <p:txBody>
          <a:bodyPr/>
          <a:lstStyle>
            <a:lvl1pPr marL="0" indent="0">
              <a:buClr>
                <a:schemeClr val="bg2"/>
              </a:buClr>
              <a:buSzPct val="100000"/>
              <a:buFontTx/>
              <a:buNone/>
              <a:defRPr sz="2400">
                <a:solidFill>
                  <a:schemeClr val="accent4"/>
                </a:solidFill>
              </a:defRPr>
            </a:lvl1pPr>
            <a:lvl2pPr marL="952519" indent="0">
              <a:buClr>
                <a:schemeClr val="bg2"/>
              </a:buClr>
              <a:buSzPct val="100000"/>
              <a:buFontTx/>
              <a:buNone/>
              <a:defRPr sz="2000">
                <a:solidFill>
                  <a:schemeClr val="accent4"/>
                </a:solidFill>
              </a:defRPr>
            </a:lvl2pPr>
            <a:lvl3pPr marL="1815078" indent="0">
              <a:buClr>
                <a:schemeClr val="bg2"/>
              </a:buClr>
              <a:buSzPct val="100000"/>
              <a:buFontTx/>
              <a:buNone/>
              <a:defRPr sz="1800">
                <a:solidFill>
                  <a:schemeClr val="accent4"/>
                </a:solidFill>
              </a:defRPr>
            </a:lvl3pPr>
            <a:lvl4pPr marL="2958101" indent="-381008">
              <a:buClr>
                <a:schemeClr val="bg2"/>
              </a:buClr>
              <a:buFont typeface="Wingdings" panose="05000000000000000000" pitchFamily="2" charset="2"/>
              <a:buChar char="§"/>
              <a:defRPr sz="3000">
                <a:solidFill>
                  <a:schemeClr val="tx1"/>
                </a:solidFill>
              </a:defRPr>
            </a:lvl4pPr>
            <a:lvl5pPr marL="3529612" indent="-381008">
              <a:buClr>
                <a:schemeClr val="bg2"/>
              </a:buClr>
              <a:buFont typeface="Wingdings" panose="05000000000000000000" pitchFamily="2" charset="2"/>
              <a:buChar char="§"/>
              <a:defRPr>
                <a:solidFill>
                  <a:schemeClr val="tx1"/>
                </a:solidFill>
              </a:defRPr>
            </a:lvl5pPr>
          </a:lstStyle>
          <a:p>
            <a:pPr lvl="0"/>
            <a:r>
              <a:rPr lang="en-US" dirty="0"/>
              <a:t>Click to edit Master text styles</a:t>
            </a:r>
          </a:p>
          <a:p>
            <a:pPr lvl="1"/>
            <a:r>
              <a:rPr lang="en-US" dirty="0"/>
              <a:t>Second level</a:t>
            </a:r>
          </a:p>
          <a:p>
            <a:pPr lvl="2"/>
            <a:r>
              <a:rPr lang="en-US" dirty="0"/>
              <a:t>Third level</a:t>
            </a:r>
          </a:p>
        </p:txBody>
      </p:sp>
      <p:sp>
        <p:nvSpPr>
          <p:cNvPr id="5" name="Text Placeholder 4"/>
          <p:cNvSpPr>
            <a:spLocks noGrp="1"/>
          </p:cNvSpPr>
          <p:nvPr>
            <p:ph type="body" sz="quarter" idx="10"/>
          </p:nvPr>
        </p:nvSpPr>
        <p:spPr>
          <a:xfrm>
            <a:off x="827103" y="1740548"/>
            <a:ext cx="16626840" cy="875772"/>
          </a:xfrm>
        </p:spPr>
        <p:txBody>
          <a:bodyPr/>
          <a:lstStyle>
            <a:lvl1pPr marL="0" indent="0" algn="l">
              <a:buFontTx/>
              <a:buNone/>
              <a:defRPr sz="3000" b="0">
                <a:solidFill>
                  <a:srgbClr val="6F6F6F"/>
                </a:solidFill>
                <a:latin typeface="Arial" panose="020B0604020202020204" pitchFamily="34" charset="0"/>
                <a:cs typeface="Arial" panose="020B0604020202020204" pitchFamily="34" charset="0"/>
              </a:defRPr>
            </a:lvl1pPr>
            <a:lvl2pPr marL="952519" indent="0" algn="ctr">
              <a:buFontTx/>
              <a:buNone/>
              <a:defRPr sz="4667">
                <a:solidFill>
                  <a:schemeClr val="tx2"/>
                </a:solidFill>
                <a:latin typeface="Trebuchet MS" panose="020B0603020202020204" pitchFamily="34" charset="0"/>
              </a:defRPr>
            </a:lvl2pPr>
            <a:lvl3pPr marL="1815078" indent="0" algn="ctr">
              <a:buFontTx/>
              <a:buNone/>
              <a:defRPr sz="4667">
                <a:solidFill>
                  <a:schemeClr val="tx2"/>
                </a:solidFill>
                <a:latin typeface="Trebuchet MS" panose="020B0603020202020204" pitchFamily="34" charset="0"/>
              </a:defRPr>
            </a:lvl3pPr>
            <a:lvl4pPr marL="2577093" indent="0" algn="ctr">
              <a:buFontTx/>
              <a:buNone/>
              <a:defRPr sz="4667">
                <a:solidFill>
                  <a:schemeClr val="tx2"/>
                </a:solidFill>
                <a:latin typeface="Trebuchet MS" panose="020B0603020202020204" pitchFamily="34" charset="0"/>
              </a:defRPr>
            </a:lvl4pPr>
            <a:lvl5pPr marL="3148605" indent="0" algn="ctr">
              <a:buFontTx/>
              <a:buNone/>
              <a:defRPr sz="4667">
                <a:solidFill>
                  <a:schemeClr val="tx2"/>
                </a:solidFill>
                <a:latin typeface="Trebuchet MS" panose="020B0603020202020204" pitchFamily="34" charset="0"/>
              </a:defRPr>
            </a:lvl5pPr>
          </a:lstStyle>
          <a:p>
            <a:pPr lvl="0"/>
            <a:r>
              <a:rPr lang="en-US" dirty="0"/>
              <a:t>Click to edit Master text styles</a:t>
            </a:r>
          </a:p>
        </p:txBody>
      </p:sp>
    </p:spTree>
    <p:extLst>
      <p:ext uri="{BB962C8B-B14F-4D97-AF65-F5344CB8AC3E}">
        <p14:creationId xmlns:p14="http://schemas.microsoft.com/office/powerpoint/2010/main" val="41102640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or Transition Slide">
    <p:spTree>
      <p:nvGrpSpPr>
        <p:cNvPr id="1" name=""/>
        <p:cNvGrpSpPr/>
        <p:nvPr/>
      </p:nvGrpSpPr>
      <p:grpSpPr>
        <a:xfrm>
          <a:off x="0" y="0"/>
          <a:ext cx="0" cy="0"/>
          <a:chOff x="0" y="0"/>
          <a:chExt cx="0" cy="0"/>
        </a:xfrm>
      </p:grpSpPr>
      <p:sp>
        <p:nvSpPr>
          <p:cNvPr id="2" name="Title 1"/>
          <p:cNvSpPr>
            <a:spLocks noGrp="1"/>
          </p:cNvSpPr>
          <p:nvPr>
            <p:ph type="title"/>
          </p:nvPr>
        </p:nvSpPr>
        <p:spPr>
          <a:xfrm>
            <a:off x="3193869" y="3998551"/>
            <a:ext cx="11900262" cy="2193243"/>
          </a:xfrm>
        </p:spPr>
        <p:txBody>
          <a:bodyPr anchor="t"/>
          <a:lstStyle>
            <a:lvl1pPr algn="ctr">
              <a:defRPr sz="4800">
                <a:solidFill>
                  <a:schemeClr val="bg1"/>
                </a:solidFill>
              </a:defRPr>
            </a:lvl1pPr>
          </a:lstStyle>
          <a:p>
            <a:r>
              <a:rPr lang="en-US" dirty="0"/>
              <a:t>Click to edit Master title style</a:t>
            </a:r>
          </a:p>
        </p:txBody>
      </p:sp>
      <p:sp>
        <p:nvSpPr>
          <p:cNvPr id="3" name="Rectangle 2">
            <a:extLst>
              <a:ext uri="{FF2B5EF4-FFF2-40B4-BE49-F238E27FC236}">
                <a16:creationId xmlns:a16="http://schemas.microsoft.com/office/drawing/2014/main" id="{8C993AEE-ACAA-4A36-926F-A62FD4F2A9AC}"/>
              </a:ext>
            </a:extLst>
          </p:cNvPr>
          <p:cNvSpPr/>
          <p:nvPr userDrawn="1"/>
        </p:nvSpPr>
        <p:spPr bwMode="white">
          <a:xfrm>
            <a:off x="0" y="9330779"/>
            <a:ext cx="1524000" cy="95622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751105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05090" y="749096"/>
            <a:ext cx="16622192" cy="98488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lvl="0"/>
            <a:r>
              <a:rPr lang="en-US" dirty="0"/>
              <a:t>Click to edit master title style</a:t>
            </a:r>
          </a:p>
        </p:txBody>
      </p:sp>
      <p:sp>
        <p:nvSpPr>
          <p:cNvPr id="1027" name="Rectangle 3"/>
          <p:cNvSpPr>
            <a:spLocks noGrp="1" noChangeArrowheads="1"/>
          </p:cNvSpPr>
          <p:nvPr>
            <p:ph type="body" idx="1"/>
          </p:nvPr>
        </p:nvSpPr>
        <p:spPr bwMode="auto">
          <a:xfrm>
            <a:off x="834201" y="3185146"/>
            <a:ext cx="16581552" cy="62237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4" name="TextBox 3"/>
          <p:cNvSpPr txBox="1"/>
          <p:nvPr userDrawn="1"/>
        </p:nvSpPr>
        <p:spPr>
          <a:xfrm>
            <a:off x="908748" y="9870621"/>
            <a:ext cx="535045" cy="184666"/>
          </a:xfrm>
          <a:prstGeom prst="rect">
            <a:avLst/>
          </a:prstGeom>
          <a:noFill/>
        </p:spPr>
        <p:txBody>
          <a:bodyPr wrap="square" lIns="0" tIns="0" rIns="0" bIns="0" rtlCol="0" anchor="ctr">
            <a:spAutoFit/>
          </a:bodyPr>
          <a:lstStyle>
            <a:defPPr>
              <a:defRPr lang="en-US"/>
            </a:defPPr>
            <a:lvl1pPr algn="ctr">
              <a:defRPr sz="4400" cap="all">
                <a:solidFill>
                  <a:schemeClr val="bg1"/>
                </a:solidFill>
                <a:latin typeface="Century Gothic" pitchFamily="34" charset="0"/>
              </a:defRPr>
            </a:lvl1pPr>
          </a:lstStyle>
          <a:p>
            <a:pPr algn="l"/>
            <a:fld id="{9EF62655-870B-4C06-BC3D-C67D37BAE36D}" type="slidenum">
              <a:rPr lang="en-US" sz="1200" kern="1200" smtClean="0">
                <a:solidFill>
                  <a:schemeClr val="accent5"/>
                </a:solidFill>
                <a:latin typeface="Trebuchet MS" panose="020B0603020202020204" pitchFamily="34" charset="0"/>
                <a:ea typeface="MS PGothic" pitchFamily="34" charset="-128"/>
                <a:cs typeface="+mn-cs"/>
              </a:rPr>
              <a:pPr algn="l"/>
              <a:t>‹#›</a:t>
            </a:fld>
            <a:r>
              <a:rPr lang="en-US" sz="1200" cap="none" baseline="0" dirty="0">
                <a:solidFill>
                  <a:schemeClr val="accent5"/>
                </a:solidFill>
                <a:latin typeface="Trebuchet MS" panose="020B0603020202020204" pitchFamily="34" charset="0"/>
              </a:rPr>
              <a:t> </a:t>
            </a:r>
            <a:endParaRPr lang="en-US" sz="1200" cap="none" dirty="0">
              <a:solidFill>
                <a:schemeClr val="accent5"/>
              </a:solidFill>
              <a:latin typeface="Trebuchet MS" panose="020B0603020202020204" pitchFamily="34" charset="0"/>
            </a:endParaRPr>
          </a:p>
        </p:txBody>
      </p:sp>
      <p:cxnSp>
        <p:nvCxnSpPr>
          <p:cNvPr id="22" name="Straight Connector 21">
            <a:extLst>
              <a:ext uri="{FF2B5EF4-FFF2-40B4-BE49-F238E27FC236}">
                <a16:creationId xmlns:a16="http://schemas.microsoft.com/office/drawing/2014/main" id="{BC2FDD42-E463-47E8-BC74-30C0F632C361}"/>
              </a:ext>
            </a:extLst>
          </p:cNvPr>
          <p:cNvCxnSpPr/>
          <p:nvPr/>
        </p:nvCxnSpPr>
        <p:spPr>
          <a:xfrm>
            <a:off x="16397639" y="9580069"/>
            <a:ext cx="0" cy="548437"/>
          </a:xfrm>
          <a:prstGeom prst="line">
            <a:avLst/>
          </a:prstGeom>
          <a:ln w="12700">
            <a:solidFill>
              <a:srgbClr val="383838"/>
            </a:solidFill>
          </a:ln>
        </p:spPr>
        <p:style>
          <a:lnRef idx="1">
            <a:schemeClr val="accent1"/>
          </a:lnRef>
          <a:fillRef idx="0">
            <a:schemeClr val="accent1"/>
          </a:fillRef>
          <a:effectRef idx="0">
            <a:schemeClr val="accent1"/>
          </a:effectRef>
          <a:fontRef idx="minor">
            <a:schemeClr val="tx1"/>
          </a:fontRef>
        </p:style>
      </p:cxnSp>
      <p:pic>
        <p:nvPicPr>
          <p:cNvPr id="23" name="Picture 22" descr="A picture containing text&#10;&#10;Description automatically generated">
            <a:extLst>
              <a:ext uri="{FF2B5EF4-FFF2-40B4-BE49-F238E27FC236}">
                <a16:creationId xmlns:a16="http://schemas.microsoft.com/office/drawing/2014/main" id="{A790E381-A253-4895-8817-3A0BDB27299C}"/>
              </a:ext>
            </a:extLst>
          </p:cNvPr>
          <p:cNvPicPr>
            <a:picLocks noChangeAspect="1"/>
          </p:cNvPicPr>
          <p:nvPr userDrawn="1"/>
        </p:nvPicPr>
        <p:blipFill>
          <a:blip r:embed="rId13"/>
          <a:stretch>
            <a:fillRect/>
          </a:stretch>
        </p:blipFill>
        <p:spPr>
          <a:xfrm>
            <a:off x="14912588" y="9537904"/>
            <a:ext cx="1402947" cy="590602"/>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0FF81F06-FF3B-4262-8198-F99751439291}"/>
              </a:ext>
            </a:extLst>
          </p:cNvPr>
          <p:cNvPicPr>
            <a:picLocks noChangeAspect="1"/>
          </p:cNvPicPr>
          <p:nvPr userDrawn="1"/>
        </p:nvPicPr>
        <p:blipFill>
          <a:blip r:embed="rId14"/>
          <a:stretch>
            <a:fillRect/>
          </a:stretch>
        </p:blipFill>
        <p:spPr>
          <a:xfrm>
            <a:off x="16584997" y="9696809"/>
            <a:ext cx="1225925" cy="282426"/>
          </a:xfrm>
          <a:prstGeom prst="rect">
            <a:avLst/>
          </a:prstGeom>
        </p:spPr>
      </p:pic>
    </p:spTree>
    <p:extLst>
      <p:ext uri="{BB962C8B-B14F-4D97-AF65-F5344CB8AC3E}">
        <p14:creationId xmlns:p14="http://schemas.microsoft.com/office/powerpoint/2010/main" val="1725690729"/>
      </p:ext>
    </p:extLst>
  </p:cSld>
  <p:clrMap bg1="dk2" tx1="lt1" bg2="dk1" tx2="lt2" accent1="accent1" accent2="accent2" accent3="accent3" accent4="accent4" accent5="accent5" accent6="accent6" hlink="hlink" folHlink="folHlink"/>
  <p:sldLayoutIdLst>
    <p:sldLayoutId id="2147483994" r:id="rId1"/>
    <p:sldLayoutId id="2147483995" r:id="rId2"/>
    <p:sldLayoutId id="2147483980" r:id="rId3"/>
    <p:sldLayoutId id="2147483985" r:id="rId4"/>
    <p:sldLayoutId id="2147483896" r:id="rId5"/>
    <p:sldLayoutId id="2147483981" r:id="rId6"/>
    <p:sldLayoutId id="2147483991" r:id="rId7"/>
    <p:sldLayoutId id="2147483988" r:id="rId8"/>
    <p:sldLayoutId id="2147483954" r:id="rId9"/>
    <p:sldLayoutId id="2147483992" r:id="rId10"/>
    <p:sldLayoutId id="214748399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rtl="0" fontAlgn="base">
        <a:lnSpc>
          <a:spcPct val="90000"/>
        </a:lnSpc>
        <a:spcBef>
          <a:spcPct val="0"/>
        </a:spcBef>
        <a:spcAft>
          <a:spcPct val="0"/>
        </a:spcAft>
        <a:defRPr sz="4800" b="1" cap="none" baseline="0">
          <a:solidFill>
            <a:schemeClr val="bg1"/>
          </a:solidFill>
          <a:latin typeface="Arial" panose="020B0604020202020204" pitchFamily="34" charset="0"/>
          <a:ea typeface="+mj-ea"/>
          <a:cs typeface="Arial" panose="020B0604020202020204" pitchFamily="34" charset="0"/>
        </a:defRPr>
      </a:lvl1pPr>
      <a:lvl2pPr algn="l" rtl="0" fontAlgn="base">
        <a:spcBef>
          <a:spcPct val="0"/>
        </a:spcBef>
        <a:spcAft>
          <a:spcPct val="0"/>
        </a:spcAft>
        <a:defRPr sz="5333" b="1">
          <a:solidFill>
            <a:srgbClr val="73B900"/>
          </a:solidFill>
          <a:latin typeface="Arial" charset="0"/>
        </a:defRPr>
      </a:lvl2pPr>
      <a:lvl3pPr algn="l" rtl="0" fontAlgn="base">
        <a:spcBef>
          <a:spcPct val="0"/>
        </a:spcBef>
        <a:spcAft>
          <a:spcPct val="0"/>
        </a:spcAft>
        <a:defRPr sz="5333" b="1">
          <a:solidFill>
            <a:srgbClr val="73B900"/>
          </a:solidFill>
          <a:latin typeface="Arial" charset="0"/>
        </a:defRPr>
      </a:lvl3pPr>
      <a:lvl4pPr algn="l" rtl="0" fontAlgn="base">
        <a:spcBef>
          <a:spcPct val="0"/>
        </a:spcBef>
        <a:spcAft>
          <a:spcPct val="0"/>
        </a:spcAft>
        <a:defRPr sz="5333" b="1">
          <a:solidFill>
            <a:srgbClr val="73B900"/>
          </a:solidFill>
          <a:latin typeface="Arial" charset="0"/>
        </a:defRPr>
      </a:lvl4pPr>
      <a:lvl5pPr algn="l" rtl="0" fontAlgn="base">
        <a:spcBef>
          <a:spcPct val="0"/>
        </a:spcBef>
        <a:spcAft>
          <a:spcPct val="0"/>
        </a:spcAft>
        <a:defRPr sz="5333" b="1">
          <a:solidFill>
            <a:srgbClr val="73B900"/>
          </a:solidFill>
          <a:latin typeface="Arial" charset="0"/>
        </a:defRPr>
      </a:lvl5pPr>
      <a:lvl6pPr marL="762015" algn="l" rtl="0" eaLnBrk="1" fontAlgn="base" hangingPunct="1">
        <a:spcBef>
          <a:spcPct val="0"/>
        </a:spcBef>
        <a:spcAft>
          <a:spcPct val="0"/>
        </a:spcAft>
        <a:defRPr sz="5333" b="1">
          <a:solidFill>
            <a:srgbClr val="73B900"/>
          </a:solidFill>
          <a:latin typeface="Arial" charset="0"/>
        </a:defRPr>
      </a:lvl6pPr>
      <a:lvl7pPr marL="1524030" algn="l" rtl="0" eaLnBrk="1" fontAlgn="base" hangingPunct="1">
        <a:spcBef>
          <a:spcPct val="0"/>
        </a:spcBef>
        <a:spcAft>
          <a:spcPct val="0"/>
        </a:spcAft>
        <a:defRPr sz="5333" b="1">
          <a:solidFill>
            <a:srgbClr val="73B900"/>
          </a:solidFill>
          <a:latin typeface="Arial" charset="0"/>
        </a:defRPr>
      </a:lvl7pPr>
      <a:lvl8pPr marL="2286046" algn="l" rtl="0" eaLnBrk="1" fontAlgn="base" hangingPunct="1">
        <a:spcBef>
          <a:spcPct val="0"/>
        </a:spcBef>
        <a:spcAft>
          <a:spcPct val="0"/>
        </a:spcAft>
        <a:defRPr sz="5333" b="1">
          <a:solidFill>
            <a:srgbClr val="73B900"/>
          </a:solidFill>
          <a:latin typeface="Arial" charset="0"/>
        </a:defRPr>
      </a:lvl8pPr>
      <a:lvl9pPr marL="3048061" algn="l" rtl="0" eaLnBrk="1" fontAlgn="base" hangingPunct="1">
        <a:spcBef>
          <a:spcPct val="0"/>
        </a:spcBef>
        <a:spcAft>
          <a:spcPct val="0"/>
        </a:spcAft>
        <a:defRPr sz="5333" b="1">
          <a:solidFill>
            <a:srgbClr val="73B900"/>
          </a:solidFill>
          <a:latin typeface="Arial" charset="0"/>
        </a:defRPr>
      </a:lvl9pPr>
    </p:titleStyle>
    <p:bodyStyle>
      <a:lvl1pPr marL="0" indent="0" algn="l" rtl="0" fontAlgn="base">
        <a:lnSpc>
          <a:spcPct val="90000"/>
        </a:lnSpc>
        <a:spcBef>
          <a:spcPts val="1500"/>
        </a:spcBef>
        <a:spcAft>
          <a:spcPts val="1500"/>
        </a:spcAft>
        <a:buClr>
          <a:schemeClr val="bg2"/>
        </a:buClr>
        <a:buSzPct val="100000"/>
        <a:buFontTx/>
        <a:buNone/>
        <a:defRPr sz="2800" b="0">
          <a:solidFill>
            <a:schemeClr val="bg1"/>
          </a:solidFill>
          <a:latin typeface="Arial" panose="020B0604020202020204" pitchFamily="34" charset="0"/>
          <a:ea typeface="+mn-ea"/>
          <a:cs typeface="Arial" panose="020B0604020202020204" pitchFamily="34" charset="0"/>
        </a:defRPr>
      </a:lvl1pPr>
      <a:lvl2pPr marL="952519" indent="0" algn="l" rtl="0" fontAlgn="base">
        <a:lnSpc>
          <a:spcPct val="90000"/>
        </a:lnSpc>
        <a:spcBef>
          <a:spcPts val="1500"/>
        </a:spcBef>
        <a:spcAft>
          <a:spcPts val="1500"/>
        </a:spcAft>
        <a:buClr>
          <a:schemeClr val="bg2"/>
        </a:buClr>
        <a:buSzPct val="100000"/>
        <a:buFontTx/>
        <a:buNone/>
        <a:defRPr sz="2400" b="0">
          <a:solidFill>
            <a:schemeClr val="bg1"/>
          </a:solidFill>
          <a:latin typeface="Arial" panose="020B0604020202020204" pitchFamily="34" charset="0"/>
          <a:cs typeface="Arial" panose="020B0604020202020204" pitchFamily="34" charset="0"/>
        </a:defRPr>
      </a:lvl2pPr>
      <a:lvl3pPr marL="1815078" indent="0" algn="l" rtl="0" fontAlgn="base">
        <a:lnSpc>
          <a:spcPct val="90000"/>
        </a:lnSpc>
        <a:spcBef>
          <a:spcPts val="1500"/>
        </a:spcBef>
        <a:spcAft>
          <a:spcPts val="1500"/>
        </a:spcAft>
        <a:buClr>
          <a:schemeClr val="bg2"/>
        </a:buClr>
        <a:buSzPct val="100000"/>
        <a:buFontTx/>
        <a:buNone/>
        <a:defRPr sz="1833" b="0">
          <a:solidFill>
            <a:schemeClr val="accent4"/>
          </a:solidFill>
          <a:latin typeface="Trebuchet MS" pitchFamily="34" charset="0"/>
        </a:defRPr>
      </a:lvl3pPr>
      <a:lvl4pPr marL="2958101" indent="-381008" algn="l" rtl="0" fontAlgn="base">
        <a:spcBef>
          <a:spcPct val="20000"/>
        </a:spcBef>
        <a:spcAft>
          <a:spcPct val="0"/>
        </a:spcAft>
        <a:buChar char="–"/>
        <a:defRPr sz="3333">
          <a:solidFill>
            <a:schemeClr val="bg1"/>
          </a:solidFill>
          <a:latin typeface="+mn-lt"/>
        </a:defRPr>
      </a:lvl4pPr>
      <a:lvl5pPr marL="3529612" indent="-381008" algn="l" rtl="0" fontAlgn="base">
        <a:spcBef>
          <a:spcPct val="20000"/>
        </a:spcBef>
        <a:spcAft>
          <a:spcPct val="0"/>
        </a:spcAft>
        <a:buChar char="»"/>
        <a:defRPr sz="3333">
          <a:solidFill>
            <a:schemeClr val="bg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p:bodyStyle>
    <p:otherStyle>
      <a:defPPr>
        <a:defRPr lang="en-US"/>
      </a:defPPr>
      <a:lvl1pPr marL="0" algn="l" defTabSz="1524030" rtl="0" eaLnBrk="1" latinLnBrk="0" hangingPunct="1">
        <a:defRPr sz="3000" kern="1200">
          <a:solidFill>
            <a:schemeClr val="tx1"/>
          </a:solidFill>
          <a:latin typeface="+mn-lt"/>
          <a:ea typeface="+mn-ea"/>
          <a:cs typeface="+mn-cs"/>
        </a:defRPr>
      </a:lvl1pPr>
      <a:lvl2pPr marL="762015" algn="l" defTabSz="1524030" rtl="0" eaLnBrk="1" latinLnBrk="0" hangingPunct="1">
        <a:defRPr sz="3000" kern="1200">
          <a:solidFill>
            <a:schemeClr val="tx1"/>
          </a:solidFill>
          <a:latin typeface="+mn-lt"/>
          <a:ea typeface="+mn-ea"/>
          <a:cs typeface="+mn-cs"/>
        </a:defRPr>
      </a:lvl2pPr>
      <a:lvl3pPr marL="1524030" algn="l" defTabSz="1524030" rtl="0" eaLnBrk="1" latinLnBrk="0" hangingPunct="1">
        <a:defRPr sz="3000" kern="1200">
          <a:solidFill>
            <a:schemeClr val="tx1"/>
          </a:solidFill>
          <a:latin typeface="+mn-lt"/>
          <a:ea typeface="+mn-ea"/>
          <a:cs typeface="+mn-cs"/>
        </a:defRPr>
      </a:lvl3pPr>
      <a:lvl4pPr marL="2286046" algn="l" defTabSz="1524030" rtl="0" eaLnBrk="1" latinLnBrk="0" hangingPunct="1">
        <a:defRPr sz="3000" kern="1200">
          <a:solidFill>
            <a:schemeClr val="tx1"/>
          </a:solidFill>
          <a:latin typeface="+mn-lt"/>
          <a:ea typeface="+mn-ea"/>
          <a:cs typeface="+mn-cs"/>
        </a:defRPr>
      </a:lvl4pPr>
      <a:lvl5pPr marL="3048061" algn="l" defTabSz="1524030" rtl="0" eaLnBrk="1" latinLnBrk="0" hangingPunct="1">
        <a:defRPr sz="3000" kern="1200">
          <a:solidFill>
            <a:schemeClr val="tx1"/>
          </a:solidFill>
          <a:latin typeface="+mn-lt"/>
          <a:ea typeface="+mn-ea"/>
          <a:cs typeface="+mn-cs"/>
        </a:defRPr>
      </a:lvl5pPr>
      <a:lvl6pPr marL="3810076" algn="l" defTabSz="1524030" rtl="0" eaLnBrk="1" latinLnBrk="0" hangingPunct="1">
        <a:defRPr sz="3000" kern="1200">
          <a:solidFill>
            <a:schemeClr val="tx1"/>
          </a:solidFill>
          <a:latin typeface="+mn-lt"/>
          <a:ea typeface="+mn-ea"/>
          <a:cs typeface="+mn-cs"/>
        </a:defRPr>
      </a:lvl6pPr>
      <a:lvl7pPr marL="4572091" algn="l" defTabSz="1524030" rtl="0" eaLnBrk="1" latinLnBrk="0" hangingPunct="1">
        <a:defRPr sz="3000" kern="1200">
          <a:solidFill>
            <a:schemeClr val="tx1"/>
          </a:solidFill>
          <a:latin typeface="+mn-lt"/>
          <a:ea typeface="+mn-ea"/>
          <a:cs typeface="+mn-cs"/>
        </a:defRPr>
      </a:lvl7pPr>
      <a:lvl8pPr marL="5334107" algn="l" defTabSz="1524030" rtl="0" eaLnBrk="1" latinLnBrk="0" hangingPunct="1">
        <a:defRPr sz="3000" kern="1200">
          <a:solidFill>
            <a:schemeClr val="tx1"/>
          </a:solidFill>
          <a:latin typeface="+mn-lt"/>
          <a:ea typeface="+mn-ea"/>
          <a:cs typeface="+mn-cs"/>
        </a:defRPr>
      </a:lvl8pPr>
      <a:lvl9pPr marL="6096122" algn="l" defTabSz="1524030" rtl="0" eaLnBrk="1" latinLnBrk="0" hangingPunct="1">
        <a:defRPr sz="3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hyperlink" Target="https://en.wikipedia.org/wiki/Privacy_policy"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hyperlink" Target="https://pypi.org/project/pdf-redactor/" TargetMode="External"/><Relationship Id="rId2" Type="http://schemas.openxmlformats.org/officeDocument/2006/relationships/hyperlink" Target="https://nvlpubs.nist.gov/nistpubs/CSWP/NIST.CSWP.01162020.pdf" TargetMode="External"/><Relationship Id="rId1" Type="http://schemas.openxmlformats.org/officeDocument/2006/relationships/slideLayout" Target="../slideLayouts/slideLayout8.xml"/><Relationship Id="rId6" Type="http://schemas.openxmlformats.org/officeDocument/2006/relationships/hyperlink" Target="https://github.com/NVIDIA-AI-IOT/deepstream_python_apps/blob/master/notebooks/deepstream_test_1.ipynb" TargetMode="External"/><Relationship Id="rId5" Type="http://schemas.openxmlformats.org/officeDocument/2006/relationships/hyperlink" Target="https://docs.microsoft.com/en-us/azure/media-services/previous/media-services-redactor-walkthrough" TargetMode="External"/><Relationship Id="rId4" Type="http://schemas.openxmlformats.org/officeDocument/2006/relationships/hyperlink" Target="https://github.com/NVIDIA-AI-IOT/redaction_with_deepstream"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github.com/NVIDIA-AI-IOT/redaction_with_deepstream" TargetMode="External"/><Relationship Id="rId2" Type="http://schemas.openxmlformats.org/officeDocument/2006/relationships/hyperlink" Target="https://courses.nvidia.com/courses/course-v1:DLI+C-IV-02+V1/info" TargetMode="Externa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creativecommons.org/licenses/by-nc/4.0/legalcode" TargetMode="Externa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3" Type="http://schemas.openxmlformats.org/officeDocument/2006/relationships/hyperlink" Target="https://plato.stanford.edu/entries/ethics-ai/#OpacAISyst" TargetMode="External"/><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hyperlink" Target="https://www.nist.gov/system/files/documents/2020/08/17/NIST%20Explainable%20AI%20Draft%20NISTIR8312%20%281%29.pdf" TargetMode="Externa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hyperlink" Target="https://en.wikipedia.org/wiki/I_Am_Mother" TargetMode="Externa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hyperlink" Target="https://plato.stanford.edu/entries/ethics-ai/#OpacAISyst" TargetMode="Externa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hyperlink" Target="https://www.youtube.com/watch?v=8MjIU4eq__A&amp;t=3s" TargetMode="Externa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hyperlink" Target="https://finance.yahoo.com/news/tesla-autopilot-investigated-again-u-120223737.html" TargetMode="Externa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hyperlink" Target="https://trumpwhitehouse.archives.gov/presidential-actions/executive-order-promoting-use-trustworthy-artificial-intelligence-federal-government/" TargetMode="External"/><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hyperlink" Target="https://www.nscai.gov/2021-final-report/" TargetMode="External"/><Relationship Id="rId2" Type="http://schemas.openxmlformats.org/officeDocument/2006/relationships/hyperlink" Target="https://www.nist.gov/artificial-intelligence" TargetMode="External"/><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https://www.nist.gov/system/files/documents/2020/08/17/NIST%20Explainable%20AI%20Draft%20NISTIR8312%20%281%29.pdf" TargetMode="External"/><Relationship Id="rId2" Type="http://schemas.openxmlformats.org/officeDocument/2006/relationships/hyperlink" Target="https://plato.stanford.edu/entries/ethics-ai/" TargetMode="External"/><Relationship Id="rId1" Type="http://schemas.openxmlformats.org/officeDocument/2006/relationships/slideLayout" Target="../slideLayouts/slideLayout10.xml"/><Relationship Id="rId4" Type="http://schemas.openxmlformats.org/officeDocument/2006/relationships/hyperlink" Target="https://www.thesocialdilemma.com/"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2" Type="http://schemas.openxmlformats.org/officeDocument/2006/relationships/hyperlink" Target="https://www.nist.gov/system/files/documents/2020/08/17/NIST%20Explainable%20AI%20Draft%20NISTIR8312%20%281%29.pdf" TargetMode="Externa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9096EC-7B78-40A1-902B-4FD437982655}"/>
              </a:ext>
            </a:extLst>
          </p:cNvPr>
          <p:cNvSpPr>
            <a:spLocks noGrp="1"/>
          </p:cNvSpPr>
          <p:nvPr>
            <p:ph type="title"/>
          </p:nvPr>
        </p:nvSpPr>
        <p:spPr/>
        <p:txBody>
          <a:bodyPr/>
          <a:lstStyle/>
          <a:p>
            <a:r>
              <a:rPr lang="en-US" dirty="0">
                <a:latin typeface="Arial"/>
                <a:cs typeface="Arial"/>
              </a:rPr>
              <a:t>Lecture 3.2</a:t>
            </a:r>
            <a:br>
              <a:rPr lang="en-US" dirty="0">
                <a:latin typeface="Arial"/>
                <a:cs typeface="Arial"/>
              </a:rPr>
            </a:br>
            <a:r>
              <a:rPr lang="en-US" dirty="0">
                <a:latin typeface="Arial"/>
                <a:cs typeface="Arial"/>
              </a:rPr>
              <a:t>Ethics and Security</a:t>
            </a:r>
          </a:p>
        </p:txBody>
      </p:sp>
      <p:sp>
        <p:nvSpPr>
          <p:cNvPr id="4" name="Text Placeholder 3">
            <a:extLst>
              <a:ext uri="{FF2B5EF4-FFF2-40B4-BE49-F238E27FC236}">
                <a16:creationId xmlns:a16="http://schemas.microsoft.com/office/drawing/2014/main" id="{BDB2F42C-38A8-43F3-8788-F337D2EA9153}"/>
              </a:ext>
            </a:extLst>
          </p:cNvPr>
          <p:cNvSpPr>
            <a:spLocks noGrp="1"/>
          </p:cNvSpPr>
          <p:nvPr>
            <p:ph type="body" sz="quarter" idx="10"/>
          </p:nvPr>
        </p:nvSpPr>
        <p:spPr/>
        <p:txBody>
          <a:bodyPr/>
          <a:lstStyle/>
          <a:p>
            <a:r>
              <a:rPr lang="en-US" dirty="0"/>
              <a:t>Edge AI and Robotics Teaching Kit</a:t>
            </a:r>
          </a:p>
        </p:txBody>
      </p:sp>
    </p:spTree>
    <p:extLst>
      <p:ext uri="{BB962C8B-B14F-4D97-AF65-F5344CB8AC3E}">
        <p14:creationId xmlns:p14="http://schemas.microsoft.com/office/powerpoint/2010/main" val="797556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75289" y="1507191"/>
            <a:ext cx="9664018" cy="784406"/>
          </a:xfrm>
          <a:prstGeom prst="rect">
            <a:avLst/>
          </a:prstGeom>
        </p:spPr>
        <p:txBody>
          <a:bodyPr vert="horz" wrap="square" lIns="0" tIns="45300" rIns="0" bIns="0" numCol="1" rtlCol="0" anchor="ctr" anchorCtr="0" compatLnSpc="1">
            <a:prstTxWarp prst="textNoShape">
              <a:avLst/>
            </a:prstTxWarp>
            <a:spAutoFit/>
          </a:bodyPr>
          <a:lstStyle/>
          <a:p>
            <a:pPr marL="37750">
              <a:lnSpc>
                <a:spcPct val="100000"/>
              </a:lnSpc>
              <a:spcBef>
                <a:spcPts val="356"/>
              </a:spcBef>
            </a:pPr>
            <a:r>
              <a:rPr spc="-104" dirty="0"/>
              <a:t>Future</a:t>
            </a:r>
            <a:r>
              <a:rPr spc="416" dirty="0"/>
              <a:t> </a:t>
            </a:r>
            <a:r>
              <a:rPr spc="-164" dirty="0"/>
              <a:t>and</a:t>
            </a:r>
            <a:r>
              <a:rPr spc="416" dirty="0"/>
              <a:t> </a:t>
            </a:r>
            <a:r>
              <a:rPr spc="14" dirty="0"/>
              <a:t>Ethics</a:t>
            </a:r>
            <a:r>
              <a:rPr spc="416" dirty="0"/>
              <a:t> </a:t>
            </a:r>
            <a:r>
              <a:rPr spc="-178" dirty="0"/>
              <a:t>of</a:t>
            </a:r>
            <a:r>
              <a:rPr spc="402" dirty="0"/>
              <a:t> </a:t>
            </a:r>
            <a:r>
              <a:rPr spc="148" dirty="0"/>
              <a:t>AI</a:t>
            </a:r>
          </a:p>
        </p:txBody>
      </p:sp>
      <p:sp>
        <p:nvSpPr>
          <p:cNvPr id="4" name="object 4"/>
          <p:cNvSpPr txBox="1"/>
          <p:nvPr/>
        </p:nvSpPr>
        <p:spPr>
          <a:xfrm>
            <a:off x="1586155" y="3264039"/>
            <a:ext cx="10834382" cy="2284041"/>
          </a:xfrm>
          <a:prstGeom prst="rect">
            <a:avLst/>
          </a:prstGeom>
        </p:spPr>
        <p:txBody>
          <a:bodyPr vert="horz" wrap="square" lIns="0" tIns="128352" rIns="0" bIns="0" rtlCol="0">
            <a:spAutoFit/>
          </a:bodyPr>
          <a:lstStyle/>
          <a:p>
            <a:pPr marL="113248" marR="983374">
              <a:spcBef>
                <a:spcPts val="906"/>
              </a:spcBef>
            </a:pPr>
            <a:r>
              <a:rPr lang="en-US" sz="2800" dirty="0">
                <a:solidFill>
                  <a:schemeClr val="bg1"/>
                </a:solidFill>
                <a:latin typeface="Arial" panose="020B0604020202020204" pitchFamily="34" charset="0"/>
                <a:ea typeface="+mn-ea"/>
                <a:cs typeface="Arial" panose="020B0604020202020204" pitchFamily="34" charset="0"/>
              </a:rPr>
              <a:t>Is super-human AI inevitable (wait till computers get  faster)? (Singularity)</a:t>
            </a:r>
          </a:p>
          <a:p>
            <a:pPr marL="1027648" lvl="1">
              <a:spcBef>
                <a:spcPts val="30"/>
              </a:spcBef>
            </a:pPr>
            <a:r>
              <a:rPr lang="en-US" sz="2800" dirty="0">
                <a:solidFill>
                  <a:schemeClr val="bg1"/>
                </a:solidFill>
                <a:latin typeface="Arial" panose="020B0604020202020204" pitchFamily="34" charset="0"/>
                <a:ea typeface="+mn-ea"/>
                <a:cs typeface="Arial" panose="020B0604020202020204" pitchFamily="34" charset="0"/>
              </a:rPr>
              <a:t>Is there fundamental research to be done?</a:t>
            </a:r>
          </a:p>
          <a:p>
            <a:pPr marL="1027648" marR="90598" lvl="1">
              <a:spcBef>
                <a:spcPts val="14"/>
              </a:spcBef>
            </a:pPr>
            <a:r>
              <a:rPr lang="en-US" sz="2800" dirty="0">
                <a:solidFill>
                  <a:schemeClr val="bg1"/>
                </a:solidFill>
                <a:latin typeface="Arial" panose="020B0604020202020204" pitchFamily="34" charset="0"/>
                <a:ea typeface="+mn-ea"/>
                <a:cs typeface="Arial" panose="020B0604020202020204" pitchFamily="34" charset="0"/>
              </a:rPr>
              <a:t>Is it easy because humans are not as intelligent as we like  to think?</a:t>
            </a:r>
          </a:p>
        </p:txBody>
      </p:sp>
      <p:sp>
        <p:nvSpPr>
          <p:cNvPr id="14" name="object 12">
            <a:extLst>
              <a:ext uri="{FF2B5EF4-FFF2-40B4-BE49-F238E27FC236}">
                <a16:creationId xmlns:a16="http://schemas.microsoft.com/office/drawing/2014/main" id="{2EEA8A26-3F05-4E99-9EEC-873D33110515}"/>
              </a:ext>
            </a:extLst>
          </p:cNvPr>
          <p:cNvSpPr txBox="1">
            <a:spLocks/>
          </p:cNvSpPr>
          <p:nvPr/>
        </p:nvSpPr>
        <p:spPr>
          <a:xfrm flipH="1">
            <a:off x="4376489" y="8214375"/>
            <a:ext cx="9383755" cy="576869"/>
          </a:xfrm>
          <a:prstGeom prst="rect">
            <a:avLst/>
          </a:prstGeom>
        </p:spPr>
        <p:txBody>
          <a:bodyPr vert="horz" wrap="square" lIns="0" tIns="2265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7750">
              <a:spcBef>
                <a:spcPts val="178"/>
              </a:spcBef>
            </a:pPr>
            <a:r>
              <a:rPr lang="en-US" sz="3600" b="1" spc="194" dirty="0">
                <a:solidFill>
                  <a:schemeClr val="bg1"/>
                </a:solidFill>
                <a:latin typeface="Calibri"/>
                <a:cs typeface="Calibri"/>
              </a:rPr>
              <a:t>©</a:t>
            </a:r>
            <a:r>
              <a:rPr lang="en-US" sz="3600" spc="194" dirty="0">
                <a:solidFill>
                  <a:schemeClr val="bg1"/>
                </a:solidFill>
              </a:rPr>
              <a:t>D.L. </a:t>
            </a:r>
            <a:r>
              <a:rPr lang="en-US" sz="3600" spc="-104" dirty="0">
                <a:solidFill>
                  <a:schemeClr val="bg1"/>
                </a:solidFill>
              </a:rPr>
              <a:t>Poole </a:t>
            </a:r>
            <a:r>
              <a:rPr lang="en-US" sz="3600" spc="-164" dirty="0">
                <a:solidFill>
                  <a:schemeClr val="bg1"/>
                </a:solidFill>
              </a:rPr>
              <a:t>and </a:t>
            </a:r>
            <a:r>
              <a:rPr lang="en-US" sz="3600" spc="60" dirty="0">
                <a:solidFill>
                  <a:schemeClr val="bg1"/>
                </a:solidFill>
              </a:rPr>
              <a:t>A.K. </a:t>
            </a:r>
            <a:r>
              <a:rPr lang="en-US" sz="3600" spc="-134" dirty="0">
                <a:solidFill>
                  <a:schemeClr val="bg1"/>
                </a:solidFill>
              </a:rPr>
              <a:t>Mackworth</a:t>
            </a:r>
            <a:r>
              <a:rPr lang="en-US" sz="3600" spc="-60" dirty="0">
                <a:solidFill>
                  <a:schemeClr val="bg1"/>
                </a:solidFill>
              </a:rPr>
              <a:t> </a:t>
            </a:r>
            <a:r>
              <a:rPr lang="en-US" sz="3600" spc="-134" dirty="0">
                <a:solidFill>
                  <a:schemeClr val="bg1"/>
                </a:solidFill>
              </a:rPr>
              <a:t>2010-2020</a:t>
            </a:r>
          </a:p>
        </p:txBody>
      </p:sp>
    </p:spTree>
    <p:extLst>
      <p:ext uri="{BB962C8B-B14F-4D97-AF65-F5344CB8AC3E}">
        <p14:creationId xmlns:p14="http://schemas.microsoft.com/office/powerpoint/2010/main" val="163618977"/>
      </p:ext>
    </p:ext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B3806-61F1-4256-B5AE-28B5D0425E79}"/>
              </a:ext>
            </a:extLst>
          </p:cNvPr>
          <p:cNvSpPr>
            <a:spLocks noGrp="1"/>
          </p:cNvSpPr>
          <p:nvPr>
            <p:ph type="title"/>
          </p:nvPr>
        </p:nvSpPr>
        <p:spPr/>
        <p:txBody>
          <a:bodyPr/>
          <a:lstStyle/>
          <a:p>
            <a:r>
              <a:rPr lang="en-US" dirty="0"/>
              <a:t>Root of the problem</a:t>
            </a:r>
          </a:p>
        </p:txBody>
      </p:sp>
      <p:sp>
        <p:nvSpPr>
          <p:cNvPr id="3" name="Content Placeholder 2">
            <a:extLst>
              <a:ext uri="{FF2B5EF4-FFF2-40B4-BE49-F238E27FC236}">
                <a16:creationId xmlns:a16="http://schemas.microsoft.com/office/drawing/2014/main" id="{D527870A-C96E-4BCC-A30B-F04FC4223F09}"/>
              </a:ext>
            </a:extLst>
          </p:cNvPr>
          <p:cNvSpPr>
            <a:spLocks noGrp="1"/>
          </p:cNvSpPr>
          <p:nvPr>
            <p:ph idx="1"/>
          </p:nvPr>
        </p:nvSpPr>
        <p:spPr/>
        <p:txBody>
          <a:bodyPr/>
          <a:lstStyle/>
          <a:p>
            <a:r>
              <a:rPr lang="en-US" dirty="0"/>
              <a:t>Is AI the danger or humans?</a:t>
            </a:r>
          </a:p>
          <a:p>
            <a:r>
              <a:rPr lang="en-US" dirty="0"/>
              <a:t>How do you address the root of the problem?</a:t>
            </a:r>
          </a:p>
        </p:txBody>
      </p:sp>
    </p:spTree>
    <p:extLst>
      <p:ext uri="{BB962C8B-B14F-4D97-AF65-F5344CB8AC3E}">
        <p14:creationId xmlns:p14="http://schemas.microsoft.com/office/powerpoint/2010/main" val="23251027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Video 5" descr="A green leaf on a black surface&#10;&#10;Description automatically generated with low confidence">
            <a:extLst>
              <a:ext uri="{FF2B5EF4-FFF2-40B4-BE49-F238E27FC236}">
                <a16:creationId xmlns:a16="http://schemas.microsoft.com/office/drawing/2014/main" id="{F5E18990-ED0F-4E2F-9403-79614C5471A7}"/>
              </a:ext>
            </a:extLst>
          </p:cNvPr>
          <p:cNvPicPr>
            <a:picLocks noChangeAspect="1"/>
          </p:cNvPicPr>
          <p:nvPr>
            <a:videoFile r:link="rId2"/>
            <p:extLst>
              <p:ext uri="{DAA4B4D4-6D71-4841-9C94-3DE7FCFB9230}">
                <p14:media xmlns:p14="http://schemas.microsoft.com/office/powerpoint/2010/main" r:embed="rId1"/>
              </p:ext>
            </p:extLst>
          </p:nvPr>
        </p:nvPicPr>
        <p:blipFill rotWithShape="1">
          <a:blip r:embed="rId4"/>
          <a:srcRect b="284"/>
          <a:stretch/>
        </p:blipFill>
        <p:spPr>
          <a:xfrm>
            <a:off x="-4569" y="20"/>
            <a:ext cx="18287998" cy="10286980"/>
          </a:xfrm>
          <a:prstGeom prst="rect">
            <a:avLst/>
          </a:prstGeom>
        </p:spPr>
      </p:pic>
      <p:sp>
        <p:nvSpPr>
          <p:cNvPr id="2" name="Title 1">
            <a:extLst>
              <a:ext uri="{FF2B5EF4-FFF2-40B4-BE49-F238E27FC236}">
                <a16:creationId xmlns:a16="http://schemas.microsoft.com/office/drawing/2014/main" id="{43D7D151-AA41-48D5-93FB-5E7D100B6663}"/>
              </a:ext>
            </a:extLst>
          </p:cNvPr>
          <p:cNvSpPr>
            <a:spLocks noGrp="1"/>
          </p:cNvSpPr>
          <p:nvPr>
            <p:ph type="ctrTitle"/>
          </p:nvPr>
        </p:nvSpPr>
        <p:spPr>
          <a:xfrm>
            <a:off x="1645920" y="488324"/>
            <a:ext cx="15087600" cy="5362168"/>
          </a:xfrm>
          <a:effectLst>
            <a:outerShdw blurRad="50800" dist="38100" dir="2700000" algn="tl" rotWithShape="0">
              <a:prstClr val="black">
                <a:alpha val="40000"/>
              </a:prstClr>
            </a:outerShdw>
          </a:effectLst>
        </p:spPr>
        <p:txBody>
          <a:bodyPr>
            <a:normAutofit/>
          </a:bodyPr>
          <a:lstStyle/>
          <a:p>
            <a:r>
              <a:rPr lang="en-US" sz="7800">
                <a:solidFill>
                  <a:srgbClr val="FFFFFF"/>
                </a:solidFill>
              </a:rPr>
              <a:t>Privacy and Surveillance</a:t>
            </a:r>
          </a:p>
        </p:txBody>
      </p:sp>
    </p:spTree>
    <p:extLst>
      <p:ext uri="{BB962C8B-B14F-4D97-AF65-F5344CB8AC3E}">
        <p14:creationId xmlns:p14="http://schemas.microsoft.com/office/powerpoint/2010/main" val="2073905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813"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mute="1">
                <p:cTn id="12" repeatCount="indefinite" fill="hold" display="0">
                  <p:stCondLst>
                    <p:cond delay="indefinite"/>
                  </p:stCondLst>
                </p:cTn>
                <p:tgtEl>
                  <p:spTgt spid="6"/>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62AB4A-F22C-4848-B624-110BF808F53C}"/>
              </a:ext>
            </a:extLst>
          </p:cNvPr>
          <p:cNvSpPr>
            <a:spLocks noGrp="1"/>
          </p:cNvSpPr>
          <p:nvPr>
            <p:ph type="title"/>
          </p:nvPr>
        </p:nvSpPr>
        <p:spPr/>
        <p:txBody>
          <a:bodyPr/>
          <a:lstStyle/>
          <a:p>
            <a:r>
              <a:rPr lang="en-US" dirty="0"/>
              <a:t>Privacy and Surveillance</a:t>
            </a:r>
          </a:p>
        </p:txBody>
      </p:sp>
      <p:sp>
        <p:nvSpPr>
          <p:cNvPr id="3" name="Content Placeholder 2">
            <a:extLst>
              <a:ext uri="{FF2B5EF4-FFF2-40B4-BE49-F238E27FC236}">
                <a16:creationId xmlns:a16="http://schemas.microsoft.com/office/drawing/2014/main" id="{20DAD578-4E58-490A-9849-D1BC7E2F42B8}"/>
              </a:ext>
            </a:extLst>
          </p:cNvPr>
          <p:cNvSpPr>
            <a:spLocks noGrp="1"/>
          </p:cNvSpPr>
          <p:nvPr>
            <p:ph idx="1"/>
          </p:nvPr>
        </p:nvSpPr>
        <p:spPr/>
        <p:txBody>
          <a:bodyPr/>
          <a:lstStyle/>
          <a:p>
            <a:r>
              <a:rPr lang="en-US" dirty="0"/>
              <a:t>Federal Agencies have strict privacy laws to protect data they collect</a:t>
            </a:r>
          </a:p>
          <a:p>
            <a:r>
              <a:rPr lang="en-US" dirty="0"/>
              <a:t>Private industry uses that data as a commodity. Internet websites and vendors are required by FTC to provide privacy statement </a:t>
            </a:r>
            <a:r>
              <a:rPr lang="en-US" dirty="0">
                <a:hlinkClick r:id="rId3"/>
              </a:rPr>
              <a:t>Privacy policy - Wikipedia</a:t>
            </a:r>
            <a:r>
              <a:rPr lang="en-US" dirty="0"/>
              <a:t>.</a:t>
            </a:r>
          </a:p>
          <a:p>
            <a:r>
              <a:rPr lang="en-US" dirty="0"/>
              <a:t>You can research anyone’s address, phone number and sometimes network.</a:t>
            </a:r>
          </a:p>
          <a:p>
            <a:r>
              <a:rPr lang="en-US" dirty="0"/>
              <a:t>Phone apps can be used to track location. When is this good and when is this bad?</a:t>
            </a:r>
          </a:p>
          <a:p>
            <a:r>
              <a:rPr lang="en-US" dirty="0"/>
              <a:t>Security and doorbell cameras are everywhere</a:t>
            </a:r>
          </a:p>
          <a:p>
            <a:r>
              <a:rPr lang="en-US" dirty="0"/>
              <a:t>What are your responsibilities to safeguard privacy from camera recordings?</a:t>
            </a:r>
          </a:p>
          <a:p>
            <a:endParaRPr lang="en-US" dirty="0"/>
          </a:p>
          <a:p>
            <a:endParaRPr lang="en-US" dirty="0"/>
          </a:p>
        </p:txBody>
      </p:sp>
    </p:spTree>
    <p:extLst>
      <p:ext uri="{BB962C8B-B14F-4D97-AF65-F5344CB8AC3E}">
        <p14:creationId xmlns:p14="http://schemas.microsoft.com/office/powerpoint/2010/main" val="1083598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4B21EBA-736A-4F0F-A04C-367C7894C2DD}"/>
              </a:ext>
            </a:extLst>
          </p:cNvPr>
          <p:cNvSpPr>
            <a:spLocks noGrp="1"/>
          </p:cNvSpPr>
          <p:nvPr>
            <p:ph type="title"/>
          </p:nvPr>
        </p:nvSpPr>
        <p:spPr/>
        <p:txBody>
          <a:bodyPr/>
          <a:lstStyle/>
          <a:p>
            <a:r>
              <a:rPr lang="en-US" dirty="0"/>
              <a:t>How to protect privacy</a:t>
            </a:r>
          </a:p>
        </p:txBody>
      </p:sp>
      <p:sp>
        <p:nvSpPr>
          <p:cNvPr id="6" name="Content Placeholder 5">
            <a:extLst>
              <a:ext uri="{FF2B5EF4-FFF2-40B4-BE49-F238E27FC236}">
                <a16:creationId xmlns:a16="http://schemas.microsoft.com/office/drawing/2014/main" id="{9466B968-ED1D-475E-AE0B-EA1BD4CA66EB}"/>
              </a:ext>
            </a:extLst>
          </p:cNvPr>
          <p:cNvSpPr>
            <a:spLocks noGrp="1"/>
          </p:cNvSpPr>
          <p:nvPr>
            <p:ph idx="1"/>
          </p:nvPr>
        </p:nvSpPr>
        <p:spPr/>
        <p:txBody>
          <a:bodyPr/>
          <a:lstStyle/>
          <a:p>
            <a:r>
              <a:rPr lang="en-US" dirty="0"/>
              <a:t>Ensure applications comply with NIST Cybersecurity, Data, and Privacy Framework Guidelines: </a:t>
            </a:r>
            <a:r>
              <a:rPr lang="en-US" dirty="0">
                <a:hlinkClick r:id="rId2"/>
              </a:rPr>
              <a:t>https://nvlpubs.nist.gov/nistpubs/CSWP/NIST.CSWP.01162020.pdf</a:t>
            </a:r>
            <a:r>
              <a:rPr lang="en-US" dirty="0"/>
              <a:t> </a:t>
            </a:r>
          </a:p>
          <a:p>
            <a:r>
              <a:rPr lang="en-US" dirty="0"/>
              <a:t>Secure physical, local and physical access to native version of data</a:t>
            </a:r>
          </a:p>
          <a:p>
            <a:r>
              <a:rPr lang="en-US" dirty="0"/>
              <a:t>Encrypt transmission of </a:t>
            </a:r>
            <a:r>
              <a:rPr lang="en-US"/>
              <a:t>native version of data</a:t>
            </a:r>
            <a:endParaRPr lang="en-US" dirty="0"/>
          </a:p>
          <a:p>
            <a:r>
              <a:rPr lang="en-US" dirty="0"/>
              <a:t>Auto redaction of sensitive text and data (</a:t>
            </a:r>
            <a:r>
              <a:rPr lang="en-US" dirty="0">
                <a:hlinkClick r:id="rId3"/>
              </a:rPr>
              <a:t>pdf-redactor · </a:t>
            </a:r>
            <a:r>
              <a:rPr lang="en-US" dirty="0" err="1">
                <a:hlinkClick r:id="rId3"/>
              </a:rPr>
              <a:t>PyPI</a:t>
            </a:r>
            <a:r>
              <a:rPr lang="en-US" dirty="0"/>
              <a:t>)</a:t>
            </a:r>
          </a:p>
          <a:p>
            <a:r>
              <a:rPr lang="en-US" dirty="0"/>
              <a:t>Redact faces from images and videos containing people: </a:t>
            </a:r>
          </a:p>
          <a:p>
            <a:pPr marL="342900" indent="-342900">
              <a:buFont typeface="Arial" panose="020B0604020202020204" pitchFamily="34" charset="0"/>
              <a:buChar char="•"/>
            </a:pPr>
            <a:r>
              <a:rPr lang="en-US" dirty="0">
                <a:hlinkClick r:id="rId4"/>
              </a:rPr>
              <a:t>https://github.com/NVIDIA-AI-IOT/redaction_with_deepstream</a:t>
            </a:r>
            <a:r>
              <a:rPr lang="en-US" dirty="0"/>
              <a:t> </a:t>
            </a:r>
          </a:p>
          <a:p>
            <a:pPr marL="342900" indent="-342900">
              <a:buFont typeface="Arial" panose="020B0604020202020204" pitchFamily="34" charset="0"/>
              <a:buChar char="•"/>
            </a:pPr>
            <a:r>
              <a:rPr lang="en-US" dirty="0">
                <a:hlinkClick r:id="rId5"/>
              </a:rPr>
              <a:t>https://docs.microsoft.com/en-us/azure/media-services/previous/media-services-redactor-walkthrough</a:t>
            </a:r>
            <a:r>
              <a:rPr lang="en-US" dirty="0"/>
              <a:t> </a:t>
            </a:r>
          </a:p>
          <a:p>
            <a:pPr marL="342900" indent="-342900">
              <a:buFont typeface="Arial" panose="020B0604020202020204" pitchFamily="34" charset="0"/>
              <a:buChar char="•"/>
            </a:pPr>
            <a:r>
              <a:rPr lang="en-US" dirty="0">
                <a:hlinkClick r:id="rId6"/>
              </a:rPr>
              <a:t>https://github.com/NVIDIA-AI-IOT/deepstream_python_apps/blob/master/notebooks/deepstream_test_1.ipynb</a:t>
            </a:r>
            <a:r>
              <a:rPr lang="en-US" dirty="0"/>
              <a:t> </a:t>
            </a:r>
          </a:p>
        </p:txBody>
      </p:sp>
      <p:sp>
        <p:nvSpPr>
          <p:cNvPr id="4" name="Slide Number Placeholder 3">
            <a:extLst>
              <a:ext uri="{FF2B5EF4-FFF2-40B4-BE49-F238E27FC236}">
                <a16:creationId xmlns:a16="http://schemas.microsoft.com/office/drawing/2014/main" id="{A7E3411B-5ED0-43F1-BB53-BD074AD2A98A}"/>
              </a:ext>
            </a:extLst>
          </p:cNvPr>
          <p:cNvSpPr>
            <a:spLocks noGrp="1"/>
          </p:cNvSpPr>
          <p:nvPr>
            <p:ph type="sldNum" sz="quarter" idx="4294967295"/>
          </p:nvPr>
        </p:nvSpPr>
        <p:spPr>
          <a:xfrm>
            <a:off x="0" y="0"/>
            <a:ext cx="0" cy="0"/>
          </a:xfrm>
        </p:spPr>
        <p:txBody>
          <a:bodyPr/>
          <a:lstStyle/>
          <a:p>
            <a:fld id="{4FAB73BC-B049-4115-A692-8D63A059BFB8}" type="slidenum">
              <a:rPr lang="en-US" smtClean="0"/>
              <a:t>14</a:t>
            </a:fld>
            <a:endParaRPr lang="en-US" dirty="0"/>
          </a:p>
        </p:txBody>
      </p:sp>
    </p:spTree>
    <p:extLst>
      <p:ext uri="{BB962C8B-B14F-4D97-AF65-F5344CB8AC3E}">
        <p14:creationId xmlns:p14="http://schemas.microsoft.com/office/powerpoint/2010/main" val="40777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2A5B036-F8B4-476F-AAFA-D2BE7367B281}"/>
              </a:ext>
            </a:extLst>
          </p:cNvPr>
          <p:cNvSpPr>
            <a:spLocks noGrp="1"/>
          </p:cNvSpPr>
          <p:nvPr>
            <p:ph type="title"/>
          </p:nvPr>
        </p:nvSpPr>
        <p:spPr/>
        <p:txBody>
          <a:bodyPr/>
          <a:lstStyle/>
          <a:p>
            <a:r>
              <a:rPr lang="en-US" dirty="0"/>
              <a:t>OpenCV Redacting an Image (CPU)</a:t>
            </a:r>
          </a:p>
        </p:txBody>
      </p:sp>
      <p:sp>
        <p:nvSpPr>
          <p:cNvPr id="6" name="Content Placeholder 5">
            <a:extLst>
              <a:ext uri="{FF2B5EF4-FFF2-40B4-BE49-F238E27FC236}">
                <a16:creationId xmlns:a16="http://schemas.microsoft.com/office/drawing/2014/main" id="{F93DC739-3566-4BCB-B006-FE21508DD07B}"/>
              </a:ext>
            </a:extLst>
          </p:cNvPr>
          <p:cNvSpPr>
            <a:spLocks noGrp="1"/>
          </p:cNvSpPr>
          <p:nvPr>
            <p:ph idx="1"/>
          </p:nvPr>
        </p:nvSpPr>
        <p:spPr>
          <a:xfrm>
            <a:off x="824728" y="3189912"/>
            <a:ext cx="8186537" cy="6198208"/>
          </a:xfrm>
        </p:spPr>
        <p:txBody>
          <a:bodyPr/>
          <a:lstStyle/>
          <a:p>
            <a:r>
              <a:rPr lang="en-US" sz="1800" dirty="0"/>
              <a:t>import </a:t>
            </a:r>
            <a:r>
              <a:rPr lang="en-US" sz="1800" dirty="0" err="1"/>
              <a:t>numpy</a:t>
            </a:r>
            <a:r>
              <a:rPr lang="en-US" sz="1800" dirty="0"/>
              <a:t> as np</a:t>
            </a:r>
          </a:p>
          <a:p>
            <a:r>
              <a:rPr lang="en-US" sz="1800" dirty="0"/>
              <a:t>import cv2</a:t>
            </a:r>
          </a:p>
          <a:p>
            <a:r>
              <a:rPr lang="en-US" sz="1800" dirty="0"/>
              <a:t>import </a:t>
            </a:r>
            <a:r>
              <a:rPr lang="en-US" sz="1800" dirty="0" err="1"/>
              <a:t>matplotlib.pyplot</a:t>
            </a:r>
            <a:r>
              <a:rPr lang="en-US" sz="1800" dirty="0"/>
              <a:t> as </a:t>
            </a:r>
            <a:r>
              <a:rPr lang="en-US" sz="1800" dirty="0" err="1"/>
              <a:t>plt</a:t>
            </a:r>
            <a:endParaRPr lang="en-US" sz="1800" dirty="0"/>
          </a:p>
          <a:p>
            <a:endParaRPr lang="en-US" sz="1800" dirty="0"/>
          </a:p>
          <a:p>
            <a:r>
              <a:rPr lang="en-US" sz="1800" dirty="0"/>
              <a:t># A function for plotting the images</a:t>
            </a:r>
          </a:p>
          <a:p>
            <a:r>
              <a:rPr lang="en-US" sz="1800" dirty="0"/>
              <a:t>def </a:t>
            </a:r>
            <a:r>
              <a:rPr lang="en-US" sz="1800" dirty="0" err="1"/>
              <a:t>plotImages</a:t>
            </a:r>
            <a:r>
              <a:rPr lang="en-US" sz="1800" dirty="0"/>
              <a:t>(</a:t>
            </a:r>
            <a:r>
              <a:rPr lang="en-US" sz="1800" dirty="0" err="1"/>
              <a:t>img</a:t>
            </a:r>
            <a:r>
              <a:rPr lang="en-US" sz="1800" dirty="0"/>
              <a:t>):</a:t>
            </a:r>
          </a:p>
          <a:p>
            <a:r>
              <a:rPr lang="en-US" sz="1800" dirty="0"/>
              <a:t>    </a:t>
            </a:r>
            <a:r>
              <a:rPr lang="en-US" sz="1800" dirty="0" err="1"/>
              <a:t>plt.imshow</a:t>
            </a:r>
            <a:r>
              <a:rPr lang="en-US" sz="1800" dirty="0"/>
              <a:t>(</a:t>
            </a:r>
            <a:r>
              <a:rPr lang="en-US" sz="1800" dirty="0" err="1"/>
              <a:t>img</a:t>
            </a:r>
            <a:r>
              <a:rPr lang="en-US" sz="1800" dirty="0"/>
              <a:t>, </a:t>
            </a:r>
            <a:r>
              <a:rPr lang="en-US" sz="1800" dirty="0" err="1"/>
              <a:t>cmap</a:t>
            </a:r>
            <a:r>
              <a:rPr lang="en-US" sz="1800" dirty="0"/>
              <a:t>="gray")</a:t>
            </a:r>
          </a:p>
          <a:p>
            <a:r>
              <a:rPr lang="en-US" sz="1800" dirty="0"/>
              <a:t>    </a:t>
            </a:r>
            <a:r>
              <a:rPr lang="en-US" sz="1800" dirty="0" err="1"/>
              <a:t>plt.axis</a:t>
            </a:r>
            <a:r>
              <a:rPr lang="en-US" sz="1800" dirty="0"/>
              <a:t>('off')</a:t>
            </a:r>
          </a:p>
          <a:p>
            <a:r>
              <a:rPr lang="en-US" sz="1800" dirty="0"/>
              <a:t>    </a:t>
            </a:r>
            <a:r>
              <a:rPr lang="en-US" sz="1800" dirty="0" err="1"/>
              <a:t>plt.style.use</a:t>
            </a:r>
            <a:r>
              <a:rPr lang="en-US" sz="1800" dirty="0"/>
              <a:t>('seaborn')</a:t>
            </a:r>
          </a:p>
          <a:p>
            <a:r>
              <a:rPr lang="en-US" sz="1800" dirty="0"/>
              <a:t>    </a:t>
            </a:r>
            <a:r>
              <a:rPr lang="en-US" sz="1800" dirty="0" err="1"/>
              <a:t>plt.show</a:t>
            </a:r>
            <a:r>
              <a:rPr lang="en-US" sz="1800" dirty="0"/>
              <a:t>()</a:t>
            </a:r>
          </a:p>
          <a:p>
            <a:endParaRPr lang="en-US" sz="1800" dirty="0"/>
          </a:p>
          <a:p>
            <a:r>
              <a:rPr lang="en-US" sz="1800" dirty="0"/>
              <a:t>image = cv2.imread('</a:t>
            </a:r>
            <a:r>
              <a:rPr lang="en-US" sz="1800" dirty="0" err="1"/>
              <a:t>lena_color.tif</a:t>
            </a:r>
            <a:r>
              <a:rPr lang="en-US" sz="1800" dirty="0"/>
              <a:t>')</a:t>
            </a:r>
          </a:p>
          <a:p>
            <a:endParaRPr lang="en-US" sz="1800" dirty="0"/>
          </a:p>
          <a:p>
            <a:r>
              <a:rPr lang="en-US" sz="1800" dirty="0"/>
              <a:t># Converting BGR image into a RGB image</a:t>
            </a:r>
          </a:p>
          <a:p>
            <a:r>
              <a:rPr lang="en-US" sz="1800" dirty="0"/>
              <a:t>image = cv2.cvtColor(image, cv2.COLOR_BGR2RGB)</a:t>
            </a:r>
          </a:p>
          <a:p>
            <a:r>
              <a:rPr lang="en-US" sz="1800" dirty="0"/>
              <a:t>gray = cv2.cvtColor(image, cv2.COLOR_BGR2GRAY)</a:t>
            </a:r>
          </a:p>
        </p:txBody>
      </p:sp>
      <p:sp>
        <p:nvSpPr>
          <p:cNvPr id="4" name="Slide Number Placeholder 3">
            <a:extLst>
              <a:ext uri="{FF2B5EF4-FFF2-40B4-BE49-F238E27FC236}">
                <a16:creationId xmlns:a16="http://schemas.microsoft.com/office/drawing/2014/main" id="{F1ADC5DB-4BAC-46A4-B5B6-24CFBB30195C}"/>
              </a:ext>
            </a:extLst>
          </p:cNvPr>
          <p:cNvSpPr>
            <a:spLocks noGrp="1"/>
          </p:cNvSpPr>
          <p:nvPr>
            <p:ph type="sldNum" sz="quarter" idx="4294967295"/>
          </p:nvPr>
        </p:nvSpPr>
        <p:spPr>
          <a:xfrm>
            <a:off x="0" y="0"/>
            <a:ext cx="0" cy="0"/>
          </a:xfrm>
        </p:spPr>
        <p:txBody>
          <a:bodyPr/>
          <a:lstStyle/>
          <a:p>
            <a:fld id="{6113E31D-E2AB-40D1-8B51-AFA5AFEF393A}" type="slidenum">
              <a:rPr lang="en-US" smtClean="0"/>
              <a:t>15</a:t>
            </a:fld>
            <a:endParaRPr lang="en-US" dirty="0"/>
          </a:p>
        </p:txBody>
      </p:sp>
      <p:sp>
        <p:nvSpPr>
          <p:cNvPr id="8" name="Content Placeholder 5">
            <a:extLst>
              <a:ext uri="{FF2B5EF4-FFF2-40B4-BE49-F238E27FC236}">
                <a16:creationId xmlns:a16="http://schemas.microsoft.com/office/drawing/2014/main" id="{909D160F-0CF3-4CBB-A8D1-0F749343F3B8}"/>
              </a:ext>
            </a:extLst>
          </p:cNvPr>
          <p:cNvSpPr txBox="1">
            <a:spLocks/>
          </p:cNvSpPr>
          <p:nvPr/>
        </p:nvSpPr>
        <p:spPr bwMode="auto">
          <a:xfrm>
            <a:off x="7023968" y="3017847"/>
            <a:ext cx="8186537" cy="619820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83654" indent="-383654" algn="l" rtl="0" fontAlgn="base">
              <a:lnSpc>
                <a:spcPct val="90000"/>
              </a:lnSpc>
              <a:spcBef>
                <a:spcPts val="500"/>
              </a:spcBef>
              <a:spcAft>
                <a:spcPts val="500"/>
              </a:spcAft>
              <a:buClr>
                <a:schemeClr val="bg2"/>
              </a:buClr>
              <a:buSzPct val="75000"/>
              <a:buFont typeface="Arial" panose="020B0604020202020204" pitchFamily="34" charset="0"/>
              <a:buNone/>
              <a:defRPr sz="2800" b="0">
                <a:solidFill>
                  <a:schemeClr val="bg1"/>
                </a:solidFill>
                <a:latin typeface="Arial" panose="020B0604020202020204" pitchFamily="34" charset="0"/>
                <a:ea typeface="+mn-ea"/>
                <a:cs typeface="Arial" panose="020B0604020202020204" pitchFamily="34" charset="0"/>
              </a:defRPr>
            </a:lvl1pPr>
            <a:lvl2pPr marL="1333527" indent="-381008" algn="l" rtl="0" fontAlgn="base">
              <a:lnSpc>
                <a:spcPct val="90000"/>
              </a:lnSpc>
              <a:spcBef>
                <a:spcPts val="500"/>
              </a:spcBef>
              <a:spcAft>
                <a:spcPts val="500"/>
              </a:spcAft>
              <a:buClr>
                <a:schemeClr val="bg2"/>
              </a:buClr>
              <a:buSzPct val="75000"/>
              <a:buFont typeface="Arial" panose="020B0604020202020204" pitchFamily="34" charset="0"/>
              <a:buNone/>
              <a:defRPr sz="2400" b="0">
                <a:solidFill>
                  <a:schemeClr val="bg1"/>
                </a:solidFill>
                <a:latin typeface="Arial" panose="020B0604020202020204" pitchFamily="34" charset="0"/>
                <a:cs typeface="Arial" panose="020B0604020202020204" pitchFamily="34" charset="0"/>
              </a:defRPr>
            </a:lvl2pPr>
            <a:lvl3pPr marL="2098189" indent="-283111" algn="l" rtl="0" fontAlgn="base">
              <a:lnSpc>
                <a:spcPct val="90000"/>
              </a:lnSpc>
              <a:spcBef>
                <a:spcPts val="500"/>
              </a:spcBef>
              <a:spcAft>
                <a:spcPts val="500"/>
              </a:spcAft>
              <a:buClr>
                <a:schemeClr val="bg2"/>
              </a:buClr>
              <a:buSzPct val="75000"/>
              <a:buFont typeface="Arial" panose="020B0604020202020204" pitchFamily="34" charset="0"/>
              <a:buNone/>
              <a:defRPr sz="2000" b="0">
                <a:solidFill>
                  <a:schemeClr val="bg1"/>
                </a:solidFill>
                <a:latin typeface="Arial" panose="020B0604020202020204" pitchFamily="34" charset="0"/>
                <a:cs typeface="Arial" panose="020B0604020202020204" pitchFamily="34" charset="0"/>
              </a:defRPr>
            </a:lvl3pPr>
            <a:lvl4pPr marL="2958101" indent="-381008" algn="l" rtl="0" fontAlgn="base">
              <a:lnSpc>
                <a:spcPct val="90000"/>
              </a:lnSpc>
              <a:spcBef>
                <a:spcPts val="500"/>
              </a:spcBef>
              <a:spcAft>
                <a:spcPts val="500"/>
              </a:spcAft>
              <a:buClr>
                <a:schemeClr val="bg2"/>
              </a:buClr>
              <a:buSzPct val="75000"/>
              <a:buFont typeface="Arial" panose="020B0604020202020204" pitchFamily="34" charset="0"/>
              <a:buNone/>
              <a:defRPr sz="1800">
                <a:solidFill>
                  <a:schemeClr val="bg1"/>
                </a:solidFill>
                <a:latin typeface="Arial" panose="020B0604020202020204" pitchFamily="34" charset="0"/>
                <a:cs typeface="Arial" panose="020B0604020202020204" pitchFamily="34" charset="0"/>
              </a:defRPr>
            </a:lvl4pPr>
            <a:lvl5pPr marL="3529612" indent="-381008" algn="l" rtl="0" fontAlgn="base">
              <a:spcBef>
                <a:spcPct val="20000"/>
              </a:spcBef>
              <a:spcAft>
                <a:spcPct val="0"/>
              </a:spcAft>
              <a:buClr>
                <a:schemeClr val="bg2"/>
              </a:buClr>
              <a:buFont typeface="Wingdings" panose="05000000000000000000" pitchFamily="2" charset="2"/>
              <a:buChar char="§"/>
              <a:defRPr sz="3333">
                <a:solidFill>
                  <a:schemeClr val="tx1"/>
                </a:solidFill>
                <a:latin typeface="+mn-lt"/>
              </a:defRPr>
            </a:lvl5pPr>
            <a:lvl6pPr marL="4291627" indent="-381008" algn="l" rtl="0" eaLnBrk="1" fontAlgn="base" hangingPunct="1">
              <a:spcBef>
                <a:spcPct val="20000"/>
              </a:spcBef>
              <a:spcAft>
                <a:spcPct val="0"/>
              </a:spcAft>
              <a:buChar char="»"/>
              <a:defRPr sz="3333">
                <a:solidFill>
                  <a:schemeClr val="bg1"/>
                </a:solidFill>
                <a:latin typeface="+mn-lt"/>
              </a:defRPr>
            </a:lvl6pPr>
            <a:lvl7pPr marL="5053643" indent="-381008" algn="l" rtl="0" eaLnBrk="1" fontAlgn="base" hangingPunct="1">
              <a:spcBef>
                <a:spcPct val="20000"/>
              </a:spcBef>
              <a:spcAft>
                <a:spcPct val="0"/>
              </a:spcAft>
              <a:buChar char="»"/>
              <a:defRPr sz="3333">
                <a:solidFill>
                  <a:schemeClr val="bg1"/>
                </a:solidFill>
                <a:latin typeface="+mn-lt"/>
              </a:defRPr>
            </a:lvl7pPr>
            <a:lvl8pPr marL="5815658" indent="-381008" algn="l" rtl="0" eaLnBrk="1" fontAlgn="base" hangingPunct="1">
              <a:spcBef>
                <a:spcPct val="20000"/>
              </a:spcBef>
              <a:spcAft>
                <a:spcPct val="0"/>
              </a:spcAft>
              <a:buChar char="»"/>
              <a:defRPr sz="3333">
                <a:solidFill>
                  <a:schemeClr val="bg1"/>
                </a:solidFill>
                <a:latin typeface="+mn-lt"/>
              </a:defRPr>
            </a:lvl8pPr>
            <a:lvl9pPr marL="6577673" indent="-381008" algn="l" rtl="0" eaLnBrk="1" fontAlgn="base" hangingPunct="1">
              <a:spcBef>
                <a:spcPct val="20000"/>
              </a:spcBef>
              <a:spcAft>
                <a:spcPct val="0"/>
              </a:spcAft>
              <a:buChar char="»"/>
              <a:defRPr sz="3333">
                <a:solidFill>
                  <a:schemeClr val="bg1"/>
                </a:solidFill>
                <a:latin typeface="+mn-lt"/>
              </a:defRPr>
            </a:lvl9pPr>
          </a:lstStyle>
          <a:p>
            <a:pPr defTabSz="914400"/>
            <a:r>
              <a:rPr lang="en-US" sz="1800" kern="0" dirty="0" err="1"/>
              <a:t>fpath</a:t>
            </a:r>
            <a:r>
              <a:rPr lang="en-US" sz="1800" kern="0" dirty="0"/>
              <a:t>='./cascades/haarcascade_frontalface_alt.xml'</a:t>
            </a:r>
          </a:p>
          <a:p>
            <a:pPr defTabSz="914400"/>
            <a:r>
              <a:rPr lang="en-US" sz="1800" kern="0" dirty="0" err="1"/>
              <a:t>epath</a:t>
            </a:r>
            <a:r>
              <a:rPr lang="en-US" sz="1800" kern="0" dirty="0"/>
              <a:t>='./cascades/haarcascade_eye.xml'</a:t>
            </a:r>
          </a:p>
          <a:p>
            <a:pPr defTabSz="914400"/>
            <a:endParaRPr lang="en-US" sz="1800" kern="0" dirty="0"/>
          </a:p>
          <a:p>
            <a:pPr defTabSz="914400"/>
            <a:r>
              <a:rPr lang="en-US" sz="1800" kern="0" dirty="0" err="1"/>
              <a:t>face_detect</a:t>
            </a:r>
            <a:r>
              <a:rPr lang="en-US" sz="1800" kern="0" dirty="0"/>
              <a:t> = cv2.CascadeClassifier(</a:t>
            </a:r>
            <a:r>
              <a:rPr lang="en-US" sz="1800" kern="0" dirty="0" err="1"/>
              <a:t>fpath</a:t>
            </a:r>
            <a:r>
              <a:rPr lang="en-US" sz="1800" kern="0" dirty="0"/>
              <a:t>)</a:t>
            </a:r>
          </a:p>
          <a:p>
            <a:pPr defTabSz="914400"/>
            <a:r>
              <a:rPr lang="en-US" sz="1800" kern="0" dirty="0" err="1"/>
              <a:t>eye_detect</a:t>
            </a:r>
            <a:r>
              <a:rPr lang="en-US" sz="1800" kern="0" dirty="0"/>
              <a:t> = cv2.CascadeClassifier(</a:t>
            </a:r>
            <a:r>
              <a:rPr lang="en-US" sz="1800" kern="0" dirty="0" err="1"/>
              <a:t>epath</a:t>
            </a:r>
            <a:r>
              <a:rPr lang="en-US" sz="1800" kern="0" dirty="0"/>
              <a:t>)</a:t>
            </a:r>
          </a:p>
          <a:p>
            <a:pPr defTabSz="914400"/>
            <a:endParaRPr lang="en-US" sz="1800" kern="0" dirty="0"/>
          </a:p>
          <a:p>
            <a:pPr defTabSz="914400"/>
            <a:r>
              <a:rPr lang="en-US" sz="1800" kern="0" dirty="0"/>
              <a:t>faces = </a:t>
            </a:r>
            <a:r>
              <a:rPr lang="en-US" sz="1800" kern="0" dirty="0" err="1"/>
              <a:t>face_detect.detectMultiScale</a:t>
            </a:r>
            <a:r>
              <a:rPr lang="en-US" sz="1800" kern="0" dirty="0"/>
              <a:t>(gray, 1.3, 5)</a:t>
            </a:r>
          </a:p>
          <a:p>
            <a:pPr defTabSz="914400"/>
            <a:r>
              <a:rPr lang="en-US" sz="1800" kern="0" dirty="0"/>
              <a:t>for (</a:t>
            </a:r>
            <a:r>
              <a:rPr lang="en-US" sz="1800" kern="0" dirty="0" err="1"/>
              <a:t>x,y,w,h</a:t>
            </a:r>
            <a:r>
              <a:rPr lang="en-US" sz="1800" kern="0" dirty="0"/>
              <a:t>) in faces:</a:t>
            </a:r>
          </a:p>
          <a:p>
            <a:pPr defTabSz="914400"/>
            <a:r>
              <a:rPr lang="en-US" sz="1800" kern="0" dirty="0"/>
              <a:t>    cv2.rectangle(image,(</a:t>
            </a:r>
            <a:r>
              <a:rPr lang="en-US" sz="1800" kern="0" dirty="0" err="1"/>
              <a:t>x,y</a:t>
            </a:r>
            <a:r>
              <a:rPr lang="en-US" sz="1800" kern="0" dirty="0"/>
              <a:t>),(</a:t>
            </a:r>
            <a:r>
              <a:rPr lang="en-US" sz="1800" kern="0" dirty="0" err="1"/>
              <a:t>x+w,y+h</a:t>
            </a:r>
            <a:r>
              <a:rPr lang="en-US" sz="1800" kern="0" dirty="0"/>
              <a:t>),(255,0,0),2)</a:t>
            </a:r>
          </a:p>
          <a:p>
            <a:pPr defTabSz="914400"/>
            <a:r>
              <a:rPr lang="en-US" sz="1800" kern="0" dirty="0"/>
              <a:t>    </a:t>
            </a:r>
            <a:r>
              <a:rPr lang="en-US" sz="1800" kern="0" dirty="0" err="1"/>
              <a:t>roi_gray</a:t>
            </a:r>
            <a:r>
              <a:rPr lang="en-US" sz="1800" kern="0" dirty="0"/>
              <a:t> = gray[</a:t>
            </a:r>
            <a:r>
              <a:rPr lang="en-US" sz="1800" kern="0" dirty="0" err="1"/>
              <a:t>y:y+h</a:t>
            </a:r>
            <a:r>
              <a:rPr lang="en-US" sz="1800" kern="0" dirty="0"/>
              <a:t>, x:x+w]</a:t>
            </a:r>
          </a:p>
          <a:p>
            <a:pPr defTabSz="914400"/>
            <a:r>
              <a:rPr lang="en-US" sz="1800" kern="0" dirty="0"/>
              <a:t>    </a:t>
            </a:r>
            <a:r>
              <a:rPr lang="en-US" sz="1800" kern="0" dirty="0" err="1"/>
              <a:t>roi_color</a:t>
            </a:r>
            <a:r>
              <a:rPr lang="en-US" sz="1800" kern="0" dirty="0"/>
              <a:t> = image[</a:t>
            </a:r>
            <a:r>
              <a:rPr lang="en-US" sz="1800" kern="0" dirty="0" err="1"/>
              <a:t>y:y+h</a:t>
            </a:r>
            <a:r>
              <a:rPr lang="en-US" sz="1800" kern="0" dirty="0"/>
              <a:t>, x:x+w]</a:t>
            </a:r>
          </a:p>
          <a:p>
            <a:pPr defTabSz="914400"/>
            <a:r>
              <a:rPr lang="en-US" sz="1800" kern="0" dirty="0"/>
              <a:t>    </a:t>
            </a:r>
            <a:r>
              <a:rPr lang="en-US" sz="1800" kern="0" dirty="0" err="1"/>
              <a:t>roi</a:t>
            </a:r>
            <a:r>
              <a:rPr lang="en-US" sz="1800" kern="0" dirty="0"/>
              <a:t> = cv2.GaussianBlur(</a:t>
            </a:r>
            <a:r>
              <a:rPr lang="en-US" sz="1800" kern="0" dirty="0" err="1"/>
              <a:t>roi_color</a:t>
            </a:r>
            <a:r>
              <a:rPr lang="en-US" sz="1800" kern="0" dirty="0"/>
              <a:t>, (23, 23), 30)</a:t>
            </a:r>
          </a:p>
          <a:p>
            <a:pPr defTabSz="914400"/>
            <a:r>
              <a:rPr lang="en-US" sz="1800" kern="0" dirty="0"/>
              <a:t>    # impose this blurred image on original image to get final image</a:t>
            </a:r>
          </a:p>
          <a:p>
            <a:pPr defTabSz="914400"/>
            <a:r>
              <a:rPr lang="en-US" sz="1800" kern="0" dirty="0"/>
              <a:t>    image[</a:t>
            </a:r>
            <a:r>
              <a:rPr lang="en-US" sz="1800" kern="0" dirty="0" err="1"/>
              <a:t>y:y+roi.shape</a:t>
            </a:r>
            <a:r>
              <a:rPr lang="en-US" sz="1800" kern="0" dirty="0"/>
              <a:t>[0], x:x+roi.shape[1]] = </a:t>
            </a:r>
            <a:r>
              <a:rPr lang="en-US" sz="1800" kern="0" dirty="0" err="1"/>
              <a:t>roi</a:t>
            </a:r>
            <a:endParaRPr lang="en-US" sz="1800" kern="0" dirty="0"/>
          </a:p>
          <a:p>
            <a:pPr defTabSz="914400"/>
            <a:r>
              <a:rPr lang="en-US" sz="1800" kern="0" dirty="0"/>
              <a:t>          </a:t>
            </a:r>
          </a:p>
          <a:p>
            <a:pPr defTabSz="914400"/>
            <a:r>
              <a:rPr lang="en-US" sz="1800" kern="0" dirty="0"/>
              <a:t># Display the output</a:t>
            </a:r>
          </a:p>
          <a:p>
            <a:pPr defTabSz="914400"/>
            <a:r>
              <a:rPr lang="en-US" sz="1800" kern="0" dirty="0" err="1"/>
              <a:t>plotImages</a:t>
            </a:r>
            <a:r>
              <a:rPr lang="en-US" sz="1800" kern="0" dirty="0"/>
              <a:t>(image)</a:t>
            </a:r>
          </a:p>
        </p:txBody>
      </p:sp>
      <p:pic>
        <p:nvPicPr>
          <p:cNvPr id="10" name="Picture 9" descr="A picture containing text, person&#10;&#10;Description automatically generated">
            <a:extLst>
              <a:ext uri="{FF2B5EF4-FFF2-40B4-BE49-F238E27FC236}">
                <a16:creationId xmlns:a16="http://schemas.microsoft.com/office/drawing/2014/main" id="{1C64ACB9-E365-40FF-A494-CF692C854001}"/>
              </a:ext>
            </a:extLst>
          </p:cNvPr>
          <p:cNvPicPr>
            <a:picLocks noChangeAspect="1"/>
          </p:cNvPicPr>
          <p:nvPr/>
        </p:nvPicPr>
        <p:blipFill>
          <a:blip r:embed="rId2"/>
          <a:stretch>
            <a:fillRect/>
          </a:stretch>
        </p:blipFill>
        <p:spPr>
          <a:xfrm>
            <a:off x="13492685" y="3707005"/>
            <a:ext cx="2865368" cy="2872989"/>
          </a:xfrm>
          <a:prstGeom prst="rect">
            <a:avLst/>
          </a:prstGeom>
        </p:spPr>
      </p:pic>
    </p:spTree>
    <p:extLst>
      <p:ext uri="{BB962C8B-B14F-4D97-AF65-F5344CB8AC3E}">
        <p14:creationId xmlns:p14="http://schemas.microsoft.com/office/powerpoint/2010/main" val="1826970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4D34F-17AD-4F7E-8826-9F0DC2D69F50}"/>
              </a:ext>
            </a:extLst>
          </p:cNvPr>
          <p:cNvSpPr>
            <a:spLocks noGrp="1"/>
          </p:cNvSpPr>
          <p:nvPr>
            <p:ph type="title"/>
          </p:nvPr>
        </p:nvSpPr>
        <p:spPr/>
        <p:txBody>
          <a:bodyPr/>
          <a:lstStyle/>
          <a:p>
            <a:r>
              <a:rPr lang="en-US" dirty="0" err="1"/>
              <a:t>DeepStream</a:t>
            </a:r>
            <a:r>
              <a:rPr lang="en-US" dirty="0"/>
              <a:t> Lab - GPU</a:t>
            </a:r>
          </a:p>
        </p:txBody>
      </p:sp>
      <p:sp>
        <p:nvSpPr>
          <p:cNvPr id="3" name="Content Placeholder 2">
            <a:extLst>
              <a:ext uri="{FF2B5EF4-FFF2-40B4-BE49-F238E27FC236}">
                <a16:creationId xmlns:a16="http://schemas.microsoft.com/office/drawing/2014/main" id="{0461FBBB-303A-4217-9A7E-F1AC602DC31D}"/>
              </a:ext>
            </a:extLst>
          </p:cNvPr>
          <p:cNvSpPr>
            <a:spLocks noGrp="1"/>
          </p:cNvSpPr>
          <p:nvPr>
            <p:ph idx="1"/>
          </p:nvPr>
        </p:nvSpPr>
        <p:spPr/>
        <p:txBody>
          <a:bodyPr/>
          <a:lstStyle/>
          <a:p>
            <a:r>
              <a:rPr lang="en-US" dirty="0"/>
              <a:t>Nvidia Online Lab: Getting Started with </a:t>
            </a:r>
            <a:r>
              <a:rPr lang="en-US" dirty="0" err="1"/>
              <a:t>DeepStream</a:t>
            </a:r>
            <a:r>
              <a:rPr lang="en-US" dirty="0"/>
              <a:t> for Video Analytics on Jetson Nano </a:t>
            </a:r>
            <a:r>
              <a:rPr lang="en-US" dirty="0">
                <a:hlinkClick r:id="rId2"/>
              </a:rPr>
              <a:t>https://courses.nvidia.com/courses/course-v1:DLI+C-IV-02+V1/info</a:t>
            </a:r>
            <a:r>
              <a:rPr lang="en-US" dirty="0"/>
              <a:t> </a:t>
            </a:r>
          </a:p>
          <a:p>
            <a:r>
              <a:rPr lang="en-US" dirty="0"/>
              <a:t>This lab will walk you through installing and configuring </a:t>
            </a:r>
            <a:r>
              <a:rPr lang="en-US" dirty="0" err="1"/>
              <a:t>DeepStream</a:t>
            </a:r>
            <a:r>
              <a:rPr lang="en-US" dirty="0"/>
              <a:t> on your Jetson Nano.</a:t>
            </a:r>
          </a:p>
          <a:p>
            <a:r>
              <a:rPr lang="en-US" dirty="0"/>
              <a:t>You will need to use either your mini-USB connection or directly attach your Nano to a Monitor, keyboard and mouse to view the videos.  </a:t>
            </a:r>
          </a:p>
          <a:p>
            <a:r>
              <a:rPr lang="en-US" dirty="0"/>
              <a:t>Sample Redaction Application using </a:t>
            </a:r>
            <a:r>
              <a:rPr lang="en-US" dirty="0" err="1"/>
              <a:t>Deepstream</a:t>
            </a:r>
            <a:r>
              <a:rPr lang="en-US" dirty="0"/>
              <a:t>: </a:t>
            </a:r>
            <a:r>
              <a:rPr lang="en-US" dirty="0">
                <a:hlinkClick r:id="rId3"/>
              </a:rPr>
              <a:t>https://github.com/NVIDIA-AI-IOT/redaction_with_deepstream</a:t>
            </a:r>
            <a:r>
              <a:rPr lang="en-US" dirty="0"/>
              <a:t> </a:t>
            </a:r>
          </a:p>
          <a:p>
            <a:endParaRPr lang="en-US" dirty="0"/>
          </a:p>
        </p:txBody>
      </p:sp>
      <p:sp>
        <p:nvSpPr>
          <p:cNvPr id="4" name="Text Placeholder 3">
            <a:extLst>
              <a:ext uri="{FF2B5EF4-FFF2-40B4-BE49-F238E27FC236}">
                <a16:creationId xmlns:a16="http://schemas.microsoft.com/office/drawing/2014/main" id="{4A6A4407-9F06-4951-A8D5-B4AAD79405CC}"/>
              </a:ext>
            </a:extLst>
          </p:cNvPr>
          <p:cNvSpPr>
            <a:spLocks noGrp="1"/>
          </p:cNvSpPr>
          <p:nvPr>
            <p:ph type="body" sz="quarter" idx="10"/>
          </p:nvPr>
        </p:nvSpPr>
        <p:spPr/>
        <p:txBody>
          <a:bodyPr/>
          <a:lstStyle/>
          <a:p>
            <a:r>
              <a:rPr lang="en-US" dirty="0"/>
              <a:t>Video Analytics for image analytics and redaction</a:t>
            </a:r>
          </a:p>
        </p:txBody>
      </p:sp>
    </p:spTree>
    <p:extLst>
      <p:ext uri="{BB962C8B-B14F-4D97-AF65-F5344CB8AC3E}">
        <p14:creationId xmlns:p14="http://schemas.microsoft.com/office/powerpoint/2010/main" val="2998078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One in a crowd">
            <a:extLst>
              <a:ext uri="{FF2B5EF4-FFF2-40B4-BE49-F238E27FC236}">
                <a16:creationId xmlns:a16="http://schemas.microsoft.com/office/drawing/2014/main" id="{FE1179EA-56DA-424B-A48F-D6C293BDF20C}"/>
              </a:ext>
            </a:extLst>
          </p:cNvPr>
          <p:cNvPicPr>
            <a:picLocks noChangeAspect="1"/>
          </p:cNvPicPr>
          <p:nvPr/>
        </p:nvPicPr>
        <p:blipFill rotWithShape="1">
          <a:blip r:embed="rId2"/>
          <a:srcRect t="2536" r="13816" b="6553"/>
          <a:stretch/>
        </p:blipFill>
        <p:spPr>
          <a:xfrm>
            <a:off x="7226710" y="20"/>
            <a:ext cx="11061290" cy="10286980"/>
          </a:xfrm>
          <a:prstGeom prst="rect">
            <a:avLst/>
          </a:prstGeom>
        </p:spPr>
      </p:pic>
      <p:sp>
        <p:nvSpPr>
          <p:cNvPr id="4" name="Title 3">
            <a:extLst>
              <a:ext uri="{FF2B5EF4-FFF2-40B4-BE49-F238E27FC236}">
                <a16:creationId xmlns:a16="http://schemas.microsoft.com/office/drawing/2014/main" id="{E606E137-1239-4442-8648-EC4BBBF6E6C5}"/>
              </a:ext>
            </a:extLst>
          </p:cNvPr>
          <p:cNvSpPr>
            <a:spLocks noGrp="1"/>
          </p:cNvSpPr>
          <p:nvPr>
            <p:ph type="ctrTitle"/>
          </p:nvPr>
        </p:nvSpPr>
        <p:spPr>
          <a:xfrm>
            <a:off x="716971" y="956633"/>
            <a:ext cx="6035040" cy="3172915"/>
          </a:xfrm>
        </p:spPr>
        <p:txBody>
          <a:bodyPr anchor="b">
            <a:normAutofit/>
          </a:bodyPr>
          <a:lstStyle/>
          <a:p>
            <a:pPr algn="l"/>
            <a:r>
              <a:rPr lang="en-US" sz="7200" dirty="0"/>
              <a:t>Manipulation of Behavior</a:t>
            </a:r>
          </a:p>
        </p:txBody>
      </p:sp>
      <p:sp>
        <p:nvSpPr>
          <p:cNvPr id="5" name="Subtitle 4">
            <a:extLst>
              <a:ext uri="{FF2B5EF4-FFF2-40B4-BE49-F238E27FC236}">
                <a16:creationId xmlns:a16="http://schemas.microsoft.com/office/drawing/2014/main" id="{B2E85E74-2069-425F-8DE4-62EA8050F259}"/>
              </a:ext>
            </a:extLst>
          </p:cNvPr>
          <p:cNvSpPr>
            <a:spLocks noGrp="1"/>
          </p:cNvSpPr>
          <p:nvPr>
            <p:ph type="subTitle" idx="1"/>
          </p:nvPr>
        </p:nvSpPr>
        <p:spPr>
          <a:xfrm>
            <a:off x="716973" y="6157453"/>
            <a:ext cx="6035038" cy="1812212"/>
          </a:xfrm>
        </p:spPr>
        <p:txBody>
          <a:bodyPr>
            <a:normAutofit/>
          </a:bodyPr>
          <a:lstStyle/>
          <a:p>
            <a:pPr algn="l"/>
            <a:r>
              <a:rPr lang="en-US" sz="3000" dirty="0"/>
              <a:t>‘If the product is free, you’re the product,’ Tristan Harris, former design ethicist at Google</a:t>
            </a:r>
          </a:p>
        </p:txBody>
      </p:sp>
    </p:spTree>
    <p:extLst>
      <p:ext uri="{BB962C8B-B14F-4D97-AF65-F5344CB8AC3E}">
        <p14:creationId xmlns:p14="http://schemas.microsoft.com/office/powerpoint/2010/main" val="2105176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4"/>
                                        </p:tgtEl>
                                        <p:attrNameLst>
                                          <p:attrName>style.visibility</p:attrName>
                                        </p:attrNameLst>
                                      </p:cBhvr>
                                      <p:to>
                                        <p:strVal val="visible"/>
                                      </p:to>
                                    </p:set>
                                    <p:animEffect transition="in" filter="fade">
                                      <p:cBhvr>
                                        <p:cTn id="7" dur="400"/>
                                        <p:tgtEl>
                                          <p:spTgt spid="4"/>
                                        </p:tgtEl>
                                      </p:cBhvr>
                                    </p:animEffect>
                                  </p:childTnLst>
                                </p:cTn>
                              </p:par>
                              <p:par>
                                <p:cTn id="8" presetID="10" presetClass="entr" presetSubtype="0" fill="hold" nodeType="withEffect">
                                  <p:stCondLst>
                                    <p:cond delay="0"/>
                                  </p:stCondLst>
                                  <p:iterate>
                                    <p:tmPct val="10000"/>
                                  </p:iterate>
                                  <p:childTnLst>
                                    <p:set>
                                      <p:cBhvr>
                                        <p:cTn id="9" dur="1" fill="hold">
                                          <p:stCondLst>
                                            <p:cond delay="0"/>
                                          </p:stCondLst>
                                        </p:cTn>
                                        <p:tgtEl>
                                          <p:spTgt spid="7"/>
                                        </p:tgtEl>
                                        <p:attrNameLst>
                                          <p:attrName>style.visibility</p:attrName>
                                        </p:attrNameLst>
                                      </p:cBhvr>
                                      <p:to>
                                        <p:strVal val="visible"/>
                                      </p:to>
                                    </p:set>
                                    <p:animEffect transition="in" filter="fade">
                                      <p:cBhvr>
                                        <p:cTn id="10" dur="7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B5F5D-D02E-4A21-B71C-1CB7B1F309C9}"/>
              </a:ext>
            </a:extLst>
          </p:cNvPr>
          <p:cNvSpPr>
            <a:spLocks noGrp="1"/>
          </p:cNvSpPr>
          <p:nvPr>
            <p:ph type="title"/>
          </p:nvPr>
        </p:nvSpPr>
        <p:spPr/>
        <p:txBody>
          <a:bodyPr/>
          <a:lstStyle/>
          <a:p>
            <a:r>
              <a:rPr lang="en-US" dirty="0"/>
              <a:t>Manipulation of behavior</a:t>
            </a:r>
          </a:p>
        </p:txBody>
      </p:sp>
      <p:sp>
        <p:nvSpPr>
          <p:cNvPr id="3" name="Content Placeholder 2">
            <a:extLst>
              <a:ext uri="{FF2B5EF4-FFF2-40B4-BE49-F238E27FC236}">
                <a16:creationId xmlns:a16="http://schemas.microsoft.com/office/drawing/2014/main" id="{9822A518-10D4-4F91-B5B3-F3B8E515E070}"/>
              </a:ext>
            </a:extLst>
          </p:cNvPr>
          <p:cNvSpPr>
            <a:spLocks noGrp="1"/>
          </p:cNvSpPr>
          <p:nvPr>
            <p:ph idx="1"/>
          </p:nvPr>
        </p:nvSpPr>
        <p:spPr/>
        <p:txBody>
          <a:bodyPr/>
          <a:lstStyle/>
          <a:p>
            <a:r>
              <a:rPr lang="en-US" dirty="0"/>
              <a:t>Sites are aimed at ‘attention extraction’ to get you click as much as possible and then harvest and sell your data</a:t>
            </a:r>
          </a:p>
          <a:p>
            <a:r>
              <a:rPr lang="en-US" dirty="0"/>
              <a:t>With accumulation of data from repeated interaction with systems, users can be targeted and nudged to perform actions</a:t>
            </a:r>
          </a:p>
          <a:p>
            <a:r>
              <a:rPr lang="en-US" dirty="0"/>
              <a:t>Advertisers and online sellers and exploit users with bias, addiction and other behavioral issues to maximize profits like casinos</a:t>
            </a:r>
          </a:p>
          <a:p>
            <a:endParaRPr lang="en-US" dirty="0"/>
          </a:p>
        </p:txBody>
      </p:sp>
    </p:spTree>
    <p:extLst>
      <p:ext uri="{BB962C8B-B14F-4D97-AF65-F5344CB8AC3E}">
        <p14:creationId xmlns:p14="http://schemas.microsoft.com/office/powerpoint/2010/main" val="10962948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FA8B92-E5E4-42A1-B350-EAD06D33A847}"/>
              </a:ext>
            </a:extLst>
          </p:cNvPr>
          <p:cNvSpPr>
            <a:spLocks noGrp="1"/>
          </p:cNvSpPr>
          <p:nvPr>
            <p:ph type="title"/>
          </p:nvPr>
        </p:nvSpPr>
        <p:spPr/>
        <p:txBody>
          <a:bodyPr/>
          <a:lstStyle/>
          <a:p>
            <a:r>
              <a:rPr lang="en-US" dirty="0"/>
              <a:t>Human Futures (Data Markets about you)</a:t>
            </a:r>
          </a:p>
        </p:txBody>
      </p:sp>
      <p:sp>
        <p:nvSpPr>
          <p:cNvPr id="3" name="Content Placeholder 2">
            <a:extLst>
              <a:ext uri="{FF2B5EF4-FFF2-40B4-BE49-F238E27FC236}">
                <a16:creationId xmlns:a16="http://schemas.microsoft.com/office/drawing/2014/main" id="{124260B5-E291-40A9-9D04-95691087939F}"/>
              </a:ext>
            </a:extLst>
          </p:cNvPr>
          <p:cNvSpPr>
            <a:spLocks noGrp="1"/>
          </p:cNvSpPr>
          <p:nvPr>
            <p:ph idx="1"/>
          </p:nvPr>
        </p:nvSpPr>
        <p:spPr/>
        <p:txBody>
          <a:bodyPr>
            <a:normAutofit/>
          </a:bodyPr>
          <a:lstStyle/>
          <a:p>
            <a:r>
              <a:rPr lang="en-US" dirty="0"/>
              <a:t>Data is used to advertise to your targeted insecurities and empathy</a:t>
            </a:r>
          </a:p>
          <a:p>
            <a:pPr lvl="1"/>
            <a:r>
              <a:rPr lang="en-US" dirty="0"/>
              <a:t>Weight loss</a:t>
            </a:r>
          </a:p>
          <a:p>
            <a:pPr lvl="1"/>
            <a:r>
              <a:rPr lang="en-US" dirty="0"/>
              <a:t>Age fighting products</a:t>
            </a:r>
          </a:p>
          <a:p>
            <a:pPr lvl="1"/>
            <a:r>
              <a:rPr lang="en-US" dirty="0"/>
              <a:t>Safety</a:t>
            </a:r>
          </a:p>
          <a:p>
            <a:pPr lvl="1"/>
            <a:r>
              <a:rPr lang="en-US" dirty="0"/>
              <a:t>Attractiveness</a:t>
            </a:r>
          </a:p>
          <a:p>
            <a:pPr lvl="1"/>
            <a:r>
              <a:rPr lang="en-US" dirty="0"/>
              <a:t>Relationship Advice</a:t>
            </a:r>
          </a:p>
          <a:p>
            <a:pPr lvl="1"/>
            <a:r>
              <a:rPr lang="en-US" dirty="0"/>
              <a:t>Animal rescue</a:t>
            </a:r>
          </a:p>
        </p:txBody>
      </p:sp>
    </p:spTree>
    <p:extLst>
      <p:ext uri="{BB962C8B-B14F-4D97-AF65-F5344CB8AC3E}">
        <p14:creationId xmlns:p14="http://schemas.microsoft.com/office/powerpoint/2010/main" val="37647406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ubtitle 11">
            <a:extLst>
              <a:ext uri="{FF2B5EF4-FFF2-40B4-BE49-F238E27FC236}">
                <a16:creationId xmlns:a16="http://schemas.microsoft.com/office/drawing/2014/main" id="{7A19A67C-0C19-4076-8945-3A7EB019B8F8}"/>
              </a:ext>
            </a:extLst>
          </p:cNvPr>
          <p:cNvSpPr txBox="1">
            <a:spLocks noGrp="1"/>
          </p:cNvSpPr>
          <p:nvPr>
            <p:ph idx="1"/>
          </p:nvPr>
        </p:nvSpPr>
        <p:spPr bwMode="auto">
          <a:xfrm>
            <a:off x="831977" y="4980568"/>
            <a:ext cx="16581120" cy="7380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Autofit/>
          </a:bodyPr>
          <a:lstStyle>
            <a:lvl1pPr marL="0" indent="0" algn="ctr" defTabSz="346459" rtl="0" fontAlgn="base">
              <a:lnSpc>
                <a:spcPct val="90000"/>
              </a:lnSpc>
              <a:spcBef>
                <a:spcPts val="0"/>
              </a:spcBef>
              <a:spcAft>
                <a:spcPts val="0"/>
              </a:spcAft>
              <a:buClr>
                <a:srgbClr val="6F6F6F"/>
              </a:buClr>
              <a:buSzPct val="100000"/>
              <a:buFontTx/>
              <a:buNone/>
              <a:defRPr sz="1400" b="0" baseline="0">
                <a:solidFill>
                  <a:schemeClr val="tx1"/>
                </a:solidFill>
                <a:effectLst/>
                <a:latin typeface="Arial" panose="020B0604020202020204" pitchFamily="34" charset="0"/>
                <a:ea typeface="+mn-ea"/>
                <a:cs typeface="Arial" panose="020B0604020202020204" pitchFamily="34" charset="0"/>
              </a:defRPr>
            </a:lvl1pPr>
            <a:lvl2pPr marL="630238" indent="-2286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2pPr>
            <a:lvl3pPr marL="804863" indent="-203200" algn="l" defTabSz="346459" rtl="0" fontAlgn="base">
              <a:lnSpc>
                <a:spcPct val="90000"/>
              </a:lnSpc>
              <a:spcBef>
                <a:spcPts val="225"/>
              </a:spcBef>
              <a:spcAft>
                <a:spcPts val="225"/>
              </a:spcAft>
              <a:buClr>
                <a:schemeClr val="bg2"/>
              </a:buClr>
              <a:buSzPct val="100000"/>
              <a:buFont typeface="Arial" panose="020B0604020202020204" pitchFamily="34" charset="0"/>
              <a:buChar char="–"/>
              <a:defRPr sz="1400" b="0">
                <a:solidFill>
                  <a:schemeClr val="bg2"/>
                </a:solidFill>
                <a:latin typeface="Arial" panose="020B0604020202020204" pitchFamily="34" charset="0"/>
                <a:cs typeface="Arial" panose="020B0604020202020204" pitchFamily="34" charset="0"/>
              </a:defRPr>
            </a:lvl3pPr>
            <a:lvl4pPr marL="1331066" indent="-171443" algn="l" rtl="0" fontAlgn="base">
              <a:spcBef>
                <a:spcPct val="20000"/>
              </a:spcBef>
              <a:spcAft>
                <a:spcPct val="0"/>
              </a:spcAft>
              <a:buChar char="–"/>
              <a:defRPr sz="1500">
                <a:solidFill>
                  <a:schemeClr val="bg1"/>
                </a:solidFill>
                <a:latin typeface="+mn-lt"/>
              </a:defRPr>
            </a:lvl4pPr>
            <a:lvl5pPr marL="1588230" indent="-171443" algn="l" rtl="0" fontAlgn="base">
              <a:spcBef>
                <a:spcPct val="20000"/>
              </a:spcBef>
              <a:spcAft>
                <a:spcPct val="0"/>
              </a:spcAft>
              <a:buChar char="»"/>
              <a:defRPr sz="1500">
                <a:solidFill>
                  <a:schemeClr val="bg1"/>
                </a:solidFill>
                <a:latin typeface="+mn-lt"/>
              </a:defRPr>
            </a:lvl5pPr>
            <a:lvl6pPr marL="1931117" indent="-171443" algn="l" rtl="0" eaLnBrk="1" fontAlgn="base" hangingPunct="1">
              <a:spcBef>
                <a:spcPct val="20000"/>
              </a:spcBef>
              <a:spcAft>
                <a:spcPct val="0"/>
              </a:spcAft>
              <a:buChar char="»"/>
              <a:defRPr sz="1500">
                <a:solidFill>
                  <a:schemeClr val="bg1"/>
                </a:solidFill>
                <a:latin typeface="+mn-lt"/>
              </a:defRPr>
            </a:lvl6pPr>
            <a:lvl7pPr marL="2274003" indent="-171443" algn="l" rtl="0" eaLnBrk="1" fontAlgn="base" hangingPunct="1">
              <a:spcBef>
                <a:spcPct val="20000"/>
              </a:spcBef>
              <a:spcAft>
                <a:spcPct val="0"/>
              </a:spcAft>
              <a:buChar char="»"/>
              <a:defRPr sz="1500">
                <a:solidFill>
                  <a:schemeClr val="bg1"/>
                </a:solidFill>
                <a:latin typeface="+mn-lt"/>
              </a:defRPr>
            </a:lvl7pPr>
            <a:lvl8pPr marL="2616890" indent="-171443" algn="l" rtl="0" eaLnBrk="1" fontAlgn="base" hangingPunct="1">
              <a:spcBef>
                <a:spcPct val="20000"/>
              </a:spcBef>
              <a:spcAft>
                <a:spcPct val="0"/>
              </a:spcAft>
              <a:buChar char="»"/>
              <a:defRPr sz="1500">
                <a:solidFill>
                  <a:schemeClr val="bg1"/>
                </a:solidFill>
                <a:latin typeface="+mn-lt"/>
              </a:defRPr>
            </a:lvl8pPr>
            <a:lvl9pPr marL="2959775" indent="-171443" algn="l" rtl="0" eaLnBrk="1" fontAlgn="base" hangingPunct="1">
              <a:spcBef>
                <a:spcPct val="20000"/>
              </a:spcBef>
              <a:spcAft>
                <a:spcPct val="0"/>
              </a:spcAft>
              <a:buChar char="»"/>
              <a:defRPr sz="1500">
                <a:solidFill>
                  <a:schemeClr val="bg1"/>
                </a:solidFill>
                <a:latin typeface="+mn-lt"/>
              </a:defRPr>
            </a:lvl9pPr>
          </a:lstStyle>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kumimoji="0" lang="en-US" sz="1600" b="0" i="0" u="none" strike="noStrike" kern="0" cap="none" spc="0" normalizeH="0" baseline="0" noProof="0" dirty="0">
                <a:ln>
                  <a:noFill/>
                </a:ln>
                <a:solidFill>
                  <a:schemeClr val="bg1"/>
                </a:solidFill>
                <a:effectLst/>
                <a:uLnTx/>
                <a:uFillTx/>
              </a:rPr>
              <a:t>The Edge AI and Robotics Teaching Kit is licensed by NVIDIA</a:t>
            </a:r>
            <a:r>
              <a:rPr lang="en-US" sz="1600" dirty="0">
                <a:solidFill>
                  <a:schemeClr val="bg1"/>
                </a:solidFill>
              </a:rPr>
              <a:t> </a:t>
            </a:r>
            <a:r>
              <a:rPr kumimoji="0" lang="en-US" sz="1600" b="0" i="0" u="none" strike="noStrike" kern="0" cap="none" spc="0" normalizeH="0" baseline="0" noProof="0" dirty="0">
                <a:ln>
                  <a:noFill/>
                </a:ln>
                <a:solidFill>
                  <a:schemeClr val="bg1"/>
                </a:solidFill>
                <a:effectLst/>
                <a:uLnTx/>
                <a:uFillTx/>
              </a:rPr>
              <a:t>and UMBC under the</a:t>
            </a:r>
          </a:p>
          <a:p>
            <a:pPr marL="0" marR="0" lvl="0" indent="0" algn="ctr" defTabSz="346459" rtl="0" eaLnBrk="1" fontAlgn="base" latinLnBrk="0" hangingPunct="1">
              <a:lnSpc>
                <a:spcPct val="90000"/>
              </a:lnSpc>
              <a:spcBef>
                <a:spcPts val="90"/>
              </a:spcBef>
              <a:spcAft>
                <a:spcPts val="90"/>
              </a:spcAft>
              <a:buClr>
                <a:srgbClr val="6F6F6F"/>
              </a:buClr>
              <a:buSzPct val="100000"/>
              <a:buFontTx/>
              <a:buNone/>
              <a:tabLst/>
              <a:defRPr/>
            </a:pP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Creative Commons Attribution-</a:t>
            </a:r>
            <a:r>
              <a:rPr lang="en-US" sz="1600" u="sng" dirty="0" err="1">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NonCommercial</a:t>
            </a:r>
            <a:r>
              <a:rPr lang="en-US" sz="1600" u="sng" dirty="0">
                <a:solidFill>
                  <a:srgbClr val="6F6F6F"/>
                </a:solidFill>
                <a:effectLst/>
                <a:ea typeface="Times New Roman" panose="02020603050405020304" pitchFamily="18" charset="0"/>
                <a:hlinkClick r:id="rId2">
                  <a:extLst>
                    <a:ext uri="{A12FA001-AC4F-418D-AE19-62706E023703}">
                      <ahyp:hlinkClr xmlns:ahyp="http://schemas.microsoft.com/office/drawing/2018/hyperlinkcolor" val="tx"/>
                    </a:ext>
                  </a:extLst>
                </a:hlinkClick>
              </a:rPr>
              <a:t> 4.0 International License.</a:t>
            </a:r>
            <a:endParaRPr lang="en-US" sz="1600" dirty="0">
              <a:solidFill>
                <a:srgbClr val="6F6F6F"/>
              </a:solidFill>
              <a:ea typeface="Times New Roman" panose="02020603050405020304" pitchFamily="18" charset="0"/>
              <a:hlinkClick r:id="rId2">
                <a:extLst>
                  <a:ext uri="{A12FA001-AC4F-418D-AE19-62706E023703}">
                    <ahyp:hlinkClr xmlns:ahyp="http://schemas.microsoft.com/office/drawing/2018/hyperlinkcolor" val="tx"/>
                  </a:ext>
                </a:extLst>
              </a:hlinkClick>
            </a:endParaRPr>
          </a:p>
        </p:txBody>
      </p:sp>
      <p:pic>
        <p:nvPicPr>
          <p:cNvPr id="8" name="Picture 7">
            <a:extLst>
              <a:ext uri="{FF2B5EF4-FFF2-40B4-BE49-F238E27FC236}">
                <a16:creationId xmlns:a16="http://schemas.microsoft.com/office/drawing/2014/main" id="{5F39E623-7E8F-487F-86AA-742B27905FB5}"/>
              </a:ext>
            </a:extLst>
          </p:cNvPr>
          <p:cNvPicPr>
            <a:picLocks noChangeAspect="1"/>
          </p:cNvPicPr>
          <p:nvPr/>
        </p:nvPicPr>
        <p:blipFill>
          <a:blip r:embed="rId3"/>
          <a:stretch>
            <a:fillRect/>
          </a:stretch>
        </p:blipFill>
        <p:spPr>
          <a:xfrm>
            <a:off x="7548880" y="3505059"/>
            <a:ext cx="3190241" cy="1104314"/>
          </a:xfrm>
          <a:prstGeom prst="rect">
            <a:avLst/>
          </a:prstGeom>
        </p:spPr>
      </p:pic>
    </p:spTree>
    <p:extLst>
      <p:ext uri="{BB962C8B-B14F-4D97-AF65-F5344CB8AC3E}">
        <p14:creationId xmlns:p14="http://schemas.microsoft.com/office/powerpoint/2010/main" val="3567087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DA74E-50B3-4D6C-99E8-585AA35E866E}"/>
              </a:ext>
            </a:extLst>
          </p:cNvPr>
          <p:cNvSpPr>
            <a:spLocks noGrp="1"/>
          </p:cNvSpPr>
          <p:nvPr>
            <p:ph type="title"/>
          </p:nvPr>
        </p:nvSpPr>
        <p:spPr/>
        <p:txBody>
          <a:bodyPr/>
          <a:lstStyle/>
          <a:p>
            <a:r>
              <a:rPr lang="en-US" dirty="0"/>
              <a:t>Who Wins?</a:t>
            </a:r>
          </a:p>
        </p:txBody>
      </p:sp>
      <p:sp>
        <p:nvSpPr>
          <p:cNvPr id="3" name="Content Placeholder 2">
            <a:extLst>
              <a:ext uri="{FF2B5EF4-FFF2-40B4-BE49-F238E27FC236}">
                <a16:creationId xmlns:a16="http://schemas.microsoft.com/office/drawing/2014/main" id="{0F1C4816-626C-4D1A-BDC2-46317D4C2BA9}"/>
              </a:ext>
            </a:extLst>
          </p:cNvPr>
          <p:cNvSpPr>
            <a:spLocks noGrp="1"/>
          </p:cNvSpPr>
          <p:nvPr>
            <p:ph idx="1"/>
          </p:nvPr>
        </p:nvSpPr>
        <p:spPr>
          <a:xfrm>
            <a:off x="805090" y="2506720"/>
            <a:ext cx="16581552" cy="6223737"/>
          </a:xfrm>
        </p:spPr>
        <p:txBody>
          <a:bodyPr/>
          <a:lstStyle/>
          <a:p>
            <a:r>
              <a:rPr lang="en-US" dirty="0"/>
              <a:t>You spend more time viewing posts</a:t>
            </a:r>
          </a:p>
          <a:p>
            <a:r>
              <a:rPr lang="en-US" dirty="0"/>
              <a:t>You spend more time sharing your opinions</a:t>
            </a:r>
          </a:p>
          <a:p>
            <a:r>
              <a:rPr lang="en-US" dirty="0"/>
              <a:t>Data is harvested from online usage and sold to advertisers</a:t>
            </a:r>
          </a:p>
          <a:p>
            <a:r>
              <a:rPr lang="en-US" dirty="0"/>
              <a:t>You purchase in response to emotions rather than logic:</a:t>
            </a:r>
          </a:p>
          <a:p>
            <a:pPr lvl="1"/>
            <a:r>
              <a:rPr lang="en-US" dirty="0"/>
              <a:t>You purchase items you might not necessarily purchase</a:t>
            </a:r>
          </a:p>
          <a:p>
            <a:pPr lvl="1"/>
            <a:r>
              <a:rPr lang="en-US" dirty="0"/>
              <a:t>You spend much more on a particular product than its worth</a:t>
            </a:r>
          </a:p>
          <a:p>
            <a:endParaRPr lang="en-US" dirty="0"/>
          </a:p>
        </p:txBody>
      </p:sp>
    </p:spTree>
    <p:extLst>
      <p:ext uri="{BB962C8B-B14F-4D97-AF65-F5344CB8AC3E}">
        <p14:creationId xmlns:p14="http://schemas.microsoft.com/office/powerpoint/2010/main" val="16125016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0EFD1F7-33F8-4934-BD35-87876A25DE83}"/>
              </a:ext>
            </a:extLst>
          </p:cNvPr>
          <p:cNvSpPr>
            <a:spLocks noGrp="1"/>
          </p:cNvSpPr>
          <p:nvPr>
            <p:ph type="title"/>
          </p:nvPr>
        </p:nvSpPr>
        <p:spPr/>
        <p:txBody>
          <a:bodyPr/>
          <a:lstStyle/>
          <a:p>
            <a:r>
              <a:rPr lang="en-US" dirty="0"/>
              <a:t>Transparency in AI</a:t>
            </a:r>
          </a:p>
        </p:txBody>
      </p:sp>
      <p:sp>
        <p:nvSpPr>
          <p:cNvPr id="4" name="Slide Number Placeholder 3">
            <a:extLst>
              <a:ext uri="{FF2B5EF4-FFF2-40B4-BE49-F238E27FC236}">
                <a16:creationId xmlns:a16="http://schemas.microsoft.com/office/drawing/2014/main" id="{49E0E20E-7D3C-4D75-AAA7-C81EE6BAEB8E}"/>
              </a:ext>
            </a:extLst>
          </p:cNvPr>
          <p:cNvSpPr>
            <a:spLocks noGrp="1"/>
          </p:cNvSpPr>
          <p:nvPr>
            <p:ph type="sldNum" sz="quarter" idx="4294967295"/>
          </p:nvPr>
        </p:nvSpPr>
        <p:spPr>
          <a:xfrm>
            <a:off x="0" y="0"/>
            <a:ext cx="0" cy="0"/>
          </a:xfrm>
        </p:spPr>
        <p:txBody>
          <a:bodyPr/>
          <a:lstStyle/>
          <a:p>
            <a:fld id="{6113E31D-E2AB-40D1-8B51-AFA5AFEF393A}" type="slidenum">
              <a:rPr lang="en-US" smtClean="0"/>
              <a:t>21</a:t>
            </a:fld>
            <a:endParaRPr lang="en-US" dirty="0"/>
          </a:p>
        </p:txBody>
      </p:sp>
    </p:spTree>
    <p:extLst>
      <p:ext uri="{BB962C8B-B14F-4D97-AF65-F5344CB8AC3E}">
        <p14:creationId xmlns:p14="http://schemas.microsoft.com/office/powerpoint/2010/main" val="206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F913F-3902-4EA0-90D5-B44089F25491}"/>
              </a:ext>
            </a:extLst>
          </p:cNvPr>
          <p:cNvSpPr>
            <a:spLocks noGrp="1"/>
          </p:cNvSpPr>
          <p:nvPr>
            <p:ph type="title"/>
          </p:nvPr>
        </p:nvSpPr>
        <p:spPr/>
        <p:txBody>
          <a:bodyPr/>
          <a:lstStyle/>
          <a:p>
            <a:r>
              <a:rPr lang="en-US" dirty="0"/>
              <a:t>Transparency in AI</a:t>
            </a:r>
          </a:p>
        </p:txBody>
      </p:sp>
      <p:sp>
        <p:nvSpPr>
          <p:cNvPr id="3" name="Content Placeholder 2">
            <a:extLst>
              <a:ext uri="{FF2B5EF4-FFF2-40B4-BE49-F238E27FC236}">
                <a16:creationId xmlns:a16="http://schemas.microsoft.com/office/drawing/2014/main" id="{A3570D9C-F97E-4CF0-A984-19DD614AD0B6}"/>
              </a:ext>
            </a:extLst>
          </p:cNvPr>
          <p:cNvSpPr>
            <a:spLocks noGrp="1"/>
          </p:cNvSpPr>
          <p:nvPr>
            <p:ph idx="1"/>
          </p:nvPr>
        </p:nvSpPr>
        <p:spPr>
          <a:xfrm>
            <a:off x="1365672" y="2373312"/>
            <a:ext cx="15773400" cy="6527008"/>
          </a:xfrm>
        </p:spPr>
        <p:txBody>
          <a:bodyPr>
            <a:normAutofit/>
          </a:bodyPr>
          <a:lstStyle/>
          <a:p>
            <a:r>
              <a:rPr lang="en-US" dirty="0"/>
              <a:t>AI should be traceable and explainable</a:t>
            </a:r>
          </a:p>
          <a:p>
            <a:r>
              <a:rPr lang="en-US" dirty="0"/>
              <a:t>AI systems for automated decision support and “predictive analytics” raise “significant concerns about lack of due process, accountability, community engagement, and auditing” (Whittaker et al. 2018: 18ff).*</a:t>
            </a:r>
          </a:p>
          <a:p>
            <a:r>
              <a:rPr lang="en-US" dirty="0"/>
              <a:t> A person affected by an automated decision may not understand how that decision was made., the system is “opaque” to that person.  Experts who developed machine learning algorithms behind the system may not even know how a particular pattern was identified. Bias in decision systems and data sets is exacerbated by this opacity. To remove bias, the analysis of opacity and bias go hand in hand, and political response must tackle both issues together.*</a:t>
            </a:r>
          </a:p>
        </p:txBody>
      </p:sp>
      <p:sp>
        <p:nvSpPr>
          <p:cNvPr id="4" name="TextBox 3">
            <a:extLst>
              <a:ext uri="{FF2B5EF4-FFF2-40B4-BE49-F238E27FC236}">
                <a16:creationId xmlns:a16="http://schemas.microsoft.com/office/drawing/2014/main" id="{F42C0C6C-D1E1-4C55-910B-DED2502B10AC}"/>
              </a:ext>
            </a:extLst>
          </p:cNvPr>
          <p:cNvSpPr txBox="1"/>
          <p:nvPr/>
        </p:nvSpPr>
        <p:spPr>
          <a:xfrm>
            <a:off x="1801707" y="8737601"/>
            <a:ext cx="12205546" cy="369332"/>
          </a:xfrm>
          <a:prstGeom prst="rect">
            <a:avLst/>
          </a:prstGeom>
          <a:noFill/>
        </p:spPr>
        <p:txBody>
          <a:bodyPr wrap="square" rtlCol="0">
            <a:spAutoFit/>
          </a:bodyPr>
          <a:lstStyle/>
          <a:p>
            <a:r>
              <a:rPr lang="en-US" dirty="0"/>
              <a:t>*Adapted from from </a:t>
            </a:r>
            <a:r>
              <a:rPr lang="en-US" dirty="0">
                <a:hlinkClick r:id="rId3"/>
              </a:rPr>
              <a:t>Ethics of Artificial Intelligence and Robotics (Stanford Encyclopedia of Philosophy)</a:t>
            </a:r>
            <a:endParaRPr lang="en-US" dirty="0"/>
          </a:p>
        </p:txBody>
      </p:sp>
    </p:spTree>
    <p:extLst>
      <p:ext uri="{BB962C8B-B14F-4D97-AF65-F5344CB8AC3E}">
        <p14:creationId xmlns:p14="http://schemas.microsoft.com/office/powerpoint/2010/main" val="31276339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E3245-F213-43C0-847C-A2B591A4EA38}"/>
              </a:ext>
            </a:extLst>
          </p:cNvPr>
          <p:cNvSpPr>
            <a:spLocks noGrp="1"/>
          </p:cNvSpPr>
          <p:nvPr>
            <p:ph type="title"/>
          </p:nvPr>
        </p:nvSpPr>
        <p:spPr/>
        <p:txBody>
          <a:bodyPr/>
          <a:lstStyle/>
          <a:p>
            <a:r>
              <a:rPr lang="en-US" dirty="0"/>
              <a:t>Explainable AI</a:t>
            </a:r>
          </a:p>
        </p:txBody>
      </p:sp>
      <p:sp>
        <p:nvSpPr>
          <p:cNvPr id="3" name="Content Placeholder 2">
            <a:extLst>
              <a:ext uri="{FF2B5EF4-FFF2-40B4-BE49-F238E27FC236}">
                <a16:creationId xmlns:a16="http://schemas.microsoft.com/office/drawing/2014/main" id="{AF0628AA-7942-4EBB-975B-FAD8404BA4A1}"/>
              </a:ext>
            </a:extLst>
          </p:cNvPr>
          <p:cNvSpPr>
            <a:spLocks noGrp="1"/>
          </p:cNvSpPr>
          <p:nvPr>
            <p:ph idx="1"/>
          </p:nvPr>
        </p:nvSpPr>
        <p:spPr/>
        <p:txBody>
          <a:bodyPr/>
          <a:lstStyle/>
          <a:p>
            <a:r>
              <a:rPr lang="en-US" dirty="0"/>
              <a:t>Four Principles of Explainable Artificial Intelligence (published NIST.GOV </a:t>
            </a:r>
            <a:r>
              <a:rPr lang="en-US" dirty="0">
                <a:hlinkClick r:id="rId2"/>
              </a:rPr>
              <a:t>Draft NISTIR 8312 - Four Principles of Explainable Artificial Intelligence</a:t>
            </a:r>
            <a:r>
              <a:rPr lang="en-US" dirty="0"/>
              <a:t>:</a:t>
            </a:r>
          </a:p>
          <a:p>
            <a:pPr lvl="1"/>
            <a:r>
              <a:rPr lang="en-US" dirty="0"/>
              <a:t>Explanation – system provides an explanation</a:t>
            </a:r>
          </a:p>
          <a:p>
            <a:pPr lvl="1"/>
            <a:r>
              <a:rPr lang="en-US" dirty="0"/>
              <a:t>Meaningful – explanations are understandable</a:t>
            </a:r>
          </a:p>
          <a:p>
            <a:pPr lvl="1"/>
            <a:r>
              <a:rPr lang="en-US" dirty="0"/>
              <a:t>Explanation Accuracy – explanations are inline with the system’s process for generating output</a:t>
            </a:r>
          </a:p>
          <a:p>
            <a:pPr lvl="1"/>
            <a:r>
              <a:rPr lang="en-US" dirty="0"/>
              <a:t>Knowledge Limits – only operates under the system it was designed for or the output is not deemed reliable</a:t>
            </a:r>
          </a:p>
        </p:txBody>
      </p:sp>
    </p:spTree>
    <p:extLst>
      <p:ext uri="{BB962C8B-B14F-4D97-AF65-F5344CB8AC3E}">
        <p14:creationId xmlns:p14="http://schemas.microsoft.com/office/powerpoint/2010/main" val="19877687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AC3F8A2-34AC-4022-939E-E005F33E9E03}"/>
              </a:ext>
            </a:extLst>
          </p:cNvPr>
          <p:cNvSpPr>
            <a:spLocks noGrp="1"/>
          </p:cNvSpPr>
          <p:nvPr>
            <p:ph type="title"/>
          </p:nvPr>
        </p:nvSpPr>
        <p:spPr/>
        <p:txBody>
          <a:bodyPr/>
          <a:lstStyle/>
          <a:p>
            <a:r>
              <a:rPr lang="en-US" dirty="0"/>
              <a:t>Human Robot Interaction</a:t>
            </a:r>
          </a:p>
        </p:txBody>
      </p:sp>
      <p:sp>
        <p:nvSpPr>
          <p:cNvPr id="4" name="Slide Number Placeholder 3">
            <a:extLst>
              <a:ext uri="{FF2B5EF4-FFF2-40B4-BE49-F238E27FC236}">
                <a16:creationId xmlns:a16="http://schemas.microsoft.com/office/drawing/2014/main" id="{14572C9C-79D0-4101-B240-837175B9E11B}"/>
              </a:ext>
            </a:extLst>
          </p:cNvPr>
          <p:cNvSpPr>
            <a:spLocks noGrp="1"/>
          </p:cNvSpPr>
          <p:nvPr>
            <p:ph type="sldNum" sz="quarter" idx="4294967295"/>
          </p:nvPr>
        </p:nvSpPr>
        <p:spPr>
          <a:xfrm>
            <a:off x="0" y="0"/>
            <a:ext cx="0" cy="0"/>
          </a:xfrm>
        </p:spPr>
        <p:txBody>
          <a:bodyPr/>
          <a:lstStyle/>
          <a:p>
            <a:fld id="{4FAB73BC-B049-4115-A692-8D63A059BFB8}" type="slidenum">
              <a:rPr lang="en-US" smtClean="0"/>
              <a:t>24</a:t>
            </a:fld>
            <a:endParaRPr lang="en-US" dirty="0"/>
          </a:p>
        </p:txBody>
      </p:sp>
    </p:spTree>
    <p:extLst>
      <p:ext uri="{BB962C8B-B14F-4D97-AF65-F5344CB8AC3E}">
        <p14:creationId xmlns:p14="http://schemas.microsoft.com/office/powerpoint/2010/main" val="4026704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1208B-6B1E-405C-91C4-41863BF088EF}"/>
              </a:ext>
            </a:extLst>
          </p:cNvPr>
          <p:cNvSpPr>
            <a:spLocks noGrp="1"/>
          </p:cNvSpPr>
          <p:nvPr>
            <p:ph type="title"/>
          </p:nvPr>
        </p:nvSpPr>
        <p:spPr/>
        <p:txBody>
          <a:bodyPr/>
          <a:lstStyle/>
          <a:p>
            <a:r>
              <a:rPr lang="en-US" dirty="0"/>
              <a:t>Human Robot Interaction</a:t>
            </a:r>
          </a:p>
        </p:txBody>
      </p:sp>
      <p:sp>
        <p:nvSpPr>
          <p:cNvPr id="3" name="Content Placeholder 2">
            <a:extLst>
              <a:ext uri="{FF2B5EF4-FFF2-40B4-BE49-F238E27FC236}">
                <a16:creationId xmlns:a16="http://schemas.microsoft.com/office/drawing/2014/main" id="{80CC6146-C5DC-4C04-8B64-6774A8982935}"/>
              </a:ext>
            </a:extLst>
          </p:cNvPr>
          <p:cNvSpPr>
            <a:spLocks noGrp="1"/>
          </p:cNvSpPr>
          <p:nvPr>
            <p:ph idx="1"/>
          </p:nvPr>
        </p:nvSpPr>
        <p:spPr/>
        <p:txBody>
          <a:bodyPr/>
          <a:lstStyle/>
          <a:p>
            <a:r>
              <a:rPr lang="en-US" dirty="0"/>
              <a:t>Can Robots be substituted for humans as caregivers?</a:t>
            </a:r>
          </a:p>
          <a:p>
            <a:pPr lvl="1"/>
            <a:r>
              <a:rPr lang="en-US" dirty="0"/>
              <a:t>Psychologists?</a:t>
            </a:r>
          </a:p>
          <a:p>
            <a:pPr lvl="1"/>
            <a:r>
              <a:rPr lang="en-US" dirty="0"/>
              <a:t>Nurses</a:t>
            </a:r>
          </a:p>
          <a:p>
            <a:pPr lvl="1"/>
            <a:r>
              <a:rPr lang="en-US" dirty="0"/>
              <a:t>Household help</a:t>
            </a:r>
          </a:p>
          <a:p>
            <a:pPr lvl="1"/>
            <a:r>
              <a:rPr lang="en-US" dirty="0"/>
              <a:t>Parents</a:t>
            </a:r>
          </a:p>
          <a:p>
            <a:r>
              <a:rPr lang="en-US" dirty="0"/>
              <a:t>Interesting movie about Robot raising an orphan: </a:t>
            </a:r>
            <a:r>
              <a:rPr lang="en-US" dirty="0">
                <a:hlinkClick r:id="rId2"/>
              </a:rPr>
              <a:t>I Am Mother - Wikipedia</a:t>
            </a:r>
            <a:endParaRPr lang="en-US" dirty="0"/>
          </a:p>
        </p:txBody>
      </p:sp>
    </p:spTree>
    <p:extLst>
      <p:ext uri="{BB962C8B-B14F-4D97-AF65-F5344CB8AC3E}">
        <p14:creationId xmlns:p14="http://schemas.microsoft.com/office/powerpoint/2010/main" val="113624235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2C1271-988A-45DC-AA41-4072EA6D4D7A}"/>
              </a:ext>
            </a:extLst>
          </p:cNvPr>
          <p:cNvSpPr>
            <a:spLocks noGrp="1"/>
          </p:cNvSpPr>
          <p:nvPr>
            <p:ph type="title"/>
          </p:nvPr>
        </p:nvSpPr>
        <p:spPr/>
        <p:txBody>
          <a:bodyPr/>
          <a:lstStyle/>
          <a:p>
            <a:r>
              <a:rPr lang="en-US" dirty="0"/>
              <a:t>Human Robot Interaction</a:t>
            </a:r>
          </a:p>
        </p:txBody>
      </p:sp>
      <p:sp>
        <p:nvSpPr>
          <p:cNvPr id="3" name="Content Placeholder 2">
            <a:extLst>
              <a:ext uri="{FF2B5EF4-FFF2-40B4-BE49-F238E27FC236}">
                <a16:creationId xmlns:a16="http://schemas.microsoft.com/office/drawing/2014/main" id="{725B201D-C8F4-4C1F-8E07-8E5ECC9EBB03}"/>
              </a:ext>
            </a:extLst>
          </p:cNvPr>
          <p:cNvSpPr>
            <a:spLocks noGrp="1"/>
          </p:cNvSpPr>
          <p:nvPr>
            <p:ph idx="1"/>
          </p:nvPr>
        </p:nvSpPr>
        <p:spPr/>
        <p:txBody>
          <a:bodyPr/>
          <a:lstStyle/>
          <a:p>
            <a:r>
              <a:rPr lang="en-US" dirty="0"/>
              <a:t>Robots useful for augmented support:</a:t>
            </a:r>
          </a:p>
          <a:p>
            <a:pPr lvl="1"/>
            <a:r>
              <a:rPr lang="en-US" dirty="0"/>
              <a:t>Lifting immobile patients</a:t>
            </a:r>
          </a:p>
          <a:p>
            <a:pPr lvl="1"/>
            <a:r>
              <a:rPr lang="en-US" dirty="0"/>
              <a:t>Monitoring vital signs and sending alerts</a:t>
            </a:r>
          </a:p>
          <a:p>
            <a:pPr lvl="1"/>
            <a:r>
              <a:rPr lang="en-US" dirty="0"/>
              <a:t>Robotic limbs</a:t>
            </a:r>
          </a:p>
          <a:p>
            <a:r>
              <a:rPr lang="en-US" dirty="0">
                <a:hlinkClick r:id="rId2"/>
              </a:rPr>
              <a:t>Ethics of Artificial Intelligence and Robotics (Stanford Encyclopedia of Philosophy)</a:t>
            </a:r>
            <a:r>
              <a:rPr lang="en-US" dirty="0"/>
              <a:t> makes a case about longer lifespans will have increased need for healthcare workers but not necessarily in the availability of healthcare workers. Could robots shore up health care workers or enable fewer workers?</a:t>
            </a:r>
          </a:p>
        </p:txBody>
      </p:sp>
    </p:spTree>
    <p:extLst>
      <p:ext uri="{BB962C8B-B14F-4D97-AF65-F5344CB8AC3E}">
        <p14:creationId xmlns:p14="http://schemas.microsoft.com/office/powerpoint/2010/main" val="57396341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E85AED6-F1AF-498B-B10C-24526FFE81A8}"/>
              </a:ext>
            </a:extLst>
          </p:cNvPr>
          <p:cNvSpPr>
            <a:spLocks noGrp="1"/>
          </p:cNvSpPr>
          <p:nvPr>
            <p:ph type="title"/>
          </p:nvPr>
        </p:nvSpPr>
        <p:spPr/>
        <p:txBody>
          <a:bodyPr/>
          <a:lstStyle/>
          <a:p>
            <a:r>
              <a:rPr lang="en-US" dirty="0"/>
              <a:t>Automation and Employment</a:t>
            </a:r>
          </a:p>
        </p:txBody>
      </p:sp>
      <p:sp>
        <p:nvSpPr>
          <p:cNvPr id="4" name="Slide Number Placeholder 3">
            <a:extLst>
              <a:ext uri="{FF2B5EF4-FFF2-40B4-BE49-F238E27FC236}">
                <a16:creationId xmlns:a16="http://schemas.microsoft.com/office/drawing/2014/main" id="{FC60473E-7DEC-45F5-930F-0DB03F1BCACF}"/>
              </a:ext>
            </a:extLst>
          </p:cNvPr>
          <p:cNvSpPr>
            <a:spLocks noGrp="1"/>
          </p:cNvSpPr>
          <p:nvPr>
            <p:ph type="sldNum" sz="quarter" idx="4294967295"/>
          </p:nvPr>
        </p:nvSpPr>
        <p:spPr>
          <a:xfrm>
            <a:off x="0" y="0"/>
            <a:ext cx="0" cy="0"/>
          </a:xfrm>
        </p:spPr>
        <p:txBody>
          <a:bodyPr/>
          <a:lstStyle/>
          <a:p>
            <a:fld id="{4FAB73BC-B049-4115-A692-8D63A059BFB8}" type="slidenum">
              <a:rPr lang="en-US" smtClean="0"/>
              <a:t>27</a:t>
            </a:fld>
            <a:endParaRPr lang="en-US" dirty="0"/>
          </a:p>
        </p:txBody>
      </p:sp>
    </p:spTree>
    <p:extLst>
      <p:ext uri="{BB962C8B-B14F-4D97-AF65-F5344CB8AC3E}">
        <p14:creationId xmlns:p14="http://schemas.microsoft.com/office/powerpoint/2010/main" val="22206602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FAEE5-0FD9-4C8C-B554-BF4C36C676C7}"/>
              </a:ext>
            </a:extLst>
          </p:cNvPr>
          <p:cNvSpPr>
            <a:spLocks noGrp="1"/>
          </p:cNvSpPr>
          <p:nvPr>
            <p:ph type="title"/>
          </p:nvPr>
        </p:nvSpPr>
        <p:spPr/>
        <p:txBody>
          <a:bodyPr/>
          <a:lstStyle/>
          <a:p>
            <a:r>
              <a:rPr lang="en-US" dirty="0"/>
              <a:t>Automation and Employment</a:t>
            </a:r>
          </a:p>
        </p:txBody>
      </p:sp>
      <p:sp>
        <p:nvSpPr>
          <p:cNvPr id="3" name="Content Placeholder 2">
            <a:extLst>
              <a:ext uri="{FF2B5EF4-FFF2-40B4-BE49-F238E27FC236}">
                <a16:creationId xmlns:a16="http://schemas.microsoft.com/office/drawing/2014/main" id="{A0B89267-0F81-41E0-8EBE-9885A2BC2625}"/>
              </a:ext>
            </a:extLst>
          </p:cNvPr>
          <p:cNvSpPr>
            <a:spLocks noGrp="1"/>
          </p:cNvSpPr>
          <p:nvPr>
            <p:ph idx="1"/>
          </p:nvPr>
        </p:nvSpPr>
        <p:spPr/>
        <p:txBody>
          <a:bodyPr>
            <a:normAutofit/>
          </a:bodyPr>
          <a:lstStyle/>
          <a:p>
            <a:r>
              <a:rPr lang="en-US" dirty="0"/>
              <a:t>Longstanding fear that automation will replace human workers</a:t>
            </a:r>
          </a:p>
          <a:p>
            <a:r>
              <a:rPr lang="en-US" dirty="0"/>
              <a:t>Automation can lead to productivity gains that results in fewer workers</a:t>
            </a:r>
          </a:p>
          <a:p>
            <a:r>
              <a:rPr lang="en-US" dirty="0"/>
              <a:t>What currently seems to happen in the labor market as a result of AI and robotics automation is “job polarization” or the “dumbbell” shape (</a:t>
            </a:r>
            <a:r>
              <a:rPr lang="en-US" dirty="0" err="1"/>
              <a:t>Goos</a:t>
            </a:r>
            <a:r>
              <a:rPr lang="en-US" dirty="0"/>
              <a:t>, Manning, and </a:t>
            </a:r>
            <a:r>
              <a:rPr lang="en-US" dirty="0" err="1"/>
              <a:t>Salomons</a:t>
            </a:r>
            <a:r>
              <a:rPr lang="en-US" dirty="0"/>
              <a:t> 2009): The highly skilled technical jobs are in demand and highly paid, the low skilled service jobs are in demand and badly paid, but the mid-qualification jobs in factories and offices, i.e., the majority of jobs, are under pressure and reduced because they are relatively predictable, and most likely to be automated (Baldwin 2019).</a:t>
            </a:r>
          </a:p>
        </p:txBody>
      </p:sp>
    </p:spTree>
    <p:extLst>
      <p:ext uri="{BB962C8B-B14F-4D97-AF65-F5344CB8AC3E}">
        <p14:creationId xmlns:p14="http://schemas.microsoft.com/office/powerpoint/2010/main" val="197852170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E7EFB-CF7D-46BE-B458-8B9465B5EC04}"/>
              </a:ext>
            </a:extLst>
          </p:cNvPr>
          <p:cNvSpPr>
            <a:spLocks noGrp="1"/>
          </p:cNvSpPr>
          <p:nvPr>
            <p:ph type="title"/>
          </p:nvPr>
        </p:nvSpPr>
        <p:spPr/>
        <p:txBody>
          <a:bodyPr/>
          <a:lstStyle/>
          <a:p>
            <a:r>
              <a:rPr lang="en-US" dirty="0"/>
              <a:t>Autonomous AI</a:t>
            </a:r>
          </a:p>
        </p:txBody>
      </p:sp>
      <p:sp>
        <p:nvSpPr>
          <p:cNvPr id="3" name="Content Placeholder 2">
            <a:extLst>
              <a:ext uri="{FF2B5EF4-FFF2-40B4-BE49-F238E27FC236}">
                <a16:creationId xmlns:a16="http://schemas.microsoft.com/office/drawing/2014/main" id="{ECAD89B7-CE5A-4F9C-94DE-9B35AD11F19C}"/>
              </a:ext>
            </a:extLst>
          </p:cNvPr>
          <p:cNvSpPr>
            <a:spLocks noGrp="1"/>
          </p:cNvSpPr>
          <p:nvPr>
            <p:ph idx="1"/>
          </p:nvPr>
        </p:nvSpPr>
        <p:spPr/>
        <p:txBody>
          <a:bodyPr/>
          <a:lstStyle/>
          <a:p>
            <a:r>
              <a:rPr lang="en-US" b="0" i="0" dirty="0">
                <a:solidFill>
                  <a:srgbClr val="1A1A1A"/>
                </a:solidFill>
                <a:effectLst/>
                <a:latin typeface="Times New Roman" panose="02020603050405020304" pitchFamily="18" charset="0"/>
              </a:rPr>
              <a:t>There is some discussion of “trolley problems” in this context. In the classic “trolley problems” (Thomson 1976; </a:t>
            </a:r>
            <a:r>
              <a:rPr lang="en-US" b="0" i="0" dirty="0" err="1">
                <a:solidFill>
                  <a:srgbClr val="1A1A1A"/>
                </a:solidFill>
                <a:effectLst/>
                <a:latin typeface="Times New Roman" panose="02020603050405020304" pitchFamily="18" charset="0"/>
              </a:rPr>
              <a:t>Woollard</a:t>
            </a:r>
            <a:r>
              <a:rPr lang="en-US" b="0" i="0" dirty="0">
                <a:solidFill>
                  <a:srgbClr val="1A1A1A"/>
                </a:solidFill>
                <a:effectLst/>
                <a:latin typeface="Times New Roman" panose="02020603050405020304" pitchFamily="18" charset="0"/>
              </a:rPr>
              <a:t> and Howard-Snyder 2016: section 2) various dilemmas are presented. The simplest version is that of a trolley train on a track that is heading towards five people and will kill them, unless the train is diverted onto a side track, but on that track there is one person, who will be killed if the train takes that side track. </a:t>
            </a:r>
          </a:p>
          <a:p>
            <a:r>
              <a:rPr lang="en-US" dirty="0">
                <a:hlinkClick r:id="rId2"/>
              </a:rPr>
              <a:t>This Robot would let 5 People die | AI on Moral Questions | Sophia answers the Trolley Problem - YouTube</a:t>
            </a:r>
            <a:endParaRPr lang="en-US" dirty="0"/>
          </a:p>
        </p:txBody>
      </p:sp>
    </p:spTree>
    <p:extLst>
      <p:ext uri="{BB962C8B-B14F-4D97-AF65-F5344CB8AC3E}">
        <p14:creationId xmlns:p14="http://schemas.microsoft.com/office/powerpoint/2010/main" val="27392696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D27539-F456-429A-AAFD-5BBA23496031}"/>
              </a:ext>
            </a:extLst>
          </p:cNvPr>
          <p:cNvSpPr>
            <a:spLocks noGrp="1"/>
          </p:cNvSpPr>
          <p:nvPr>
            <p:ph type="title"/>
          </p:nvPr>
        </p:nvSpPr>
        <p:spPr/>
        <p:txBody>
          <a:bodyPr/>
          <a:lstStyle/>
          <a:p>
            <a:r>
              <a:rPr lang="en-US" dirty="0"/>
              <a:t>Topics</a:t>
            </a:r>
          </a:p>
        </p:txBody>
      </p:sp>
      <p:sp>
        <p:nvSpPr>
          <p:cNvPr id="3" name="Content Placeholder 2">
            <a:extLst>
              <a:ext uri="{FF2B5EF4-FFF2-40B4-BE49-F238E27FC236}">
                <a16:creationId xmlns:a16="http://schemas.microsoft.com/office/drawing/2014/main" id="{E949C074-0552-4BDE-A906-DC62490339EB}"/>
              </a:ext>
            </a:extLst>
          </p:cNvPr>
          <p:cNvSpPr>
            <a:spLocks noGrp="1"/>
          </p:cNvSpPr>
          <p:nvPr>
            <p:ph idx="1"/>
          </p:nvPr>
        </p:nvSpPr>
        <p:spPr/>
        <p:txBody>
          <a:bodyPr/>
          <a:lstStyle/>
          <a:p>
            <a:r>
              <a:rPr lang="en-US" dirty="0"/>
              <a:t>Singularity and Superintelligence</a:t>
            </a:r>
          </a:p>
          <a:p>
            <a:r>
              <a:rPr lang="en-US" dirty="0"/>
              <a:t>Privacy and Surveillance</a:t>
            </a:r>
          </a:p>
          <a:p>
            <a:r>
              <a:rPr lang="en-US" dirty="0"/>
              <a:t>Manipulation of Behavior</a:t>
            </a:r>
          </a:p>
          <a:p>
            <a:r>
              <a:rPr lang="en-US" dirty="0"/>
              <a:t>Transparency of AI</a:t>
            </a:r>
          </a:p>
          <a:p>
            <a:r>
              <a:rPr lang="en-US" dirty="0"/>
              <a:t>Data Bias (covered last lecture – module 11)</a:t>
            </a:r>
          </a:p>
          <a:p>
            <a:r>
              <a:rPr lang="en-US" dirty="0"/>
              <a:t>Human Robot Interaction</a:t>
            </a:r>
          </a:p>
          <a:p>
            <a:r>
              <a:rPr lang="en-US" dirty="0"/>
              <a:t>Automation and Employment</a:t>
            </a:r>
          </a:p>
          <a:p>
            <a:r>
              <a:rPr lang="en-US" dirty="0"/>
              <a:t>Policies – Trustworthy and Responsible AI</a:t>
            </a:r>
          </a:p>
          <a:p>
            <a:endParaRPr lang="en-US" dirty="0"/>
          </a:p>
        </p:txBody>
      </p:sp>
    </p:spTree>
    <p:extLst>
      <p:ext uri="{BB962C8B-B14F-4D97-AF65-F5344CB8AC3E}">
        <p14:creationId xmlns:p14="http://schemas.microsoft.com/office/powerpoint/2010/main" val="34169283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152128-E214-489F-8247-6FFEFFF23107}"/>
              </a:ext>
            </a:extLst>
          </p:cNvPr>
          <p:cNvSpPr>
            <a:spLocks noGrp="1"/>
          </p:cNvSpPr>
          <p:nvPr>
            <p:ph type="title"/>
          </p:nvPr>
        </p:nvSpPr>
        <p:spPr/>
        <p:txBody>
          <a:bodyPr/>
          <a:lstStyle/>
          <a:p>
            <a:r>
              <a:rPr lang="en-US" dirty="0"/>
              <a:t>Autonomous Accuracy</a:t>
            </a:r>
          </a:p>
        </p:txBody>
      </p:sp>
      <p:sp>
        <p:nvSpPr>
          <p:cNvPr id="3" name="Content Placeholder 2">
            <a:extLst>
              <a:ext uri="{FF2B5EF4-FFF2-40B4-BE49-F238E27FC236}">
                <a16:creationId xmlns:a16="http://schemas.microsoft.com/office/drawing/2014/main" id="{87E0EC86-921A-40BE-969E-095438266A93}"/>
              </a:ext>
            </a:extLst>
          </p:cNvPr>
          <p:cNvSpPr>
            <a:spLocks noGrp="1"/>
          </p:cNvSpPr>
          <p:nvPr>
            <p:ph idx="1"/>
          </p:nvPr>
        </p:nvSpPr>
        <p:spPr/>
        <p:txBody>
          <a:bodyPr/>
          <a:lstStyle/>
          <a:p>
            <a:r>
              <a:rPr lang="en-US" dirty="0"/>
              <a:t>How accurate can we make automation models?</a:t>
            </a:r>
          </a:p>
          <a:p>
            <a:r>
              <a:rPr lang="en-US" dirty="0"/>
              <a:t>What are the risks for failures even if rare? </a:t>
            </a:r>
          </a:p>
          <a:p>
            <a:pPr lvl="1"/>
            <a:r>
              <a:rPr lang="en-US" dirty="0"/>
              <a:t>Loss of life if event leads to a vehicle accident? </a:t>
            </a:r>
            <a:r>
              <a:rPr lang="en-US" dirty="0">
                <a:hlinkClick r:id="rId2"/>
              </a:rPr>
              <a:t>https://finance.yahoo.com/news/tesla-autopilot-investigated-again-u-120223737.html</a:t>
            </a:r>
            <a:endParaRPr lang="en-US" dirty="0"/>
          </a:p>
          <a:p>
            <a:pPr lvl="1"/>
            <a:r>
              <a:rPr lang="en-US" dirty="0"/>
              <a:t>Automated checkouts – benefit of cost savings in staff productivity might outweigh occasional loss in revenue due to inaccurate checkouts.</a:t>
            </a:r>
          </a:p>
          <a:p>
            <a:endParaRPr lang="en-US" dirty="0"/>
          </a:p>
        </p:txBody>
      </p:sp>
      <p:sp>
        <p:nvSpPr>
          <p:cNvPr id="4" name="Slide Number Placeholder 3">
            <a:extLst>
              <a:ext uri="{FF2B5EF4-FFF2-40B4-BE49-F238E27FC236}">
                <a16:creationId xmlns:a16="http://schemas.microsoft.com/office/drawing/2014/main" id="{255AB364-3777-444B-9F34-D7A88394EB3E}"/>
              </a:ext>
            </a:extLst>
          </p:cNvPr>
          <p:cNvSpPr>
            <a:spLocks noGrp="1"/>
          </p:cNvSpPr>
          <p:nvPr>
            <p:ph type="sldNum" sz="quarter" idx="12"/>
          </p:nvPr>
        </p:nvSpPr>
        <p:spPr/>
        <p:txBody>
          <a:bodyPr/>
          <a:lstStyle/>
          <a:p>
            <a:fld id="{6113E31D-E2AB-40D1-8B51-AFA5AFEF393A}" type="slidenum">
              <a:rPr lang="en-US" smtClean="0"/>
              <a:t>30</a:t>
            </a:fld>
            <a:endParaRPr lang="en-US" dirty="0"/>
          </a:p>
        </p:txBody>
      </p:sp>
    </p:spTree>
    <p:extLst>
      <p:ext uri="{BB962C8B-B14F-4D97-AF65-F5344CB8AC3E}">
        <p14:creationId xmlns:p14="http://schemas.microsoft.com/office/powerpoint/2010/main" val="27130884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9D1557C-35FC-4076-8A9B-05CD6FB6DBC4}"/>
              </a:ext>
            </a:extLst>
          </p:cNvPr>
          <p:cNvSpPr>
            <a:spLocks noGrp="1"/>
          </p:cNvSpPr>
          <p:nvPr>
            <p:ph type="title"/>
          </p:nvPr>
        </p:nvSpPr>
        <p:spPr/>
        <p:txBody>
          <a:bodyPr/>
          <a:lstStyle/>
          <a:p>
            <a:r>
              <a:rPr lang="en-US" dirty="0"/>
              <a:t>AI Policy</a:t>
            </a:r>
          </a:p>
        </p:txBody>
      </p:sp>
      <p:sp>
        <p:nvSpPr>
          <p:cNvPr id="4" name="Slide Number Placeholder 3">
            <a:extLst>
              <a:ext uri="{FF2B5EF4-FFF2-40B4-BE49-F238E27FC236}">
                <a16:creationId xmlns:a16="http://schemas.microsoft.com/office/drawing/2014/main" id="{3AEC3F95-D077-47E9-927C-946470BC1BAA}"/>
              </a:ext>
            </a:extLst>
          </p:cNvPr>
          <p:cNvSpPr>
            <a:spLocks noGrp="1"/>
          </p:cNvSpPr>
          <p:nvPr>
            <p:ph type="sldNum" sz="quarter" idx="4294967295"/>
          </p:nvPr>
        </p:nvSpPr>
        <p:spPr>
          <a:xfrm>
            <a:off x="0" y="0"/>
            <a:ext cx="0" cy="0"/>
          </a:xfrm>
        </p:spPr>
        <p:txBody>
          <a:bodyPr/>
          <a:lstStyle/>
          <a:p>
            <a:fld id="{6113E31D-E2AB-40D1-8B51-AFA5AFEF393A}" type="slidenum">
              <a:rPr lang="en-US" smtClean="0"/>
              <a:t>31</a:t>
            </a:fld>
            <a:endParaRPr lang="en-US" dirty="0"/>
          </a:p>
        </p:txBody>
      </p:sp>
    </p:spTree>
    <p:extLst>
      <p:ext uri="{BB962C8B-B14F-4D97-AF65-F5344CB8AC3E}">
        <p14:creationId xmlns:p14="http://schemas.microsoft.com/office/powerpoint/2010/main" val="165902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8AA4E-4DD7-47C5-8BE7-87D52F7BFBF7}"/>
              </a:ext>
            </a:extLst>
          </p:cNvPr>
          <p:cNvSpPr>
            <a:spLocks noGrp="1"/>
          </p:cNvSpPr>
          <p:nvPr>
            <p:ph type="title"/>
          </p:nvPr>
        </p:nvSpPr>
        <p:spPr/>
        <p:txBody>
          <a:bodyPr/>
          <a:lstStyle/>
          <a:p>
            <a:r>
              <a:rPr lang="en-US" dirty="0"/>
              <a:t>Policies</a:t>
            </a:r>
          </a:p>
        </p:txBody>
      </p:sp>
      <p:sp>
        <p:nvSpPr>
          <p:cNvPr id="3" name="Content Placeholder 2">
            <a:extLst>
              <a:ext uri="{FF2B5EF4-FFF2-40B4-BE49-F238E27FC236}">
                <a16:creationId xmlns:a16="http://schemas.microsoft.com/office/drawing/2014/main" id="{F5F034E9-AA86-4BDD-9793-8244C7E0E862}"/>
              </a:ext>
            </a:extLst>
          </p:cNvPr>
          <p:cNvSpPr>
            <a:spLocks noGrp="1"/>
          </p:cNvSpPr>
          <p:nvPr>
            <p:ph idx="1"/>
          </p:nvPr>
        </p:nvSpPr>
        <p:spPr/>
        <p:txBody>
          <a:bodyPr/>
          <a:lstStyle/>
          <a:p>
            <a:r>
              <a:rPr lang="en-US" dirty="0"/>
              <a:t>Lot of effort to create policies and may conflict with other polices</a:t>
            </a:r>
          </a:p>
          <a:p>
            <a:r>
              <a:rPr lang="en-US" dirty="0"/>
              <a:t>Trustworthy AI in the government: </a:t>
            </a:r>
            <a:r>
              <a:rPr lang="en-US" dirty="0">
                <a:hlinkClick r:id="rId2"/>
              </a:rPr>
              <a:t>Executive Order on Promoting the Use of Trustworthy Artificial Intelligence in the Federal Government – The White House (archives.gov)</a:t>
            </a:r>
            <a:endParaRPr lang="en-US" dirty="0"/>
          </a:p>
          <a:p>
            <a:r>
              <a:rPr lang="en-US" b="0" i="0" dirty="0">
                <a:solidFill>
                  <a:srgbClr val="1A1A1A"/>
                </a:solidFill>
                <a:effectLst/>
                <a:latin typeface="Times New Roman" panose="02020603050405020304" pitchFamily="18" charset="0"/>
              </a:rPr>
              <a:t>EU policy document suggests “trustworthy AI” should be lawful, ethical, and technically robust, and then spells this out as seven requirements: human oversight, technical robustness, privacy and data governance, transparency, fairness, well-being, and accountability (AI HLEG 2019 [OIR]).</a:t>
            </a:r>
            <a:endParaRPr lang="en-US" dirty="0"/>
          </a:p>
          <a:p>
            <a:endParaRPr lang="en-US" dirty="0"/>
          </a:p>
          <a:p>
            <a:endParaRPr lang="en-US" dirty="0"/>
          </a:p>
        </p:txBody>
      </p:sp>
    </p:spTree>
    <p:extLst>
      <p:ext uri="{BB962C8B-B14F-4D97-AF65-F5344CB8AC3E}">
        <p14:creationId xmlns:p14="http://schemas.microsoft.com/office/powerpoint/2010/main" val="39122995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71761-F004-4E08-9E65-3BDC1855A709}"/>
              </a:ext>
            </a:extLst>
          </p:cNvPr>
          <p:cNvSpPr>
            <a:spLocks noGrp="1"/>
          </p:cNvSpPr>
          <p:nvPr>
            <p:ph type="title"/>
          </p:nvPr>
        </p:nvSpPr>
        <p:spPr/>
        <p:txBody>
          <a:bodyPr/>
          <a:lstStyle/>
          <a:p>
            <a:r>
              <a:rPr lang="en-US" dirty="0"/>
              <a:t>Other Resources</a:t>
            </a:r>
          </a:p>
        </p:txBody>
      </p:sp>
      <p:sp>
        <p:nvSpPr>
          <p:cNvPr id="3" name="Content Placeholder 2">
            <a:extLst>
              <a:ext uri="{FF2B5EF4-FFF2-40B4-BE49-F238E27FC236}">
                <a16:creationId xmlns:a16="http://schemas.microsoft.com/office/drawing/2014/main" id="{CFA33A61-D954-4F21-BD8E-44811D0AC2CF}"/>
              </a:ext>
            </a:extLst>
          </p:cNvPr>
          <p:cNvSpPr>
            <a:spLocks noGrp="1"/>
          </p:cNvSpPr>
          <p:nvPr>
            <p:ph idx="1"/>
          </p:nvPr>
        </p:nvSpPr>
        <p:spPr/>
        <p:txBody>
          <a:bodyPr/>
          <a:lstStyle/>
          <a:p>
            <a:r>
              <a:rPr lang="en-US" dirty="0"/>
              <a:t>National Institute of Standards and Technology (NIST) – </a:t>
            </a:r>
            <a:r>
              <a:rPr lang="en-US" dirty="0">
                <a:hlinkClick r:id="rId2"/>
              </a:rPr>
              <a:t>https://www.nist.gov/artificial-intelligence</a:t>
            </a:r>
            <a:r>
              <a:rPr lang="en-US" dirty="0"/>
              <a:t> , recommends hardware and risk framework, provides input into policy recommendations</a:t>
            </a:r>
          </a:p>
          <a:p>
            <a:r>
              <a:rPr lang="en-US" dirty="0"/>
              <a:t>National Security Commission on Artificial Intelligence  (NSCAI)- </a:t>
            </a:r>
            <a:r>
              <a:rPr lang="en-US" dirty="0">
                <a:hlinkClick r:id="rId3"/>
              </a:rPr>
              <a:t>https://www.nscai.gov/2021-final-report/</a:t>
            </a:r>
            <a:r>
              <a:rPr lang="en-US" dirty="0"/>
              <a:t>  </a:t>
            </a:r>
          </a:p>
        </p:txBody>
      </p:sp>
      <p:sp>
        <p:nvSpPr>
          <p:cNvPr id="4" name="Slide Number Placeholder 3">
            <a:extLst>
              <a:ext uri="{FF2B5EF4-FFF2-40B4-BE49-F238E27FC236}">
                <a16:creationId xmlns:a16="http://schemas.microsoft.com/office/drawing/2014/main" id="{6656E371-DAA7-416D-A312-46191311783B}"/>
              </a:ext>
            </a:extLst>
          </p:cNvPr>
          <p:cNvSpPr>
            <a:spLocks noGrp="1"/>
          </p:cNvSpPr>
          <p:nvPr>
            <p:ph type="sldNum" sz="quarter" idx="12"/>
          </p:nvPr>
        </p:nvSpPr>
        <p:spPr/>
        <p:txBody>
          <a:bodyPr/>
          <a:lstStyle/>
          <a:p>
            <a:fld id="{6113E31D-E2AB-40D1-8B51-AFA5AFEF393A}" type="slidenum">
              <a:rPr lang="en-US" smtClean="0"/>
              <a:t>33</a:t>
            </a:fld>
            <a:endParaRPr lang="en-US" dirty="0"/>
          </a:p>
        </p:txBody>
      </p:sp>
    </p:spTree>
    <p:extLst>
      <p:ext uri="{BB962C8B-B14F-4D97-AF65-F5344CB8AC3E}">
        <p14:creationId xmlns:p14="http://schemas.microsoft.com/office/powerpoint/2010/main" val="21180745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1" descr="A person with blue eyes&#10;&#10;Description automatically generated with low confidence">
            <a:extLst>
              <a:ext uri="{FF2B5EF4-FFF2-40B4-BE49-F238E27FC236}">
                <a16:creationId xmlns:a16="http://schemas.microsoft.com/office/drawing/2014/main" id="{2B79E603-E668-448D-BA33-8D5068FC0F4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9932" r="1" b="11267"/>
          <a:stretch/>
        </p:blipFill>
        <p:spPr bwMode="auto">
          <a:xfrm>
            <a:off x="2" y="2"/>
            <a:ext cx="18288000" cy="10287000"/>
          </a:xfrm>
          <a:prstGeom prst="rect">
            <a:avLst/>
          </a:prstGeom>
          <a:noFill/>
          <a:ln w="19050">
            <a:solidFill>
              <a:schemeClr val="tx1"/>
            </a:solidFill>
            <a:miter lim="800000"/>
          </a:ln>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CD25EF6-509C-4DE0-9514-D121D6146F42}"/>
              </a:ext>
            </a:extLst>
          </p:cNvPr>
          <p:cNvPicPr>
            <a:picLocks noChangeAspect="1"/>
          </p:cNvPicPr>
          <p:nvPr/>
        </p:nvPicPr>
        <p:blipFill>
          <a:blip r:embed="rId3"/>
          <a:stretch>
            <a:fillRect/>
          </a:stretch>
        </p:blipFill>
        <p:spPr>
          <a:xfrm>
            <a:off x="6072317" y="8381919"/>
            <a:ext cx="6767146" cy="944962"/>
          </a:xfrm>
          <a:prstGeom prst="rect">
            <a:avLst/>
          </a:prstGeom>
        </p:spPr>
      </p:pic>
    </p:spTree>
    <p:extLst>
      <p:ext uri="{BB962C8B-B14F-4D97-AF65-F5344CB8AC3E}">
        <p14:creationId xmlns:p14="http://schemas.microsoft.com/office/powerpoint/2010/main" val="26993044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1E96F0-A030-438B-A432-DC252572C84A}"/>
              </a:ext>
            </a:extLst>
          </p:cNvPr>
          <p:cNvSpPr>
            <a:spLocks noGrp="1"/>
          </p:cNvSpPr>
          <p:nvPr>
            <p:ph type="title"/>
          </p:nvPr>
        </p:nvSpPr>
        <p:spPr/>
        <p:txBody>
          <a:bodyPr/>
          <a:lstStyle/>
          <a:p>
            <a:endParaRPr lang="en-US"/>
          </a:p>
        </p:txBody>
      </p:sp>
      <p:pic>
        <p:nvPicPr>
          <p:cNvPr id="4098" name="Picture 2">
            <a:extLst>
              <a:ext uri="{FF2B5EF4-FFF2-40B4-BE49-F238E27FC236}">
                <a16:creationId xmlns:a16="http://schemas.microsoft.com/office/drawing/2014/main" id="{2F8BBA4D-A9EC-4AE2-A392-F4857E3E9B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8288000"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36613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4F7921-4201-4430-9C48-A395CA9FD1C6}"/>
              </a:ext>
            </a:extLst>
          </p:cNvPr>
          <p:cNvSpPr>
            <a:spLocks noGrp="1"/>
          </p:cNvSpPr>
          <p:nvPr>
            <p:ph type="title"/>
          </p:nvPr>
        </p:nvSpPr>
        <p:spPr/>
        <p:txBody>
          <a:bodyPr/>
          <a:lstStyle/>
          <a:p>
            <a:endParaRPr lang="en-US"/>
          </a:p>
        </p:txBody>
      </p:sp>
      <p:pic>
        <p:nvPicPr>
          <p:cNvPr id="5122" name="Picture 4">
            <a:extLst>
              <a:ext uri="{FF2B5EF4-FFF2-40B4-BE49-F238E27FC236}">
                <a16:creationId xmlns:a16="http://schemas.microsoft.com/office/drawing/2014/main" id="{2DC4CA38-16D6-419C-8527-B14098B077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6852" y="0"/>
            <a:ext cx="18288000" cy="1028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548735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A6D3E35-7FB6-4F84-88E8-ED2635EB18BA}"/>
              </a:ext>
            </a:extLst>
          </p:cNvPr>
          <p:cNvSpPr>
            <a:spLocks noGrp="1"/>
          </p:cNvSpPr>
          <p:nvPr>
            <p:ph type="body" sz="quarter" idx="10"/>
          </p:nvPr>
        </p:nvSpPr>
        <p:spPr/>
        <p:txBody>
          <a:bodyPr/>
          <a:lstStyle/>
          <a:p>
            <a:r>
              <a:rPr lang="en-US" dirty="0"/>
              <a:t>Thank You</a:t>
            </a:r>
          </a:p>
        </p:txBody>
      </p:sp>
      <p:sp>
        <p:nvSpPr>
          <p:cNvPr id="5" name="Text Placeholder 4">
            <a:extLst>
              <a:ext uri="{FF2B5EF4-FFF2-40B4-BE49-F238E27FC236}">
                <a16:creationId xmlns:a16="http://schemas.microsoft.com/office/drawing/2014/main" id="{04276C08-D6AC-41B8-9C4F-83CCA4CE3F1E}"/>
              </a:ext>
            </a:extLst>
          </p:cNvPr>
          <p:cNvSpPr>
            <a:spLocks noGrp="1"/>
          </p:cNvSpPr>
          <p:nvPr>
            <p:ph type="body" sz="quarter" idx="11"/>
          </p:nvPr>
        </p:nvSpPr>
        <p:spPr/>
        <p:txBody>
          <a:bodyPr/>
          <a:lstStyle/>
          <a:p>
            <a:r>
              <a:rPr lang="en-US" dirty="0"/>
              <a:t>Edge AI and Robotics Teaching Kit</a:t>
            </a:r>
          </a:p>
        </p:txBody>
      </p:sp>
    </p:spTree>
    <p:extLst>
      <p:ext uri="{BB962C8B-B14F-4D97-AF65-F5344CB8AC3E}">
        <p14:creationId xmlns:p14="http://schemas.microsoft.com/office/powerpoint/2010/main" val="1017057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72687-B505-42F0-AEC1-69727F66F738}"/>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F879B967-93E2-4A53-BC17-3C830F8B3958}"/>
              </a:ext>
            </a:extLst>
          </p:cNvPr>
          <p:cNvSpPr>
            <a:spLocks noGrp="1"/>
          </p:cNvSpPr>
          <p:nvPr>
            <p:ph idx="1"/>
          </p:nvPr>
        </p:nvSpPr>
        <p:spPr/>
        <p:txBody>
          <a:bodyPr/>
          <a:lstStyle/>
          <a:p>
            <a:r>
              <a:rPr lang="en-US" dirty="0"/>
              <a:t>Discuss common ways that online data can be used to manipulate behavior</a:t>
            </a:r>
          </a:p>
          <a:p>
            <a:r>
              <a:rPr lang="en-US" dirty="0"/>
              <a:t>List concerns of AI in the workforce</a:t>
            </a:r>
          </a:p>
          <a:p>
            <a:r>
              <a:rPr lang="en-US" dirty="0"/>
              <a:t>Review policies addressing concerns AI</a:t>
            </a:r>
          </a:p>
          <a:p>
            <a:r>
              <a:rPr lang="en-US" dirty="0"/>
              <a:t>List the seven requirements of Trustworthy AI as defined by the EU</a:t>
            </a:r>
          </a:p>
          <a:p>
            <a:r>
              <a:rPr lang="en-US" dirty="0"/>
              <a:t>List the four principles of Explainable AI</a:t>
            </a:r>
          </a:p>
          <a:p>
            <a:endParaRPr lang="en-US" dirty="0"/>
          </a:p>
        </p:txBody>
      </p:sp>
    </p:spTree>
    <p:extLst>
      <p:ext uri="{BB962C8B-B14F-4D97-AF65-F5344CB8AC3E}">
        <p14:creationId xmlns:p14="http://schemas.microsoft.com/office/powerpoint/2010/main" val="16173659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17CC46-D323-4AC9-A5AD-BCD35BC2B21C}"/>
              </a:ext>
            </a:extLst>
          </p:cNvPr>
          <p:cNvSpPr>
            <a:spLocks noGrp="1"/>
          </p:cNvSpPr>
          <p:nvPr>
            <p:ph type="title"/>
          </p:nvPr>
        </p:nvSpPr>
        <p:spPr/>
        <p:txBody>
          <a:bodyPr/>
          <a:lstStyle/>
          <a:p>
            <a:r>
              <a:rPr lang="en-US" dirty="0"/>
              <a:t>Recommended Reading</a:t>
            </a:r>
          </a:p>
        </p:txBody>
      </p:sp>
      <p:sp>
        <p:nvSpPr>
          <p:cNvPr id="3" name="Content Placeholder 2">
            <a:extLst>
              <a:ext uri="{FF2B5EF4-FFF2-40B4-BE49-F238E27FC236}">
                <a16:creationId xmlns:a16="http://schemas.microsoft.com/office/drawing/2014/main" id="{800DED1B-56EA-43DA-A221-4E6852E41FDB}"/>
              </a:ext>
            </a:extLst>
          </p:cNvPr>
          <p:cNvSpPr>
            <a:spLocks noGrp="1"/>
          </p:cNvSpPr>
          <p:nvPr>
            <p:ph idx="1"/>
          </p:nvPr>
        </p:nvSpPr>
        <p:spPr/>
        <p:txBody>
          <a:bodyPr/>
          <a:lstStyle/>
          <a:p>
            <a:r>
              <a:rPr lang="en-US" dirty="0">
                <a:hlinkClick r:id="rId2"/>
              </a:rPr>
              <a:t>Ethics of Artificial Intelligence and Robotics (Stanford Encyclopedia of Philosophy)</a:t>
            </a:r>
            <a:endParaRPr lang="en-US" dirty="0"/>
          </a:p>
          <a:p>
            <a:r>
              <a:rPr lang="en-US" dirty="0">
                <a:hlinkClick r:id="rId3"/>
              </a:rPr>
              <a:t>Draft NISTIR 8312 - Four Principles of Explainable Artificial Intelligence</a:t>
            </a:r>
            <a:endParaRPr lang="en-US" dirty="0"/>
          </a:p>
          <a:p>
            <a:r>
              <a:rPr lang="en-US" dirty="0">
                <a:hlinkClick r:id="rId4"/>
              </a:rPr>
              <a:t>The Social Dilemma</a:t>
            </a:r>
            <a:endParaRPr lang="en-US" dirty="0"/>
          </a:p>
        </p:txBody>
      </p:sp>
    </p:spTree>
    <p:extLst>
      <p:ext uri="{BB962C8B-B14F-4D97-AF65-F5344CB8AC3E}">
        <p14:creationId xmlns:p14="http://schemas.microsoft.com/office/powerpoint/2010/main" val="16717051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87F5D57-8555-422C-9DAA-2DB1F58C9673}"/>
              </a:ext>
            </a:extLst>
          </p:cNvPr>
          <p:cNvSpPr>
            <a:spLocks noGrp="1"/>
          </p:cNvSpPr>
          <p:nvPr>
            <p:ph type="title"/>
          </p:nvPr>
        </p:nvSpPr>
        <p:spPr/>
        <p:txBody>
          <a:bodyPr/>
          <a:lstStyle/>
          <a:p>
            <a:r>
              <a:rPr lang="en-US" dirty="0"/>
              <a:t>Will AI take over the world?</a:t>
            </a:r>
          </a:p>
        </p:txBody>
      </p:sp>
      <p:sp>
        <p:nvSpPr>
          <p:cNvPr id="4" name="Slide Number Placeholder 3">
            <a:extLst>
              <a:ext uri="{FF2B5EF4-FFF2-40B4-BE49-F238E27FC236}">
                <a16:creationId xmlns:a16="http://schemas.microsoft.com/office/drawing/2014/main" id="{9C7E4BD3-19AC-44A9-ACB3-AF9C78B1D4A4}"/>
              </a:ext>
            </a:extLst>
          </p:cNvPr>
          <p:cNvSpPr>
            <a:spLocks noGrp="1"/>
          </p:cNvSpPr>
          <p:nvPr>
            <p:ph type="sldNum" sz="quarter" idx="4294967295"/>
          </p:nvPr>
        </p:nvSpPr>
        <p:spPr>
          <a:xfrm>
            <a:off x="0" y="0"/>
            <a:ext cx="0" cy="0"/>
          </a:xfrm>
        </p:spPr>
        <p:txBody>
          <a:bodyPr/>
          <a:lstStyle/>
          <a:p>
            <a:fld id="{6113E31D-E2AB-40D1-8B51-AFA5AFEF393A}" type="slidenum">
              <a:rPr lang="en-US" smtClean="0"/>
              <a:t>6</a:t>
            </a:fld>
            <a:endParaRPr lang="en-US" dirty="0"/>
          </a:p>
        </p:txBody>
      </p:sp>
    </p:spTree>
    <p:extLst>
      <p:ext uri="{BB962C8B-B14F-4D97-AF65-F5344CB8AC3E}">
        <p14:creationId xmlns:p14="http://schemas.microsoft.com/office/powerpoint/2010/main" val="416279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75289" y="1100573"/>
            <a:ext cx="9664018" cy="784406"/>
          </a:xfrm>
          <a:prstGeom prst="rect">
            <a:avLst/>
          </a:prstGeom>
        </p:spPr>
        <p:txBody>
          <a:bodyPr vert="horz" wrap="square" lIns="0" tIns="45300" rIns="0" bIns="0" numCol="1" rtlCol="0" anchor="ctr" anchorCtr="0" compatLnSpc="1">
            <a:prstTxWarp prst="textNoShape">
              <a:avLst/>
            </a:prstTxWarp>
            <a:spAutoFit/>
          </a:bodyPr>
          <a:lstStyle/>
          <a:p>
            <a:pPr marL="37750">
              <a:lnSpc>
                <a:spcPct val="100000"/>
              </a:lnSpc>
              <a:spcBef>
                <a:spcPts val="356"/>
              </a:spcBef>
            </a:pPr>
            <a:r>
              <a:rPr spc="-104" dirty="0"/>
              <a:t>Future</a:t>
            </a:r>
            <a:r>
              <a:rPr spc="416" dirty="0"/>
              <a:t> </a:t>
            </a:r>
            <a:r>
              <a:rPr spc="-164" dirty="0"/>
              <a:t>and</a:t>
            </a:r>
            <a:r>
              <a:rPr spc="416" dirty="0"/>
              <a:t> </a:t>
            </a:r>
            <a:r>
              <a:rPr spc="14" dirty="0"/>
              <a:t>Ethics</a:t>
            </a:r>
            <a:r>
              <a:rPr spc="416" dirty="0"/>
              <a:t> </a:t>
            </a:r>
            <a:r>
              <a:rPr spc="-178" dirty="0"/>
              <a:t>of</a:t>
            </a:r>
            <a:r>
              <a:rPr spc="402" dirty="0"/>
              <a:t> </a:t>
            </a:r>
            <a:r>
              <a:rPr spc="148" dirty="0"/>
              <a:t>AI</a:t>
            </a:r>
          </a:p>
        </p:txBody>
      </p:sp>
      <p:sp>
        <p:nvSpPr>
          <p:cNvPr id="4" name="object 4"/>
          <p:cNvSpPr txBox="1"/>
          <p:nvPr/>
        </p:nvSpPr>
        <p:spPr>
          <a:xfrm>
            <a:off x="1065371" y="2534593"/>
            <a:ext cx="14744899" cy="4759334"/>
          </a:xfrm>
          <a:prstGeom prst="rect">
            <a:avLst/>
          </a:prstGeom>
        </p:spPr>
        <p:txBody>
          <a:bodyPr vert="horz" wrap="square" lIns="0" tIns="128352" rIns="0" bIns="0" rtlCol="0">
            <a:spAutoFit/>
          </a:bodyPr>
          <a:lstStyle/>
          <a:p>
            <a:pPr marL="113248">
              <a:spcBef>
                <a:spcPts val="1010"/>
              </a:spcBef>
            </a:pPr>
            <a:r>
              <a:rPr sz="2800" dirty="0">
                <a:solidFill>
                  <a:schemeClr val="bg1"/>
                </a:solidFill>
                <a:latin typeface="Arial" panose="020B0604020202020204" pitchFamily="34" charset="0"/>
                <a:ea typeface="+mn-ea"/>
                <a:cs typeface="Arial" panose="020B0604020202020204" pitchFamily="34" charset="0"/>
              </a:rPr>
              <a:t>What will super-intelligent AI bring?</a:t>
            </a:r>
          </a:p>
          <a:p>
            <a:pPr marL="1030992" marR="92486" indent="-457200">
              <a:lnSpc>
                <a:spcPct val="102699"/>
              </a:lnSpc>
              <a:spcBef>
                <a:spcPts val="536"/>
              </a:spcBef>
              <a:buClr>
                <a:srgbClr val="3333B2"/>
              </a:buClr>
              <a:buSzPct val="54545"/>
              <a:buFont typeface="Arial" panose="020B0604020202020204" pitchFamily="34" charset="0"/>
              <a:buChar char="•"/>
              <a:tabLst>
                <a:tab pos="998474" algn="l"/>
              </a:tabLst>
            </a:pPr>
            <a:r>
              <a:rPr sz="2800" dirty="0">
                <a:solidFill>
                  <a:schemeClr val="bg1"/>
                </a:solidFill>
                <a:latin typeface="Arial" panose="020B0604020202020204" pitchFamily="34" charset="0"/>
                <a:ea typeface="+mn-ea"/>
                <a:cs typeface="Arial" panose="020B0604020202020204" pitchFamily="34" charset="0"/>
              </a:rPr>
              <a:t>Automation and unemployment? What if people are not  longer needed to make economy work?</a:t>
            </a:r>
          </a:p>
          <a:p>
            <a:pPr marL="1029104" indent="-457200">
              <a:spcBef>
                <a:spcPts val="104"/>
              </a:spcBef>
              <a:buClr>
                <a:srgbClr val="3333B2"/>
              </a:buClr>
              <a:buSzPct val="54545"/>
              <a:buFont typeface="Arial" panose="020B0604020202020204" pitchFamily="34" charset="0"/>
              <a:buChar char="•"/>
              <a:tabLst>
                <a:tab pos="998474" algn="l"/>
              </a:tabLst>
            </a:pPr>
            <a:r>
              <a:rPr sz="2800" dirty="0">
                <a:solidFill>
                  <a:schemeClr val="bg1"/>
                </a:solidFill>
                <a:latin typeface="Arial" panose="020B0604020202020204" pitchFamily="34" charset="0"/>
                <a:ea typeface="+mn-ea"/>
                <a:cs typeface="Arial" panose="020B0604020202020204" pitchFamily="34" charset="0"/>
              </a:rPr>
              <a:t>Smart weapons? Automated terrorists?</a:t>
            </a:r>
            <a:endParaRPr lang="en-US" sz="2800" dirty="0">
              <a:solidFill>
                <a:schemeClr val="bg1"/>
              </a:solidFill>
              <a:latin typeface="Arial" panose="020B0604020202020204" pitchFamily="34" charset="0"/>
              <a:ea typeface="+mn-ea"/>
              <a:cs typeface="Arial" panose="020B0604020202020204" pitchFamily="34" charset="0"/>
            </a:endParaRPr>
          </a:p>
          <a:p>
            <a:pPr marL="996586" indent="-424682">
              <a:spcBef>
                <a:spcPts val="104"/>
              </a:spcBef>
              <a:buClr>
                <a:srgbClr val="3333B2"/>
              </a:buClr>
              <a:buSzPct val="54545"/>
              <a:buFont typeface="Arial"/>
              <a:buChar char="►"/>
              <a:tabLst>
                <a:tab pos="998474" algn="l"/>
              </a:tabLst>
            </a:pPr>
            <a:endParaRPr lang="en-US" sz="2800" dirty="0">
              <a:solidFill>
                <a:schemeClr val="bg1"/>
              </a:solidFill>
              <a:latin typeface="Arial" panose="020B0604020202020204" pitchFamily="34" charset="0"/>
              <a:ea typeface="+mn-ea"/>
              <a:cs typeface="Arial" panose="020B0604020202020204" pitchFamily="34" charset="0"/>
            </a:endParaRPr>
          </a:p>
          <a:p>
            <a:pPr marL="113248">
              <a:spcBef>
                <a:spcPts val="680"/>
              </a:spcBef>
            </a:pPr>
            <a:r>
              <a:rPr lang="en-US" sz="2800" dirty="0">
                <a:solidFill>
                  <a:schemeClr val="bg1"/>
                </a:solidFill>
                <a:latin typeface="Arial" panose="020B0604020202020204" pitchFamily="34" charset="0"/>
                <a:ea typeface="+mn-ea"/>
                <a:cs typeface="Arial" panose="020B0604020202020204" pitchFamily="34" charset="0"/>
              </a:rPr>
              <a:t>What will a super-intelligent AI be able to do better?</a:t>
            </a:r>
          </a:p>
          <a:p>
            <a:pPr marL="1029104" indent="-457200">
              <a:spcBef>
                <a:spcPts val="640"/>
              </a:spcBef>
              <a:buClr>
                <a:srgbClr val="3333B2"/>
              </a:buClr>
              <a:buSzPct val="54545"/>
              <a:buFont typeface="Arial" panose="020B0604020202020204" pitchFamily="34" charset="0"/>
              <a:buChar char="•"/>
              <a:tabLst>
                <a:tab pos="998474" algn="l"/>
              </a:tabLst>
            </a:pPr>
            <a:r>
              <a:rPr lang="en-US" sz="2800" dirty="0">
                <a:solidFill>
                  <a:schemeClr val="bg1"/>
                </a:solidFill>
                <a:latin typeface="Arial" panose="020B0604020202020204" pitchFamily="34" charset="0"/>
                <a:ea typeface="+mn-ea"/>
                <a:cs typeface="Arial" panose="020B0604020202020204" pitchFamily="34" charset="0"/>
              </a:rPr>
              <a:t>predict the future?</a:t>
            </a:r>
          </a:p>
          <a:p>
            <a:pPr marL="1029104" indent="-457200">
              <a:spcBef>
                <a:spcPts val="104"/>
              </a:spcBef>
              <a:buClr>
                <a:srgbClr val="3333B2"/>
              </a:buClr>
              <a:buSzPct val="54545"/>
              <a:buFont typeface="Arial" panose="020B0604020202020204" pitchFamily="34" charset="0"/>
              <a:buChar char="•"/>
              <a:tabLst>
                <a:tab pos="998474" algn="l"/>
              </a:tabLst>
            </a:pPr>
            <a:r>
              <a:rPr lang="en-US" sz="2800" dirty="0">
                <a:solidFill>
                  <a:schemeClr val="bg1"/>
                </a:solidFill>
                <a:latin typeface="Arial" panose="020B0604020202020204" pitchFamily="34" charset="0"/>
                <a:ea typeface="+mn-ea"/>
                <a:cs typeface="Arial" panose="020B0604020202020204" pitchFamily="34" charset="0"/>
              </a:rPr>
              <a:t>optimize (constrained optimization)?</a:t>
            </a:r>
          </a:p>
          <a:p>
            <a:pPr marL="1029104" indent="-457200">
              <a:spcBef>
                <a:spcPts val="104"/>
              </a:spcBef>
              <a:buClr>
                <a:srgbClr val="3333B2"/>
              </a:buClr>
              <a:buSzPct val="54545"/>
              <a:buFont typeface="Arial" panose="020B0604020202020204" pitchFamily="34" charset="0"/>
              <a:buChar char="•"/>
              <a:tabLst>
                <a:tab pos="998474" algn="l"/>
              </a:tabLst>
            </a:pPr>
            <a:r>
              <a:rPr lang="en-US" sz="2800" dirty="0">
                <a:solidFill>
                  <a:schemeClr val="bg1"/>
                </a:solidFill>
                <a:latin typeface="Arial" panose="020B0604020202020204" pitchFamily="34" charset="0"/>
                <a:ea typeface="+mn-ea"/>
                <a:cs typeface="Arial" panose="020B0604020202020204" pitchFamily="34" charset="0"/>
              </a:rPr>
              <a:t>Build other robots?</a:t>
            </a:r>
          </a:p>
          <a:p>
            <a:pPr marL="571904">
              <a:spcBef>
                <a:spcPts val="104"/>
              </a:spcBef>
              <a:buClr>
                <a:srgbClr val="3333B2"/>
              </a:buClr>
              <a:buSzPct val="54545"/>
              <a:tabLst>
                <a:tab pos="998474" algn="l"/>
              </a:tabLst>
            </a:pPr>
            <a:endParaRPr lang="en-US" sz="2800" dirty="0">
              <a:solidFill>
                <a:schemeClr val="bg1"/>
              </a:solidFill>
              <a:latin typeface="Arial" panose="020B0604020202020204" pitchFamily="34" charset="0"/>
              <a:ea typeface="+mn-ea"/>
              <a:cs typeface="Arial" panose="020B0604020202020204" pitchFamily="34" charset="0"/>
            </a:endParaRPr>
          </a:p>
        </p:txBody>
      </p:sp>
      <p:sp>
        <p:nvSpPr>
          <p:cNvPr id="14" name="object 12">
            <a:extLst>
              <a:ext uri="{FF2B5EF4-FFF2-40B4-BE49-F238E27FC236}">
                <a16:creationId xmlns:a16="http://schemas.microsoft.com/office/drawing/2014/main" id="{2EEA8A26-3F05-4E99-9EEC-873D33110515}"/>
              </a:ext>
            </a:extLst>
          </p:cNvPr>
          <p:cNvSpPr txBox="1">
            <a:spLocks/>
          </p:cNvSpPr>
          <p:nvPr/>
        </p:nvSpPr>
        <p:spPr>
          <a:xfrm flipH="1">
            <a:off x="4420735" y="9186427"/>
            <a:ext cx="9088787" cy="576869"/>
          </a:xfrm>
          <a:prstGeom prst="rect">
            <a:avLst/>
          </a:prstGeom>
        </p:spPr>
        <p:txBody>
          <a:bodyPr vert="horz" wrap="square" lIns="0" tIns="2265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7750">
              <a:spcBef>
                <a:spcPts val="178"/>
              </a:spcBef>
            </a:pPr>
            <a:r>
              <a:rPr lang="en-US" sz="3600" b="1" spc="194" dirty="0">
                <a:solidFill>
                  <a:schemeClr val="bg1"/>
                </a:solidFill>
                <a:latin typeface="Calibri"/>
                <a:cs typeface="Calibri"/>
              </a:rPr>
              <a:t>©</a:t>
            </a:r>
            <a:r>
              <a:rPr lang="en-US" sz="3600" spc="194" dirty="0">
                <a:solidFill>
                  <a:schemeClr val="bg1"/>
                </a:solidFill>
              </a:rPr>
              <a:t>D.L. </a:t>
            </a:r>
            <a:r>
              <a:rPr lang="en-US" sz="3600" spc="-104" dirty="0">
                <a:solidFill>
                  <a:schemeClr val="bg1"/>
                </a:solidFill>
              </a:rPr>
              <a:t>Poole </a:t>
            </a:r>
            <a:r>
              <a:rPr lang="en-US" sz="3600" spc="-164" dirty="0">
                <a:solidFill>
                  <a:schemeClr val="bg1"/>
                </a:solidFill>
              </a:rPr>
              <a:t>and </a:t>
            </a:r>
            <a:r>
              <a:rPr lang="en-US" sz="3600" spc="60" dirty="0">
                <a:solidFill>
                  <a:schemeClr val="bg1"/>
                </a:solidFill>
              </a:rPr>
              <a:t>A.K. </a:t>
            </a:r>
            <a:r>
              <a:rPr lang="en-US" sz="3600" spc="-134" dirty="0">
                <a:solidFill>
                  <a:schemeClr val="bg1"/>
                </a:solidFill>
              </a:rPr>
              <a:t>Mackworth</a:t>
            </a:r>
            <a:r>
              <a:rPr lang="en-US" sz="3600" spc="-60" dirty="0">
                <a:solidFill>
                  <a:schemeClr val="bg1"/>
                </a:solidFill>
              </a:rPr>
              <a:t> </a:t>
            </a:r>
            <a:r>
              <a:rPr lang="en-US" sz="3600" spc="-134" dirty="0">
                <a:solidFill>
                  <a:schemeClr val="bg1"/>
                </a:solidFill>
              </a:rPr>
              <a:t>2010-2020</a:t>
            </a:r>
          </a:p>
        </p:txBody>
      </p:sp>
    </p:spTree>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75289" y="1100573"/>
            <a:ext cx="9664018" cy="784406"/>
          </a:xfrm>
          <a:prstGeom prst="rect">
            <a:avLst/>
          </a:prstGeom>
        </p:spPr>
        <p:txBody>
          <a:bodyPr vert="horz" wrap="square" lIns="0" tIns="45300" rIns="0" bIns="0" numCol="1" rtlCol="0" anchor="ctr" anchorCtr="0" compatLnSpc="1">
            <a:prstTxWarp prst="textNoShape">
              <a:avLst/>
            </a:prstTxWarp>
            <a:spAutoFit/>
          </a:bodyPr>
          <a:lstStyle/>
          <a:p>
            <a:pPr marL="37750">
              <a:lnSpc>
                <a:spcPct val="100000"/>
              </a:lnSpc>
              <a:spcBef>
                <a:spcPts val="356"/>
              </a:spcBef>
            </a:pPr>
            <a:r>
              <a:rPr lang="en-US" spc="-104" dirty="0"/>
              <a:t>Four Principles of Explainable AI</a:t>
            </a:r>
            <a:endParaRPr spc="148" dirty="0"/>
          </a:p>
        </p:txBody>
      </p:sp>
      <p:sp>
        <p:nvSpPr>
          <p:cNvPr id="4" name="object 4"/>
          <p:cNvSpPr txBox="1"/>
          <p:nvPr/>
        </p:nvSpPr>
        <p:spPr>
          <a:xfrm>
            <a:off x="1139113" y="2342865"/>
            <a:ext cx="15906240" cy="2984233"/>
          </a:xfrm>
          <a:prstGeom prst="rect">
            <a:avLst/>
          </a:prstGeom>
        </p:spPr>
        <p:txBody>
          <a:bodyPr vert="horz" wrap="square" lIns="0" tIns="128352" rIns="0" bIns="0" rtlCol="0">
            <a:spAutoFit/>
          </a:bodyPr>
          <a:lstStyle/>
          <a:p>
            <a:pPr marL="570448" indent="-457200">
              <a:spcBef>
                <a:spcPts val="680"/>
              </a:spcBef>
              <a:buFont typeface="Arial" panose="020B0604020202020204" pitchFamily="34" charset="0"/>
              <a:buChar char="•"/>
            </a:pPr>
            <a:r>
              <a:rPr lang="en-US" sz="2800" u="sng" dirty="0">
                <a:solidFill>
                  <a:schemeClr val="bg1"/>
                </a:solidFill>
              </a:rPr>
              <a:t>Explanation</a:t>
            </a:r>
            <a:r>
              <a:rPr lang="en-US" sz="2800" dirty="0">
                <a:solidFill>
                  <a:schemeClr val="bg1"/>
                </a:solidFill>
              </a:rPr>
              <a:t>: Systems deliver accompanying evidence or reason(s) for all outputs. </a:t>
            </a:r>
          </a:p>
          <a:p>
            <a:pPr marL="570448" indent="-457200">
              <a:spcBef>
                <a:spcPts val="680"/>
              </a:spcBef>
              <a:buFont typeface="Arial" panose="020B0604020202020204" pitchFamily="34" charset="0"/>
              <a:buChar char="•"/>
            </a:pPr>
            <a:r>
              <a:rPr lang="en-US" sz="2800" u="sng" dirty="0">
                <a:solidFill>
                  <a:schemeClr val="bg1"/>
                </a:solidFill>
              </a:rPr>
              <a:t>Meaningful</a:t>
            </a:r>
            <a:r>
              <a:rPr lang="en-US" sz="2800" dirty="0">
                <a:solidFill>
                  <a:schemeClr val="bg1"/>
                </a:solidFill>
              </a:rPr>
              <a:t>: Systems provide explanations that are understandable to individual users. </a:t>
            </a:r>
          </a:p>
          <a:p>
            <a:pPr marL="570448" indent="-457200">
              <a:spcBef>
                <a:spcPts val="680"/>
              </a:spcBef>
              <a:buFont typeface="Arial" panose="020B0604020202020204" pitchFamily="34" charset="0"/>
              <a:buChar char="•"/>
            </a:pPr>
            <a:r>
              <a:rPr lang="en-US" sz="2800" u="sng" dirty="0">
                <a:solidFill>
                  <a:schemeClr val="bg1"/>
                </a:solidFill>
              </a:rPr>
              <a:t>Explanation Accuracy</a:t>
            </a:r>
            <a:r>
              <a:rPr lang="en-US" sz="2800" dirty="0">
                <a:solidFill>
                  <a:schemeClr val="bg1"/>
                </a:solidFill>
              </a:rPr>
              <a:t>: The explanation correctly reflects the system’s process for generating the output. </a:t>
            </a:r>
          </a:p>
          <a:p>
            <a:pPr marL="570448" indent="-457200">
              <a:spcBef>
                <a:spcPts val="680"/>
              </a:spcBef>
              <a:buFont typeface="Arial" panose="020B0604020202020204" pitchFamily="34" charset="0"/>
              <a:buChar char="•"/>
            </a:pPr>
            <a:r>
              <a:rPr lang="en-US" sz="2800" u="sng" dirty="0">
                <a:solidFill>
                  <a:schemeClr val="bg1"/>
                </a:solidFill>
              </a:rPr>
              <a:t>Knowledge Limits</a:t>
            </a:r>
            <a:r>
              <a:rPr lang="en-US" sz="2800" dirty="0">
                <a:solidFill>
                  <a:schemeClr val="bg1"/>
                </a:solidFill>
              </a:rPr>
              <a:t>: The system only operates under conditions for which it was designed or when the system reaches a sufficient confidence in its output. </a:t>
            </a:r>
            <a:endParaRPr sz="2800" dirty="0">
              <a:solidFill>
                <a:schemeClr val="bg1"/>
              </a:solidFill>
              <a:latin typeface="Arial" panose="020B0604020202020204" pitchFamily="34" charset="0"/>
              <a:ea typeface="+mn-ea"/>
              <a:cs typeface="Arial" panose="020B0604020202020204" pitchFamily="34" charset="0"/>
            </a:endParaRPr>
          </a:p>
        </p:txBody>
      </p:sp>
      <p:sp>
        <p:nvSpPr>
          <p:cNvPr id="14" name="object 12">
            <a:extLst>
              <a:ext uri="{FF2B5EF4-FFF2-40B4-BE49-F238E27FC236}">
                <a16:creationId xmlns:a16="http://schemas.microsoft.com/office/drawing/2014/main" id="{2EEA8A26-3F05-4E99-9EEC-873D33110515}"/>
              </a:ext>
            </a:extLst>
          </p:cNvPr>
          <p:cNvSpPr txBox="1">
            <a:spLocks/>
          </p:cNvSpPr>
          <p:nvPr/>
        </p:nvSpPr>
        <p:spPr>
          <a:xfrm flipH="1">
            <a:off x="1783310" y="7378701"/>
            <a:ext cx="15262043" cy="1130867"/>
          </a:xfrm>
          <a:prstGeom prst="rect">
            <a:avLst/>
          </a:prstGeom>
        </p:spPr>
        <p:txBody>
          <a:bodyPr vert="horz" wrap="square" lIns="0" tIns="2265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7750">
              <a:spcBef>
                <a:spcPts val="178"/>
              </a:spcBef>
            </a:pPr>
            <a:r>
              <a:rPr lang="en-US" sz="2400" spc="194" dirty="0">
                <a:solidFill>
                  <a:schemeClr val="bg1"/>
                </a:solidFill>
                <a:latin typeface="Arial" panose="020B0604020202020204" pitchFamily="34" charset="0"/>
                <a:cs typeface="Arial" panose="020B0604020202020204" pitchFamily="34" charset="0"/>
              </a:rPr>
              <a:t>Retrieved from </a:t>
            </a:r>
            <a:r>
              <a:rPr lang="en-US" sz="2400" spc="194" dirty="0">
                <a:solidFill>
                  <a:schemeClr val="bg1"/>
                </a:solidFill>
                <a:latin typeface="Arial" panose="020B0604020202020204" pitchFamily="34" charset="0"/>
                <a:cs typeface="Arial" panose="020B0604020202020204" pitchFamily="34" charset="0"/>
                <a:hlinkClick r:id="rId2"/>
              </a:rPr>
              <a:t>https://www.nist.gov/system/files/documents/2020/08/17/NIST%20Explainable%20AI%20Draft%20NISTIR8312%20%281%29.pdf</a:t>
            </a:r>
            <a:r>
              <a:rPr lang="en-US" sz="2400" spc="194" dirty="0">
                <a:solidFill>
                  <a:schemeClr val="bg1"/>
                </a:solidFill>
                <a:latin typeface="Arial" panose="020B0604020202020204" pitchFamily="34" charset="0"/>
                <a:cs typeface="Arial" panose="020B0604020202020204" pitchFamily="34" charset="0"/>
              </a:rPr>
              <a:t> </a:t>
            </a:r>
            <a:endParaRPr lang="en-US" sz="24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51315329"/>
      </p:ext>
    </p:ext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75289" y="1507191"/>
            <a:ext cx="9664018" cy="784406"/>
          </a:xfrm>
          <a:prstGeom prst="rect">
            <a:avLst/>
          </a:prstGeom>
        </p:spPr>
        <p:txBody>
          <a:bodyPr vert="horz" wrap="square" lIns="0" tIns="45300" rIns="0" bIns="0" numCol="1" rtlCol="0" anchor="ctr" anchorCtr="0" compatLnSpc="1">
            <a:prstTxWarp prst="textNoShape">
              <a:avLst/>
            </a:prstTxWarp>
            <a:spAutoFit/>
          </a:bodyPr>
          <a:lstStyle/>
          <a:p>
            <a:pPr marL="37750">
              <a:lnSpc>
                <a:spcPct val="100000"/>
              </a:lnSpc>
              <a:spcBef>
                <a:spcPts val="356"/>
              </a:spcBef>
            </a:pPr>
            <a:r>
              <a:rPr spc="-104" dirty="0"/>
              <a:t>Future</a:t>
            </a:r>
            <a:r>
              <a:rPr spc="416" dirty="0"/>
              <a:t> </a:t>
            </a:r>
            <a:r>
              <a:rPr spc="-164" dirty="0"/>
              <a:t>and</a:t>
            </a:r>
            <a:r>
              <a:rPr spc="416" dirty="0"/>
              <a:t> </a:t>
            </a:r>
            <a:r>
              <a:rPr spc="14" dirty="0"/>
              <a:t>Ethics</a:t>
            </a:r>
            <a:r>
              <a:rPr spc="416" dirty="0"/>
              <a:t> </a:t>
            </a:r>
            <a:r>
              <a:rPr spc="-178" dirty="0"/>
              <a:t>of</a:t>
            </a:r>
            <a:r>
              <a:rPr spc="402" dirty="0"/>
              <a:t> </a:t>
            </a:r>
            <a:r>
              <a:rPr spc="148" dirty="0"/>
              <a:t>AI</a:t>
            </a:r>
          </a:p>
        </p:txBody>
      </p:sp>
      <p:sp>
        <p:nvSpPr>
          <p:cNvPr id="4" name="object 4"/>
          <p:cNvSpPr txBox="1"/>
          <p:nvPr/>
        </p:nvSpPr>
        <p:spPr>
          <a:xfrm>
            <a:off x="1586155" y="3264038"/>
            <a:ext cx="10834382" cy="1123788"/>
          </a:xfrm>
          <a:prstGeom prst="rect">
            <a:avLst/>
          </a:prstGeom>
        </p:spPr>
        <p:txBody>
          <a:bodyPr vert="horz" wrap="square" lIns="0" tIns="128352" rIns="0" bIns="0" rtlCol="0">
            <a:spAutoFit/>
          </a:bodyPr>
          <a:lstStyle/>
          <a:p>
            <a:pPr marL="113248" marR="2825546">
              <a:lnSpc>
                <a:spcPct val="121100"/>
              </a:lnSpc>
              <a:spcBef>
                <a:spcPts val="60"/>
              </a:spcBef>
            </a:pPr>
            <a:r>
              <a:rPr sz="2800" dirty="0">
                <a:solidFill>
                  <a:schemeClr val="bg1"/>
                </a:solidFill>
                <a:latin typeface="Arial" panose="020B0604020202020204" pitchFamily="34" charset="0"/>
                <a:ea typeface="+mn-ea"/>
                <a:cs typeface="Arial" panose="020B0604020202020204" pitchFamily="34" charset="0"/>
              </a:rPr>
              <a:t>Whose values/goals will they use? (Why?)  Will we need a new ethics of AI?</a:t>
            </a:r>
            <a:endParaRPr lang="en-US" sz="2800" dirty="0">
              <a:solidFill>
                <a:schemeClr val="bg1"/>
              </a:solidFill>
              <a:latin typeface="Arial" panose="020B0604020202020204" pitchFamily="34" charset="0"/>
              <a:ea typeface="+mn-ea"/>
              <a:cs typeface="Arial" panose="020B0604020202020204" pitchFamily="34" charset="0"/>
            </a:endParaRPr>
          </a:p>
        </p:txBody>
      </p:sp>
      <p:sp>
        <p:nvSpPr>
          <p:cNvPr id="14" name="object 12">
            <a:extLst>
              <a:ext uri="{FF2B5EF4-FFF2-40B4-BE49-F238E27FC236}">
                <a16:creationId xmlns:a16="http://schemas.microsoft.com/office/drawing/2014/main" id="{2EEA8A26-3F05-4E99-9EEC-873D33110515}"/>
              </a:ext>
            </a:extLst>
          </p:cNvPr>
          <p:cNvSpPr txBox="1">
            <a:spLocks/>
          </p:cNvSpPr>
          <p:nvPr/>
        </p:nvSpPr>
        <p:spPr>
          <a:xfrm flipH="1">
            <a:off x="3993033" y="8214375"/>
            <a:ext cx="8313202" cy="1130867"/>
          </a:xfrm>
          <a:prstGeom prst="rect">
            <a:avLst/>
          </a:prstGeom>
        </p:spPr>
        <p:txBody>
          <a:bodyPr vert="horz" wrap="square" lIns="0" tIns="22650" rIns="0" bIns="0"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37750">
              <a:spcBef>
                <a:spcPts val="178"/>
              </a:spcBef>
            </a:pPr>
            <a:r>
              <a:rPr lang="en-US" sz="3600" b="1" spc="194" dirty="0">
                <a:solidFill>
                  <a:schemeClr val="bg1"/>
                </a:solidFill>
                <a:latin typeface="Calibri"/>
                <a:cs typeface="Calibri"/>
              </a:rPr>
              <a:t>©</a:t>
            </a:r>
            <a:r>
              <a:rPr lang="en-US" sz="3600" spc="194" dirty="0">
                <a:solidFill>
                  <a:schemeClr val="bg1"/>
                </a:solidFill>
              </a:rPr>
              <a:t>D.L. </a:t>
            </a:r>
            <a:r>
              <a:rPr lang="en-US" sz="3600" spc="-104" dirty="0">
                <a:solidFill>
                  <a:schemeClr val="bg1"/>
                </a:solidFill>
              </a:rPr>
              <a:t>Poole </a:t>
            </a:r>
            <a:r>
              <a:rPr lang="en-US" sz="3600" spc="-164" dirty="0">
                <a:solidFill>
                  <a:schemeClr val="bg1"/>
                </a:solidFill>
              </a:rPr>
              <a:t>and </a:t>
            </a:r>
            <a:r>
              <a:rPr lang="en-US" sz="3600" spc="60" dirty="0">
                <a:solidFill>
                  <a:schemeClr val="bg1"/>
                </a:solidFill>
              </a:rPr>
              <a:t>A.K. </a:t>
            </a:r>
            <a:r>
              <a:rPr lang="en-US" sz="3600" spc="-134" dirty="0">
                <a:solidFill>
                  <a:schemeClr val="bg1"/>
                </a:solidFill>
              </a:rPr>
              <a:t>Mackworth</a:t>
            </a:r>
            <a:r>
              <a:rPr lang="en-US" sz="3600" spc="-60" dirty="0">
                <a:solidFill>
                  <a:schemeClr val="bg1"/>
                </a:solidFill>
              </a:rPr>
              <a:t> </a:t>
            </a:r>
            <a:r>
              <a:rPr lang="en-US" sz="3600" spc="-134" dirty="0">
                <a:solidFill>
                  <a:schemeClr val="bg1"/>
                </a:solidFill>
              </a:rPr>
              <a:t>2010-2020</a:t>
            </a:r>
          </a:p>
        </p:txBody>
      </p:sp>
    </p:spTree>
    <p:extLst>
      <p:ext uri="{BB962C8B-B14F-4D97-AF65-F5344CB8AC3E}">
        <p14:creationId xmlns:p14="http://schemas.microsoft.com/office/powerpoint/2010/main" val="1134041945"/>
      </p:ext>
    </p:extLst>
  </p:cSld>
  <p:clrMapOvr>
    <a:masterClrMapping/>
  </p:clrMapOvr>
  <p:transition>
    <p:cut/>
  </p:transition>
</p:sld>
</file>

<file path=ppt/theme/theme1.xml><?xml version="1.0" encoding="utf-8"?>
<a:theme xmlns:a="http://schemas.openxmlformats.org/drawingml/2006/main" name="Title &amp; Bullet">
  <a:themeElements>
    <a:clrScheme name="Custom 1">
      <a:dk1>
        <a:srgbClr val="CDCDCD"/>
      </a:dk1>
      <a:lt1>
        <a:srgbClr val="FFFFFF"/>
      </a:lt1>
      <a:dk2>
        <a:srgbClr val="000000"/>
      </a:dk2>
      <a:lt2>
        <a:srgbClr val="76B900"/>
      </a:lt2>
      <a:accent1>
        <a:srgbClr val="008564"/>
      </a:accent1>
      <a:accent2>
        <a:srgbClr val="5D1682"/>
      </a:accent2>
      <a:accent3>
        <a:srgbClr val="890C58"/>
      </a:accent3>
      <a:accent4>
        <a:srgbClr val="5E5E5E"/>
      </a:accent4>
      <a:accent5>
        <a:srgbClr val="8C8C8C"/>
      </a:accent5>
      <a:accent6>
        <a:srgbClr val="0071C5"/>
      </a:accent6>
      <a:hlink>
        <a:srgbClr val="76B900"/>
      </a:hlink>
      <a:folHlink>
        <a:srgbClr val="76B900"/>
      </a:folHlink>
    </a:clrScheme>
    <a:fontScheme name="Opulent">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4"/>
          </a:solidFill>
        </a:ln>
      </a:spPr>
      <a:bodyPr/>
      <a:lstStyle/>
      <a:style>
        <a:lnRef idx="1">
          <a:schemeClr val="accent1"/>
        </a:lnRef>
        <a:fillRef idx="0">
          <a:schemeClr val="accent1"/>
        </a:fillRef>
        <a:effectRef idx="0">
          <a:schemeClr val="accent1"/>
        </a:effectRef>
        <a:fontRef idx="minor">
          <a:schemeClr val="tx1"/>
        </a:fontRef>
      </a:style>
    </a:lnDef>
    <a:txDef>
      <a:spPr>
        <a:noFill/>
        <a:ln w="6350">
          <a:noFill/>
        </a:ln>
      </a:spPr>
      <a:bodyPr wrap="none" rtlCol="0" anchor="ctr">
        <a:spAutoFit/>
      </a:bodyPr>
      <a:lstStyle>
        <a:defPPr algn="ctr">
          <a:lnSpc>
            <a:spcPct val="90000"/>
          </a:lnSpc>
          <a:defRPr sz="1600" dirty="0" err="1" smtClean="0">
            <a:solidFill>
              <a:schemeClr val="bg1"/>
            </a:solidFill>
            <a:latin typeface="Trebuchet MS" panose="020B06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txDef>
  </a:objectDefaults>
  <a:extraClrSchemeLst>
    <a:extraClrScheme>
      <a:clrScheme name="PPT_Template_Corp_16x9_rev2 1">
        <a:dk1>
          <a:srgbClr val="808080"/>
        </a:dk1>
        <a:lt1>
          <a:srgbClr val="FFFFFF"/>
        </a:lt1>
        <a:dk2>
          <a:srgbClr val="000000"/>
        </a:dk2>
        <a:lt2>
          <a:srgbClr val="B9E700"/>
        </a:lt2>
        <a:accent1>
          <a:srgbClr val="33CCCC"/>
        </a:accent1>
        <a:accent2>
          <a:srgbClr val="FF9933"/>
        </a:accent2>
        <a:accent3>
          <a:srgbClr val="AAAAAA"/>
        </a:accent3>
        <a:accent4>
          <a:srgbClr val="DADADA"/>
        </a:accent4>
        <a:accent5>
          <a:srgbClr val="ADE2E2"/>
        </a:accent5>
        <a:accent6>
          <a:srgbClr val="E78A2D"/>
        </a:accent6>
        <a:hlink>
          <a:srgbClr val="99CCFF"/>
        </a:hlink>
        <a:folHlink>
          <a:srgbClr val="0000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074B55424DDA46A2D5F88A4E6A8409" ma:contentTypeVersion="16" ma:contentTypeDescription="Create a new document." ma:contentTypeScope="" ma:versionID="c18a61330e6fa6d103abce2695885716">
  <xsd:schema xmlns:xsd="http://www.w3.org/2001/XMLSchema" xmlns:xs="http://www.w3.org/2001/XMLSchema" xmlns:p="http://schemas.microsoft.com/office/2006/metadata/properties" xmlns:ns2="e42f9681-256a-46bb-8d43-d723a9a9dd0a" xmlns:ns3="adb55acf-91ac-4c47-b2b7-b7c95866bb05" targetNamespace="http://schemas.microsoft.com/office/2006/metadata/properties" ma:root="true" ma:fieldsID="5b522bcb3bbd01c572015d91d3f26f7d" ns2:_="" ns3:_="">
    <xsd:import namespace="e42f9681-256a-46bb-8d43-d723a9a9dd0a"/>
    <xsd:import namespace="adb55acf-91ac-4c47-b2b7-b7c95866bb0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2f9681-256a-46bb-8d43-d723a9a9dd0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Location" ma:index="16" nillable="true" ma:displayName="Location" ma:internalName="MediaServiceLocation" ma:readOnly="true">
      <xsd:simpleType>
        <xsd:restriction base="dms:Text"/>
      </xsd:simpleType>
    </xsd:element>
    <xsd:element name="MediaLengthInSeconds" ma:index="17"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804b2a00-2846-4002-b30b-85ebaf4c019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b55acf-91ac-4c47-b2b7-b7c95866bb05"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91899317-92f2-4c2c-8860-d4f06723e3af}" ma:internalName="TaxCatchAll" ma:showField="CatchAllData" ma:web="adb55acf-91ac-4c47-b2b7-b7c95866bb0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documentManagement>
    <TaxCatchAll xmlns="adb55acf-91ac-4c47-b2b7-b7c95866bb05" xsi:nil="true"/>
    <lcf76f155ced4ddcb4097134ff3c332f xmlns="e42f9681-256a-46bb-8d43-d723a9a9dd0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B142C84-0268-4C58-9700-621091FB458E}"/>
</file>

<file path=customXml/itemProps2.xml><?xml version="1.0" encoding="utf-8"?>
<ds:datastoreItem xmlns:ds="http://schemas.openxmlformats.org/officeDocument/2006/customXml" ds:itemID="{DF88E22E-2A4B-4FB1-9848-BF16E7DBE74B}">
  <ds:schemaRefs>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www.w3.org/XML/1998/namespace"/>
    <ds:schemaRef ds:uri="http://purl.org/dc/dcmitype/"/>
  </ds:schemaRefs>
</ds:datastoreItem>
</file>

<file path=customXml/itemProps3.xml><?xml version="1.0" encoding="utf-8"?>
<ds:datastoreItem xmlns:ds="http://schemas.openxmlformats.org/officeDocument/2006/customXml" ds:itemID="{E29B7386-0C5E-43DB-8BF1-052EEAD5F5D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114736</TotalTime>
  <Words>2032</Words>
  <Application>Microsoft Office PowerPoint</Application>
  <PresentationFormat>Custom</PresentationFormat>
  <Paragraphs>190</Paragraphs>
  <Slides>37</Slides>
  <Notes>2</Notes>
  <HiddenSlides>0</HiddenSlides>
  <MMClips>1</MMClips>
  <ScaleCrop>false</ScaleCrop>
  <HeadingPairs>
    <vt:vector size="4" baseType="variant">
      <vt:variant>
        <vt:lpstr>Theme</vt:lpstr>
      </vt:variant>
      <vt:variant>
        <vt:i4>1</vt:i4>
      </vt:variant>
      <vt:variant>
        <vt:lpstr>Slide Titles</vt:lpstr>
      </vt:variant>
      <vt:variant>
        <vt:i4>37</vt:i4>
      </vt:variant>
    </vt:vector>
  </HeadingPairs>
  <TitlesOfParts>
    <vt:vector size="38" baseType="lpstr">
      <vt:lpstr>Title &amp; Bullet</vt:lpstr>
      <vt:lpstr>Lecture 3.2 Ethics and Security</vt:lpstr>
      <vt:lpstr>PowerPoint Presentation</vt:lpstr>
      <vt:lpstr>Topics</vt:lpstr>
      <vt:lpstr>Learning Objectives</vt:lpstr>
      <vt:lpstr>Recommended Reading</vt:lpstr>
      <vt:lpstr>Will AI take over the world?</vt:lpstr>
      <vt:lpstr>Future and Ethics of AI</vt:lpstr>
      <vt:lpstr>Four Principles of Explainable AI</vt:lpstr>
      <vt:lpstr>Future and Ethics of AI</vt:lpstr>
      <vt:lpstr>Future and Ethics of AI</vt:lpstr>
      <vt:lpstr>Root of the problem</vt:lpstr>
      <vt:lpstr>Privacy and Surveillance</vt:lpstr>
      <vt:lpstr>Privacy and Surveillance</vt:lpstr>
      <vt:lpstr>How to protect privacy</vt:lpstr>
      <vt:lpstr>OpenCV Redacting an Image (CPU)</vt:lpstr>
      <vt:lpstr>DeepStream Lab - GPU</vt:lpstr>
      <vt:lpstr>Manipulation of Behavior</vt:lpstr>
      <vt:lpstr>Manipulation of behavior</vt:lpstr>
      <vt:lpstr>Human Futures (Data Markets about you)</vt:lpstr>
      <vt:lpstr>Who Wins?</vt:lpstr>
      <vt:lpstr>Transparency in AI</vt:lpstr>
      <vt:lpstr>Transparency in AI</vt:lpstr>
      <vt:lpstr>Explainable AI</vt:lpstr>
      <vt:lpstr>Human Robot Interaction</vt:lpstr>
      <vt:lpstr>Human Robot Interaction</vt:lpstr>
      <vt:lpstr>Human Robot Interaction</vt:lpstr>
      <vt:lpstr>Automation and Employment</vt:lpstr>
      <vt:lpstr>Automation and Employment</vt:lpstr>
      <vt:lpstr>Autonomous AI</vt:lpstr>
      <vt:lpstr>Autonomous Accuracy</vt:lpstr>
      <vt:lpstr>AI Policy</vt:lpstr>
      <vt:lpstr>Policies</vt:lpstr>
      <vt:lpstr>Other Resources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Jennifer Hohn</dc:creator>
  <cp:lastModifiedBy>Patty Delafuente</cp:lastModifiedBy>
  <cp:revision>3731</cp:revision>
  <dcterms:created xsi:type="dcterms:W3CDTF">2008-01-24T03:11:41Z</dcterms:created>
  <dcterms:modified xsi:type="dcterms:W3CDTF">2021-09-08T19:48:55Z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0x01010071074B55424DDA46A2D5F88A4E6A8409</vt:lpwstr>
  </property>
  <property fmtid="{D5CDD505-2E9C-101B-9397-08002B2CF9AE}" pid="3" name="MSIP_Label_6b558183-044c-4105-8d9c-cea02a2a3d86_Enabled">
    <vt:lpwstr>True</vt:lpwstr>
  </property>
  <property fmtid="{D5CDD505-2E9C-101B-9397-08002B2CF9AE}" pid="4" name="MSIP_Label_6b558183-044c-4105-8d9c-cea02a2a3d86_SiteId">
    <vt:lpwstr>43083d15-7273-40c1-b7db-39efd9ccc17a</vt:lpwstr>
  </property>
  <property fmtid="{D5CDD505-2E9C-101B-9397-08002B2CF9AE}" pid="5" name="MSIP_Label_6b558183-044c-4105-8d9c-cea02a2a3d86_Ref">
    <vt:lpwstr>https://api.informationprotection.azure.com/api/43083d15-7273-40c1-b7db-39efd9ccc17a</vt:lpwstr>
  </property>
  <property fmtid="{D5CDD505-2E9C-101B-9397-08002B2CF9AE}" pid="6" name="MSIP_Label_6b558183-044c-4105-8d9c-cea02a2a3d86_Owner">
    <vt:lpwstr>lspillman@nvidia.com</vt:lpwstr>
  </property>
  <property fmtid="{D5CDD505-2E9C-101B-9397-08002B2CF9AE}" pid="7" name="MSIP_Label_6b558183-044c-4105-8d9c-cea02a2a3d86_SetDate">
    <vt:lpwstr>2018-05-11T15:28:31.9824217-07:00</vt:lpwstr>
  </property>
  <property fmtid="{D5CDD505-2E9C-101B-9397-08002B2CF9AE}" pid="8" name="MSIP_Label_6b558183-044c-4105-8d9c-cea02a2a3d86_Name">
    <vt:lpwstr>Unrestricted</vt:lpwstr>
  </property>
  <property fmtid="{D5CDD505-2E9C-101B-9397-08002B2CF9AE}" pid="9" name="MSIP_Label_6b558183-044c-4105-8d9c-cea02a2a3d86_Application">
    <vt:lpwstr>Microsoft Azure Information Protection</vt:lpwstr>
  </property>
  <property fmtid="{D5CDD505-2E9C-101B-9397-08002B2CF9AE}" pid="10" name="MSIP_Label_6b558183-044c-4105-8d9c-cea02a2a3d86_Extended_MSFT_Method">
    <vt:lpwstr>Automatic</vt:lpwstr>
  </property>
  <property fmtid="{D5CDD505-2E9C-101B-9397-08002B2CF9AE}" pid="11" name="Sensitivity">
    <vt:lpwstr>Unrestricted</vt:lpwstr>
  </property>
</Properties>
</file>