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>
  <p:sldMasterIdLst>
    <p:sldMasterId id="2147483648" r:id="rId4"/>
    <p:sldMasterId id="2147483657" r:id="rId5"/>
  </p:sldMasterIdLst>
  <p:notesMasterIdLst>
    <p:notesMasterId r:id="rId18"/>
  </p:notesMasterIdLst>
  <p:sldIdLst>
    <p:sldId id="274" r:id="rId6"/>
    <p:sldId id="257" r:id="rId7"/>
    <p:sldId id="258" r:id="rId8"/>
    <p:sldId id="259" r:id="rId9"/>
    <p:sldId id="275" r:id="rId10"/>
    <p:sldId id="260" r:id="rId11"/>
    <p:sldId id="261" r:id="rId12"/>
    <p:sldId id="277" r:id="rId13"/>
    <p:sldId id="278" r:id="rId14"/>
    <p:sldId id="279" r:id="rId15"/>
    <p:sldId id="280" r:id="rId16"/>
    <p:sldId id="276" r:id="rId17"/>
  </p:sldIdLst>
  <p:sldSz cx="18288000" cy="10287000"/>
  <p:notesSz cx="7010400" cy="92964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orient="horz" pos="5083">
          <p15:clr>
            <a:srgbClr val="A4A3A4"/>
          </p15:clr>
        </p15:guide>
        <p15:guide id="3" orient="horz" pos="5315">
          <p15:clr>
            <a:srgbClr val="A4A3A4"/>
          </p15:clr>
        </p15:guide>
        <p15:guide id="4" pos="9092">
          <p15:clr>
            <a:srgbClr val="A4A3A4"/>
          </p15:clr>
        </p15:guide>
        <p15:guide id="5" orient="horz" pos="1625">
          <p15:clr>
            <a:srgbClr val="A4A3A4"/>
          </p15:clr>
        </p15:guide>
        <p15:guide id="6" pos="576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ustin Franklin" initials="DF" lastIdx="2" clrIdx="0">
    <p:extLst>
      <p:ext uri="{19B8F6BF-5375-455C-9EA6-DF929625EA0E}">
        <p15:presenceInfo xmlns:p15="http://schemas.microsoft.com/office/powerpoint/2012/main" userId="S::dustinf@nvidia.com::1f165bb6-326c-4610-b292-af9159272b08" providerId="AD"/>
      </p:ext>
    </p:extLst>
  </p:cmAuthor>
  <p:cmAuthor id="2" name="aysemuttlu" initials="ay" lastIdx="1" clrIdx="1">
    <p:extLst>
      <p:ext uri="{19B8F6BF-5375-455C-9EA6-DF929625EA0E}">
        <p15:presenceInfo xmlns:p15="http://schemas.microsoft.com/office/powerpoint/2012/main" userId="S::aysemuttlu_gmail.com#ext#@nvidia.onmicrosoft.com::22880469-0ac1-4873-9702-4b0483f99fa6" providerId="AD"/>
      </p:ext>
    </p:extLst>
  </p:cmAuthor>
  <p:cmAuthor id="3" name="Ayşe MUTLU" initials="AM" lastIdx="1" clrIdx="2">
    <p:extLst>
      <p:ext uri="{19B8F6BF-5375-455C-9EA6-DF929625EA0E}">
        <p15:presenceInfo xmlns:p15="http://schemas.microsoft.com/office/powerpoint/2012/main" userId="ecc4f7ce024f37e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C745BB-4CB9-F66F-8A88-463D2567ED15}" v="101" dt="2022-06-03T09:50:47.139"/>
  </p1510:revLst>
</p1510:revInfo>
</file>

<file path=ppt/tableStyles.xml><?xml version="1.0" encoding="utf-8"?>
<a:tblStyleLst xmlns:a="http://schemas.openxmlformats.org/drawingml/2006/main" def="{8CBDCCC6-BA35-4F3B-A010-CF2EB23F0A53}">
  <a:tblStyle styleId="{8CBDCCC6-BA35-4F3B-A010-CF2EB23F0A53}" styleName="Table_0">
    <a:wholeTbl>
      <a:tcTxStyle b="off" i="off">
        <a:font>
          <a:latin typeface="Trebuchet MS"/>
          <a:ea typeface="Trebuchet MS"/>
          <a:cs typeface="Trebuchet MS"/>
        </a:font>
        <a:srgbClr val="CDCDCD"/>
      </a:tcTxStyle>
      <a:tcStyle>
        <a:tcBdr>
          <a:lef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DEA"/>
          </a:solidFill>
        </a:fill>
      </a:tcStyle>
    </a:wholeTbl>
    <a:band1H>
      <a:tcTxStyle/>
      <a:tcStyle>
        <a:tcBdr/>
        <a:fill>
          <a:solidFill>
            <a:srgbClr val="CAD8D2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AD8D2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/>
        <a:fill>
          <a:solidFill>
            <a:srgbClr val="008564"/>
          </a:solidFill>
        </a:fill>
      </a:tcStyle>
    </a:lastCol>
    <a:firstCol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/>
        <a:fill>
          <a:solidFill>
            <a:srgbClr val="008564"/>
          </a:solidFill>
        </a:fill>
      </a:tcStyle>
    </a:firstCol>
    <a:la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top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008564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Trebuchet MS"/>
          <a:ea typeface="Trebuchet MS"/>
          <a:cs typeface="Trebuchet MS"/>
        </a:font>
        <a:srgbClr val="FFFFFF"/>
      </a:tcTxStyle>
      <a:tcStyle>
        <a:tcBdr>
          <a:bottom>
            <a:ln w="381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008564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754" y="82"/>
      </p:cViewPr>
      <p:guideLst>
        <p:guide orient="horz" pos="2193"/>
        <p:guide orient="horz" pos="5083"/>
        <p:guide orient="horz" pos="5315"/>
        <p:guide pos="9092"/>
        <p:guide orient="horz" pos="1625"/>
        <p:guide pos="576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ysemuttlu" userId="S::aysemuttlu_gmail.com#ext#@nvidia.onmicrosoft.com::22880469-0ac1-4873-9702-4b0483f99fa6" providerId="AD" clId="Web-{B2C745BB-4CB9-F66F-8A88-463D2567ED15}"/>
    <pc:docChg chg="addSld modSld sldOrd">
      <pc:chgData name="aysemuttlu" userId="S::aysemuttlu_gmail.com#ext#@nvidia.onmicrosoft.com::22880469-0ac1-4873-9702-4b0483f99fa6" providerId="AD" clId="Web-{B2C745BB-4CB9-F66F-8A88-463D2567ED15}" dt="2022-06-03T09:50:47.139" v="92" actId="20577"/>
      <pc:docMkLst>
        <pc:docMk/>
      </pc:docMkLst>
      <pc:sldChg chg="ord">
        <pc:chgData name="aysemuttlu" userId="S::aysemuttlu_gmail.com#ext#@nvidia.onmicrosoft.com::22880469-0ac1-4873-9702-4b0483f99fa6" providerId="AD" clId="Web-{B2C745BB-4CB9-F66F-8A88-463D2567ED15}" dt="2022-06-03T09:22:46.843" v="0"/>
        <pc:sldMkLst>
          <pc:docMk/>
          <pc:sldMk cId="0" sldId="275"/>
        </pc:sldMkLst>
      </pc:sldChg>
      <pc:sldChg chg="delSp modSp new">
        <pc:chgData name="aysemuttlu" userId="S::aysemuttlu_gmail.com#ext#@nvidia.onmicrosoft.com::22880469-0ac1-4873-9702-4b0483f99fa6" providerId="AD" clId="Web-{B2C745BB-4CB9-F66F-8A88-463D2567ED15}" dt="2022-06-03T09:50:03.482" v="80" actId="20577"/>
        <pc:sldMkLst>
          <pc:docMk/>
          <pc:sldMk cId="2600266935" sldId="277"/>
        </pc:sldMkLst>
        <pc:spChg chg="mod">
          <ac:chgData name="aysemuttlu" userId="S::aysemuttlu_gmail.com#ext#@nvidia.onmicrosoft.com::22880469-0ac1-4873-9702-4b0483f99fa6" providerId="AD" clId="Web-{B2C745BB-4CB9-F66F-8A88-463D2567ED15}" dt="2022-06-03T09:47:23.807" v="31" actId="20577"/>
          <ac:spMkLst>
            <pc:docMk/>
            <pc:sldMk cId="2600266935" sldId="277"/>
            <ac:spMk id="2" creationId="{CD8D6230-75E6-E614-A92B-E6FA06DA3BDC}"/>
          </ac:spMkLst>
        </pc:spChg>
        <pc:spChg chg="mod">
          <ac:chgData name="aysemuttlu" userId="S::aysemuttlu_gmail.com#ext#@nvidia.onmicrosoft.com::22880469-0ac1-4873-9702-4b0483f99fa6" providerId="AD" clId="Web-{B2C745BB-4CB9-F66F-8A88-463D2567ED15}" dt="2022-06-03T09:50:03.482" v="80" actId="20577"/>
          <ac:spMkLst>
            <pc:docMk/>
            <pc:sldMk cId="2600266935" sldId="277"/>
            <ac:spMk id="3" creationId="{81E5444B-CBDC-B23B-15A0-678D18E2C96D}"/>
          </ac:spMkLst>
        </pc:spChg>
        <pc:spChg chg="del">
          <ac:chgData name="aysemuttlu" userId="S::aysemuttlu_gmail.com#ext#@nvidia.onmicrosoft.com::22880469-0ac1-4873-9702-4b0483f99fa6" providerId="AD" clId="Web-{B2C745BB-4CB9-F66F-8A88-463D2567ED15}" dt="2022-06-03T09:47:20.995" v="30"/>
          <ac:spMkLst>
            <pc:docMk/>
            <pc:sldMk cId="2600266935" sldId="277"/>
            <ac:spMk id="4" creationId="{702F57F9-734D-F98E-FBFB-7CA953F8F7E9}"/>
          </ac:spMkLst>
        </pc:spChg>
      </pc:sldChg>
      <pc:sldChg chg="delSp modSp new">
        <pc:chgData name="aysemuttlu" userId="S::aysemuttlu_gmail.com#ext#@nvidia.onmicrosoft.com::22880469-0ac1-4873-9702-4b0483f99fa6" providerId="AD" clId="Web-{B2C745BB-4CB9-F66F-8A88-463D2567ED15}" dt="2022-06-03T09:50:35.014" v="89" actId="20577"/>
        <pc:sldMkLst>
          <pc:docMk/>
          <pc:sldMk cId="488556987" sldId="278"/>
        </pc:sldMkLst>
        <pc:spChg chg="mod">
          <ac:chgData name="aysemuttlu" userId="S::aysemuttlu_gmail.com#ext#@nvidia.onmicrosoft.com::22880469-0ac1-4873-9702-4b0483f99fa6" providerId="AD" clId="Web-{B2C745BB-4CB9-F66F-8A88-463D2567ED15}" dt="2022-06-03T09:47:38.136" v="35" actId="20577"/>
          <ac:spMkLst>
            <pc:docMk/>
            <pc:sldMk cId="488556987" sldId="278"/>
            <ac:spMk id="2" creationId="{4DAB10FB-F1FE-83D2-3ED9-06544FA422C8}"/>
          </ac:spMkLst>
        </pc:spChg>
        <pc:spChg chg="mod">
          <ac:chgData name="aysemuttlu" userId="S::aysemuttlu_gmail.com#ext#@nvidia.onmicrosoft.com::22880469-0ac1-4873-9702-4b0483f99fa6" providerId="AD" clId="Web-{B2C745BB-4CB9-F66F-8A88-463D2567ED15}" dt="2022-06-03T09:50:35.014" v="89" actId="20577"/>
          <ac:spMkLst>
            <pc:docMk/>
            <pc:sldMk cId="488556987" sldId="278"/>
            <ac:spMk id="3" creationId="{812A344D-ADC1-4556-93BC-BD1DA6F2562F}"/>
          </ac:spMkLst>
        </pc:spChg>
        <pc:spChg chg="del">
          <ac:chgData name="aysemuttlu" userId="S::aysemuttlu_gmail.com#ext#@nvidia.onmicrosoft.com::22880469-0ac1-4873-9702-4b0483f99fa6" providerId="AD" clId="Web-{B2C745BB-4CB9-F66F-8A88-463D2567ED15}" dt="2022-06-03T09:47:27.729" v="32"/>
          <ac:spMkLst>
            <pc:docMk/>
            <pc:sldMk cId="488556987" sldId="278"/>
            <ac:spMk id="4" creationId="{81E3319C-F16D-5979-F9F6-4EF37631E6C7}"/>
          </ac:spMkLst>
        </pc:spChg>
      </pc:sldChg>
      <pc:sldChg chg="addSp delSp modSp new">
        <pc:chgData name="aysemuttlu" userId="S::aysemuttlu_gmail.com#ext#@nvidia.onmicrosoft.com::22880469-0ac1-4873-9702-4b0483f99fa6" providerId="AD" clId="Web-{B2C745BB-4CB9-F66F-8A88-463D2567ED15}" dt="2022-06-03T09:50:47.139" v="92" actId="20577"/>
        <pc:sldMkLst>
          <pc:docMk/>
          <pc:sldMk cId="3935436147" sldId="279"/>
        </pc:sldMkLst>
        <pc:spChg chg="mod">
          <ac:chgData name="aysemuttlu" userId="S::aysemuttlu_gmail.com#ext#@nvidia.onmicrosoft.com::22880469-0ac1-4873-9702-4b0483f99fa6" providerId="AD" clId="Web-{B2C745BB-4CB9-F66F-8A88-463D2567ED15}" dt="2022-06-03T09:50:47.139" v="92" actId="20577"/>
          <ac:spMkLst>
            <pc:docMk/>
            <pc:sldMk cId="3935436147" sldId="279"/>
            <ac:spMk id="2" creationId="{305121E3-A15B-CDCF-8609-DA13B2B2E744}"/>
          </ac:spMkLst>
        </pc:spChg>
        <pc:spChg chg="mod">
          <ac:chgData name="aysemuttlu" userId="S::aysemuttlu_gmail.com#ext#@nvidia.onmicrosoft.com::22880469-0ac1-4873-9702-4b0483f99fa6" providerId="AD" clId="Web-{B2C745BB-4CB9-F66F-8A88-463D2567ED15}" dt="2022-06-03T09:47:48.745" v="42" actId="20577"/>
          <ac:spMkLst>
            <pc:docMk/>
            <pc:sldMk cId="3935436147" sldId="279"/>
            <ac:spMk id="3" creationId="{B6DBD4E3-53ED-3182-8DD8-E0DE8401E14E}"/>
          </ac:spMkLst>
        </pc:spChg>
        <pc:spChg chg="del">
          <ac:chgData name="aysemuttlu" userId="S::aysemuttlu_gmail.com#ext#@nvidia.onmicrosoft.com::22880469-0ac1-4873-9702-4b0483f99fa6" providerId="AD" clId="Web-{B2C745BB-4CB9-F66F-8A88-463D2567ED15}" dt="2022-06-03T09:47:41.151" v="36"/>
          <ac:spMkLst>
            <pc:docMk/>
            <pc:sldMk cId="3935436147" sldId="279"/>
            <ac:spMk id="4" creationId="{14F8B216-BAEE-692B-1916-8CD9914D87D5}"/>
          </ac:spMkLst>
        </pc:spChg>
        <pc:picChg chg="add mod">
          <ac:chgData name="aysemuttlu" userId="S::aysemuttlu_gmail.com#ext#@nvidia.onmicrosoft.com::22880469-0ac1-4873-9702-4b0483f99fa6" providerId="AD" clId="Web-{B2C745BB-4CB9-F66F-8A88-463D2567ED15}" dt="2022-06-03T09:50:41.061" v="91" actId="1076"/>
          <ac:picMkLst>
            <pc:docMk/>
            <pc:sldMk cId="3935436147" sldId="279"/>
            <ac:picMk id="5" creationId="{798B72B2-36E4-C6FF-1F9C-30D35435A548}"/>
          </ac:picMkLst>
        </pc:picChg>
      </pc:sldChg>
      <pc:sldChg chg="addSp delSp modSp new">
        <pc:chgData name="aysemuttlu" userId="S::aysemuttlu_gmail.com#ext#@nvidia.onmicrosoft.com::22880469-0ac1-4873-9702-4b0483f99fa6" providerId="AD" clId="Web-{B2C745BB-4CB9-F66F-8A88-463D2567ED15}" dt="2022-06-03T09:48:02.371" v="51" actId="1076"/>
        <pc:sldMkLst>
          <pc:docMk/>
          <pc:sldMk cId="831207854" sldId="280"/>
        </pc:sldMkLst>
        <pc:spChg chg="mod">
          <ac:chgData name="aysemuttlu" userId="S::aysemuttlu_gmail.com#ext#@nvidia.onmicrosoft.com::22880469-0ac1-4873-9702-4b0483f99fa6" providerId="AD" clId="Web-{B2C745BB-4CB9-F66F-8A88-463D2567ED15}" dt="2022-06-03T09:47:55.652" v="47" actId="20577"/>
          <ac:spMkLst>
            <pc:docMk/>
            <pc:sldMk cId="831207854" sldId="280"/>
            <ac:spMk id="2" creationId="{59811BC4-F233-4695-3F7F-FA79DD7D0414}"/>
          </ac:spMkLst>
        </pc:spChg>
        <pc:spChg chg="mod">
          <ac:chgData name="aysemuttlu" userId="S::aysemuttlu_gmail.com#ext#@nvidia.onmicrosoft.com::22880469-0ac1-4873-9702-4b0483f99fa6" providerId="AD" clId="Web-{B2C745BB-4CB9-F66F-8A88-463D2567ED15}" dt="2022-06-03T09:47:59.402" v="49" actId="20577"/>
          <ac:spMkLst>
            <pc:docMk/>
            <pc:sldMk cId="831207854" sldId="280"/>
            <ac:spMk id="3" creationId="{1694062F-D12D-4CA5-033D-CC04A920B61F}"/>
          </ac:spMkLst>
        </pc:spChg>
        <pc:spChg chg="del">
          <ac:chgData name="aysemuttlu" userId="S::aysemuttlu_gmail.com#ext#@nvidia.onmicrosoft.com::22880469-0ac1-4873-9702-4b0483f99fa6" providerId="AD" clId="Web-{B2C745BB-4CB9-F66F-8A88-463D2567ED15}" dt="2022-06-03T09:47:50.605" v="43"/>
          <ac:spMkLst>
            <pc:docMk/>
            <pc:sldMk cId="831207854" sldId="280"/>
            <ac:spMk id="4" creationId="{8EAAAEF8-1869-49C5-7941-B61E0EAC9ABC}"/>
          </ac:spMkLst>
        </pc:spChg>
        <pc:picChg chg="add mod">
          <ac:chgData name="aysemuttlu" userId="S::aysemuttlu_gmail.com#ext#@nvidia.onmicrosoft.com::22880469-0ac1-4873-9702-4b0483f99fa6" providerId="AD" clId="Web-{B2C745BB-4CB9-F66F-8A88-463D2567ED15}" dt="2022-06-03T09:48:02.371" v="51" actId="1076"/>
          <ac:picMkLst>
            <pc:docMk/>
            <pc:sldMk cId="831207854" sldId="280"/>
            <ac:picMk id="5" creationId="{CBFACE51-4B7A-AD79-D932-7BB08D49565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theme" Target="../theme/theme3.xml"/><Relationship Id="rId4" Type="http://schemas.openxmlformats.org/officeDocument/2006/relationships/image" Target="../media/image10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EditPoints="1"/>
          </p:cNvSpPr>
          <p:nvPr>
            <p:ph type="dt" idx="10"/>
          </p:nvPr>
        </p:nvSpPr>
        <p:spPr>
          <a:xfrm>
            <a:off x="330565" y="8831580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wrap="square" lIns="93175" tIns="46575" rIns="93175" bIns="46575" anchor="ctr">
            <a:noAutofit/>
          </a:bodyPr>
          <a:lstStyle>
            <a:lvl1pPr marR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1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endParaRPr/>
          </a:p>
        </p:txBody>
      </p:sp>
      <p:sp>
        <p:nvSpPr>
          <p:cNvPr id="4" name="Google Shape;4;n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/>
          </a:p>
        </p:txBody>
      </p:sp>
      <p:sp>
        <p:nvSpPr>
          <p:cNvPr id="5" name="Google Shape;5;n"/>
          <p:cNvSpPr>
            <a:spLocks noGrp="1" noEditPoints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wrap="square" lIns="93175" tIns="46575" rIns="93175" bIns="46575" anchor="t">
            <a:normAutofit/>
          </a:bodyPr>
          <a:lstStyle>
            <a:lvl1pPr marL="457200" marR="0" indent="-228600" algn="l" rtl="0">
              <a:spcBef>
                <a:spcPts val="550"/>
              </a:spcBef>
              <a:spcAft>
                <a:spcPts val="0"/>
              </a:spcAft>
              <a:buSzPts val="1400"/>
              <a:buNone/>
              <a:defRPr sz="1833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914400" marR="0" lvl="1" indent="-228600" algn="l" rtl="0">
              <a:spcBef>
                <a:spcPts val="550"/>
              </a:spcBef>
              <a:spcAft>
                <a:spcPts val="0"/>
              </a:spcAft>
              <a:buSzPts val="1400"/>
              <a:buNone/>
              <a:defRPr sz="1833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371600" marR="0" lvl="2" indent="-228600" algn="l" rtl="0">
              <a:spcBef>
                <a:spcPts val="550"/>
              </a:spcBef>
              <a:spcAft>
                <a:spcPts val="0"/>
              </a:spcAft>
              <a:buSzPts val="1400"/>
              <a:buNone/>
              <a:defRPr sz="1833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800" marR="0" lvl="3" indent="-228600" algn="l" rtl="0">
              <a:spcBef>
                <a:spcPts val="550"/>
              </a:spcBef>
              <a:spcAft>
                <a:spcPts val="0"/>
              </a:spcAft>
              <a:buSzPts val="1400"/>
              <a:buNone/>
              <a:defRPr sz="1833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286000" marR="0" lvl="4" indent="-228600" algn="l" rtl="0">
              <a:spcBef>
                <a:spcPts val="550"/>
              </a:spcBef>
              <a:spcAft>
                <a:spcPts val="0"/>
              </a:spcAft>
              <a:buSzPts val="1400"/>
              <a:buNone/>
              <a:defRPr sz="1833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endParaRPr/>
          </a:p>
        </p:txBody>
      </p:sp>
      <p:sp>
        <p:nvSpPr>
          <p:cNvPr id="6" name="Google Shape;6;n"/>
          <p:cNvSpPr>
            <a:spLocks noGrp="1" noEditPoints="1"/>
          </p:cNvSpPr>
          <p:nvPr>
            <p:ph type="sldNum" idx="12"/>
          </p:nvPr>
        </p:nvSpPr>
        <p:spPr>
          <a:xfrm>
            <a:off x="3663170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wrap="square" lIns="93175" tIns="46575" rIns="93175" bIns="46575" anchor="ctr">
            <a:noAutofit/>
          </a:bodyPr>
          <a:lstStyle/>
          <a:p>
            <a:pPr marL="0" marR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100" b="0" i="0" u="none" strike="noStrike" cap="none">
                <a:solidFill>
                  <a:schemeClr val="dk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‹#›</a:t>
            </a:fld>
            <a:endParaRPr sz="1100" b="0" i="0" u="none" strike="noStrike" cap="none">
              <a:solidFill>
                <a:schemeClr val="dk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7" name="Google Shape;7;n"/>
          <p:cNvGrpSpPr/>
          <p:nvPr/>
        </p:nvGrpSpPr>
        <p:grpSpPr>
          <a:xfrm>
            <a:off x="4394824" y="259707"/>
            <a:ext cx="2267650" cy="298438"/>
            <a:chOff x="10009693" y="1549925"/>
            <a:chExt cx="7721678" cy="1016226"/>
          </a:xfrm>
        </p:grpSpPr>
        <p:pic>
          <p:nvPicPr>
            <p:cNvPr id="8" name="Google Shape;8;n"/>
            <p:cNvPicPr preferRelativeResize="0"/>
            <p:nvPr/>
          </p:nvPicPr>
          <p:blipFill>
            <a:blip r:embed="rId2">
              <a:alphaModFix/>
            </a:blip>
            <a:srcRect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9" name="Google Shape;9;n"/>
            <p:cNvCxnSpPr/>
            <p:nvPr/>
          </p:nvCxnSpPr>
          <p:spPr>
            <a:xfrm>
              <a:off x="12472158" y="1622477"/>
              <a:ext cx="0" cy="943674"/>
            </a:xfrm>
            <a:prstGeom prst="straightConnector1">
              <a:avLst/>
            </a:prstGeom>
            <a:noFill/>
            <a:ln w="12700" cap="flat" cmpd="sng">
              <a:solidFill>
                <a:srgbClr val="383838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10" name="Google Shape;10;n" descr="A picture containing text  Description automatically generated"/>
            <p:cNvPicPr preferRelativeResize="0"/>
            <p:nvPr/>
          </p:nvPicPr>
          <p:blipFill>
            <a:blip r:embed="rId3">
              <a:alphaModFix/>
            </a:blip>
            <a:srcRect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" name="Google Shape;11;n" descr="Text  Description automatically generated"/>
            <p:cNvPicPr preferRelativeResize="0"/>
            <p:nvPr/>
          </p:nvPicPr>
          <p:blipFill>
            <a:blip r:embed="rId4">
              <a:alphaModFix/>
            </a:blip>
            <a:srcRect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2" name="Google Shape;12;n"/>
            <p:cNvCxnSpPr/>
            <p:nvPr/>
          </p:nvCxnSpPr>
          <p:spPr>
            <a:xfrm>
              <a:off x="14954400" y="1622477"/>
              <a:ext cx="0" cy="943674"/>
            </a:xfrm>
            <a:prstGeom prst="straightConnector1">
              <a:avLst/>
            </a:prstGeom>
            <a:noFill/>
            <a:ln w="12700" cap="flat" cmpd="sng">
              <a:solidFill>
                <a:srgbClr val="383838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 bg1="lt1" tx1="dk1" bg2="dk2" tx2="lt2" accent1="accent1" accent2="accent2" accent3="accent3" accent4="accent4" accent5="accent5" accent6="accent6" hlink="hlink" folHlink="folHlink"/>
  <p:notesStyle>
    <a:lvl1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 pitchFamily="34" charset="0"/>
      <a:defRPr sz="1400" b="0" i="0" u="none" strike="noStrike" cap="none">
        <a:solidFill>
          <a:srgbClr val="000000"/>
        </a:solidFill>
        <a:latin typeface="Arial" panose="020B0604020202020204" pitchFamily="34" charset="0"/>
        <a:ea typeface="Arial" panose="020B0604020202020204" pitchFamily="34" charset="0"/>
        <a:cs typeface="Arial" panose="020B0604020202020204" pitchFamily="34" charset="0"/>
        <a:sym typeface="Arial" panose="020B0604020202020204" pitchFamily="34" charset="0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 noEditPoints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31411B59-CCF3-4765-82D7-5D7A8450D610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:notes"/>
          <p:cNvSpPr>
            <a:spLocks noGrp="1" noEditPoints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3175" tIns="46575" rIns="93175" bIns="46575" anchor="t">
            <a:noAutofit/>
          </a:bodyPr>
          <a:lstStyle/>
          <a:p>
            <a:pPr marL="0" indent="0" algn="l" rtl="0">
              <a:spcBef>
                <a:spcPts val="55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2:notes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e171c6006a_0_49:notes"/>
          <p:cNvSpPr>
            <a:spLocks noGrp="1" noEditPoints="1"/>
          </p:cNvSpPr>
          <p:nvPr>
            <p:ph type="body" idx="1"/>
          </p:nvPr>
        </p:nvSpPr>
        <p:spPr>
          <a:xfrm>
            <a:off x="701040" y="4415790"/>
            <a:ext cx="5608200" cy="4183500"/>
          </a:xfrm>
          <a:prstGeom prst="rect">
            <a:avLst/>
          </a:prstGeom>
        </p:spPr>
        <p:txBody>
          <a:bodyPr wrap="square" lIns="93175" tIns="46575" rIns="93175" bIns="46575" anchor="t">
            <a:noAutofit/>
          </a:bodyPr>
          <a:lstStyle/>
          <a:p>
            <a:pPr marL="0" indent="0" algn="l" rtl="0">
              <a:spcBef>
                <a:spcPts val="55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ge171c6006a_0_49:notes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e171c6006a_0_43:notes"/>
          <p:cNvSpPr>
            <a:spLocks noGrp="1" noEditPoints="1"/>
          </p:cNvSpPr>
          <p:nvPr>
            <p:ph type="body" idx="1"/>
          </p:nvPr>
        </p:nvSpPr>
        <p:spPr>
          <a:xfrm>
            <a:off x="701040" y="4415790"/>
            <a:ext cx="5608200" cy="4183500"/>
          </a:xfrm>
          <a:prstGeom prst="rect">
            <a:avLst/>
          </a:prstGeom>
        </p:spPr>
        <p:txBody>
          <a:bodyPr wrap="square" lIns="93175" tIns="46575" rIns="93175" bIns="46575" anchor="t">
            <a:noAutofit/>
          </a:bodyPr>
          <a:lstStyle/>
          <a:p>
            <a:pPr marL="0" indent="0" algn="l" rtl="0">
              <a:spcBef>
                <a:spcPts val="55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ge171c6006a_0_43:notes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 noEditPoints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1F51DEDE-42F6-4C08-ADD8-574BAD7CB922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>
            <a:spLocks noGrp="1" noEditPoints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3175" tIns="46575" rIns="93175" bIns="46575" anchor="t">
            <a:noAutofit/>
          </a:bodyPr>
          <a:lstStyle/>
          <a:p>
            <a:pPr marL="0" indent="0" algn="l" rtl="0">
              <a:spcBef>
                <a:spcPts val="55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4:notes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e171c6006a_0_0:notes"/>
          <p:cNvSpPr>
            <a:spLocks noGrp="1" noEditPoints="1"/>
          </p:cNvSpPr>
          <p:nvPr>
            <p:ph type="body" idx="1"/>
          </p:nvPr>
        </p:nvSpPr>
        <p:spPr>
          <a:xfrm>
            <a:off x="701040" y="4415790"/>
            <a:ext cx="5608200" cy="4183500"/>
          </a:xfrm>
          <a:prstGeom prst="rect">
            <a:avLst/>
          </a:prstGeom>
        </p:spPr>
        <p:txBody>
          <a:bodyPr wrap="square" lIns="93175" tIns="46575" rIns="93175" bIns="46575" anchor="t">
            <a:noAutofit/>
          </a:bodyPr>
          <a:lstStyle/>
          <a:p>
            <a:pPr marL="0" indent="0" algn="l" rtl="0">
              <a:spcBef>
                <a:spcPts val="55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ge171c6006a_0_0:notes"/>
          <p:cNvSpPr>
            <a:spLocks noGrp="1" noRot="1" noChangeAspect="1" noEditPoints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 noEditPoints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 noEditPoints="1"/>
          </p:cNvSpPr>
          <p:nvPr>
            <p:ph type="sldNum" idx="12"/>
          </p:nvPr>
        </p:nvSpPr>
        <p:spPr>
          <a:prstGeom prst="rect">
            <a:avLst/>
          </a:prstGeom>
        </p:spPr>
        <p:txBody>
          <a:bodyPr/>
          <a:lstStyle/>
          <a:p>
            <a:fld id="{93AA90CA-8157-40F7-AB5B-08C0EBD246A6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itle Slide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"/>
          <p:cNvSpPr>
            <a:spLocks noGrp="1" noEditPoints="1"/>
          </p:cNvSpPr>
          <p:nvPr>
            <p:ph type="title"/>
          </p:nvPr>
        </p:nvSpPr>
        <p:spPr>
          <a:xfrm>
            <a:off x="1135316" y="7175869"/>
            <a:ext cx="9692640" cy="163809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000" b="1" cap="none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23" name="Google Shape;23;p13"/>
          <p:cNvSpPr>
            <a:spLocks noGrp="1" noEditPoints="1"/>
          </p:cNvSpPr>
          <p:nvPr>
            <p:ph type="body" idx="1"/>
          </p:nvPr>
        </p:nvSpPr>
        <p:spPr>
          <a:xfrm>
            <a:off x="1156986" y="6621987"/>
            <a:ext cx="8866188" cy="47466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>
            <a:lvl1pPr marL="457200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2100"/>
              <a:buFont typeface="Arial" panose="020B0604020202020204" pitchFamily="34" charset="0"/>
              <a:buNone/>
              <a:defRPr sz="2100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</a:lvl2pPr>
            <a:lvl3pPr marL="1371600" lvl="2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</a:lvl3pPr>
            <a:lvl4pPr marL="1828800" lvl="3" indent="-342900" algn="l">
              <a:spcBef>
                <a:spcPts val="1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9pPr>
          </a:lstStyle>
          <a:p>
            <a:pPr lvl="0"/>
            <a:endParaRPr/>
          </a:p>
        </p:txBody>
      </p:sp>
      <p:grpSp>
        <p:nvGrpSpPr>
          <p:cNvPr id="24" name="Google Shape;24;p13"/>
          <p:cNvGrpSpPr/>
          <p:nvPr/>
        </p:nvGrpSpPr>
        <p:grpSpPr>
          <a:xfrm>
            <a:off x="897678" y="1356239"/>
            <a:ext cx="7123588" cy="1525760"/>
            <a:chOff x="12505237" y="1549925"/>
            <a:chExt cx="4744637" cy="1016226"/>
          </a:xfrm>
        </p:grpSpPr>
        <p:cxnSp>
          <p:nvCxnSpPr>
            <p:cNvPr id="25" name="Google Shape;25;p13"/>
            <p:cNvCxnSpPr/>
            <p:nvPr/>
          </p:nvCxnSpPr>
          <p:spPr>
            <a:xfrm>
              <a:off x="14927327" y="1614767"/>
              <a:ext cx="0" cy="943674"/>
            </a:xfrm>
            <a:prstGeom prst="straightConnector1">
              <a:avLst/>
            </a:prstGeom>
            <a:noFill/>
            <a:ln w="127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26" name="Google Shape;26;p13" descr="A picture containing text  Description automatically generated"/>
            <p:cNvPicPr preferRelativeResize="0"/>
            <p:nvPr/>
          </p:nvPicPr>
          <p:blipFill>
            <a:blip r:embed="rId2">
              <a:alphaModFix/>
            </a:blip>
            <a:srcRect r="6626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7" name="Google Shape;27;p13" descr="Text  Description automatically generated"/>
            <p:cNvPicPr preferRelativeResize="0"/>
            <p:nvPr/>
          </p:nvPicPr>
          <p:blipFill>
            <a:blip r:embed="rId3">
              <a:alphaModFix/>
            </a:blip>
            <a:srcRect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8" name="Google Shape;28;p13"/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/>
            <a:ahLst/>
            <a:cxnLst/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txBody>
          <a:bodyPr wrap="square" lIns="91425" tIns="45700" rIns="91425" bIns="45700" anchor="ctr">
            <a:noAutofit/>
          </a:bodyPr>
          <a:lstStyle/>
          <a:p>
            <a:pPr marL="0" marR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29" name="Google Shape;29;p13"/>
          <p:cNvCxnSpPr/>
          <p:nvPr/>
        </p:nvCxnSpPr>
        <p:spPr>
          <a:xfrm flipH="1">
            <a:off x="12801600" y="-91084"/>
            <a:ext cx="2862258" cy="10444115"/>
          </a:xfrm>
          <a:prstGeom prst="straightConnector1">
            <a:avLst/>
          </a:prstGeom>
          <a:noFill/>
          <a:ln w="63500" cap="flat" cmpd="sng">
            <a:solidFill>
              <a:srgbClr val="EE8D00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0" name="Google Shape;30;p13" descr="A picture containing text  Description automatically generated"/>
          <p:cNvPicPr preferRelativeResize="0"/>
          <p:nvPr/>
        </p:nvPicPr>
        <p:blipFill>
          <a:blip r:embed="rId4">
            <a:alphaModFix/>
          </a:blip>
          <a:srcRect l="21859" t="29480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 noEditPoints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/>
          <p:cNvSpPr>
            <a:spLocks noGrp="1" noEditPoints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Freeform: Shape 18"/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/>
            <a:ahLst/>
            <a:cxnLst/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15" descr="A picture containing text  Description automatically generated"/>
            <p:cNvPicPr>
              <a:picLocks noChangeAspect="1"/>
            </p:cNvPicPr>
            <p:nvPr userDrawn="1"/>
          </p:nvPicPr>
          <p:blipFill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8" name="Picture 17" descr="Text  Description automatically generated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pic>
        <p:nvPicPr>
          <p:cNvPr id="12" name="Picture 11" descr="Logo  Description automatically generated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 noEditPoints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 noEditPoints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  Description automatically generated"/>
            <p:cNvPicPr>
              <a:picLocks noChangeAspect="1"/>
            </p:cNvPicPr>
            <p:nvPr userDrawn="1"/>
          </p:nvPicPr>
          <p:blipFill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2" name="Picture 11" descr="Text  Description automatically generated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sp>
        <p:nvSpPr>
          <p:cNvPr id="14" name="Freeform: Shape 13"/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/>
            <a:ahLst/>
            <a:cxnLst/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A picture containing text  Description automatically generated"/>
          <p:cNvPicPr>
            <a:picLocks noChangeAspect="1"/>
          </p:cNvPicPr>
          <p:nvPr/>
        </p:nvPicPr>
        <p:blipFill>
          <a:blip r:embed="rId4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 noEditPoints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6"/>
          <p:cNvSpPr>
            <a:spLocks noGrp="1" noEditPoints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reeform: Shape 18"/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/>
            <a:ahLst/>
            <a:cxnLst/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/>
          <p:cNvCxnSpPr/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icture containing text  Description automatically generated"/>
          <p:cNvPicPr>
            <a:picLocks noChangeAspect="1"/>
          </p:cNvPicPr>
          <p:nvPr userDrawn="1"/>
        </p:nvPicPr>
        <p:blipFill>
          <a:blip r:embed="rId2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15" descr="A picture containing text  Description automatically generated"/>
            <p:cNvPicPr>
              <a:picLocks noChangeAspect="1"/>
            </p:cNvPicPr>
            <p:nvPr userDrawn="1"/>
          </p:nvPicPr>
          <p:blipFill>
            <a:blip r:embed="rId3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8" name="Picture 17" descr="Text  Description automatically generated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 title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 hasCustomPrompt="1"/>
          </p:nvPr>
        </p:nvSpPr>
        <p:spPr>
          <a:xfrm>
            <a:off x="808301" y="747664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831977" y="3186797"/>
            <a:ext cx="16581120" cy="6198208"/>
          </a:xfrm>
        </p:spPr>
        <p:txBody>
          <a:bodyPr/>
          <a:lstStyle>
            <a:lvl1pPr marL="0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33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Text Placeholder 4"/>
          <p:cNvSpPr>
            <a:spLocks noGrp="1" noEditPoints="1"/>
          </p:cNvSpPr>
          <p:nvPr>
            <p:ph type="body" sz="quarter" idx="10"/>
          </p:nvPr>
        </p:nvSpPr>
        <p:spPr>
          <a:xfrm>
            <a:off x="825331" y="1741489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 hasCustomPrompt="1"/>
          </p:nvPr>
        </p:nvSpPr>
        <p:spPr>
          <a:xfrm>
            <a:off x="806936" y="747428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824728" y="3189912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 noEditPoints="1"/>
          </p:cNvSpPr>
          <p:nvPr>
            <p:ph type="body" sz="quarter" idx="10"/>
          </p:nvPr>
        </p:nvSpPr>
        <p:spPr>
          <a:xfrm>
            <a:off x="824728" y="1739896"/>
            <a:ext cx="16607858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n Brand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 hasCustomPrompt="1"/>
          </p:nvPr>
        </p:nvSpPr>
        <p:spPr>
          <a:xfrm>
            <a:off x="805700" y="748506"/>
            <a:ext cx="16626840" cy="984885"/>
          </a:xfrm>
        </p:spPr>
        <p:txBody>
          <a:bodyPr/>
          <a:lstStyle>
            <a:lvl1pPr algn="l">
              <a:defRPr sz="48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819340" y="3191235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 noEditPoints="1"/>
          </p:cNvSpPr>
          <p:nvPr>
            <p:ph type="body" sz="quarter" idx="10"/>
          </p:nvPr>
        </p:nvSpPr>
        <p:spPr>
          <a:xfrm>
            <a:off x="825828" y="1740430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/>
          <p:nvPr userDrawn="1"/>
        </p:nvSpPr>
        <p:spPr bwMode="white">
          <a:xfrm>
            <a:off x="14655801" y="9389443"/>
            <a:ext cx="3632199" cy="8975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, Content - NO LOGO &amp;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 hasCustomPrompt="1"/>
          </p:nvPr>
        </p:nvSpPr>
        <p:spPr>
          <a:xfrm>
            <a:off x="806618" y="744037"/>
            <a:ext cx="16620988" cy="990175"/>
          </a:xfrm>
        </p:spPr>
        <p:txBody>
          <a:bodyPr/>
          <a:lstStyle>
            <a:lvl1pPr algn="l">
              <a:defRPr sz="4800" cap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 noEditPoints="1"/>
          </p:cNvSpPr>
          <p:nvPr>
            <p:ph idx="1"/>
          </p:nvPr>
        </p:nvSpPr>
        <p:spPr>
          <a:xfrm>
            <a:off x="853440" y="3505059"/>
            <a:ext cx="16581120" cy="6156263"/>
          </a:xfrm>
        </p:spPr>
        <p:txBody>
          <a:bodyPr/>
          <a:lstStyle>
            <a:lvl1pPr marL="0" indent="0"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accent4"/>
                </a:solidFill>
              </a:defRPr>
            </a:lvl1pPr>
            <a:lvl2pPr marL="952519" indent="0">
              <a:buClr>
                <a:schemeClr val="bg2"/>
              </a:buClr>
              <a:buSzPct val="100000"/>
              <a:buFontTx/>
              <a:buNone/>
              <a:defRPr sz="2000">
                <a:solidFill>
                  <a:schemeClr val="accent4"/>
                </a:solidFill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00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 noEditPoints="1"/>
          </p:cNvSpPr>
          <p:nvPr>
            <p:ph type="body" sz="quarter" idx="10"/>
          </p:nvPr>
        </p:nvSpPr>
        <p:spPr>
          <a:xfrm>
            <a:off x="827103" y="1740548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16446823" y="9716467"/>
            <a:ext cx="1841178" cy="5705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6458876" y="9691227"/>
            <a:ext cx="1500593" cy="396573"/>
            <a:chOff x="16458876" y="9691227"/>
            <a:chExt cx="1500593" cy="396573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>
            <a:xfrm>
              <a:off x="16458876" y="9691227"/>
              <a:ext cx="793145" cy="396573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>
            <a:xfrm>
              <a:off x="17356893" y="9798679"/>
              <a:ext cx="602576" cy="254789"/>
            </a:xfrm>
            <a:prstGeom prst="rect">
              <a:avLst/>
            </a:prstGeom>
          </p:spPr>
        </p:pic>
        <p:cxnSp>
          <p:nvCxnSpPr>
            <p:cNvPr id="9" name="Straight Connector 8"/>
            <p:cNvCxnSpPr/>
            <p:nvPr userDrawn="1"/>
          </p:nvCxnSpPr>
          <p:spPr>
            <a:xfrm>
              <a:off x="17295137" y="9792797"/>
              <a:ext cx="0" cy="196159"/>
            </a:xfrm>
            <a:prstGeom prst="line">
              <a:avLst/>
            </a:prstGeom>
            <a:ln w="635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Divider or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3193869" y="3998551"/>
            <a:ext cx="11900262" cy="2193243"/>
          </a:xfrm>
        </p:spPr>
        <p:txBody>
          <a:bodyPr anchor="t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/>
          <p:cNvSpPr/>
          <p:nvPr userDrawn="1"/>
        </p:nvSpPr>
        <p:spPr bwMode="white">
          <a:xfrm>
            <a:off x="0" y="9330779"/>
            <a:ext cx="1524000" cy="9562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 title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4"/>
          <p:cNvSpPr>
            <a:spLocks noGrp="1" noEditPoints="1"/>
          </p:cNvSpPr>
          <p:nvPr>
            <p:ph type="title"/>
          </p:nvPr>
        </p:nvSpPr>
        <p:spPr>
          <a:xfrm>
            <a:off x="808301" y="747664"/>
            <a:ext cx="16626841" cy="98488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800" cap="none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33" name="Google Shape;33;p14"/>
          <p:cNvSpPr>
            <a:spLocks noGrp="1" noEditPoints="1"/>
          </p:cNvSpPr>
          <p:nvPr>
            <p:ph type="body" idx="1"/>
          </p:nvPr>
        </p:nvSpPr>
        <p:spPr>
          <a:xfrm>
            <a:off x="831977" y="3186797"/>
            <a:ext cx="16581120" cy="619820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>
            <a:lvl1pPr marL="4572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None/>
              <a:defRPr sz="2800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371600" lvl="2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33"/>
              <a:buFont typeface="Trebuchet MS" panose="020B0603020202020204" pitchFamily="34" charset="0"/>
              <a:buNone/>
              <a:defRPr sz="1833">
                <a:solidFill>
                  <a:schemeClr val="accent4"/>
                </a:solidFill>
              </a:defRPr>
            </a:lvl3pPr>
            <a:lvl4pPr marL="1828800" lvl="3" indent="-419100" algn="l"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▪"/>
              <a:defRPr sz="3000">
                <a:solidFill>
                  <a:schemeClr val="lt1"/>
                </a:solidFill>
              </a:defRPr>
            </a:lvl4pPr>
            <a:lvl5pPr marL="2286000" lvl="4" indent="-440245" algn="l"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3333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9pPr>
          </a:lstStyle>
          <a:p>
            <a:pPr lvl="0"/>
            <a:endParaRPr/>
          </a:p>
        </p:txBody>
      </p:sp>
      <p:sp>
        <p:nvSpPr>
          <p:cNvPr id="34" name="Google Shape;34;p14"/>
          <p:cNvSpPr>
            <a:spLocks noGrp="1" noEditPoints="1"/>
          </p:cNvSpPr>
          <p:nvPr>
            <p:ph type="body" idx="2"/>
          </p:nvPr>
        </p:nvSpPr>
        <p:spPr>
          <a:xfrm>
            <a:off x="825331" y="1741489"/>
            <a:ext cx="16626841" cy="87577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>
            <a:lvl1pPr marL="457200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3000"/>
              <a:buFont typeface="Arial" panose="020B0604020202020204" pitchFamily="34" charset="0"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914400" lvl="1" indent="-22860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4667"/>
              <a:buFont typeface="Trebuchet MS" panose="020B0603020202020204" pitchFamily="34" charset="0"/>
              <a:buNone/>
              <a:defRPr sz="4667">
                <a:solidFill>
                  <a:schemeClr val="lt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371600" lvl="2" indent="-22860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4667"/>
              <a:buFont typeface="Trebuchet MS" panose="020B0603020202020204" pitchFamily="34" charset="0"/>
              <a:buNone/>
              <a:defRPr sz="4667">
                <a:solidFill>
                  <a:schemeClr val="lt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828800" lvl="3" indent="-228600" algn="ctr"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667"/>
              <a:buFont typeface="Trebuchet MS" panose="020B0603020202020204" pitchFamily="34" charset="0"/>
              <a:buNone/>
              <a:defRPr sz="4667">
                <a:solidFill>
                  <a:schemeClr val="lt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286000" lvl="4" indent="-228600" algn="ctr">
              <a:spcBef>
                <a:spcPts val="933"/>
              </a:spcBef>
              <a:spcAft>
                <a:spcPts val="0"/>
              </a:spcAft>
              <a:buClr>
                <a:schemeClr val="lt2"/>
              </a:buClr>
              <a:buSzPts val="4667"/>
              <a:buFont typeface="Trebuchet MS" panose="020B0603020202020204" pitchFamily="34" charset="0"/>
              <a:buNone/>
              <a:defRPr sz="4667">
                <a:solidFill>
                  <a:schemeClr val="lt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9pPr>
          </a:lstStyle>
          <a:p>
            <a:pPr lvl="0"/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Non Brand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5"/>
          <p:cNvSpPr>
            <a:spLocks noGrp="1" noEditPoints="1"/>
          </p:cNvSpPr>
          <p:nvPr>
            <p:ph type="title"/>
          </p:nvPr>
        </p:nvSpPr>
        <p:spPr>
          <a:xfrm>
            <a:off x="805700" y="748506"/>
            <a:ext cx="16626841" cy="98488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cap="none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37" name="Google Shape;37;p15"/>
          <p:cNvSpPr>
            <a:spLocks noGrp="1" noEditPoints="1"/>
          </p:cNvSpPr>
          <p:nvPr>
            <p:ph type="body" idx="1"/>
          </p:nvPr>
        </p:nvSpPr>
        <p:spPr>
          <a:xfrm>
            <a:off x="819340" y="3191235"/>
            <a:ext cx="16581120" cy="619820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>
            <a:lvl1pPr marL="4572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 pitchFamily="34" charset="0"/>
              <a:buNone/>
              <a:defRPr sz="2800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None/>
              <a:defRPr sz="2400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 pitchFamily="34" charset="0"/>
              <a:buNone/>
              <a:defRPr sz="2000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 panose="020B0604020202020204" pitchFamily="34" charset="0"/>
              <a:buNone/>
              <a:defRPr sz="1800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286000" lvl="4" indent="-440245" algn="l"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3333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9pPr>
          </a:lstStyle>
          <a:p>
            <a:pPr lvl="0"/>
            <a:endParaRPr/>
          </a:p>
        </p:txBody>
      </p:sp>
      <p:sp>
        <p:nvSpPr>
          <p:cNvPr id="38" name="Google Shape;38;p15"/>
          <p:cNvSpPr>
            <a:spLocks noGrp="1" noEditPoints="1"/>
          </p:cNvSpPr>
          <p:nvPr>
            <p:ph type="body" idx="2"/>
          </p:nvPr>
        </p:nvSpPr>
        <p:spPr>
          <a:xfrm>
            <a:off x="825828" y="1740430"/>
            <a:ext cx="16626841" cy="87577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>
            <a:lvl1pPr marL="457200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3000"/>
              <a:buFont typeface="Arial" panose="020B0604020202020204" pitchFamily="34" charset="0"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914400" lvl="1" indent="-22860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4667"/>
              <a:buFont typeface="Trebuchet MS" panose="020B0603020202020204" pitchFamily="34" charset="0"/>
              <a:buNone/>
              <a:defRPr sz="4667">
                <a:solidFill>
                  <a:schemeClr val="lt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371600" lvl="2" indent="-22860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4667"/>
              <a:buFont typeface="Trebuchet MS" panose="020B0603020202020204" pitchFamily="34" charset="0"/>
              <a:buNone/>
              <a:defRPr sz="4667">
                <a:solidFill>
                  <a:schemeClr val="lt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828800" lvl="3" indent="-228600" algn="ctr"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667"/>
              <a:buFont typeface="Trebuchet MS" panose="020B0603020202020204" pitchFamily="34" charset="0"/>
              <a:buNone/>
              <a:defRPr sz="4667">
                <a:solidFill>
                  <a:schemeClr val="lt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286000" lvl="4" indent="-228600" algn="ctr">
              <a:spcBef>
                <a:spcPts val="933"/>
              </a:spcBef>
              <a:spcAft>
                <a:spcPts val="0"/>
              </a:spcAft>
              <a:buClr>
                <a:schemeClr val="lt2"/>
              </a:buClr>
              <a:buSzPts val="4667"/>
              <a:buFont typeface="Trebuchet MS" panose="020B0603020202020204" pitchFamily="34" charset="0"/>
              <a:buNone/>
              <a:defRPr sz="4667">
                <a:solidFill>
                  <a:schemeClr val="lt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9pPr>
          </a:lstStyle>
          <a:p>
            <a:pPr lvl="0"/>
            <a:endParaRPr/>
          </a:p>
        </p:txBody>
      </p:sp>
      <p:sp>
        <p:nvSpPr>
          <p:cNvPr id="39" name="Google Shape;39;p15"/>
          <p:cNvSpPr/>
          <p:nvPr/>
        </p:nvSpPr>
        <p:spPr>
          <a:xfrm>
            <a:off x="14655802" y="9389443"/>
            <a:ext cx="3632199" cy="89755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>
            <a:noAutofit/>
          </a:bodyPr>
          <a:lstStyle/>
          <a:p>
            <a:pPr marL="0" marR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6"/>
          <p:cNvSpPr>
            <a:spLocks noGrp="1" noEditPoints="1"/>
          </p:cNvSpPr>
          <p:nvPr>
            <p:ph type="title"/>
          </p:nvPr>
        </p:nvSpPr>
        <p:spPr>
          <a:xfrm>
            <a:off x="806936" y="747428"/>
            <a:ext cx="16626841" cy="98488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800" cap="none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42" name="Google Shape;42;p16"/>
          <p:cNvSpPr>
            <a:spLocks noGrp="1" noEditPoints="1"/>
          </p:cNvSpPr>
          <p:nvPr>
            <p:ph type="body" idx="1"/>
          </p:nvPr>
        </p:nvSpPr>
        <p:spPr>
          <a:xfrm>
            <a:off x="824728" y="3189912"/>
            <a:ext cx="16581120" cy="619820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>
            <a:lvl1pPr marL="457200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 pitchFamily="34" charset="0"/>
              <a:buNone/>
              <a:defRPr sz="2800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 pitchFamily="34" charset="0"/>
              <a:buNone/>
              <a:defRPr sz="2400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 pitchFamily="34" charset="0"/>
              <a:buNone/>
              <a:defRPr sz="2000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350"/>
              <a:buFont typeface="Arial" panose="020B0604020202020204" pitchFamily="34" charset="0"/>
              <a:buNone/>
              <a:defRPr sz="1800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286000" lvl="4" indent="-440245" algn="l"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3333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9pPr>
          </a:lstStyle>
          <a:p>
            <a:pPr lvl="0"/>
            <a:endParaRPr/>
          </a:p>
        </p:txBody>
      </p:sp>
      <p:sp>
        <p:nvSpPr>
          <p:cNvPr id="43" name="Google Shape;43;p16"/>
          <p:cNvSpPr>
            <a:spLocks noGrp="1" noEditPoints="1"/>
          </p:cNvSpPr>
          <p:nvPr>
            <p:ph type="body" idx="2"/>
          </p:nvPr>
        </p:nvSpPr>
        <p:spPr>
          <a:xfrm>
            <a:off x="824728" y="1739896"/>
            <a:ext cx="16607858" cy="87577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>
            <a:lvl1pPr marL="457200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3000"/>
              <a:buFont typeface="Arial" panose="020B0604020202020204" pitchFamily="34" charset="0"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914400" lvl="1" indent="-22860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4667"/>
              <a:buFont typeface="Trebuchet MS" panose="020B0603020202020204" pitchFamily="34" charset="0"/>
              <a:buNone/>
              <a:defRPr sz="4667">
                <a:solidFill>
                  <a:schemeClr val="lt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371600" lvl="2" indent="-22860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4667"/>
              <a:buFont typeface="Trebuchet MS" panose="020B0603020202020204" pitchFamily="34" charset="0"/>
              <a:buNone/>
              <a:defRPr sz="4667">
                <a:solidFill>
                  <a:schemeClr val="lt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828800" lvl="3" indent="-228600" algn="ctr"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667"/>
              <a:buFont typeface="Trebuchet MS" panose="020B0603020202020204" pitchFamily="34" charset="0"/>
              <a:buNone/>
              <a:defRPr sz="4667">
                <a:solidFill>
                  <a:schemeClr val="lt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286000" lvl="4" indent="-228600" algn="ctr">
              <a:spcBef>
                <a:spcPts val="933"/>
              </a:spcBef>
              <a:spcAft>
                <a:spcPts val="0"/>
              </a:spcAft>
              <a:buClr>
                <a:schemeClr val="lt2"/>
              </a:buClr>
              <a:buSzPts val="4667"/>
              <a:buFont typeface="Trebuchet MS" panose="020B0603020202020204" pitchFamily="34" charset="0"/>
              <a:buNone/>
              <a:defRPr sz="4667">
                <a:solidFill>
                  <a:schemeClr val="lt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9pPr>
          </a:lstStyle>
          <a:p>
            <a:pPr lvl="0"/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Divider or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7"/>
          <p:cNvSpPr>
            <a:spLocks noGrp="1" noEditPoints="1"/>
          </p:cNvSpPr>
          <p:nvPr>
            <p:ph type="title"/>
          </p:nvPr>
        </p:nvSpPr>
        <p:spPr>
          <a:xfrm>
            <a:off x="3193869" y="3998551"/>
            <a:ext cx="11900262" cy="219324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>
            <a:lvl1pPr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800"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46" name="Google Shape;46;p17"/>
          <p:cNvSpPr/>
          <p:nvPr/>
        </p:nvSpPr>
        <p:spPr>
          <a:xfrm>
            <a:off x="0" y="9330779"/>
            <a:ext cx="1524000" cy="95622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>
            <a:noAutofit/>
          </a:bodyPr>
          <a:lstStyle/>
          <a:p>
            <a:pPr marL="0" marR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losing Slide"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8"/>
          <p:cNvSpPr>
            <a:spLocks noGrp="1" noEditPoints="1"/>
          </p:cNvSpPr>
          <p:nvPr>
            <p:ph type="body" idx="1"/>
          </p:nvPr>
        </p:nvSpPr>
        <p:spPr>
          <a:xfrm>
            <a:off x="1135743" y="7076313"/>
            <a:ext cx="9235191" cy="1705219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>
            <a:lvl1pPr marL="457200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6000"/>
              <a:buFont typeface="Arial" panose="020B0604020202020204" pitchFamily="34" charset="0"/>
              <a:buNone/>
              <a:defRPr sz="6000" b="1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2400"/>
              <a:buFont typeface="Arial" panose="020B0604020202020204" pitchFamily="34" charset="0"/>
              <a:buNone/>
              <a:defRPr>
                <a:solidFill>
                  <a:schemeClr val="lt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371600" lvl="2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33"/>
              <a:buFont typeface="Arial" panose="020B0604020202020204" pitchFamily="34" charset="0"/>
              <a:buNone/>
              <a:defRPr>
                <a:solidFill>
                  <a:schemeClr val="lt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L="1828800" lvl="3" indent="-440245" algn="l">
              <a:spcBef>
                <a:spcPts val="1500"/>
              </a:spcBef>
              <a:spcAft>
                <a:spcPts val="0"/>
              </a:spcAft>
              <a:buClr>
                <a:schemeClr val="lt1"/>
              </a:buClr>
              <a:buSzPts val="3333"/>
              <a:buFont typeface="Arial" panose="020B0604020202020204" pitchFamily="34" charset="0"/>
              <a:buChar char="–"/>
              <a:defRPr>
                <a:solidFill>
                  <a:schemeClr val="lt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L="2286000" lvl="4" indent="-440245" algn="l">
              <a:spcBef>
                <a:spcPts val="667"/>
              </a:spcBef>
              <a:spcAft>
                <a:spcPts val="0"/>
              </a:spcAft>
              <a:buClr>
                <a:schemeClr val="lt1"/>
              </a:buClr>
              <a:buSzPts val="3333"/>
              <a:buFont typeface="Arial" panose="020B0604020202020204" pitchFamily="34" charset="0"/>
              <a:buChar char="»"/>
              <a:defRPr>
                <a:solidFill>
                  <a:schemeClr val="lt1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9pPr>
          </a:lstStyle>
          <a:p>
            <a:pPr lvl="0"/>
            <a:endParaRPr/>
          </a:p>
        </p:txBody>
      </p:sp>
      <p:sp>
        <p:nvSpPr>
          <p:cNvPr id="49" name="Google Shape;49;p18"/>
          <p:cNvSpPr>
            <a:spLocks noGrp="1" noEditPoints="1"/>
          </p:cNvSpPr>
          <p:nvPr>
            <p:ph type="body" idx="2"/>
          </p:nvPr>
        </p:nvSpPr>
        <p:spPr>
          <a:xfrm>
            <a:off x="1157414" y="6622121"/>
            <a:ext cx="7454900" cy="44926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>
            <a:lvl1pPr marL="457200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2100"/>
              <a:buFont typeface="Arial" panose="020B0604020202020204" pitchFamily="34" charset="0"/>
              <a:buNone/>
              <a:defRPr sz="2100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914400" lvl="1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</a:lvl2pPr>
            <a:lvl3pPr marL="1371600" lvl="2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1800"/>
              <a:buNone/>
            </a:lvl3pPr>
            <a:lvl4pPr marL="1828800" lvl="3" indent="-342900" algn="l">
              <a:spcBef>
                <a:spcPts val="1500"/>
              </a:spcBef>
              <a:spcAft>
                <a:spcPts val="0"/>
              </a:spcAft>
              <a:buClr>
                <a:schemeClr val="dk2"/>
              </a:buClr>
              <a:buSzPts val="1800"/>
              <a:buChar char="–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9pPr>
          </a:lstStyle>
          <a:p>
            <a:pPr lvl="0"/>
            <a:endParaRPr/>
          </a:p>
        </p:txBody>
      </p:sp>
      <p:sp>
        <p:nvSpPr>
          <p:cNvPr id="50" name="Google Shape;50;p18"/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/>
            <a:ahLst/>
            <a:cxnLst/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txBody>
          <a:bodyPr wrap="square" lIns="91425" tIns="45700" rIns="91425" bIns="45700" anchor="ctr">
            <a:noAutofit/>
          </a:bodyPr>
          <a:lstStyle/>
          <a:p>
            <a:pPr marL="0" marR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51" name="Google Shape;51;p18"/>
          <p:cNvCxnSpPr/>
          <p:nvPr/>
        </p:nvCxnSpPr>
        <p:spPr>
          <a:xfrm flipH="1">
            <a:off x="12801600" y="-91084"/>
            <a:ext cx="2862258" cy="10444115"/>
          </a:xfrm>
          <a:prstGeom prst="straightConnector1">
            <a:avLst/>
          </a:prstGeom>
          <a:noFill/>
          <a:ln w="63500" cap="flat" cmpd="sng">
            <a:solidFill>
              <a:srgbClr val="EE8D00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52" name="Google Shape;52;p18" descr="A picture containing text  Description automatically generated"/>
          <p:cNvPicPr preferRelativeResize="0"/>
          <p:nvPr/>
        </p:nvPicPr>
        <p:blipFill>
          <a:blip r:embed="rId2">
            <a:alphaModFix/>
          </a:blip>
          <a:srcRect l="21859" t="29480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3" name="Google Shape;53;p18"/>
          <p:cNvGrpSpPr/>
          <p:nvPr/>
        </p:nvGrpSpPr>
        <p:grpSpPr>
          <a:xfrm>
            <a:off x="897678" y="1356239"/>
            <a:ext cx="7123588" cy="1525760"/>
            <a:chOff x="12505237" y="1549925"/>
            <a:chExt cx="4744637" cy="1016226"/>
          </a:xfrm>
        </p:grpSpPr>
        <p:cxnSp>
          <p:nvCxnSpPr>
            <p:cNvPr id="54" name="Google Shape;54;p18"/>
            <p:cNvCxnSpPr/>
            <p:nvPr/>
          </p:nvCxnSpPr>
          <p:spPr>
            <a:xfrm>
              <a:off x="14927327" y="1614767"/>
              <a:ext cx="0" cy="943674"/>
            </a:xfrm>
            <a:prstGeom prst="straightConnector1">
              <a:avLst/>
            </a:prstGeom>
            <a:noFill/>
            <a:ln w="12700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55" name="Google Shape;55;p18" descr="A picture containing text  Description automatically generated"/>
            <p:cNvPicPr preferRelativeResize="0"/>
            <p:nvPr/>
          </p:nvPicPr>
          <p:blipFill>
            <a:blip r:embed="rId3">
              <a:alphaModFix/>
            </a:blip>
            <a:srcRect r="6626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" name="Google Shape;56;p18" descr="Text  Description automatically generated"/>
            <p:cNvPicPr preferRelativeResize="0"/>
            <p:nvPr/>
          </p:nvPicPr>
          <p:blipFill>
            <a:blip r:embed="rId4">
              <a:alphaModFix/>
            </a:blip>
            <a:srcRect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Content - NO LOGO &amp;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9"/>
          <p:cNvSpPr>
            <a:spLocks noGrp="1" noEditPoints="1"/>
          </p:cNvSpPr>
          <p:nvPr>
            <p:ph type="title"/>
          </p:nvPr>
        </p:nvSpPr>
        <p:spPr>
          <a:xfrm>
            <a:off x="806618" y="744037"/>
            <a:ext cx="16620988" cy="99017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800" cap="none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59" name="Google Shape;59;p19"/>
          <p:cNvSpPr>
            <a:spLocks noGrp="1" noEditPoints="1"/>
          </p:cNvSpPr>
          <p:nvPr>
            <p:ph type="body" idx="1"/>
          </p:nvPr>
        </p:nvSpPr>
        <p:spPr>
          <a:xfrm>
            <a:off x="853440" y="3505059"/>
            <a:ext cx="16581120" cy="615626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>
            <a:lvl1pPr marL="457200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 pitchFamily="34" charset="0"/>
              <a:buNone/>
              <a:defRPr sz="2400">
                <a:solidFill>
                  <a:schemeClr val="accent4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 pitchFamily="34" charset="0"/>
              <a:buNone/>
              <a:defRPr sz="2000">
                <a:solidFill>
                  <a:schemeClr val="accent4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Trebuchet MS" panose="020B0603020202020204" pitchFamily="34" charset="0"/>
              <a:buNone/>
              <a:defRPr sz="1800">
                <a:solidFill>
                  <a:schemeClr val="accent4"/>
                </a:solidFill>
              </a:defRPr>
            </a:lvl3pPr>
            <a:lvl4pPr marL="1828800" lvl="3" indent="-419100" algn="l"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▪"/>
              <a:defRPr sz="3000">
                <a:solidFill>
                  <a:schemeClr val="lt1"/>
                </a:solidFill>
              </a:defRPr>
            </a:lvl4pPr>
            <a:lvl5pPr marL="2286000" lvl="4" indent="-440245" algn="l"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3333"/>
              <a:buFont typeface="Noto Sans Symbols"/>
              <a:buChar char="▪"/>
              <a:defRPr>
                <a:solidFill>
                  <a:schemeClr val="lt1"/>
                </a:solidFill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9pPr>
          </a:lstStyle>
          <a:p>
            <a:pPr lvl="0"/>
            <a:endParaRPr/>
          </a:p>
        </p:txBody>
      </p:sp>
      <p:sp>
        <p:nvSpPr>
          <p:cNvPr id="60" name="Google Shape;60;p19"/>
          <p:cNvSpPr>
            <a:spLocks noGrp="1" noEditPoints="1"/>
          </p:cNvSpPr>
          <p:nvPr>
            <p:ph type="body" idx="2"/>
          </p:nvPr>
        </p:nvSpPr>
        <p:spPr>
          <a:xfrm>
            <a:off x="827103" y="1740548"/>
            <a:ext cx="16626841" cy="87577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>
            <a:lvl1pPr marL="457200" indent="-228600" algn="l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3000"/>
              <a:buFont typeface="Arial" panose="020B0604020202020204" pitchFamily="34" charset="0"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914400" lvl="1" indent="-22860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4667"/>
              <a:buFont typeface="Trebuchet MS" panose="020B0603020202020204" pitchFamily="34" charset="0"/>
              <a:buNone/>
              <a:defRPr sz="4667">
                <a:solidFill>
                  <a:schemeClr val="lt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2pPr>
            <a:lvl3pPr marL="1371600" lvl="2" indent="-228600" algn="ctr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SzPts val="4667"/>
              <a:buFont typeface="Trebuchet MS" panose="020B0603020202020204" pitchFamily="34" charset="0"/>
              <a:buNone/>
              <a:defRPr sz="4667">
                <a:solidFill>
                  <a:schemeClr val="lt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828800" lvl="3" indent="-228600" algn="ctr">
              <a:spcBef>
                <a:spcPts val="1500"/>
              </a:spcBef>
              <a:spcAft>
                <a:spcPts val="0"/>
              </a:spcAft>
              <a:buClr>
                <a:schemeClr val="lt2"/>
              </a:buClr>
              <a:buSzPts val="4667"/>
              <a:buFont typeface="Trebuchet MS" panose="020B0603020202020204" pitchFamily="34" charset="0"/>
              <a:buNone/>
              <a:defRPr sz="4667">
                <a:solidFill>
                  <a:schemeClr val="lt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286000" lvl="4" indent="-228600" algn="ctr">
              <a:spcBef>
                <a:spcPts val="933"/>
              </a:spcBef>
              <a:spcAft>
                <a:spcPts val="0"/>
              </a:spcAft>
              <a:buClr>
                <a:schemeClr val="lt2"/>
              </a:buClr>
              <a:buSzPts val="4667"/>
              <a:buFont typeface="Trebuchet MS" panose="020B0603020202020204" pitchFamily="34" charset="0"/>
              <a:buNone/>
              <a:defRPr sz="4667">
                <a:solidFill>
                  <a:schemeClr val="lt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Char char="»"/>
            </a:lvl9pPr>
          </a:lstStyle>
          <a:p>
            <a:pPr lvl="0"/>
            <a:endParaRPr/>
          </a:p>
        </p:txBody>
      </p:sp>
      <p:sp>
        <p:nvSpPr>
          <p:cNvPr id="61" name="Google Shape;61;p19"/>
          <p:cNvSpPr/>
          <p:nvPr/>
        </p:nvSpPr>
        <p:spPr>
          <a:xfrm>
            <a:off x="16446823" y="9716467"/>
            <a:ext cx="1841178" cy="57053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>
            <a:noAutofit/>
          </a:bodyPr>
          <a:lstStyle/>
          <a:p>
            <a:pPr marL="0" marR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62" name="Google Shape;62;p19"/>
          <p:cNvGrpSpPr/>
          <p:nvPr/>
        </p:nvGrpSpPr>
        <p:grpSpPr>
          <a:xfrm>
            <a:off x="16458877" y="9691227"/>
            <a:ext cx="1500593" cy="396573"/>
            <a:chOff x="16458877" y="9691227"/>
            <a:chExt cx="1500593" cy="396573"/>
          </a:xfrm>
        </p:grpSpPr>
        <p:pic>
          <p:nvPicPr>
            <p:cNvPr id="63" name="Google Shape;63;p19"/>
            <p:cNvPicPr preferRelativeResize="0"/>
            <p:nvPr/>
          </p:nvPicPr>
          <p:blipFill>
            <a:blip r:embed="rId2">
              <a:alphaModFix/>
            </a:blip>
            <a:srcRect/>
            <a:stretch>
              <a:fillRect/>
            </a:stretch>
          </p:blipFill>
          <p:spPr>
            <a:xfrm>
              <a:off x="16458877" y="9691227"/>
              <a:ext cx="793145" cy="39657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4" name="Google Shape;64;p19"/>
            <p:cNvPicPr preferRelativeResize="0"/>
            <p:nvPr/>
          </p:nvPicPr>
          <p:blipFill>
            <a:blip r:embed="rId3">
              <a:alphaModFix/>
            </a:blip>
            <a:srcRect/>
            <a:stretch>
              <a:fillRect/>
            </a:stretch>
          </p:blipFill>
          <p:spPr>
            <a:xfrm>
              <a:off x="17356894" y="9798679"/>
              <a:ext cx="602576" cy="254789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65" name="Google Shape;65;p19"/>
            <p:cNvCxnSpPr/>
            <p:nvPr/>
          </p:nvCxnSpPr>
          <p:spPr>
            <a:xfrm>
              <a:off x="17295138" y="9792797"/>
              <a:ext cx="0" cy="196159"/>
            </a:xfrm>
            <a:prstGeom prst="straightConnector1">
              <a:avLst/>
            </a:prstGeom>
            <a:noFill/>
            <a:ln w="9525" cap="flat" cmpd="sng">
              <a:solidFill>
                <a:srgbClr val="383838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e35ced41d3_3_133"/>
          <p:cNvSpPr>
            <a:spLocks noGrp="1" noEditPoints="1"/>
          </p:cNvSpPr>
          <p:nvPr>
            <p:ph type="title"/>
          </p:nvPr>
        </p:nvSpPr>
        <p:spPr>
          <a:xfrm>
            <a:off x="830581" y="579122"/>
            <a:ext cx="16627200" cy="877200"/>
          </a:xfrm>
          <a:prstGeom prst="rect">
            <a:avLst/>
          </a:prstGeom>
          <a:noFill/>
          <a:ln>
            <a:noFill/>
          </a:ln>
        </p:spPr>
        <p:txBody>
          <a:bodyPr wrap="square" lIns="223475" tIns="111700" rIns="223475" bIns="111700" anchor="t">
            <a:spAutoFit/>
          </a:bodyPr>
          <a:lstStyle>
            <a:lvl1pPr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76B900"/>
                </a:solidFill>
              </a:defRPr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</a:lvl9pPr>
          </a:lstStyle>
          <a:p>
            <a:endParaRPr/>
          </a:p>
        </p:txBody>
      </p:sp>
      <p:sp>
        <p:nvSpPr>
          <p:cNvPr id="68" name="Google Shape;68;ge35ced41d3_3_133"/>
          <p:cNvSpPr>
            <a:spLocks noGrp="1" noEditPoints="1"/>
          </p:cNvSpPr>
          <p:nvPr>
            <p:ph type="body" idx="1"/>
          </p:nvPr>
        </p:nvSpPr>
        <p:spPr>
          <a:xfrm>
            <a:off x="853008" y="1619252"/>
            <a:ext cx="16580700" cy="8047800"/>
          </a:xfrm>
          <a:prstGeom prst="rect">
            <a:avLst/>
          </a:prstGeom>
          <a:noFill/>
          <a:ln>
            <a:noFill/>
          </a:ln>
        </p:spPr>
        <p:txBody>
          <a:bodyPr wrap="square" lIns="223475" tIns="111700" rIns="223475" bIns="111700" anchor="t">
            <a:noAutofit/>
          </a:bodyPr>
          <a:lstStyle>
            <a:lvl1pPr marL="457200" marR="0" indent="-4635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F6F6F"/>
              </a:buClr>
              <a:buSzPts val="3700"/>
              <a:buFont typeface="Arial" panose="020B0604020202020204" pitchFamily="34" charset="0"/>
              <a:buChar char="–"/>
              <a:defRPr sz="3700"/>
            </a:lvl1pPr>
            <a:lvl2pPr marL="914400" marR="0" lvl="1" indent="-412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F6F6F"/>
              </a:buClr>
              <a:buSzPts val="2900"/>
              <a:buFont typeface="Arial" panose="020B0604020202020204" pitchFamily="34" charset="0"/>
              <a:buChar char="–"/>
              <a:defRPr sz="2900"/>
            </a:lvl2pPr>
            <a:lvl3pPr marL="1371600" marR="0" lvl="2" indent="-412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6F6F6F"/>
              </a:buClr>
              <a:buSzPts val="2900"/>
              <a:buFont typeface="Arial" panose="020B0604020202020204" pitchFamily="34" charset="0"/>
              <a:buChar char="–"/>
              <a:defRPr sz="2900"/>
            </a:lvl3pPr>
            <a:lvl4pPr marL="1828800" lvl="3" indent="-508000" algn="l" rtl="0"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4400"/>
              <a:buChar char="–"/>
            </a:lvl4pPr>
            <a:lvl5pPr marL="2286000" lvl="4" indent="-508000" algn="l" rtl="0"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4400"/>
              <a:buChar char="»"/>
            </a:lvl5pPr>
            <a:lvl6pPr marL="2743200" lvl="5" indent="-508000" algn="l" rtl="0"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4400"/>
              <a:buChar char="»"/>
            </a:lvl6pPr>
            <a:lvl7pPr marL="3200400" lvl="6" indent="-508000" algn="l" rtl="0"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4400"/>
              <a:buChar char="»"/>
            </a:lvl7pPr>
            <a:lvl8pPr marL="3657600" lvl="7" indent="-508000" algn="l" rtl="0"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4400"/>
              <a:buChar char="»"/>
            </a:lvl8pPr>
            <a:lvl9pPr marL="4114800" lvl="8" indent="-508000" algn="l" rtl="0">
              <a:spcBef>
                <a:spcPts val="900"/>
              </a:spcBef>
              <a:spcAft>
                <a:spcPts val="0"/>
              </a:spcAft>
              <a:buClr>
                <a:schemeClr val="dk2"/>
              </a:buClr>
              <a:buSzPts val="4400"/>
              <a:buChar char="»"/>
            </a:lvl9pPr>
          </a:lstStyle>
          <a:p>
            <a:pPr lvl="0"/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 noEditPoints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 noEditPoints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  Description automatically generated"/>
            <p:cNvPicPr>
              <a:picLocks noChangeAspect="1"/>
            </p:cNvPicPr>
            <p:nvPr userDrawn="1"/>
          </p:nvPicPr>
          <p:blipFill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2" name="Picture 11" descr="Text  Description automatically generated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sp>
        <p:nvSpPr>
          <p:cNvPr id="14" name="Freeform: Shape 13"/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/>
            <a:ahLst/>
            <a:cxnLst/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Logo  Description automatically generated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image" Target="../media/image6.png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2"/>
          <p:cNvSpPr>
            <a:spLocks noGrp="1" noEditPoints="1"/>
          </p:cNvSpPr>
          <p:nvPr>
            <p:ph type="title"/>
          </p:nvPr>
        </p:nvSpPr>
        <p:spPr>
          <a:xfrm>
            <a:off x="805090" y="749096"/>
            <a:ext cx="16622191" cy="98488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>
            <a:noAutofit/>
          </a:bodyPr>
          <a:lstStyle>
            <a:lvl1pPr marR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800" b="1" i="0" u="none" strike="noStrike" cap="none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5333" b="1" i="0" u="none" strike="noStrike" cap="none">
                <a:solidFill>
                  <a:srgbClr val="73B9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5333" b="1" i="0" u="none" strike="noStrike" cap="none">
                <a:solidFill>
                  <a:srgbClr val="73B9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5333" b="1" i="0" u="none" strike="noStrike" cap="none">
                <a:solidFill>
                  <a:srgbClr val="73B9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5333" b="1" i="0" u="none" strike="noStrike" cap="none">
                <a:solidFill>
                  <a:srgbClr val="73B9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5333" b="1" i="0" u="none" strike="noStrike" cap="none">
                <a:solidFill>
                  <a:srgbClr val="73B9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5333" b="1" i="0" u="none" strike="noStrike" cap="none">
                <a:solidFill>
                  <a:srgbClr val="73B9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5333" b="1" i="0" u="none" strike="noStrike" cap="none">
                <a:solidFill>
                  <a:srgbClr val="73B9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5333" b="1" i="0" u="none" strike="noStrike" cap="none">
                <a:solidFill>
                  <a:srgbClr val="73B900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9pPr>
          </a:lstStyle>
          <a:p>
            <a:endParaRPr/>
          </a:p>
        </p:txBody>
      </p:sp>
      <p:sp>
        <p:nvSpPr>
          <p:cNvPr id="15" name="Google Shape;15;p12"/>
          <p:cNvSpPr>
            <a:spLocks noGrp="1" noEditPoints="1"/>
          </p:cNvSpPr>
          <p:nvPr>
            <p:ph type="body" idx="1"/>
          </p:nvPr>
        </p:nvSpPr>
        <p:spPr>
          <a:xfrm>
            <a:off x="834201" y="3185146"/>
            <a:ext cx="16581552" cy="622373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>
            <a:lvl1pPr marL="457200" marR="0" indent="-2286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None/>
              <a:defRPr sz="2800" b="0" i="0" u="none" strike="noStrike" cap="none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 pitchFamily="34" charset="0"/>
              <a:buNone/>
              <a:defRPr sz="2400" b="0" i="0" u="none" strike="noStrike" cap="none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33"/>
              <a:buFont typeface="Trebuchet MS" panose="020B0603020202020204" pitchFamily="34" charset="0"/>
              <a:buNone/>
              <a:defRPr sz="1833" b="0" i="0" u="none" strike="noStrike" cap="none">
                <a:solidFill>
                  <a:schemeClr val="accent4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828800" marR="0" lvl="3" indent="-440245" algn="l" rtl="0">
              <a:spcBef>
                <a:spcPts val="1500"/>
              </a:spcBef>
              <a:spcAft>
                <a:spcPts val="0"/>
              </a:spcAft>
              <a:buClr>
                <a:schemeClr val="dk2"/>
              </a:buClr>
              <a:buSzPts val="3333"/>
              <a:buFont typeface="Trebuchet MS" panose="020B0603020202020204" pitchFamily="34" charset="0"/>
              <a:buChar char="–"/>
              <a:defRPr sz="3333" b="0" i="0" u="none" strike="noStrike" cap="none">
                <a:solidFill>
                  <a:schemeClr val="dk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286000" marR="0" lvl="4" indent="-440245" algn="l" rtl="0">
              <a:spcBef>
                <a:spcPts val="667"/>
              </a:spcBef>
              <a:spcAft>
                <a:spcPts val="0"/>
              </a:spcAft>
              <a:buClr>
                <a:schemeClr val="dk2"/>
              </a:buClr>
              <a:buSzPts val="3333"/>
              <a:buFont typeface="Trebuchet MS" panose="020B0603020202020204" pitchFamily="34" charset="0"/>
              <a:buChar char="»"/>
              <a:defRPr sz="3333" b="0" i="0" u="none" strike="noStrike" cap="none">
                <a:solidFill>
                  <a:schemeClr val="dk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743200" marR="0" lvl="5" indent="-440245" algn="l" rtl="0">
              <a:spcBef>
                <a:spcPts val="667"/>
              </a:spcBef>
              <a:spcAft>
                <a:spcPts val="0"/>
              </a:spcAft>
              <a:buClr>
                <a:schemeClr val="dk2"/>
              </a:buClr>
              <a:buSzPts val="3333"/>
              <a:buFont typeface="Trebuchet MS" panose="020B0603020202020204" pitchFamily="34" charset="0"/>
              <a:buChar char="»"/>
              <a:defRPr sz="3333" b="0" i="0" u="none" strike="noStrike" cap="none">
                <a:solidFill>
                  <a:schemeClr val="dk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3200400" marR="0" lvl="6" indent="-440245" algn="l" rtl="0">
              <a:spcBef>
                <a:spcPts val="667"/>
              </a:spcBef>
              <a:spcAft>
                <a:spcPts val="0"/>
              </a:spcAft>
              <a:buClr>
                <a:schemeClr val="dk2"/>
              </a:buClr>
              <a:buSzPts val="3333"/>
              <a:buFont typeface="Trebuchet MS" panose="020B0603020202020204" pitchFamily="34" charset="0"/>
              <a:buChar char="»"/>
              <a:defRPr sz="3333" b="0" i="0" u="none" strike="noStrike" cap="none">
                <a:solidFill>
                  <a:schemeClr val="dk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657600" marR="0" lvl="7" indent="-440245" algn="l" rtl="0">
              <a:spcBef>
                <a:spcPts val="667"/>
              </a:spcBef>
              <a:spcAft>
                <a:spcPts val="0"/>
              </a:spcAft>
              <a:buClr>
                <a:schemeClr val="dk2"/>
              </a:buClr>
              <a:buSzPts val="3333"/>
              <a:buFont typeface="Trebuchet MS" panose="020B0603020202020204" pitchFamily="34" charset="0"/>
              <a:buChar char="»"/>
              <a:defRPr sz="3333" b="0" i="0" u="none" strike="noStrike" cap="none">
                <a:solidFill>
                  <a:schemeClr val="dk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4114800" marR="0" lvl="8" indent="-440245" algn="l" rtl="0">
              <a:spcBef>
                <a:spcPts val="667"/>
              </a:spcBef>
              <a:spcAft>
                <a:spcPts val="0"/>
              </a:spcAft>
              <a:buClr>
                <a:schemeClr val="dk2"/>
              </a:buClr>
              <a:buSzPts val="3333"/>
              <a:buFont typeface="Trebuchet MS" panose="020B0603020202020204" pitchFamily="34" charset="0"/>
              <a:buChar char="»"/>
              <a:defRPr sz="3333" b="0" i="0" u="none" strike="noStrike" cap="none">
                <a:solidFill>
                  <a:schemeClr val="dk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lvl="0"/>
            <a:endParaRPr/>
          </a:p>
        </p:txBody>
      </p:sp>
      <p:sp>
        <p:nvSpPr>
          <p:cNvPr id="16" name="Google Shape;16;p12"/>
          <p:cNvSpPr txBox="1"/>
          <p:nvPr/>
        </p:nvSpPr>
        <p:spPr>
          <a:xfrm>
            <a:off x="908748" y="9870621"/>
            <a:ext cx="535045" cy="18466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>
            <a:spAutoFit/>
          </a:bodyPr>
          <a:lstStyle/>
          <a:p>
            <a:pPr marL="0" marR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accent5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‹#›</a:t>
            </a:fld>
            <a:r>
              <a:rPr lang="en-US" sz="1200" b="0" i="0" u="none" strike="noStrike" cap="none">
                <a:solidFill>
                  <a:schemeClr val="accent5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rPr>
              <a:t> </a:t>
            </a:r>
            <a:endParaRPr sz="1200" b="0" i="0" u="none" strike="noStrike" cap="none">
              <a:solidFill>
                <a:schemeClr val="accent5"/>
              </a:solidFill>
              <a:latin typeface="Trebuchet MS" panose="020B0603020202020204" pitchFamily="34" charset="0"/>
              <a:ea typeface="Trebuchet MS" panose="020B0603020202020204" pitchFamily="34" charset="0"/>
              <a:cs typeface="Trebuchet MS" panose="020B0603020202020204" pitchFamily="34" charset="0"/>
              <a:sym typeface="Trebuchet MS" panose="020B0603020202020204" pitchFamily="34" charset="0"/>
            </a:endParaRPr>
          </a:p>
        </p:txBody>
      </p:sp>
      <p:grpSp>
        <p:nvGrpSpPr>
          <p:cNvPr id="17" name="Google Shape;17;p12"/>
          <p:cNvGrpSpPr/>
          <p:nvPr/>
        </p:nvGrpSpPr>
        <p:grpSpPr>
          <a:xfrm>
            <a:off x="14912587" y="9537904"/>
            <a:ext cx="3044450" cy="590602"/>
            <a:chOff x="12319466" y="1549925"/>
            <a:chExt cx="5238462" cy="1016226"/>
          </a:xfrm>
        </p:grpSpPr>
        <p:cxnSp>
          <p:nvCxnSpPr>
            <p:cNvPr id="18" name="Google Shape;18;p12"/>
            <p:cNvCxnSpPr/>
            <p:nvPr/>
          </p:nvCxnSpPr>
          <p:spPr>
            <a:xfrm>
              <a:off x="14874733" y="1622477"/>
              <a:ext cx="0" cy="943674"/>
            </a:xfrm>
            <a:prstGeom prst="straightConnector1">
              <a:avLst/>
            </a:prstGeom>
            <a:noFill/>
            <a:ln w="12700" cap="flat" cmpd="sng">
              <a:solidFill>
                <a:srgbClr val="383838"/>
              </a:solidFill>
              <a:prstDash val="solid"/>
              <a:round/>
              <a:headEnd type="none" w="sm" len="sm"/>
              <a:tailEnd type="none" w="sm" len="sm"/>
            </a:ln>
          </p:spPr>
        </p:cxnSp>
        <p:pic>
          <p:nvPicPr>
            <p:cNvPr id="19" name="Google Shape;19;p12" descr="A picture containing text  Description automatically generated"/>
            <p:cNvPicPr preferRelativeResize="0"/>
            <p:nvPr/>
          </p:nvPicPr>
          <p:blipFill>
            <a:blip r:embed="rId10">
              <a:alphaModFix/>
            </a:blip>
            <a:srcRect/>
            <a:stretch>
              <a:fillRect/>
            </a:stretch>
          </p:blipFill>
          <p:spPr>
            <a:xfrm>
              <a:off x="12319466" y="1549925"/>
              <a:ext cx="2413994" cy="10162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0" name="Google Shape;20;p12" descr="Text  Description automatically generated"/>
            <p:cNvPicPr preferRelativeResize="0"/>
            <p:nvPr/>
          </p:nvPicPr>
          <p:blipFill>
            <a:blip r:embed="rId11">
              <a:alphaModFix/>
            </a:blip>
            <a:srcRect/>
            <a:stretch>
              <a:fillRect/>
            </a:stretch>
          </p:blipFill>
          <p:spPr>
            <a:xfrm>
              <a:off x="15197113" y="1709326"/>
              <a:ext cx="2360815" cy="697423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9pPr>
    </p:titleStyle>
    <p:bodyStyle>
      <a:lvl1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 pitchFamily="34" charset="0"/>
        <a:defRPr sz="1400" b="0" i="0" u="none" strike="noStrike" cap="none">
          <a:solidFill>
            <a:srgbClr val="000000"/>
          </a:solidFill>
          <a:latin typeface="Arial" panose="020B0604020202020204" pitchFamily="34" charset="0"/>
          <a:ea typeface="Arial" panose="020B0604020202020204" pitchFamily="34" charset="0"/>
          <a:cs typeface="Arial" panose="020B0604020202020204" pitchFamily="34" charset="0"/>
          <a:sym typeface="Arial" panose="020B0604020202020204" pitchFamily="34" charset="0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EditPoints="1" noChangeArrowheads="1"/>
          </p:cNvSpPr>
          <p:nvPr>
            <p:ph type="title"/>
          </p:nvPr>
        </p:nvSpPr>
        <p:spPr bwMode="auto">
          <a:xfrm>
            <a:off x="805090" y="749096"/>
            <a:ext cx="16622192" cy="9848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b">
            <a:prstTxWarp prst="textNoShape">
              <a:avLst/>
            </a:prstTxWarp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EditPoints="1" noChangeArrowheads="1"/>
          </p:cNvSpPr>
          <p:nvPr>
            <p:ph type="body" idx="1"/>
          </p:nvPr>
        </p:nvSpPr>
        <p:spPr bwMode="auto">
          <a:xfrm>
            <a:off x="834201" y="3185146"/>
            <a:ext cx="16581552" cy="62237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anchor="t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908748" y="9870621"/>
            <a:ext cx="53504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lvl1pPr algn="ctr">
              <a:defRPr sz="4400" cap="all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algn="l"/>
            <a:fld id="{9EF62655-870B-4C06-BC3D-C67D37BAE36D}" type="slidenum">
              <a:rPr lang="en-US" sz="1200" kern="1200" smtClean="0">
                <a:solidFill>
                  <a:schemeClr val="accent5"/>
                </a:solidFill>
                <a:latin typeface="Trebuchet MS" panose="020B0603020202020204" pitchFamily="34" charset="0"/>
                <a:ea typeface="MS PGothic" pitchFamily="34" charset="-128"/>
                <a:cs typeface="+mn-cs"/>
              </a:rPr>
              <a:t>‹#›</a:t>
            </a:fld>
            <a:r>
              <a:rPr lang="en-US" sz="1200" cap="none" baseline="0">
                <a:solidFill>
                  <a:schemeClr val="accent5"/>
                </a:solidFill>
                <a:latin typeface="Trebuchet MS" panose="020B0603020202020204" pitchFamily="34" charset="0"/>
              </a:rPr>
              <a:t> </a:t>
            </a:r>
            <a:endParaRPr lang="en-US" sz="1200" cap="none">
              <a:solidFill>
                <a:schemeClr val="accent5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4912588" y="9537904"/>
            <a:ext cx="3044450" cy="590602"/>
            <a:chOff x="12319466" y="1549925"/>
            <a:chExt cx="5238462" cy="1016226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14874733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 descr="A picture containing text  Description automatically generated"/>
            <p:cNvPicPr>
              <a:picLocks noChangeAspect="1"/>
            </p:cNvPicPr>
            <p:nvPr userDrawn="1"/>
          </p:nvPicPr>
          <p:blipFill>
            <a:blip r:embed="rId11"/>
            <a:srcRect/>
            <a:stretch>
              <a:fillRect/>
            </a:stretch>
          </p:blipFill>
          <p:spPr>
            <a:xfrm>
              <a:off x="12319466" y="1549925"/>
              <a:ext cx="2413994" cy="1016226"/>
            </a:xfrm>
            <a:prstGeom prst="rect">
              <a:avLst/>
            </a:prstGeom>
          </p:spPr>
        </p:pic>
        <p:pic>
          <p:nvPicPr>
            <p:cNvPr id="24" name="Picture 23" descr="Text  Description automatically generated"/>
            <p:cNvPicPr>
              <a:picLocks noChangeAspect="1"/>
            </p:cNvPicPr>
            <p:nvPr userDrawn="1"/>
          </p:nvPicPr>
          <p:blipFill>
            <a:blip r:embed="rId12"/>
            <a:srcRect/>
            <a:stretch>
              <a:fillRect/>
            </a:stretch>
          </p:blipFill>
          <p:spPr>
            <a:xfrm>
              <a:off x="15197113" y="1709326"/>
              <a:ext cx="2360815" cy="697423"/>
            </a:xfrm>
            <a:prstGeom prst="rect">
              <a:avLst/>
            </a:prstGeom>
          </p:spPr>
        </p:pic>
      </p:grp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800" b="1" cap="none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panose="020B0604020202020204" pitchFamily="34" charset="0"/>
        </a:defRPr>
      </a:lvl5pPr>
      <a:lvl6pPr marL="762015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panose="020B0604020202020204" pitchFamily="34" charset="0"/>
        </a:defRPr>
      </a:lvl6pPr>
      <a:lvl7pPr marL="1524030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panose="020B0604020202020204" pitchFamily="34" charset="0"/>
        </a:defRPr>
      </a:lvl7pPr>
      <a:lvl8pPr marL="2286046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panose="020B0604020202020204" pitchFamily="34" charset="0"/>
        </a:defRPr>
      </a:lvl8pPr>
      <a:lvl9pPr marL="3048061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panose="020B0604020202020204" pitchFamily="34" charset="0"/>
        </a:defRPr>
      </a:lvl9pPr>
    </p:titleStyle>
    <p:bodyStyle>
      <a:lvl1pPr marL="0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800" b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52519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400" b="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815078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1833" b="0">
          <a:solidFill>
            <a:schemeClr val="accent4"/>
          </a:solidFill>
          <a:latin typeface="Trebuchet MS" panose="020B0603020202020204" pitchFamily="34" charset="0"/>
        </a:defRPr>
      </a:lvl3pPr>
      <a:lvl4pPr marL="2958101" indent="-381008" algn="l" rtl="0" fontAlgn="base">
        <a:spcBef>
          <a:spcPct val="20000"/>
        </a:spcBef>
        <a:spcAft>
          <a:spcPct val="0"/>
        </a:spcAft>
        <a:buChar char="–"/>
        <a:defRPr sz="3333">
          <a:solidFill>
            <a:schemeClr val="bg1"/>
          </a:solidFill>
          <a:latin typeface="+mn-lt"/>
        </a:defRPr>
      </a:lvl4pPr>
      <a:lvl5pPr marL="3529612" indent="-381008" algn="l" rtl="0" fontAlgn="base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5pPr>
      <a:lvl6pPr marL="4291627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6pPr>
      <a:lvl7pPr marL="505364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7pPr>
      <a:lvl8pPr marL="5815658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8pPr>
      <a:lvl9pPr marL="657767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2015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3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04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06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07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9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4107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6122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reativecommons.org/licenses/by-nc/4.0/legalcod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>
          <a:xfrm>
            <a:off x="1152376" y="7653541"/>
            <a:ext cx="9692640" cy="1638092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sz="5400">
                <a:latin typeface="Arial" panose="020B0604020202020204" pitchFamily="34" charset="0"/>
                <a:cs typeface="Arial" panose="020B0604020202020204" pitchFamily="34" charset="0"/>
              </a:rPr>
              <a:t>Lecture 6.3</a:t>
            </a:r>
          </a:p>
          <a:p>
            <a:pPr>
              <a:spcAft>
                <a:spcPts val="0"/>
              </a:spcAft>
            </a:pPr>
            <a:r>
              <a:rPr lang="en-US" sz="5400">
                <a:latin typeface="Arial" panose="020B0604020202020204" pitchFamily="34" charset="0"/>
                <a:cs typeface="Arial" panose="020B0604020202020204" pitchFamily="34" charset="0"/>
              </a:rPr>
              <a:t>Text to Speech (TTS)</a:t>
            </a:r>
          </a:p>
        </p:txBody>
      </p:sp>
      <p:sp>
        <p:nvSpPr>
          <p:cNvPr id="4" name="Text Placeholder 3"/>
          <p:cNvSpPr>
            <a:spLocks noGrp="1" noEditPoint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Edge AI and Robotics Teaching Kit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5121E3-A15B-CDCF-8609-DA13B2B2E7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>
                <a:latin typeface="Arial"/>
                <a:cs typeface="Arial"/>
              </a:rPr>
              <a:t>FastPitch</a:t>
            </a:r>
            <a:endParaRPr lang="en-US" dirty="0" err="1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BD4E3-53ED-3182-8DD8-E0DE8401E1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en-GB" sz="2400" dirty="0" err="1">
                <a:latin typeface="Arial"/>
                <a:cs typeface="Arial"/>
              </a:rPr>
              <a:t>FastPitch</a:t>
            </a:r>
            <a:r>
              <a:rPr lang="en-GB" sz="2400" dirty="0">
                <a:latin typeface="Arial"/>
                <a:cs typeface="Arial"/>
              </a:rPr>
              <a:t> is a fully feedforward Transformer </a:t>
            </a:r>
            <a:br>
              <a:rPr lang="en-GB" sz="2400" dirty="0"/>
            </a:br>
            <a:r>
              <a:rPr lang="en-GB" sz="2400" dirty="0">
                <a:latin typeface="Arial"/>
                <a:cs typeface="Arial"/>
              </a:rPr>
              <a:t>model that predicts </a:t>
            </a:r>
            <a:r>
              <a:rPr lang="en-GB" sz="2400" dirty="0" err="1">
                <a:latin typeface="Arial"/>
                <a:cs typeface="Arial"/>
              </a:rPr>
              <a:t>mel</a:t>
            </a:r>
            <a:r>
              <a:rPr lang="en-GB" sz="2400" dirty="0">
                <a:latin typeface="Arial"/>
                <a:cs typeface="Arial"/>
              </a:rPr>
              <a:t>-spectrograms </a:t>
            </a:r>
            <a:br>
              <a:rPr lang="en-GB" sz="2400" dirty="0"/>
            </a:br>
            <a:r>
              <a:rPr lang="en-GB" sz="2400" dirty="0">
                <a:latin typeface="Arial"/>
                <a:cs typeface="Arial"/>
              </a:rPr>
              <a:t>from raw text.</a:t>
            </a:r>
            <a:endParaRPr lang="en-US" sz="2400">
              <a:latin typeface="Arial"/>
              <a:cs typeface="Arial"/>
            </a:endParaRPr>
          </a:p>
          <a:p>
            <a:pPr indent="0"/>
            <a:br>
              <a:rPr lang="en-US" dirty="0"/>
            </a:br>
            <a:endParaRPr lang="en-US" sz="2400"/>
          </a:p>
          <a:p>
            <a:pPr marL="285750" indent="-285750"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The entire process is parallel, which </a:t>
            </a:r>
            <a:br>
              <a:rPr lang="en-GB" sz="2400" dirty="0"/>
            </a:br>
            <a:r>
              <a:rPr lang="en-GB" sz="2400" dirty="0">
                <a:latin typeface="Arial"/>
                <a:cs typeface="Arial"/>
              </a:rPr>
              <a:t>means that all input letters are </a:t>
            </a:r>
            <a:br>
              <a:rPr lang="en-GB" sz="2400" dirty="0"/>
            </a:br>
            <a:r>
              <a:rPr lang="en-GB" sz="2400" dirty="0">
                <a:latin typeface="Arial"/>
                <a:cs typeface="Arial"/>
              </a:rPr>
              <a:t>processed simultaneously to produce </a:t>
            </a:r>
            <a:br>
              <a:rPr lang="en-GB" sz="2400" dirty="0"/>
            </a:br>
            <a:r>
              <a:rPr lang="en-GB" sz="2400" dirty="0">
                <a:latin typeface="Arial"/>
                <a:cs typeface="Arial"/>
              </a:rPr>
              <a:t>a full </a:t>
            </a:r>
            <a:r>
              <a:rPr lang="en-GB" sz="2400" dirty="0" err="1">
                <a:latin typeface="Arial"/>
                <a:cs typeface="Arial"/>
              </a:rPr>
              <a:t>mel</a:t>
            </a:r>
            <a:r>
              <a:rPr lang="en-GB" sz="2400" dirty="0">
                <a:latin typeface="Arial"/>
                <a:cs typeface="Arial"/>
              </a:rPr>
              <a:t>-spectrogram in a single </a:t>
            </a:r>
            <a:br>
              <a:rPr lang="en-GB" sz="2400" dirty="0"/>
            </a:br>
            <a:r>
              <a:rPr lang="en-GB" sz="2400" dirty="0">
                <a:latin typeface="Arial"/>
                <a:cs typeface="Arial"/>
              </a:rPr>
              <a:t>forward pass.</a:t>
            </a:r>
          </a:p>
          <a:p>
            <a:br>
              <a:rPr lang="en-US" dirty="0"/>
            </a:br>
            <a:endParaRPr lang="en-US" sz="2400"/>
          </a:p>
        </p:txBody>
      </p:sp>
      <p:pic>
        <p:nvPicPr>
          <p:cNvPr id="5" name="Picture 5" descr="Diagram&#10;&#10;Description automatically generated">
            <a:extLst>
              <a:ext uri="{FF2B5EF4-FFF2-40B4-BE49-F238E27FC236}">
                <a16:creationId xmlns:a16="http://schemas.microsoft.com/office/drawing/2014/main" id="{798B72B2-36E4-C6FF-1F9C-30D35435A5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8569" y="1877870"/>
            <a:ext cx="8263962" cy="5629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436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11BC4-F233-4695-3F7F-FA79DD7D04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/>
                <a:cs typeface="Arial"/>
              </a:rPr>
              <a:t>TTS Vocoder </a:t>
            </a:r>
            <a:r>
              <a:rPr lang="en-GB" dirty="0" err="1">
                <a:latin typeface="Arial"/>
                <a:cs typeface="Arial"/>
              </a:rPr>
              <a:t>HiFiGAN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94062F-D12D-4CA5-033D-CC04A920B6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en-GB" sz="2400" dirty="0" err="1">
                <a:latin typeface="Arial"/>
                <a:cs typeface="Arial"/>
              </a:rPr>
              <a:t>HiFiGAN</a:t>
            </a:r>
            <a:r>
              <a:rPr lang="en-GB" sz="2400" dirty="0">
                <a:latin typeface="Arial"/>
                <a:cs typeface="Arial"/>
              </a:rPr>
              <a:t> is a generative adversarial network (GAN) model that generates audio from </a:t>
            </a:r>
            <a:r>
              <a:rPr lang="en-GB" sz="2400" dirty="0" err="1">
                <a:latin typeface="Arial"/>
                <a:cs typeface="Arial"/>
              </a:rPr>
              <a:t>mel</a:t>
            </a:r>
            <a:r>
              <a:rPr lang="en-GB" sz="2400" dirty="0">
                <a:latin typeface="Arial"/>
                <a:cs typeface="Arial"/>
              </a:rPr>
              <a:t> spectrograms. The generator uses transposed convolutions to </a:t>
            </a:r>
            <a:r>
              <a:rPr lang="en-GB" sz="2400" dirty="0" err="1">
                <a:latin typeface="Arial"/>
                <a:cs typeface="Arial"/>
              </a:rPr>
              <a:t>upsample</a:t>
            </a:r>
            <a:r>
              <a:rPr lang="en-GB" sz="2400" dirty="0">
                <a:latin typeface="Arial"/>
                <a:cs typeface="Arial"/>
              </a:rPr>
              <a:t> </a:t>
            </a:r>
            <a:r>
              <a:rPr lang="en-GB" sz="2400" dirty="0" err="1">
                <a:latin typeface="Arial"/>
                <a:cs typeface="Arial"/>
              </a:rPr>
              <a:t>mel</a:t>
            </a:r>
            <a:r>
              <a:rPr lang="en-GB" sz="2400" dirty="0">
                <a:latin typeface="Arial"/>
                <a:cs typeface="Arial"/>
              </a:rPr>
              <a:t> spectrograms to audio.</a:t>
            </a:r>
            <a:endParaRPr lang="en-US" sz="2400">
              <a:latin typeface="Arial"/>
              <a:cs typeface="Arial"/>
            </a:endParaRPr>
          </a:p>
          <a:p>
            <a:pPr indent="0"/>
            <a:br>
              <a:rPr lang="en-US" dirty="0"/>
            </a:br>
            <a:endParaRPr lang="en-US" sz="2400"/>
          </a:p>
          <a:p>
            <a:pPr marL="285750" indent="-285750"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This model is trained on </a:t>
            </a:r>
            <a:r>
              <a:rPr lang="en-GB" sz="2400" dirty="0" err="1">
                <a:latin typeface="Arial"/>
                <a:cs typeface="Arial"/>
              </a:rPr>
              <a:t>LJSpeech</a:t>
            </a:r>
            <a:r>
              <a:rPr lang="en-GB" sz="2400" dirty="0">
                <a:latin typeface="Arial"/>
                <a:cs typeface="Arial"/>
              </a:rPr>
              <a:t> </a:t>
            </a:r>
            <a:br>
              <a:rPr lang="en-GB" sz="2400" dirty="0"/>
            </a:br>
            <a:r>
              <a:rPr lang="en-GB" sz="2400" dirty="0">
                <a:latin typeface="Arial"/>
                <a:cs typeface="Arial"/>
              </a:rPr>
              <a:t>sampled at 22050Hz, and has been </a:t>
            </a:r>
            <a:br>
              <a:rPr lang="en-GB" sz="2400" dirty="0"/>
            </a:br>
            <a:r>
              <a:rPr lang="en-GB" sz="2400" dirty="0">
                <a:latin typeface="Arial"/>
                <a:cs typeface="Arial"/>
              </a:rPr>
              <a:t>tested on generating female </a:t>
            </a:r>
            <a:br>
              <a:rPr lang="en-GB" sz="2400" dirty="0"/>
            </a:br>
            <a:r>
              <a:rPr lang="en-GB" sz="2400" dirty="0">
                <a:latin typeface="Arial"/>
                <a:cs typeface="Arial"/>
              </a:rPr>
              <a:t>English voices with an American accent.</a:t>
            </a:r>
          </a:p>
          <a:p>
            <a:endParaRPr lang="en-GB" sz="2400" dirty="0"/>
          </a:p>
        </p:txBody>
      </p:sp>
      <p:pic>
        <p:nvPicPr>
          <p:cNvPr id="5" name="Picture 5" descr="Diagram&#10;&#10;Description automatically generated">
            <a:extLst>
              <a:ext uri="{FF2B5EF4-FFF2-40B4-BE49-F238E27FC236}">
                <a16:creationId xmlns:a16="http://schemas.microsoft.com/office/drawing/2014/main" id="{CBFACE51-4B7A-AD79-D932-7BB08D495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4855" y="5479766"/>
            <a:ext cx="8775056" cy="302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20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 noEditPoint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5" name="Text Placeholder 4"/>
          <p:cNvSpPr>
            <a:spLocks noGrp="1" noEditPoints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Edge AI and Robotics Teaching Kit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"/>
          <p:cNvSpPr>
            <a:spLocks noGrp="1" noEditPoints="1"/>
          </p:cNvSpPr>
          <p:nvPr>
            <p:ph type="body" idx="1"/>
          </p:nvPr>
        </p:nvSpPr>
        <p:spPr>
          <a:xfrm>
            <a:off x="831977" y="4980568"/>
            <a:ext cx="16581120" cy="73806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/>
          <a:p>
            <a:pPr marL="0" marR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ts val="1600"/>
              <a:buFont typeface="Arial" panose="020B0604020202020204" pitchFamily="34" charset="0"/>
              <a:buNone/>
            </a:pPr>
            <a:r>
              <a:rPr lang="en-US" sz="1600" b="0" i="0" u="none" strike="noStrike" cap="none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The Edge AI and Robotics Teaching Kit is licensed by NVIDIA and University of Oxford under the</a:t>
            </a:r>
          </a:p>
          <a:p>
            <a:pPr marL="0" marR="0" indent="0" algn="ctr" rtl="0">
              <a:lnSpc>
                <a:spcPct val="90000"/>
              </a:lnSpc>
              <a:spcBef>
                <a:spcPts val="180"/>
              </a:spcBef>
              <a:spcAft>
                <a:spcPts val="0"/>
              </a:spcAft>
              <a:buClr>
                <a:srgbClr val="6F6F6F"/>
              </a:buClr>
              <a:buSzPts val="1600"/>
              <a:buFont typeface="Arial" panose="020B0604020202020204" pitchFamily="34" charset="0"/>
              <a:buNone/>
            </a:pPr>
            <a:r>
              <a:rPr lang="en-US" sz="1600" b="0" i="0" u="sng" strike="noStrike" cap="none">
                <a:solidFill>
                  <a:srgbClr val="6F6F6F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  <a:hlinkClick r:id="rId3"/>
              </a:rPr>
              <a:t>Creative Commons Attribution-NonCommercial 4.0 International License.</a:t>
            </a:r>
            <a:endParaRPr sz="1600" b="0" i="0" u="sng" strike="noStrike" cap="none">
              <a:solidFill>
                <a:srgbClr val="6F6F6F"/>
              </a:solidFill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  <a:hlinkClick r:id="rId3"/>
            </a:endParaRPr>
          </a:p>
        </p:txBody>
      </p:sp>
      <p:pic>
        <p:nvPicPr>
          <p:cNvPr id="80" name="Google Shape;80;p2"/>
          <p:cNvPicPr preferRelativeResize="0"/>
          <p:nvPr/>
        </p:nvPicPr>
        <p:blipFill>
          <a:blip r:embed="rId4">
            <a:alphaModFix/>
          </a:blip>
          <a:srcRect/>
          <a:stretch>
            <a:fillRect/>
          </a:stretch>
        </p:blipFill>
        <p:spPr>
          <a:xfrm>
            <a:off x="7548880" y="3505059"/>
            <a:ext cx="3190241" cy="11043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e171c6006a_0_49"/>
          <p:cNvSpPr>
            <a:spLocks noGrp="1" noEditPoints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>
            <a:noAutofit/>
          </a:bodyPr>
          <a:lstStyle/>
          <a:p>
            <a:pPr mar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4800">
                <a:solidFill>
                  <a:srgbClr val="000000"/>
                </a:solidFill>
              </a:rPr>
            </a:br>
            <a:r>
              <a:rPr lang="en-US">
                <a:solidFill>
                  <a:srgbClr val="000000"/>
                </a:solidFill>
              </a:rPr>
              <a:t>Outline</a:t>
            </a:r>
          </a:p>
        </p:txBody>
      </p:sp>
      <p:sp>
        <p:nvSpPr>
          <p:cNvPr id="4" name="Google Shape;93;ge171c6006a_0_43"/>
          <p:cNvSpPr txBox="1"/>
          <p:nvPr/>
        </p:nvSpPr>
        <p:spPr>
          <a:xfrm>
            <a:off x="984377" y="3339197"/>
            <a:ext cx="16581120" cy="619820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>
            <a:lvl1pPr marL="457200" marR="0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 panose="020B0604020202020204" pitchFamily="34" charset="0"/>
              <a:buNone/>
              <a:defRPr sz="2800" b="0" i="0" u="none" strike="noStrike" cap="none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 pitchFamily="34" charset="0"/>
              <a:buNone/>
              <a:defRPr sz="2400" b="0" i="0" u="none" strike="noStrike" cap="none">
                <a:solidFill>
                  <a:schemeClr val="dk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833"/>
              <a:buFont typeface="Trebuchet MS" panose="020B0603020202020204" pitchFamily="34" charset="0"/>
              <a:buNone/>
              <a:defRPr sz="1833" b="0" i="0" u="none" strike="noStrike" cap="none">
                <a:solidFill>
                  <a:schemeClr val="accent4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3pPr>
            <a:lvl4pPr marL="1828800" marR="0" lvl="3" indent="-419100" algn="l" rtl="0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Noto Sans Symbols"/>
              <a:buChar char="▪"/>
              <a:defRPr sz="3000" b="0" i="0" u="none" strike="noStrike" cap="none">
                <a:solidFill>
                  <a:schemeClr val="lt1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4pPr>
            <a:lvl5pPr marL="2286000" marR="0" lvl="4" indent="-440245" algn="l" rtl="0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3333"/>
              <a:buFont typeface="Noto Sans Symbols"/>
              <a:buChar char="▪"/>
              <a:defRPr sz="3333" b="0" i="0" u="none" strike="noStrike" cap="none">
                <a:solidFill>
                  <a:schemeClr val="lt1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5pPr>
            <a:lvl6pPr marL="2743200" marR="0" lvl="5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 panose="020B0603020202020204" pitchFamily="34" charset="0"/>
              <a:buChar char="»"/>
              <a:defRPr sz="3333" b="0" i="0" u="none" strike="noStrike" cap="none">
                <a:solidFill>
                  <a:schemeClr val="dk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6pPr>
            <a:lvl7pPr marL="3200400" marR="0" lvl="6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 panose="020B0603020202020204" pitchFamily="34" charset="0"/>
              <a:buChar char="»"/>
              <a:defRPr sz="3333" b="0" i="0" u="none" strike="noStrike" cap="none">
                <a:solidFill>
                  <a:schemeClr val="dk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7pPr>
            <a:lvl8pPr marL="3657600" marR="0" lvl="7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 panose="020B0603020202020204" pitchFamily="34" charset="0"/>
              <a:buChar char="»"/>
              <a:defRPr sz="3333" b="0" i="0" u="none" strike="noStrike" cap="none">
                <a:solidFill>
                  <a:schemeClr val="dk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8pPr>
            <a:lvl9pPr marL="4114800" marR="0" lvl="8" indent="-34290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Trebuchet MS" panose="020B0603020202020204" pitchFamily="34" charset="0"/>
              <a:buChar char="»"/>
              <a:defRPr sz="3333" b="0" i="0" u="none" strike="noStrike" cap="none">
                <a:solidFill>
                  <a:schemeClr val="dk2"/>
                </a:solidFill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  <a:sym typeface="Trebuchet MS" panose="020B0603020202020204" pitchFamily="34" charset="0"/>
              </a:defRPr>
            </a:lvl9pPr>
          </a:lstStyle>
          <a:p>
            <a:pPr marL="285750" indent="-285750">
              <a:spcBef>
                <a:spcPts val="0"/>
              </a:spcBef>
              <a:buSzPts val="2100"/>
              <a:buFont typeface="Arial,Sans-Serif"/>
              <a:buChar char="•"/>
            </a:pPr>
            <a:r>
              <a:rPr lang="en-US" sz="2400"/>
              <a:t>Text to Speech</a:t>
            </a:r>
          </a:p>
          <a:p>
            <a:pPr marL="285750" indent="-285750">
              <a:spcBef>
                <a:spcPts val="0"/>
              </a:spcBef>
              <a:buSzPts val="2100"/>
              <a:buFont typeface="Arial,Sans-Serif"/>
              <a:buChar char="•"/>
            </a:pPr>
            <a:r>
              <a:rPr lang="en-US" sz="2400"/>
              <a:t>Text to Speech pipeline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e171c6006a_0_43"/>
          <p:cNvSpPr>
            <a:spLocks noGrp="1" noEditPoints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>
            <a:noAutofit/>
          </a:bodyPr>
          <a:lstStyle/>
          <a:p>
            <a:pPr mar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000000"/>
                </a:solidFill>
              </a:rPr>
              <a:t>Objectives</a:t>
            </a:r>
          </a:p>
        </p:txBody>
      </p:sp>
      <p:sp>
        <p:nvSpPr>
          <p:cNvPr id="93" name="Google Shape;93;ge171c6006a_0_43"/>
          <p:cNvSpPr>
            <a:spLocks noGrp="1" noEditPoints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/>
          <a:p>
            <a:pPr indent="-457200">
              <a:spcBef>
                <a:spcPts val="0"/>
              </a:spcBef>
              <a:buSzPts val="2100"/>
              <a:buFont typeface="Arial" panose="020B0604020202020204" pitchFamily="34" charset="0"/>
              <a:buChar char="•"/>
            </a:pPr>
            <a:r>
              <a:rPr lang="en-US" sz="2400" dirty="0"/>
              <a:t>Define Text to Speech</a:t>
            </a:r>
          </a:p>
          <a:p>
            <a:pPr indent="-457200">
              <a:spcBef>
                <a:spcPts val="0"/>
              </a:spcBef>
              <a:buSzPts val="2100"/>
              <a:buFont typeface="Arial" panose="020B0604020202020204" pitchFamily="34" charset="0"/>
              <a:buChar char="•"/>
            </a:pPr>
            <a:r>
              <a:rPr lang="en-US" sz="2400" dirty="0"/>
              <a:t>Explain Text to Speech pipeline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 noEditPoints="1"/>
          </p:cNvSpPr>
          <p:nvPr>
            <p:ph type="title"/>
          </p:nvPr>
        </p:nvSpPr>
        <p:spPr/>
        <p:txBody>
          <a:bodyPr/>
          <a:lstStyle/>
          <a:p>
            <a:pPr mar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000000"/>
                </a:solidFill>
              </a:rPr>
              <a:t>Text to Speech (TTS)</a:t>
            </a:r>
          </a:p>
        </p:txBody>
      </p:sp>
      <p:sp>
        <p:nvSpPr>
          <p:cNvPr id="3" name="Text Placeholder 2"/>
          <p:cNvSpPr>
            <a:spLocks noGrp="1" noEditPoints="1"/>
          </p:cNvSpPr>
          <p:nvPr>
            <p:ph type="body" idx="1"/>
          </p:nvPr>
        </p:nvSpPr>
        <p:spPr/>
        <p:txBody>
          <a:bodyPr/>
          <a:lstStyle/>
          <a:p>
            <a:pPr marL="45720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sz="2400">
                <a:solidFill>
                  <a:srgbClr val="1A1A1A"/>
                </a:solidFill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"/>
              </a:rPr>
              <a:t>The last stage of the conversational AI pipeline involves taking the text response generated by the NLU stage and changing it to natural-sounding speech. </a:t>
            </a:r>
            <a:endParaRPr sz="2400">
              <a:solidFill>
                <a:srgbClr val="1A1A1A"/>
              </a:solidFill>
              <a:highlight>
                <a:srgbClr val="FFFFFF"/>
              </a:highligh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Roboto"/>
            </a:endParaRPr>
          </a:p>
          <a:p>
            <a:pPr marL="45720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sz="2400">
                <a:solidFill>
                  <a:srgbClr val="1A1A1A"/>
                </a:solidFill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"/>
              </a:rPr>
              <a:t>This vocal clarity is achieved using deep neural networks that produce human-like intonation and a clear articulation of words. </a:t>
            </a:r>
            <a:endParaRPr sz="2400">
              <a:solidFill>
                <a:srgbClr val="1A1A1A"/>
              </a:solidFill>
              <a:highlight>
                <a:srgbClr val="FFFFFF"/>
              </a:highligh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Roboto"/>
            </a:endParaRPr>
          </a:p>
          <a:p>
            <a:pPr marL="45720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sz="2400">
                <a:solidFill>
                  <a:srgbClr val="1A1A1A"/>
                </a:solidFill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"/>
              </a:rPr>
              <a:t>This step is accomplished with two networks. </a:t>
            </a:r>
            <a:endParaRPr sz="2400">
              <a:solidFill>
                <a:srgbClr val="1A1A1A"/>
              </a:solidFill>
              <a:highlight>
                <a:srgbClr val="FFFFFF"/>
              </a:highligh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Roboto"/>
            </a:endParaRPr>
          </a:p>
          <a:p>
            <a:pPr marL="93980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sz="2400">
                <a:solidFill>
                  <a:srgbClr val="1A1A1A"/>
                </a:solidFill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"/>
              </a:rPr>
              <a:t>A Synthesis network generates a spectrogram from text, and </a:t>
            </a:r>
            <a:endParaRPr sz="2400">
              <a:solidFill>
                <a:srgbClr val="1A1A1A"/>
              </a:solidFill>
              <a:highlight>
                <a:srgbClr val="FFFFFF"/>
              </a:highligh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Roboto"/>
            </a:endParaRPr>
          </a:p>
          <a:p>
            <a:pPr marL="939800" lvl="1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sz="2400">
                <a:solidFill>
                  <a:srgbClr val="1A1A1A"/>
                </a:solidFill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"/>
              </a:rPr>
              <a:t>a vocoder network generates a waveform from the spectrogram. </a:t>
            </a:r>
            <a:endParaRPr sz="2400">
              <a:solidFill>
                <a:srgbClr val="1A1A1A"/>
              </a:solidFill>
              <a:highlight>
                <a:srgbClr val="FFFFFF"/>
              </a:highligh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Roboto"/>
            </a:endParaRPr>
          </a:p>
          <a:p>
            <a:pPr marL="45720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" sz="2400">
                <a:solidFill>
                  <a:srgbClr val="1A1A1A"/>
                </a:solidFill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"/>
              </a:rPr>
              <a:t>Popular deep learning models for TTS include Wavenet, Tacotron, Deep Voice 1, and Deep Voice 2.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"/>
          <p:cNvSpPr>
            <a:spLocks noGrp="1" noEditPoints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>
            <a:noAutofit/>
          </a:bodyPr>
          <a:lstStyle/>
          <a:p>
            <a:pPr mar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000000"/>
                </a:solidFill>
              </a:rPr>
              <a:t>Text to Speech (TTS)</a:t>
            </a:r>
          </a:p>
        </p:txBody>
      </p:sp>
      <p:sp>
        <p:nvSpPr>
          <p:cNvPr id="100" name="Google Shape;100;p4"/>
          <p:cNvSpPr>
            <a:spLocks noGrp="1" noEditPoints="1"/>
          </p:cNvSpPr>
          <p:nvPr>
            <p:ph type="body" idx="1"/>
          </p:nvPr>
        </p:nvSpPr>
        <p:spPr>
          <a:xfrm>
            <a:off x="704648" y="3336476"/>
            <a:ext cx="16420246" cy="619820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>
            <a:noAutofit/>
          </a:bodyPr>
          <a:lstStyle/>
          <a:p>
            <a:pPr marL="457200" indent="-342900" algn="l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1A1A1A"/>
              </a:buClr>
              <a:buSzPts val="1800"/>
              <a:buFont typeface="Roboto"/>
              <a:buChar char="●"/>
            </a:pPr>
            <a:r>
              <a:rPr lang="en" sz="2400">
                <a:solidFill>
                  <a:srgbClr val="1A1A1A"/>
                </a:solidFill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"/>
              </a:rPr>
              <a:t>The output from text analysis is passed into Linguistic analysis for refining pronunciations, calculating the duration of words, deciphering the prosodic structure of utterance, and understanding grammatical information.</a:t>
            </a:r>
            <a:endParaRPr sz="2400">
              <a:solidFill>
                <a:srgbClr val="1A1A1A"/>
              </a:solidFill>
              <a:highlight>
                <a:srgbClr val="FFFFFF"/>
              </a:highligh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Roboto"/>
            </a:endParaRPr>
          </a:p>
          <a:p>
            <a:pPr marL="457200" indent="0" algn="l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400">
              <a:solidFill>
                <a:srgbClr val="1A1A1A"/>
              </a:solidFill>
              <a:highlight>
                <a:srgbClr val="FFFFFF"/>
              </a:highligh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Roboto"/>
            </a:endParaRPr>
          </a:p>
          <a:p>
            <a:pPr marL="457200" indent="-342900" algn="l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rgbClr val="1A1A1A"/>
              </a:buClr>
              <a:buSzPts val="1800"/>
              <a:buFont typeface="Roboto"/>
              <a:buChar char="●"/>
            </a:pPr>
            <a:r>
              <a:rPr lang="en" sz="2400">
                <a:solidFill>
                  <a:srgbClr val="1A1A1A"/>
                </a:solidFill>
                <a:highlight>
                  <a:srgbClr val="FFFFFF"/>
                </a:highlight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  <a:sym typeface="Roboto"/>
              </a:rPr>
              <a:t>Output from Linguistic analysis is then fed to a speech synthesis neural network model, such as Tacotron2, which converts the text to Mel Spectrograms and then to a neural vocoder model like Wave Glow to generate the natural sounding speech</a:t>
            </a:r>
            <a:endParaRPr sz="2400">
              <a:solidFill>
                <a:srgbClr val="1A1A1A"/>
              </a:solidFill>
              <a:highlight>
                <a:srgbClr val="FFFFFF"/>
              </a:highlight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  <a:sym typeface="Roboto"/>
            </a:endParaRPr>
          </a:p>
          <a:p>
            <a:pPr marL="457200" indent="0" algn="l" rtl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240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e171c6006a_0_0"/>
          <p:cNvSpPr>
            <a:spLocks noGrp="1" noEditPoints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>
            <a:noAutofit/>
          </a:bodyPr>
          <a:lstStyle/>
          <a:p>
            <a:pPr mar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000000"/>
                </a:solidFill>
              </a:rPr>
              <a:t>Text to Speech (TTS)</a:t>
            </a:r>
          </a:p>
        </p:txBody>
      </p:sp>
      <p:pic>
        <p:nvPicPr>
          <p:cNvPr id="108" name="Google Shape;137;p26"/>
          <p:cNvPicPr preferRelativeResize="0"/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989033" y="3217335"/>
            <a:ext cx="15971268" cy="445981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D6230-75E6-E614-A92B-E6FA06DA3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/>
                <a:cs typeface="Arial"/>
              </a:rPr>
              <a:t>Synthesis Models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E5444B-CBDC-B23B-15A0-678D18E2C96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 dirty="0">
                <a:latin typeface="Arial"/>
                <a:cs typeface="Arial"/>
              </a:rPr>
              <a:t>The </a:t>
            </a:r>
            <a:r>
              <a:rPr lang="en-GB" sz="2400" dirty="0" err="1">
                <a:latin typeface="Arial"/>
                <a:cs typeface="Arial"/>
              </a:rPr>
              <a:t>NeMo</a:t>
            </a:r>
            <a:r>
              <a:rPr lang="en-GB" sz="2400" dirty="0">
                <a:latin typeface="Arial"/>
                <a:cs typeface="Arial"/>
              </a:rPr>
              <a:t> TTS (Text to Speech) collection currently supports two pipelines for TTS.</a:t>
            </a:r>
            <a:endParaRPr lang="en-US" sz="2400">
              <a:cs typeface="Arial"/>
            </a:endParaRPr>
          </a:p>
          <a:p>
            <a:endParaRPr lang="en-GB" sz="2400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Two stage pipeline:</a:t>
            </a:r>
          </a:p>
          <a:p>
            <a:pPr marL="742950" lvl="1">
              <a:buFont typeface="Arial"/>
              <a:buChar char="•"/>
            </a:pPr>
            <a:r>
              <a:rPr lang="en-GB" sz="2000" dirty="0">
                <a:latin typeface="Arial"/>
                <a:cs typeface="Arial"/>
              </a:rPr>
              <a:t>Stage 1: a model is used to generate a MEL spectrogram from text. </a:t>
            </a:r>
            <a:endParaRPr lang="en-GB" sz="2000" dirty="0"/>
          </a:p>
          <a:p>
            <a:pPr marL="742950" lvl="1">
              <a:buFont typeface="Arial"/>
              <a:buChar char="•"/>
            </a:pPr>
            <a:r>
              <a:rPr lang="en-GB" sz="2000" dirty="0">
                <a:latin typeface="Arial"/>
                <a:cs typeface="Arial"/>
              </a:rPr>
              <a:t>Stage 2: a model is used to generate audio from a MEL spectrogram. </a:t>
            </a:r>
            <a:endParaRPr lang="en-GB" sz="2000"/>
          </a:p>
          <a:p>
            <a:pPr indent="0"/>
            <a:endParaRPr lang="en-GB" sz="2400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The “end-to-end” approach that uses one model to generate audio straight from text.</a:t>
            </a:r>
          </a:p>
          <a:p>
            <a:br>
              <a:rPr lang="en-US" dirty="0"/>
            </a:b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60026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B10FB-F1FE-83D2-3ED9-06544FA42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/>
                <a:cs typeface="Arial"/>
              </a:rPr>
              <a:t>Synthesis Models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2A344D-ADC1-4556-93BC-BD1DA6F256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en-GB" sz="2400" dirty="0" err="1">
                <a:latin typeface="Arial"/>
                <a:cs typeface="Arial"/>
              </a:rPr>
              <a:t>NeMo</a:t>
            </a:r>
            <a:r>
              <a:rPr lang="en-GB" sz="2400" dirty="0">
                <a:latin typeface="Arial"/>
                <a:cs typeface="Arial"/>
              </a:rPr>
              <a:t> supports a variety of models that can be used for TTS. </a:t>
            </a:r>
            <a:endParaRPr lang="en-US" sz="2400">
              <a:latin typeface="Arial"/>
              <a:cs typeface="Arial"/>
            </a:endParaRPr>
          </a:p>
          <a:p>
            <a:pPr marL="1200150" lvl="1" indent="-285750">
              <a:buFont typeface="Arial"/>
              <a:buChar char="•"/>
            </a:pPr>
            <a:r>
              <a:rPr lang="en-GB" dirty="0" err="1">
                <a:latin typeface="Arial"/>
                <a:cs typeface="Arial"/>
              </a:rPr>
              <a:t>Tacotron</a:t>
            </a:r>
            <a:r>
              <a:rPr lang="en-GB" dirty="0">
                <a:latin typeface="Arial"/>
                <a:cs typeface="Arial"/>
              </a:rPr>
              <a:t> 2</a:t>
            </a:r>
          </a:p>
          <a:p>
            <a:pPr marL="1200150" lvl="1" indent="-285750">
              <a:buFont typeface="Arial"/>
              <a:buChar char="•"/>
            </a:pPr>
            <a:r>
              <a:rPr lang="en-GB" dirty="0" err="1">
                <a:latin typeface="Arial"/>
                <a:cs typeface="Arial"/>
              </a:rPr>
              <a:t>GlowTTS</a:t>
            </a:r>
            <a:endParaRPr lang="en-GB" dirty="0">
              <a:latin typeface="Arial"/>
              <a:cs typeface="Arial"/>
            </a:endParaRPr>
          </a:p>
          <a:p>
            <a:pPr marL="1200150" lvl="1" indent="-285750">
              <a:buFont typeface="Arial"/>
              <a:buChar char="•"/>
            </a:pPr>
            <a:r>
              <a:rPr lang="en-GB" dirty="0" err="1">
                <a:latin typeface="Arial"/>
                <a:cs typeface="Arial"/>
              </a:rPr>
              <a:t>FastPitch</a:t>
            </a:r>
            <a:endParaRPr lang="en-GB" dirty="0">
              <a:latin typeface="Arial"/>
              <a:cs typeface="Arial"/>
            </a:endParaRPr>
          </a:p>
          <a:p>
            <a:pPr marL="1200150" lvl="1" indent="-285750">
              <a:buFont typeface="Arial"/>
              <a:buChar char="•"/>
            </a:pPr>
            <a:r>
              <a:rPr lang="en-GB" dirty="0" err="1">
                <a:latin typeface="Arial"/>
                <a:cs typeface="Arial"/>
              </a:rPr>
              <a:t>MelGAN</a:t>
            </a:r>
            <a:endParaRPr lang="en-GB" dirty="0">
              <a:latin typeface="Arial"/>
              <a:cs typeface="Arial"/>
            </a:endParaRPr>
          </a:p>
          <a:p>
            <a:pPr marL="1200150" lvl="1" indent="-285750">
              <a:buFont typeface="Arial"/>
              <a:buChar char="•"/>
            </a:pPr>
            <a:r>
              <a:rPr lang="en-GB" dirty="0" err="1">
                <a:latin typeface="Arial"/>
                <a:cs typeface="Arial"/>
              </a:rPr>
              <a:t>HiFiGAN</a:t>
            </a:r>
            <a:endParaRPr lang="en-GB" dirty="0">
              <a:latin typeface="Arial"/>
              <a:cs typeface="Arial"/>
            </a:endParaRPr>
          </a:p>
          <a:p>
            <a:pPr marL="1200150" lvl="1" indent="-285750">
              <a:buFont typeface="Arial"/>
              <a:buChar char="•"/>
            </a:pPr>
            <a:r>
              <a:rPr lang="en-GB" dirty="0" err="1">
                <a:latin typeface="Arial"/>
                <a:cs typeface="Arial"/>
              </a:rPr>
              <a:t>SqueezeWave</a:t>
            </a:r>
            <a:endParaRPr lang="en-GB" dirty="0">
              <a:latin typeface="Arial"/>
              <a:cs typeface="Arial"/>
            </a:endParaRPr>
          </a:p>
          <a:p>
            <a:pPr marL="1200150" lvl="1" indent="-285750">
              <a:buFont typeface="Arial"/>
              <a:buChar char="•"/>
            </a:pPr>
            <a:r>
              <a:rPr lang="en-GB" dirty="0" err="1">
                <a:latin typeface="Arial"/>
                <a:cs typeface="Arial"/>
              </a:rPr>
              <a:t>UniGlow</a:t>
            </a:r>
            <a:r>
              <a:rPr lang="en-GB" dirty="0">
                <a:latin typeface="Arial"/>
                <a:cs typeface="Arial"/>
              </a:rPr>
              <a:t> </a:t>
            </a:r>
            <a:endParaRPr lang="en-GB" dirty="0"/>
          </a:p>
          <a:p>
            <a:pPr marL="1200150" lvl="1" indent="-285750">
              <a:buFont typeface="Arial"/>
              <a:buChar char="•"/>
            </a:pPr>
            <a:r>
              <a:rPr lang="en-GB" dirty="0">
                <a:latin typeface="Arial"/>
                <a:cs typeface="Arial"/>
              </a:rPr>
              <a:t>FastPitch_HifiGan_E2E</a:t>
            </a:r>
          </a:p>
          <a:p>
            <a:pPr marL="1200150" lvl="1" indent="-285750">
              <a:buFont typeface="Arial"/>
              <a:buChar char="•"/>
            </a:pPr>
            <a:endParaRPr lang="en-GB" dirty="0"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en-GB" sz="2400" dirty="0">
                <a:latin typeface="Arial"/>
                <a:cs typeface="Arial"/>
              </a:rPr>
              <a:t>It is recommended to start with the </a:t>
            </a:r>
            <a:r>
              <a:rPr lang="en-GB" sz="2400" dirty="0" err="1">
                <a:latin typeface="Arial"/>
                <a:cs typeface="Arial"/>
              </a:rPr>
              <a:t>FastPitch</a:t>
            </a:r>
            <a:r>
              <a:rPr lang="en-GB" sz="2400" dirty="0">
                <a:latin typeface="Arial"/>
                <a:cs typeface="Arial"/>
              </a:rPr>
              <a:t> + </a:t>
            </a:r>
            <a:r>
              <a:rPr lang="en-GB" sz="2400" dirty="0" err="1">
                <a:latin typeface="Arial"/>
                <a:cs typeface="Arial"/>
              </a:rPr>
              <a:t>HiFiGAN</a:t>
            </a:r>
            <a:r>
              <a:rPr lang="en-GB" sz="2400" dirty="0">
                <a:latin typeface="Arial"/>
                <a:cs typeface="Arial"/>
              </a:rPr>
              <a:t> combination. Then try using FastPitch_HifiGan_E2E for exploring the end-to-end pipeline.</a:t>
            </a:r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48855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itle &amp; Bullet">
  <a:themeElements>
    <a:clrScheme name="Custom 1">
      <a:dk1>
        <a:srgbClr val="CDCDCD"/>
      </a:dk1>
      <a:lt1>
        <a:srgbClr val="FFFFFF"/>
      </a:lt1>
      <a:dk2>
        <a:srgbClr val="000000"/>
      </a:dk2>
      <a:lt2>
        <a:srgbClr val="76B900"/>
      </a:lt2>
      <a:accent1>
        <a:srgbClr val="008564"/>
      </a:accent1>
      <a:accent2>
        <a:srgbClr val="5D1682"/>
      </a:accent2>
      <a:accent3>
        <a:srgbClr val="890C58"/>
      </a:accent3>
      <a:accent4>
        <a:srgbClr val="5E5E5E"/>
      </a:accent4>
      <a:accent5>
        <a:srgbClr val="8C8C8C"/>
      </a:accent5>
      <a:accent6>
        <a:srgbClr val="0071C5"/>
      </a:accent6>
      <a:hlink>
        <a:srgbClr val="76B900"/>
      </a:hlink>
      <a:folHlink>
        <a:srgbClr val="76B9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itle &amp; Bullet">
  <a:themeElements>
    <a:clrScheme name="Custom 1">
      <a:dk1>
        <a:srgbClr val="CDCDCD"/>
      </a:dk1>
      <a:lt1>
        <a:srgbClr val="FFFFFF"/>
      </a:lt1>
      <a:dk2>
        <a:srgbClr val="000000"/>
      </a:dk2>
      <a:lt2>
        <a:srgbClr val="76B900"/>
      </a:lt2>
      <a:accent1>
        <a:srgbClr val="008564"/>
      </a:accent1>
      <a:accent2>
        <a:srgbClr val="5D1682"/>
      </a:accent2>
      <a:accent3>
        <a:srgbClr val="890C58"/>
      </a:accent3>
      <a:accent4>
        <a:srgbClr val="5E5E5E"/>
      </a:accent4>
      <a:accent5>
        <a:srgbClr val="8C8C8C"/>
      </a:accent5>
      <a:accent6>
        <a:srgbClr val="0071C5"/>
      </a:accent6>
      <a:hlink>
        <a:srgbClr val="76B900"/>
      </a:hlink>
      <a:folHlink>
        <a:srgbClr val="76B90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4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6350">
          <a:noFill/>
        </a:ln>
      </a:spPr>
      <a:bodyPr wrap="none" rtlCol="0" anchor="ctr">
        <a:spAutoFit/>
      </a:bodyPr>
      <a:lstStyle>
        <a:defPPr algn="ctr">
          <a:lnSpc>
            <a:spcPct val="90000"/>
          </a:lnSpc>
          <a:defRPr sz="1600" dirty="0" err="1" smtClean="0">
            <a:solidFill>
              <a:schemeClr val="bg1"/>
            </a:solidFill>
            <a:latin typeface="Trebuchet MS" panose="020B06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>
    <a:extraClrScheme>
      <a:clrScheme name="PPT_Template_Corp_16x9_rev2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db55acf-91ac-4c47-b2b7-b7c95866bb05" xsi:nil="true"/>
    <lcf76f155ced4ddcb4097134ff3c332f xmlns="e42f9681-256a-46bb-8d43-d723a9a9dd0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074B55424DDA46A2D5F88A4E6A8409" ma:contentTypeVersion="16" ma:contentTypeDescription="Create a new document." ma:contentTypeScope="" ma:versionID="c18a61330e6fa6d103abce2695885716">
  <xsd:schema xmlns:xsd="http://www.w3.org/2001/XMLSchema" xmlns:xs="http://www.w3.org/2001/XMLSchema" xmlns:p="http://schemas.microsoft.com/office/2006/metadata/properties" xmlns:ns2="e42f9681-256a-46bb-8d43-d723a9a9dd0a" xmlns:ns3="adb55acf-91ac-4c47-b2b7-b7c95866bb05" targetNamespace="http://schemas.microsoft.com/office/2006/metadata/properties" ma:root="true" ma:fieldsID="5b522bcb3bbd01c572015d91d3f26f7d" ns2:_="" ns3:_="">
    <xsd:import namespace="e42f9681-256a-46bb-8d43-d723a9a9dd0a"/>
    <xsd:import namespace="adb55acf-91ac-4c47-b2b7-b7c95866bb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2f9681-256a-46bb-8d43-d723a9a9dd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804b2a00-2846-4002-b30b-85ebaf4c01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b55acf-91ac-4c47-b2b7-b7c95866bb0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1899317-92f2-4c2c-8860-d4f06723e3af}" ma:internalName="TaxCatchAll" ma:showField="CatchAllData" ma:web="adb55acf-91ac-4c47-b2b7-b7c95866bb0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F99E4B6-A876-469C-BC85-D7F81F13F4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8D0D0B3-E488-4B25-95FB-D9156B1EB5AC}">
  <ds:schemaRefs>
    <ds:schemaRef ds:uri="http://schemas.microsoft.com/office/2006/metadata/properties"/>
    <ds:schemaRef ds:uri="http://schemas.microsoft.com/office/infopath/2007/PartnerControls"/>
    <ds:schemaRef ds:uri="adb55acf-91ac-4c47-b2b7-b7c95866bb05"/>
    <ds:schemaRef ds:uri="e42f9681-256a-46bb-8d43-d723a9a9dd0a"/>
  </ds:schemaRefs>
</ds:datastoreItem>
</file>

<file path=customXml/itemProps3.xml><?xml version="1.0" encoding="utf-8"?>
<ds:datastoreItem xmlns:ds="http://schemas.openxmlformats.org/officeDocument/2006/customXml" ds:itemID="{CCD4065D-32D8-49AD-8BBA-E51E79988C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2f9681-256a-46bb-8d43-d723a9a9dd0a"/>
    <ds:schemaRef ds:uri="adb55acf-91ac-4c47-b2b7-b7c95866bb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1047</Words>
  <Application>Microsoft Office PowerPoint</Application>
  <PresentationFormat>Custom</PresentationFormat>
  <Paragraphs>225</Paragraphs>
  <Slides>12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Title &amp; Bullet</vt:lpstr>
      <vt:lpstr>Title &amp; Bullet</vt:lpstr>
      <vt:lpstr>Lecture 6.3 Text to Speech (TTS)</vt:lpstr>
      <vt:lpstr>PowerPoint Presentation</vt:lpstr>
      <vt:lpstr> Outline</vt:lpstr>
      <vt:lpstr>Objectives</vt:lpstr>
      <vt:lpstr>Text to Speech (TTS)</vt:lpstr>
      <vt:lpstr>Text to Speech (TTS)</vt:lpstr>
      <vt:lpstr>Text to Speech (TTS)</vt:lpstr>
      <vt:lpstr>Synthesis Models</vt:lpstr>
      <vt:lpstr>Synthesis Models</vt:lpstr>
      <vt:lpstr>FastPitch</vt:lpstr>
      <vt:lpstr>TTS Vocoder HiFiGAN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1.5 Introduction to Parallel Programming</dc:title>
  <dc:creator>Jennifer Hohn</dc:creator>
  <cp:lastModifiedBy>Ayşe Mutlu</cp:lastModifiedBy>
  <cp:revision>412</cp:revision>
  <dcterms:created xsi:type="dcterms:W3CDTF">2008-01-24T03:11:41Z</dcterms:created>
  <dcterms:modified xsi:type="dcterms:W3CDTF">2022-06-03T09:50:50Z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0x01010071074B55424DDA46A2D5F88A4E6A8409</vt:lpwstr>
  </property>
  <property fmtid="{D5CDD505-2E9C-101B-9397-08002B2CF9AE}" pid="3" name="MSIP_Label_6b558183-044c-4105-8d9c-cea02a2a3d86_Enabled">
    <vt:lpwstr>True</vt:lpwstr>
  </property>
  <property fmtid="{D5CDD505-2E9C-101B-9397-08002B2CF9AE}" pid="4" name="MSIP_Label_6b558183-044c-4105-8d9c-cea02a2a3d86_SiteId">
    <vt:lpwstr>43083d15-7273-40c1-b7db-39efd9ccc17a</vt:lpwstr>
  </property>
  <property fmtid="{D5CDD505-2E9C-101B-9397-08002B2CF9AE}" pid="5" name="MSIP_Label_6b558183-044c-4105-8d9c-cea02a2a3d86_Ref">
    <vt:lpwstr>https://api.informationprotection.azure.com/api/43083d15-7273-40c1-b7db-39efd9ccc17a</vt:lpwstr>
  </property>
  <property fmtid="{D5CDD505-2E9C-101B-9397-08002B2CF9AE}" pid="6" name="MSIP_Label_6b558183-044c-4105-8d9c-cea02a2a3d86_Owner">
    <vt:lpwstr>lspillman@nvidia.com</vt:lpwstr>
  </property>
  <property fmtid="{D5CDD505-2E9C-101B-9397-08002B2CF9AE}" pid="7" name="MSIP_Label_6b558183-044c-4105-8d9c-cea02a2a3d86_SetDate">
    <vt:lpwstr>2018-05-11T15:28:31.9824217-07:00</vt:lpwstr>
  </property>
  <property fmtid="{D5CDD505-2E9C-101B-9397-08002B2CF9AE}" pid="8" name="MSIP_Label_6b558183-044c-4105-8d9c-cea02a2a3d86_Name">
    <vt:lpwstr>Unrestricted</vt:lpwstr>
  </property>
  <property fmtid="{D5CDD505-2E9C-101B-9397-08002B2CF9AE}" pid="9" name="MSIP_Label_6b558183-044c-4105-8d9c-cea02a2a3d86_Application">
    <vt:lpwstr>Microsoft Azure Information Protection</vt:lpwstr>
  </property>
  <property fmtid="{D5CDD505-2E9C-101B-9397-08002B2CF9AE}" pid="10" name="MSIP_Label_6b558183-044c-4105-8d9c-cea02a2a3d86_Extended_MSFT_Method">
    <vt:lpwstr>Automatic</vt:lpwstr>
  </property>
  <property fmtid="{D5CDD505-2E9C-101B-9397-08002B2CF9AE}" pid="11" name="Sensitivity">
    <vt:lpwstr>Unrestricted</vt:lpwstr>
  </property>
  <property fmtid="{D5CDD505-2E9C-101B-9397-08002B2CF9AE}" pid="12" name="MediaServiceImageTags">
    <vt:lpwstr/>
  </property>
</Properties>
</file>