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5.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6.xml" ContentType="application/vnd.openxmlformats-officedocument.theme+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7.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8.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894" r:id="rId5"/>
    <p:sldMasterId id="2147483992" r:id="rId6"/>
    <p:sldMasterId id="2147484000" r:id="rId7"/>
    <p:sldMasterId id="2147483782" r:id="rId8"/>
    <p:sldMasterId id="2147483689" r:id="rId9"/>
    <p:sldMasterId id="2147483713" r:id="rId10"/>
    <p:sldMasterId id="2147483726" r:id="rId11"/>
    <p:sldMasterId id="2147484017" r:id="rId12"/>
  </p:sldMasterIdLst>
  <p:notesMasterIdLst>
    <p:notesMasterId r:id="rId52"/>
  </p:notesMasterIdLst>
  <p:sldIdLst>
    <p:sldId id="274" r:id="rId13"/>
    <p:sldId id="838" r:id="rId14"/>
    <p:sldId id="899" r:id="rId15"/>
    <p:sldId id="898" r:id="rId16"/>
    <p:sldId id="900" r:id="rId17"/>
    <p:sldId id="813" r:id="rId18"/>
    <p:sldId id="903" r:id="rId19"/>
    <p:sldId id="904" r:id="rId20"/>
    <p:sldId id="905" r:id="rId21"/>
    <p:sldId id="914" r:id="rId22"/>
    <p:sldId id="913" r:id="rId23"/>
    <p:sldId id="912" r:id="rId24"/>
    <p:sldId id="911" r:id="rId25"/>
    <p:sldId id="910" r:id="rId26"/>
    <p:sldId id="909" r:id="rId27"/>
    <p:sldId id="836" r:id="rId28"/>
    <p:sldId id="918" r:id="rId29"/>
    <p:sldId id="917" r:id="rId30"/>
    <p:sldId id="916" r:id="rId31"/>
    <p:sldId id="915" r:id="rId32"/>
    <p:sldId id="923" r:id="rId33"/>
    <p:sldId id="922" r:id="rId34"/>
    <p:sldId id="921" r:id="rId35"/>
    <p:sldId id="920" r:id="rId36"/>
    <p:sldId id="919" r:id="rId37"/>
    <p:sldId id="926" r:id="rId38"/>
    <p:sldId id="925" r:id="rId39"/>
    <p:sldId id="824" r:id="rId40"/>
    <p:sldId id="906" r:id="rId41"/>
    <p:sldId id="825" r:id="rId42"/>
    <p:sldId id="907" r:id="rId43"/>
    <p:sldId id="908" r:id="rId44"/>
    <p:sldId id="844" r:id="rId45"/>
    <p:sldId id="826" r:id="rId46"/>
    <p:sldId id="827" r:id="rId47"/>
    <p:sldId id="901" r:id="rId48"/>
    <p:sldId id="841" r:id="rId49"/>
    <p:sldId id="927" r:id="rId50"/>
    <p:sldId id="276" r:id="rId51"/>
  </p:sldIdLst>
  <p:sldSz cx="18288000" cy="10287000"/>
  <p:notesSz cx="7010400" cy="9296400"/>
  <p:embeddedFontLst>
    <p:embeddedFont>
      <p:font typeface="Century Gothic" panose="020B0502020202020204" pitchFamily="34" charset="0"/>
      <p:regular r:id="rId53"/>
      <p:bold r:id="rId54"/>
      <p:italic r:id="rId55"/>
      <p:boldItalic r:id="rId56"/>
    </p:embeddedFont>
    <p:embeddedFont>
      <p:font typeface="DINPro-Medium" panose="02000503030000020004" pitchFamily="50" charset="0"/>
      <p:regular r:id="rId57"/>
    </p:embeddedFont>
    <p:embeddedFont>
      <p:font typeface="Roboto" panose="02000000000000000000" pitchFamily="2" charset="0"/>
      <p:regular r:id="rId58"/>
    </p:embeddedFont>
    <p:embeddedFont>
      <p:font typeface="Trebuchet MS" panose="020B0603020202020204" pitchFamily="34" charset="0"/>
      <p:regular r:id="rId59"/>
      <p:bold r:id="rId60"/>
      <p:italic r:id="rId61"/>
      <p:boldItalic r:id="rId62"/>
    </p:embeddedFont>
    <p:embeddedFont>
      <p:font typeface="Verdana" panose="020B0604030504040204" pitchFamily="34" charset="0"/>
      <p:regular r:id="rId63"/>
      <p:bold r:id="rId64"/>
      <p:italic r:id="rId65"/>
      <p:boldItalic r:id="rId6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93">
          <p15:clr>
            <a:srgbClr val="A4A3A4"/>
          </p15:clr>
        </p15:guide>
        <p15:guide id="2" orient="horz" pos="5083">
          <p15:clr>
            <a:srgbClr val="A4A3A4"/>
          </p15:clr>
        </p15:guide>
        <p15:guide id="3" orient="horz" pos="5315">
          <p15:clr>
            <a:srgbClr val="A4A3A4"/>
          </p15:clr>
        </p15:guide>
        <p15:guide id="4" pos="9092">
          <p15:clr>
            <a:srgbClr val="A4A3A4"/>
          </p15:clr>
        </p15:guide>
        <p15:guide id="5" orient="horz" pos="1625">
          <p15:clr>
            <a:srgbClr val="A4A3A4"/>
          </p15:clr>
        </p15:guide>
        <p15:guide id="6" pos="5762">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74" roundtripDataSignature="AMtx7milu8w6ZFDAdL/iPB7dvIuWUNtqCA=="/>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ustin Franklin" initials="DF" lastIdx="2" clrIdx="0">
    <p:extLst>
      <p:ext uri="{19B8F6BF-5375-455C-9EA6-DF929625EA0E}">
        <p15:presenceInfo xmlns:p15="http://schemas.microsoft.com/office/powerpoint/2012/main" userId="S::dustinf@nvidia.com::1f165bb6-326c-4610-b292-af9159272b08" providerId="AD"/>
      </p:ext>
    </p:extLst>
  </p:cmAuthor>
  <p:cmAuthor id="2" name="aysemuttlu" initials="ay" lastIdx="1" clrIdx="1">
    <p:extLst>
      <p:ext uri="{19B8F6BF-5375-455C-9EA6-DF929625EA0E}">
        <p15:presenceInfo xmlns:p15="http://schemas.microsoft.com/office/powerpoint/2012/main" userId="S::aysemuttlu_gmail.com#ext#@nvidia.onmicrosoft.com::22880469-0ac1-4873-9702-4b0483f99fa6" providerId="AD"/>
      </p:ext>
    </p:extLst>
  </p:cmAuthor>
  <p:cmAuthor id="3" name="Ayşe MUTLU" initials="AM" lastIdx="1" clrIdx="2">
    <p:extLst>
      <p:ext uri="{19B8F6BF-5375-455C-9EA6-DF929625EA0E}">
        <p15:presenceInfo xmlns:p15="http://schemas.microsoft.com/office/powerpoint/2012/main" userId="ecc4f7ce024f37e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B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D26E6A8-2E77-4FC7-BFE5-DD538643FD3A}" v="7" dt="2025-02-20T00:46:37.998"/>
  </p1510:revLst>
</p1510:revInfo>
</file>

<file path=ppt/tableStyles.xml><?xml version="1.0" encoding="utf-8"?>
<a:tblStyleLst xmlns:a="http://schemas.openxmlformats.org/drawingml/2006/main" def="{8CBDCCC6-BA35-4F3B-A010-CF2EB23F0A53}">
  <a:tblStyle styleId="{8CBDCCC6-BA35-4F3B-A010-CF2EB23F0A53}" styleName="Table_0">
    <a:wholeTbl>
      <a:tcTxStyle b="off" i="off">
        <a:font>
          <a:latin typeface="Trebuchet MS"/>
          <a:ea typeface="Trebuchet MS"/>
          <a:cs typeface="Trebuchet MS"/>
        </a:font>
        <a:srgbClr val="CDCDCD"/>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6EDEA"/>
          </a:solidFill>
        </a:fill>
      </a:tcStyle>
    </a:wholeTbl>
    <a:band1H>
      <a:tcTxStyle/>
      <a:tcStyle>
        <a:tcBdr/>
        <a:fill>
          <a:solidFill>
            <a:srgbClr val="CAD8D2"/>
          </a:solidFill>
        </a:fill>
      </a:tcStyle>
    </a:band1H>
    <a:band2H>
      <a:tcTxStyle/>
      <a:tcStyle>
        <a:tcBdr/>
      </a:tcStyle>
    </a:band2H>
    <a:band1V>
      <a:tcTxStyle/>
      <a:tcStyle>
        <a:tcBdr/>
        <a:fill>
          <a:solidFill>
            <a:srgbClr val="CAD8D2"/>
          </a:solidFill>
        </a:fill>
      </a:tcStyle>
    </a:band1V>
    <a:band2V>
      <a:tcTxStyle/>
      <a:tcStyle>
        <a:tcBdr/>
      </a:tcStyle>
    </a:band2V>
    <a:lastCol>
      <a:tcTxStyle b="on" i="off">
        <a:font>
          <a:latin typeface="Trebuchet MS"/>
          <a:ea typeface="Trebuchet MS"/>
          <a:cs typeface="Trebuchet MS"/>
        </a:font>
        <a:srgbClr val="FFFFFF"/>
      </a:tcTxStyle>
      <a:tcStyle>
        <a:tcBdr/>
        <a:fill>
          <a:solidFill>
            <a:srgbClr val="008564"/>
          </a:solidFill>
        </a:fill>
      </a:tcStyle>
    </a:lastCol>
    <a:firstCol>
      <a:tcTxStyle b="on" i="off">
        <a:font>
          <a:latin typeface="Trebuchet MS"/>
          <a:ea typeface="Trebuchet MS"/>
          <a:cs typeface="Trebuchet MS"/>
        </a:font>
        <a:srgbClr val="FFFFFF"/>
      </a:tcTxStyle>
      <a:tcStyle>
        <a:tcBdr/>
        <a:fill>
          <a:solidFill>
            <a:srgbClr val="008564"/>
          </a:solidFill>
        </a:fill>
      </a:tcStyle>
    </a:firstCol>
    <a:lastRow>
      <a:tcTxStyle b="on" i="off">
        <a:font>
          <a:latin typeface="Trebuchet MS"/>
          <a:ea typeface="Trebuchet MS"/>
          <a:cs typeface="Trebuchet MS"/>
        </a:font>
        <a:srgbClr val="FFFFFF"/>
      </a:tcTxStyle>
      <a:tcStyle>
        <a:tcBdr>
          <a:top>
            <a:ln w="38100" cap="flat" cmpd="sng">
              <a:solidFill>
                <a:srgbClr val="FFFFFF"/>
              </a:solidFill>
              <a:prstDash val="solid"/>
              <a:round/>
              <a:headEnd type="none" w="sm" len="sm"/>
              <a:tailEnd type="none" w="sm" len="sm"/>
            </a:ln>
          </a:top>
        </a:tcBdr>
        <a:fill>
          <a:solidFill>
            <a:srgbClr val="008564"/>
          </a:solidFill>
        </a:fill>
      </a:tcStyle>
    </a:lastRow>
    <a:seCell>
      <a:tcTxStyle/>
      <a:tcStyle>
        <a:tcBdr/>
      </a:tcStyle>
    </a:seCell>
    <a:swCell>
      <a:tcTxStyle/>
      <a:tcStyle>
        <a:tcBdr/>
      </a:tcStyle>
    </a:swCell>
    <a:firstRow>
      <a:tcTxStyle b="on" i="off">
        <a:font>
          <a:latin typeface="Trebuchet MS"/>
          <a:ea typeface="Trebuchet MS"/>
          <a:cs typeface="Trebuchet MS"/>
        </a:font>
        <a:srgbClr val="FFFFFF"/>
      </a:tcTxStyle>
      <a:tcStyle>
        <a:tcBdr>
          <a:bottom>
            <a:ln w="38100" cap="flat" cmpd="sng">
              <a:solidFill>
                <a:srgbClr val="FFFFFF"/>
              </a:solidFill>
              <a:prstDash val="solid"/>
              <a:round/>
              <a:headEnd type="none" w="sm" len="sm"/>
              <a:tailEnd type="none" w="sm" len="sm"/>
            </a:ln>
          </a:bottom>
        </a:tcBdr>
        <a:fill>
          <a:solidFill>
            <a:srgbClr val="008564"/>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6" d="100"/>
          <a:sy n="96" d="100"/>
        </p:scale>
        <p:origin x="894" y="312"/>
      </p:cViewPr>
      <p:guideLst>
        <p:guide orient="horz" pos="2193"/>
        <p:guide orient="horz" pos="5083"/>
        <p:guide orient="horz" pos="5315"/>
        <p:guide pos="9092"/>
        <p:guide orient="horz" pos="1625"/>
        <p:guide pos="5762"/>
      </p:guideLst>
    </p:cSldViewPr>
  </p:slideViewPr>
  <p:notesTextViewPr>
    <p:cViewPr>
      <p:scale>
        <a:sx n="1" d="1"/>
        <a:sy n="1" d="1"/>
      </p:scale>
      <p:origin x="0" y="0"/>
    </p:cViewPr>
  </p:notesTextViewPr>
  <p:notesViewPr>
    <p:cSldViewPr snapToGrid="0">
      <p:cViewPr>
        <p:scale>
          <a:sx n="1" d="2"/>
          <a:sy n="1" d="2"/>
        </p:scale>
        <p:origin x="0" y="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4.xml"/><Relationship Id="rId21" Type="http://schemas.openxmlformats.org/officeDocument/2006/relationships/slide" Target="slides/slide9.xml"/><Relationship Id="rId42" Type="http://schemas.openxmlformats.org/officeDocument/2006/relationships/slide" Target="slides/slide30.xml"/><Relationship Id="rId47" Type="http://schemas.openxmlformats.org/officeDocument/2006/relationships/slide" Target="slides/slide35.xml"/><Relationship Id="rId63" Type="http://schemas.openxmlformats.org/officeDocument/2006/relationships/font" Target="fonts/font11.fntdata"/><Relationship Id="rId2" Type="http://schemas.openxmlformats.org/officeDocument/2006/relationships/customXml" Target="../customXml/item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8.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font" Target="fonts/font14.fntdata"/><Relationship Id="rId74" Type="http://customschemas.google.com/relationships/presentationmetadata" Target="metadata"/><Relationship Id="rId79" Type="http://schemas.openxmlformats.org/officeDocument/2006/relationships/tableStyles" Target="tableStyles.xml"/><Relationship Id="rId5" Type="http://schemas.openxmlformats.org/officeDocument/2006/relationships/slideMaster" Target="slideMasters/slideMaster2.xml"/><Relationship Id="rId61" Type="http://schemas.openxmlformats.org/officeDocument/2006/relationships/font" Target="fonts/font9.fntdata"/><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font" Target="fonts/font4.fntdata"/><Relationship Id="rId64" Type="http://schemas.openxmlformats.org/officeDocument/2006/relationships/font" Target="fonts/font12.fntdata"/><Relationship Id="rId77"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39.xml"/><Relationship Id="rId80"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font" Target="fonts/font7.fntdata"/><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font" Target="fonts/font2.fntdata"/><Relationship Id="rId62" Type="http://schemas.openxmlformats.org/officeDocument/2006/relationships/font" Target="fonts/font10.fntdata"/><Relationship Id="rId75"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font" Target="fonts/font5.fntdata"/><Relationship Id="rId10" Type="http://schemas.openxmlformats.org/officeDocument/2006/relationships/slideMaster" Target="slideMasters/slideMaster7.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font" Target="fonts/font13.fntdata"/><Relationship Id="rId78" Type="http://schemas.openxmlformats.org/officeDocument/2006/relationships/theme" Target="theme/theme1.xml"/><Relationship Id="rId8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 Target="slides/slide1.xml"/><Relationship Id="rId18" Type="http://schemas.openxmlformats.org/officeDocument/2006/relationships/slide" Target="slides/slide6.xml"/><Relationship Id="rId39" Type="http://schemas.openxmlformats.org/officeDocument/2006/relationships/slide" Target="slides/slide27.xml"/><Relationship Id="rId34" Type="http://schemas.openxmlformats.org/officeDocument/2006/relationships/slide" Target="slides/slide22.xml"/><Relationship Id="rId50" Type="http://schemas.openxmlformats.org/officeDocument/2006/relationships/slide" Target="slides/slide38.xml"/><Relationship Id="rId55" Type="http://schemas.openxmlformats.org/officeDocument/2006/relationships/font" Target="fonts/font3.fntdata"/><Relationship Id="rId76" Type="http://schemas.openxmlformats.org/officeDocument/2006/relationships/presProps" Target="presProps.xml"/><Relationship Id="rId7" Type="http://schemas.openxmlformats.org/officeDocument/2006/relationships/slideMaster" Target="slideMasters/slideMaster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stin Franklin" userId="S::dustinf@nvidia.com::1f165bb6-326c-4610-b292-af9159272b08" providerId="AD" clId="Web-{2E20C688-9132-BBA8-003F-CC01116B45A4}"/>
    <pc:docChg chg="modSld">
      <pc:chgData name="Dustin Franklin" userId="S::dustinf@nvidia.com::1f165bb6-326c-4610-b292-af9159272b08" providerId="AD" clId="Web-{2E20C688-9132-BBA8-003F-CC01116B45A4}" dt="2021-10-26T20:05:11.693" v="431" actId="1076"/>
      <pc:docMkLst>
        <pc:docMk/>
      </pc:docMkLst>
      <pc:sldChg chg="addSp delSp modSp">
        <pc:chgData name="Dustin Franklin" userId="S::dustinf@nvidia.com::1f165bb6-326c-4610-b292-af9159272b08" providerId="AD" clId="Web-{2E20C688-9132-BBA8-003F-CC01116B45A4}" dt="2021-10-26T20:05:11.693" v="431" actId="1076"/>
        <pc:sldMkLst>
          <pc:docMk/>
          <pc:sldMk cId="1132516994" sldId="813"/>
        </pc:sldMkLst>
      </pc:sldChg>
      <pc:sldChg chg="addSp modSp">
        <pc:chgData name="Dustin Franklin" userId="S::dustinf@nvidia.com::1f165bb6-326c-4610-b292-af9159272b08" providerId="AD" clId="Web-{2E20C688-9132-BBA8-003F-CC01116B45A4}" dt="2021-10-26T19:42:53.274" v="257" actId="1076"/>
        <pc:sldMkLst>
          <pc:docMk/>
          <pc:sldMk cId="3596487975" sldId="824"/>
        </pc:sldMkLst>
      </pc:sldChg>
      <pc:sldChg chg="modSp">
        <pc:chgData name="Dustin Franklin" userId="S::dustinf@nvidia.com::1f165bb6-326c-4610-b292-af9159272b08" providerId="AD" clId="Web-{2E20C688-9132-BBA8-003F-CC01116B45A4}" dt="2021-10-26T19:46:35.638" v="286"/>
        <pc:sldMkLst>
          <pc:docMk/>
          <pc:sldMk cId="474929226" sldId="825"/>
        </pc:sldMkLst>
      </pc:sldChg>
      <pc:sldChg chg="addSp modSp">
        <pc:chgData name="Dustin Franklin" userId="S::dustinf@nvidia.com::1f165bb6-326c-4610-b292-af9159272b08" providerId="AD" clId="Web-{2E20C688-9132-BBA8-003F-CC01116B45A4}" dt="2021-10-26T19:45:05.355" v="278"/>
        <pc:sldMkLst>
          <pc:docMk/>
          <pc:sldMk cId="741550903" sldId="826"/>
        </pc:sldMkLst>
      </pc:sldChg>
      <pc:sldChg chg="addSp delSp modSp">
        <pc:chgData name="Dustin Franklin" userId="S::dustinf@nvidia.com::1f165bb6-326c-4610-b292-af9159272b08" providerId="AD" clId="Web-{2E20C688-9132-BBA8-003F-CC01116B45A4}" dt="2021-10-26T19:45:47.481" v="285" actId="1076"/>
        <pc:sldMkLst>
          <pc:docMk/>
          <pc:sldMk cId="807136714" sldId="827"/>
        </pc:sldMkLst>
      </pc:sldChg>
      <pc:sldChg chg="addSp delSp modSp">
        <pc:chgData name="Dustin Franklin" userId="S::dustinf@nvidia.com::1f165bb6-326c-4610-b292-af9159272b08" providerId="AD" clId="Web-{2E20C688-9132-BBA8-003F-CC01116B45A4}" dt="2021-10-26T19:41:35.257" v="248" actId="14100"/>
        <pc:sldMkLst>
          <pc:docMk/>
          <pc:sldMk cId="2835773928" sldId="836"/>
        </pc:sldMkLst>
      </pc:sldChg>
    </pc:docChg>
  </pc:docChgLst>
  <pc:docChgLst>
    <pc:chgData name="Joe Bungo" userId="S::jbungo@nvidia.com::68c73667-b054-4751-86c2-2fef667112d9" providerId="AD" clId="Web-{E60E4F04-E795-C03A-F1CB-D4651425BF9D}"/>
    <pc:docChg chg="modSld">
      <pc:chgData name="Joe Bungo" userId="S::jbungo@nvidia.com::68c73667-b054-4751-86c2-2fef667112d9" providerId="AD" clId="Web-{E60E4F04-E795-C03A-F1CB-D4651425BF9D}" dt="2022-07-06T19:49:52.233" v="1" actId="20577"/>
      <pc:docMkLst>
        <pc:docMk/>
      </pc:docMkLst>
      <pc:sldChg chg="modSp">
        <pc:chgData name="Joe Bungo" userId="S::jbungo@nvidia.com::68c73667-b054-4751-86c2-2fef667112d9" providerId="AD" clId="Web-{E60E4F04-E795-C03A-F1CB-D4651425BF9D}" dt="2022-07-06T19:49:52.233" v="1" actId="20577"/>
        <pc:sldMkLst>
          <pc:docMk/>
          <pc:sldMk cId="443796836" sldId="905"/>
        </pc:sldMkLst>
      </pc:sldChg>
    </pc:docChg>
  </pc:docChgLst>
  <pc:docChgLst>
    <pc:chgData name="aysemuttlu" userId="S::aysemuttlu_gmail.com#ext#@nvidia.onmicrosoft.com::22880469-0ac1-4873-9702-4b0483f99fa6" providerId="AD" clId="Web-{43A97158-511F-CED5-39D2-44854A0EE44A}"/>
    <pc:docChg chg="addSld addMainMaster">
      <pc:chgData name="aysemuttlu" userId="S::aysemuttlu_gmail.com#ext#@nvidia.onmicrosoft.com::22880469-0ac1-4873-9702-4b0483f99fa6" providerId="AD" clId="Web-{43A97158-511F-CED5-39D2-44854A0EE44A}" dt="2021-10-28T11:31:28.944" v="11"/>
      <pc:docMkLst>
        <pc:docMk/>
      </pc:docMkLst>
      <pc:sldChg chg="add">
        <pc:chgData name="aysemuttlu" userId="S::aysemuttlu_gmail.com#ext#@nvidia.onmicrosoft.com::22880469-0ac1-4873-9702-4b0483f99fa6" providerId="AD" clId="Web-{43A97158-511F-CED5-39D2-44854A0EE44A}" dt="2021-10-28T11:30:56.943" v="0"/>
        <pc:sldMkLst>
          <pc:docMk/>
          <pc:sldMk cId="281809589" sldId="915"/>
        </pc:sldMkLst>
      </pc:sldChg>
      <pc:sldChg chg="add">
        <pc:chgData name="aysemuttlu" userId="S::aysemuttlu_gmail.com#ext#@nvidia.onmicrosoft.com::22880469-0ac1-4873-9702-4b0483f99fa6" providerId="AD" clId="Web-{43A97158-511F-CED5-39D2-44854A0EE44A}" dt="2021-10-28T11:30:57.005" v="1"/>
        <pc:sldMkLst>
          <pc:docMk/>
          <pc:sldMk cId="11915090" sldId="916"/>
        </pc:sldMkLst>
      </pc:sldChg>
      <pc:sldChg chg="add">
        <pc:chgData name="aysemuttlu" userId="S::aysemuttlu_gmail.com#ext#@nvidia.onmicrosoft.com::22880469-0ac1-4873-9702-4b0483f99fa6" providerId="AD" clId="Web-{43A97158-511F-CED5-39D2-44854A0EE44A}" dt="2021-10-28T11:30:57.099" v="2"/>
        <pc:sldMkLst>
          <pc:docMk/>
          <pc:sldMk cId="2796854170" sldId="917"/>
        </pc:sldMkLst>
      </pc:sldChg>
      <pc:sldChg chg="add">
        <pc:chgData name="aysemuttlu" userId="S::aysemuttlu_gmail.com#ext#@nvidia.onmicrosoft.com::22880469-0ac1-4873-9702-4b0483f99fa6" providerId="AD" clId="Web-{43A97158-511F-CED5-39D2-44854A0EE44A}" dt="2021-10-28T11:30:57.161" v="3"/>
        <pc:sldMkLst>
          <pc:docMk/>
          <pc:sldMk cId="1447793301" sldId="918"/>
        </pc:sldMkLst>
      </pc:sldChg>
      <pc:sldChg chg="add">
        <pc:chgData name="aysemuttlu" userId="S::aysemuttlu_gmail.com#ext#@nvidia.onmicrosoft.com::22880469-0ac1-4873-9702-4b0483f99fa6" providerId="AD" clId="Web-{43A97158-511F-CED5-39D2-44854A0EE44A}" dt="2021-10-28T11:31:12.834" v="4"/>
        <pc:sldMkLst>
          <pc:docMk/>
          <pc:sldMk cId="459414618" sldId="919"/>
        </pc:sldMkLst>
      </pc:sldChg>
      <pc:sldChg chg="add">
        <pc:chgData name="aysemuttlu" userId="S::aysemuttlu_gmail.com#ext#@nvidia.onmicrosoft.com::22880469-0ac1-4873-9702-4b0483f99fa6" providerId="AD" clId="Web-{43A97158-511F-CED5-39D2-44854A0EE44A}" dt="2021-10-28T11:31:12.912" v="5"/>
        <pc:sldMkLst>
          <pc:docMk/>
          <pc:sldMk cId="3907682287" sldId="920"/>
        </pc:sldMkLst>
      </pc:sldChg>
      <pc:sldChg chg="add">
        <pc:chgData name="aysemuttlu" userId="S::aysemuttlu_gmail.com#ext#@nvidia.onmicrosoft.com::22880469-0ac1-4873-9702-4b0483f99fa6" providerId="AD" clId="Web-{43A97158-511F-CED5-39D2-44854A0EE44A}" dt="2021-10-28T11:31:13.022" v="6"/>
        <pc:sldMkLst>
          <pc:docMk/>
          <pc:sldMk cId="3668345094" sldId="921"/>
        </pc:sldMkLst>
      </pc:sldChg>
      <pc:sldChg chg="add">
        <pc:chgData name="aysemuttlu" userId="S::aysemuttlu_gmail.com#ext#@nvidia.onmicrosoft.com::22880469-0ac1-4873-9702-4b0483f99fa6" providerId="AD" clId="Web-{43A97158-511F-CED5-39D2-44854A0EE44A}" dt="2021-10-28T11:31:13.115" v="7"/>
        <pc:sldMkLst>
          <pc:docMk/>
          <pc:sldMk cId="366356009" sldId="922"/>
        </pc:sldMkLst>
      </pc:sldChg>
      <pc:sldChg chg="add">
        <pc:chgData name="aysemuttlu" userId="S::aysemuttlu_gmail.com#ext#@nvidia.onmicrosoft.com::22880469-0ac1-4873-9702-4b0483f99fa6" providerId="AD" clId="Web-{43A97158-511F-CED5-39D2-44854A0EE44A}" dt="2021-10-28T11:31:13.209" v="8"/>
        <pc:sldMkLst>
          <pc:docMk/>
          <pc:sldMk cId="701132023" sldId="923"/>
        </pc:sldMkLst>
      </pc:sldChg>
      <pc:sldChg chg="add">
        <pc:chgData name="aysemuttlu" userId="S::aysemuttlu_gmail.com#ext#@nvidia.onmicrosoft.com::22880469-0ac1-4873-9702-4b0483f99fa6" providerId="AD" clId="Web-{43A97158-511F-CED5-39D2-44854A0EE44A}" dt="2021-10-28T11:31:28.710" v="9"/>
        <pc:sldMkLst>
          <pc:docMk/>
          <pc:sldMk cId="3970036491" sldId="924"/>
        </pc:sldMkLst>
      </pc:sldChg>
      <pc:sldChg chg="add">
        <pc:chgData name="aysemuttlu" userId="S::aysemuttlu_gmail.com#ext#@nvidia.onmicrosoft.com::22880469-0ac1-4873-9702-4b0483f99fa6" providerId="AD" clId="Web-{43A97158-511F-CED5-39D2-44854A0EE44A}" dt="2021-10-28T11:31:28.788" v="10"/>
        <pc:sldMkLst>
          <pc:docMk/>
          <pc:sldMk cId="3309943997" sldId="925"/>
        </pc:sldMkLst>
      </pc:sldChg>
      <pc:sldChg chg="add">
        <pc:chgData name="aysemuttlu" userId="S::aysemuttlu_gmail.com#ext#@nvidia.onmicrosoft.com::22880469-0ac1-4873-9702-4b0483f99fa6" providerId="AD" clId="Web-{43A97158-511F-CED5-39D2-44854A0EE44A}" dt="2021-10-28T11:31:28.944" v="11"/>
        <pc:sldMkLst>
          <pc:docMk/>
          <pc:sldMk cId="847784394" sldId="926"/>
        </pc:sldMkLst>
      </pc:sldChg>
      <pc:sldMasterChg chg="add addSldLayout">
        <pc:chgData name="aysemuttlu" userId="S::aysemuttlu_gmail.com#ext#@nvidia.onmicrosoft.com::22880469-0ac1-4873-9702-4b0483f99fa6" providerId="AD" clId="Web-{43A97158-511F-CED5-39D2-44854A0EE44A}" dt="2021-10-28T11:31:12.834" v="4"/>
        <pc:sldMasterMkLst>
          <pc:docMk/>
          <pc:sldMasterMk cId="0" sldId="2147483726"/>
        </pc:sldMasterMkLst>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27"/>
          </pc:sldLayoutMkLst>
        </pc:sldLayoutChg>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28"/>
          </pc:sldLayoutMkLst>
        </pc:sldLayoutChg>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29"/>
          </pc:sldLayoutMkLst>
        </pc:sldLayoutChg>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30"/>
          </pc:sldLayoutMkLst>
        </pc:sldLayoutChg>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31"/>
          </pc:sldLayoutMkLst>
        </pc:sldLayoutChg>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32"/>
          </pc:sldLayoutMkLst>
        </pc:sldLayoutChg>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33"/>
          </pc:sldLayoutMkLst>
        </pc:sldLayoutChg>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34"/>
          </pc:sldLayoutMkLst>
        </pc:sldLayoutChg>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35"/>
          </pc:sldLayoutMkLst>
        </pc:sldLayoutChg>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36"/>
          </pc:sldLayoutMkLst>
        </pc:sldLayoutChg>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37"/>
          </pc:sldLayoutMkLst>
        </pc:sldLayoutChg>
        <pc:sldLayoutChg chg="add">
          <pc:chgData name="aysemuttlu" userId="S::aysemuttlu_gmail.com#ext#@nvidia.onmicrosoft.com::22880469-0ac1-4873-9702-4b0483f99fa6" providerId="AD" clId="Web-{43A97158-511F-CED5-39D2-44854A0EE44A}" dt="2021-10-28T11:31:12.834" v="4"/>
          <pc:sldLayoutMkLst>
            <pc:docMk/>
            <pc:sldMasterMk cId="0" sldId="2147483726"/>
            <pc:sldLayoutMk cId="0" sldId="2147483738"/>
          </pc:sldLayoutMkLst>
        </pc:sldLayoutChg>
      </pc:sldMasterChg>
    </pc:docChg>
  </pc:docChgLst>
  <pc:docChgLst>
    <pc:chgData name="Dustin Franklin" userId="1f165bb6-326c-4610-b292-af9159272b08" providerId="ADAL" clId="{B1CF2B76-2D12-457F-9580-3850EA13AEC5}"/>
    <pc:docChg chg="undo custSel addSld delSld modSld sldOrd modMainMaster">
      <pc:chgData name="Dustin Franklin" userId="1f165bb6-326c-4610-b292-af9159272b08" providerId="ADAL" clId="{B1CF2B76-2D12-457F-9580-3850EA13AEC5}" dt="2021-10-29T15:06:03.599" v="761"/>
      <pc:docMkLst>
        <pc:docMk/>
      </pc:docMkLst>
      <pc:sldChg chg="mod modShow">
        <pc:chgData name="Dustin Franklin" userId="1f165bb6-326c-4610-b292-af9159272b08" providerId="ADAL" clId="{B1CF2B76-2D12-457F-9580-3850EA13AEC5}" dt="2021-10-27T14:11:15.079" v="0" actId="729"/>
        <pc:sldMkLst>
          <pc:docMk/>
          <pc:sldMk cId="1776480969" sldId="274"/>
        </pc:sldMkLst>
      </pc:sldChg>
      <pc:sldChg chg="del">
        <pc:chgData name="Dustin Franklin" userId="1f165bb6-326c-4610-b292-af9159272b08" providerId="ADAL" clId="{B1CF2B76-2D12-457F-9580-3850EA13AEC5}" dt="2021-10-27T14:35:28.662" v="388" actId="2696"/>
        <pc:sldMkLst>
          <pc:docMk/>
          <pc:sldMk cId="4108768259" sldId="799"/>
        </pc:sldMkLst>
      </pc:sldChg>
      <pc:sldChg chg="modSp mod">
        <pc:chgData name="Dustin Franklin" userId="1f165bb6-326c-4610-b292-af9159272b08" providerId="ADAL" clId="{B1CF2B76-2D12-457F-9580-3850EA13AEC5}" dt="2021-10-29T14:40:46.764" v="753" actId="2711"/>
        <pc:sldMkLst>
          <pc:docMk/>
          <pc:sldMk cId="1930444251" sldId="803"/>
        </pc:sldMkLst>
      </pc:sldChg>
      <pc:sldChg chg="del">
        <pc:chgData name="Dustin Franklin" userId="1f165bb6-326c-4610-b292-af9159272b08" providerId="ADAL" clId="{B1CF2B76-2D12-457F-9580-3850EA13AEC5}" dt="2021-10-29T12:33:43.388" v="751" actId="2696"/>
        <pc:sldMkLst>
          <pc:docMk/>
          <pc:sldMk cId="2407510680" sldId="804"/>
        </pc:sldMkLst>
      </pc:sldChg>
      <pc:sldChg chg="modSp del mod">
        <pc:chgData name="Dustin Franklin" userId="1f165bb6-326c-4610-b292-af9159272b08" providerId="ADAL" clId="{B1CF2B76-2D12-457F-9580-3850EA13AEC5}" dt="2021-10-27T14:22:58.075" v="357" actId="2696"/>
        <pc:sldMkLst>
          <pc:docMk/>
          <pc:sldMk cId="1258406659" sldId="819"/>
        </pc:sldMkLst>
      </pc:sldChg>
      <pc:sldChg chg="modSp mod">
        <pc:chgData name="Dustin Franklin" userId="1f165bb6-326c-4610-b292-af9159272b08" providerId="ADAL" clId="{B1CF2B76-2D12-457F-9580-3850EA13AEC5}" dt="2021-10-27T14:39:33.059" v="409"/>
        <pc:sldMkLst>
          <pc:docMk/>
          <pc:sldMk cId="474929226" sldId="825"/>
        </pc:sldMkLst>
      </pc:sldChg>
      <pc:sldChg chg="modSp del mod">
        <pc:chgData name="Dustin Franklin" userId="1f165bb6-326c-4610-b292-af9159272b08" providerId="ADAL" clId="{B1CF2B76-2D12-457F-9580-3850EA13AEC5}" dt="2021-10-27T14:22:33.403" v="352" actId="2696"/>
        <pc:sldMkLst>
          <pc:docMk/>
          <pc:sldMk cId="1485421434" sldId="835"/>
        </pc:sldMkLst>
      </pc:sldChg>
      <pc:sldChg chg="mod modShow">
        <pc:chgData name="Dustin Franklin" userId="1f165bb6-326c-4610-b292-af9159272b08" providerId="ADAL" clId="{B1CF2B76-2D12-457F-9580-3850EA13AEC5}" dt="2021-10-27T14:11:18.239" v="1" actId="729"/>
        <pc:sldMkLst>
          <pc:docMk/>
          <pc:sldMk cId="3567087676" sldId="838"/>
        </pc:sldMkLst>
      </pc:sldChg>
      <pc:sldChg chg="del">
        <pc:chgData name="Dustin Franklin" userId="1f165bb6-326c-4610-b292-af9159272b08" providerId="ADAL" clId="{B1CF2B76-2D12-457F-9580-3850EA13AEC5}" dt="2021-10-27T14:23:50.461" v="367" actId="2696"/>
        <pc:sldMkLst>
          <pc:docMk/>
          <pc:sldMk cId="609758264" sldId="839"/>
        </pc:sldMkLst>
      </pc:sldChg>
      <pc:sldChg chg="del">
        <pc:chgData name="Dustin Franklin" userId="1f165bb6-326c-4610-b292-af9159272b08" providerId="ADAL" clId="{B1CF2B76-2D12-457F-9580-3850EA13AEC5}" dt="2021-10-27T14:24:55.447" v="379" actId="2696"/>
        <pc:sldMkLst>
          <pc:docMk/>
          <pc:sldMk cId="2596375756" sldId="842"/>
        </pc:sldMkLst>
      </pc:sldChg>
      <pc:sldChg chg="del">
        <pc:chgData name="Dustin Franklin" userId="1f165bb6-326c-4610-b292-af9159272b08" providerId="ADAL" clId="{B1CF2B76-2D12-457F-9580-3850EA13AEC5}" dt="2021-10-27T14:24:23.944" v="372" actId="2696"/>
        <pc:sldMkLst>
          <pc:docMk/>
          <pc:sldMk cId="152042319" sldId="843"/>
        </pc:sldMkLst>
      </pc:sldChg>
      <pc:sldChg chg="delSp modSp mod ord">
        <pc:chgData name="Dustin Franklin" userId="1f165bb6-326c-4610-b292-af9159272b08" providerId="ADAL" clId="{B1CF2B76-2D12-457F-9580-3850EA13AEC5}" dt="2021-10-27T14:18:55.452" v="329" actId="207"/>
        <pc:sldMkLst>
          <pc:docMk/>
          <pc:sldMk cId="1242192625" sldId="897"/>
        </pc:sldMkLst>
      </pc:sldChg>
      <pc:sldChg chg="addSp delSp modSp add mod ord">
        <pc:chgData name="Dustin Franklin" userId="1f165bb6-326c-4610-b292-af9159272b08" providerId="ADAL" clId="{B1CF2B76-2D12-457F-9580-3850EA13AEC5}" dt="2021-10-27T14:22:23.982" v="351"/>
        <pc:sldMkLst>
          <pc:docMk/>
          <pc:sldMk cId="3371157606" sldId="898"/>
        </pc:sldMkLst>
      </pc:sldChg>
      <pc:sldChg chg="addSp delSp modSp add mod ord">
        <pc:chgData name="Dustin Franklin" userId="1f165bb6-326c-4610-b292-af9159272b08" providerId="ADAL" clId="{B1CF2B76-2D12-457F-9580-3850EA13AEC5}" dt="2021-10-29T15:06:03.599" v="761"/>
        <pc:sldMkLst>
          <pc:docMk/>
          <pc:sldMk cId="3345125175" sldId="899"/>
        </pc:sldMkLst>
      </pc:sldChg>
      <pc:sldChg chg="addSp delSp modSp add mod ord">
        <pc:chgData name="Dustin Franklin" userId="1f165bb6-326c-4610-b292-af9159272b08" providerId="ADAL" clId="{B1CF2B76-2D12-457F-9580-3850EA13AEC5}" dt="2021-10-27T14:23:44.363" v="366" actId="122"/>
        <pc:sldMkLst>
          <pc:docMk/>
          <pc:sldMk cId="768662612" sldId="900"/>
        </pc:sldMkLst>
      </pc:sldChg>
      <pc:sldChg chg="addSp delSp modSp add mod">
        <pc:chgData name="Dustin Franklin" userId="1f165bb6-326c-4610-b292-af9159272b08" providerId="ADAL" clId="{B1CF2B76-2D12-457F-9580-3850EA13AEC5}" dt="2021-10-27T14:24:14.961" v="371"/>
        <pc:sldMkLst>
          <pc:docMk/>
          <pc:sldMk cId="2030665540" sldId="901"/>
        </pc:sldMkLst>
      </pc:sldChg>
      <pc:sldChg chg="addSp delSp modSp add mod ord">
        <pc:chgData name="Dustin Franklin" userId="1f165bb6-326c-4610-b292-af9159272b08" providerId="ADAL" clId="{B1CF2B76-2D12-457F-9580-3850EA13AEC5}" dt="2021-10-27T14:42:39.432" v="436" actId="14100"/>
        <pc:sldMkLst>
          <pc:docMk/>
          <pc:sldMk cId="2206168559" sldId="902"/>
        </pc:sldMkLst>
      </pc:sldChg>
      <pc:sldChg chg="delSp mod">
        <pc:chgData name="Dustin Franklin" userId="1f165bb6-326c-4610-b292-af9159272b08" providerId="ADAL" clId="{B1CF2B76-2D12-457F-9580-3850EA13AEC5}" dt="2021-10-29T15:05:12.108" v="755" actId="478"/>
        <pc:sldMkLst>
          <pc:docMk/>
          <pc:sldMk cId="1464033960" sldId="910"/>
        </pc:sldMkLst>
      </pc:sldChg>
      <pc:sldChg chg="addSp delSp modSp mod">
        <pc:chgData name="Dustin Franklin" userId="1f165bb6-326c-4610-b292-af9159272b08" providerId="ADAL" clId="{B1CF2B76-2D12-457F-9580-3850EA13AEC5}" dt="2021-10-28T16:18:04.429" v="522" actId="1035"/>
        <pc:sldMkLst>
          <pc:docMk/>
          <pc:sldMk cId="2678409610" sldId="912"/>
        </pc:sldMkLst>
      </pc:sldChg>
      <pc:sldChg chg="delSp mod">
        <pc:chgData name="Dustin Franklin" userId="1f165bb6-326c-4610-b292-af9159272b08" providerId="ADAL" clId="{B1CF2B76-2D12-457F-9580-3850EA13AEC5}" dt="2021-10-29T15:04:55.557" v="754" actId="478"/>
        <pc:sldMkLst>
          <pc:docMk/>
          <pc:sldMk cId="3005339959" sldId="914"/>
        </pc:sldMkLst>
      </pc:sldChg>
      <pc:sldChg chg="delSp mod">
        <pc:chgData name="Dustin Franklin" userId="1f165bb6-326c-4610-b292-af9159272b08" providerId="ADAL" clId="{B1CF2B76-2D12-457F-9580-3850EA13AEC5}" dt="2021-10-29T15:05:25.324" v="757" actId="478"/>
        <pc:sldMkLst>
          <pc:docMk/>
          <pc:sldMk cId="11915090" sldId="916"/>
        </pc:sldMkLst>
      </pc:sldChg>
      <pc:sldChg chg="delSp mod">
        <pc:chgData name="Dustin Franklin" userId="1f165bb6-326c-4610-b292-af9159272b08" providerId="ADAL" clId="{B1CF2B76-2D12-457F-9580-3850EA13AEC5}" dt="2021-10-29T15:05:21.346" v="756" actId="478"/>
        <pc:sldMkLst>
          <pc:docMk/>
          <pc:sldMk cId="1447793301" sldId="918"/>
        </pc:sldMkLst>
      </pc:sldChg>
      <pc:sldChg chg="delSp mod">
        <pc:chgData name="Dustin Franklin" userId="1f165bb6-326c-4610-b292-af9159272b08" providerId="ADAL" clId="{B1CF2B76-2D12-457F-9580-3850EA13AEC5}" dt="2021-10-29T15:05:35.783" v="759" actId="478"/>
        <pc:sldMkLst>
          <pc:docMk/>
          <pc:sldMk cId="3907682287" sldId="920"/>
        </pc:sldMkLst>
      </pc:sldChg>
      <pc:sldChg chg="delSp mod">
        <pc:chgData name="Dustin Franklin" userId="1f165bb6-326c-4610-b292-af9159272b08" providerId="ADAL" clId="{B1CF2B76-2D12-457F-9580-3850EA13AEC5}" dt="2021-10-29T15:05:29.670" v="758" actId="478"/>
        <pc:sldMkLst>
          <pc:docMk/>
          <pc:sldMk cId="701132023" sldId="923"/>
        </pc:sldMkLst>
      </pc:sldChg>
      <pc:sldChg chg="addSp delSp modSp add mod">
        <pc:chgData name="Dustin Franklin" userId="1f165bb6-326c-4610-b292-af9159272b08" providerId="ADAL" clId="{B1CF2B76-2D12-457F-9580-3850EA13AEC5}" dt="2021-10-29T12:33:15.341" v="750" actId="20577"/>
        <pc:sldMkLst>
          <pc:docMk/>
          <pc:sldMk cId="632548389" sldId="927"/>
        </pc:sldMkLst>
      </pc:sldChg>
      <pc:sldMasterChg chg="addSp delSp modSp mod delSldLayout modSldLayout">
        <pc:chgData name="Dustin Franklin" userId="1f165bb6-326c-4610-b292-af9159272b08" providerId="ADAL" clId="{B1CF2B76-2D12-457F-9580-3850EA13AEC5}" dt="2021-10-27T14:38:27.878" v="400"/>
        <pc:sldMasterMkLst>
          <pc:docMk/>
          <pc:sldMasterMk cId="0" sldId="2147483648"/>
        </pc:sldMasterMkLst>
        <pc:sldLayoutChg chg="addSp delSp modSp mod">
          <pc:chgData name="Dustin Franklin" userId="1f165bb6-326c-4610-b292-af9159272b08" providerId="ADAL" clId="{B1CF2B76-2D12-457F-9580-3850EA13AEC5}" dt="2021-10-27T14:34:37.044" v="383"/>
          <pc:sldLayoutMkLst>
            <pc:docMk/>
            <pc:sldMasterMk cId="0" sldId="2147483648"/>
            <pc:sldLayoutMk cId="0" sldId="2147483649"/>
          </pc:sldLayoutMkLst>
        </pc:sldLayoutChg>
        <pc:sldLayoutChg chg="del">
          <pc:chgData name="Dustin Franklin" userId="1f165bb6-326c-4610-b292-af9159272b08" providerId="ADAL" clId="{B1CF2B76-2D12-457F-9580-3850EA13AEC5}" dt="2021-10-27T14:22:33.403" v="352" actId="2696"/>
          <pc:sldLayoutMkLst>
            <pc:docMk/>
            <pc:sldMasterMk cId="0" sldId="2147483648"/>
            <pc:sldLayoutMk cId="0" sldId="2147483651"/>
          </pc:sldLayoutMkLst>
        </pc:sldLayoutChg>
        <pc:sldLayoutChg chg="addSp delSp modSp mod">
          <pc:chgData name="Dustin Franklin" userId="1f165bb6-326c-4610-b292-af9159272b08" providerId="ADAL" clId="{B1CF2B76-2D12-457F-9580-3850EA13AEC5}" dt="2021-10-27T14:38:27.878" v="400"/>
          <pc:sldLayoutMkLst>
            <pc:docMk/>
            <pc:sldMasterMk cId="0" sldId="2147483648"/>
            <pc:sldLayoutMk cId="0" sldId="2147483654"/>
          </pc:sldLayoutMkLst>
        </pc:sldLayoutChg>
      </pc:sldMasterChg>
      <pc:sldMasterChg chg="addSp delSp modSp mod">
        <pc:chgData name="Dustin Franklin" userId="1f165bb6-326c-4610-b292-af9159272b08" providerId="ADAL" clId="{B1CF2B76-2D12-457F-9580-3850EA13AEC5}" dt="2021-10-28T16:11:52.044" v="438"/>
        <pc:sldMasterMkLst>
          <pc:docMk/>
          <pc:sldMasterMk cId="0" sldId="2147483713"/>
        </pc:sldMasterMkLst>
      </pc:sldMasterChg>
      <pc:sldMasterChg chg="addSp delSp modSp mod">
        <pc:chgData name="Dustin Franklin" userId="1f165bb6-326c-4610-b292-af9159272b08" providerId="ADAL" clId="{B1CF2B76-2D12-457F-9580-3850EA13AEC5}" dt="2021-10-28T16:12:00.358" v="440"/>
        <pc:sldMasterMkLst>
          <pc:docMk/>
          <pc:sldMasterMk cId="0" sldId="2147483726"/>
        </pc:sldMasterMkLst>
      </pc:sldMasterChg>
      <pc:sldMasterChg chg="addSp delSp modSp mod modSldLayout">
        <pc:chgData name="Dustin Franklin" userId="1f165bb6-326c-4610-b292-af9159272b08" providerId="ADAL" clId="{B1CF2B76-2D12-457F-9580-3850EA13AEC5}" dt="2021-10-27T14:36:14.739" v="392"/>
        <pc:sldMasterMkLst>
          <pc:docMk/>
          <pc:sldMasterMk cId="1725690729" sldId="2147483894"/>
        </pc:sldMasterMkLst>
        <pc:sldLayoutChg chg="addSp delSp modSp mod">
          <pc:chgData name="Dustin Franklin" userId="1f165bb6-326c-4610-b292-af9159272b08" providerId="ADAL" clId="{B1CF2B76-2D12-457F-9580-3850EA13AEC5}" dt="2021-10-27T14:35:10.982" v="385"/>
          <pc:sldLayoutMkLst>
            <pc:docMk/>
            <pc:sldMasterMk cId="1725690729" sldId="2147483894"/>
            <pc:sldLayoutMk cId="1043030392" sldId="2147483980"/>
          </pc:sldLayoutMkLst>
        </pc:sldLayoutChg>
        <pc:sldLayoutChg chg="addSp delSp modSp mod">
          <pc:chgData name="Dustin Franklin" userId="1f165bb6-326c-4610-b292-af9159272b08" providerId="ADAL" clId="{B1CF2B76-2D12-457F-9580-3850EA13AEC5}" dt="2021-10-27T14:35:14.804" v="387"/>
          <pc:sldLayoutMkLst>
            <pc:docMk/>
            <pc:sldMasterMk cId="1725690729" sldId="2147483894"/>
            <pc:sldLayoutMk cId="190507778" sldId="2147483985"/>
          </pc:sldLayoutMkLst>
        </pc:sldLayoutChg>
      </pc:sldMasterChg>
      <pc:sldMasterChg chg="addSp delSp modSp mod delSldLayout modSldLayout">
        <pc:chgData name="Dustin Franklin" userId="1f165bb6-326c-4610-b292-af9159272b08" providerId="ADAL" clId="{B1CF2B76-2D12-457F-9580-3850EA13AEC5}" dt="2021-10-27T14:39:00.149" v="408"/>
        <pc:sldMasterMkLst>
          <pc:docMk/>
          <pc:sldMasterMk cId="4177502687" sldId="2147484000"/>
        </pc:sldMasterMkLst>
        <pc:sldLayoutChg chg="addSp delSp modSp mod">
          <pc:chgData name="Dustin Franklin" userId="1f165bb6-326c-4610-b292-af9159272b08" providerId="ADAL" clId="{B1CF2B76-2D12-457F-9580-3850EA13AEC5}" dt="2021-10-27T14:39:00.149" v="408"/>
          <pc:sldLayoutMkLst>
            <pc:docMk/>
            <pc:sldMasterMk cId="4177502687" sldId="2147484000"/>
            <pc:sldLayoutMk cId="1043030392" sldId="2147483995"/>
          </pc:sldLayoutMkLst>
        </pc:sldLayoutChg>
        <pc:sldLayoutChg chg="addSp delSp modSp mod">
          <pc:chgData name="Dustin Franklin" userId="1f165bb6-326c-4610-b292-af9159272b08" providerId="ADAL" clId="{B1CF2B76-2D12-457F-9580-3850EA13AEC5}" dt="2021-10-27T14:38:56.796" v="406"/>
          <pc:sldLayoutMkLst>
            <pc:docMk/>
            <pc:sldMasterMk cId="4177502687" sldId="2147484000"/>
            <pc:sldLayoutMk cId="190507778" sldId="2147483996"/>
          </pc:sldLayoutMkLst>
        </pc:sldLayoutChg>
        <pc:sldLayoutChg chg="addSp delSp modSp mod">
          <pc:chgData name="Dustin Franklin" userId="1f165bb6-326c-4610-b292-af9159272b08" providerId="ADAL" clId="{B1CF2B76-2D12-457F-9580-3850EA13AEC5}" dt="2021-10-27T14:38:53.489" v="404"/>
          <pc:sldLayoutMkLst>
            <pc:docMk/>
            <pc:sldMasterMk cId="4177502687" sldId="2147484000"/>
            <pc:sldLayoutMk cId="3949706438" sldId="2147484001"/>
          </pc:sldLayoutMkLst>
        </pc:sldLayoutChg>
        <pc:sldLayoutChg chg="addSp delSp modSp mod">
          <pc:chgData name="Dustin Franklin" userId="1f165bb6-326c-4610-b292-af9159272b08" providerId="ADAL" clId="{B1CF2B76-2D12-457F-9580-3850EA13AEC5}" dt="2021-10-27T14:38:48.171" v="402"/>
          <pc:sldLayoutMkLst>
            <pc:docMk/>
            <pc:sldMasterMk cId="4177502687" sldId="2147484000"/>
            <pc:sldLayoutMk cId="2664310593" sldId="2147484002"/>
          </pc:sldLayoutMkLst>
        </pc:sldLayoutChg>
        <pc:sldLayoutChg chg="del">
          <pc:chgData name="Dustin Franklin" userId="1f165bb6-326c-4610-b292-af9159272b08" providerId="ADAL" clId="{B1CF2B76-2D12-457F-9580-3850EA13AEC5}" dt="2021-10-27T14:23:50.461" v="367" actId="2696"/>
          <pc:sldLayoutMkLst>
            <pc:docMk/>
            <pc:sldMasterMk cId="4177502687" sldId="2147484000"/>
            <pc:sldLayoutMk cId="1064470363" sldId="2147484010"/>
          </pc:sldLayoutMkLst>
        </pc:sldLayoutChg>
      </pc:sldMasterChg>
    </pc:docChg>
  </pc:docChgLst>
  <pc:docChgLst>
    <pc:chgData name="Patty Delafuente" userId="S::pstanton_umbc.edu#ext#@nvidia.onmicrosoft.com::96ac9ae7-fc69-49ad-ba58-5d753a43d32e" providerId="AD" clId="Web-{671F8C03-095E-B129-9B00-7365B813F323}"/>
    <pc:docChg chg="modSld">
      <pc:chgData name="Patty Delafuente" userId="S::pstanton_umbc.edu#ext#@nvidia.onmicrosoft.com::96ac9ae7-fc69-49ad-ba58-5d753a43d32e" providerId="AD" clId="Web-{671F8C03-095E-B129-9B00-7365B813F323}" dt="2021-10-27T03:10:53.203" v="175" actId="20577"/>
      <pc:docMkLst>
        <pc:docMk/>
      </pc:docMkLst>
      <pc:sldChg chg="addSp delSp modSp">
        <pc:chgData name="Patty Delafuente" userId="S::pstanton_umbc.edu#ext#@nvidia.onmicrosoft.com::96ac9ae7-fc69-49ad-ba58-5d753a43d32e" providerId="AD" clId="Web-{671F8C03-095E-B129-9B00-7365B813F323}" dt="2021-10-27T03:10:53.203" v="175" actId="20577"/>
        <pc:sldMkLst>
          <pc:docMk/>
          <pc:sldMk cId="125525380" sldId="844"/>
        </pc:sldMkLst>
      </pc:sldChg>
    </pc:docChg>
  </pc:docChgLst>
  <pc:docChgLst>
    <pc:chgData name="Joe Bungo" userId="S::jbungo@nvidia.com::68c73667-b054-4751-86c2-2fef667112d9" providerId="AD" clId="Web-{844514CB-9D1F-3850-C137-20831D38EFF0}"/>
    <pc:docChg chg="modSld">
      <pc:chgData name="Joe Bungo" userId="S::jbungo@nvidia.com::68c73667-b054-4751-86c2-2fef667112d9" providerId="AD" clId="Web-{844514CB-9D1F-3850-C137-20831D38EFF0}" dt="2021-10-22T15:16:32.628" v="3" actId="20577"/>
      <pc:docMkLst>
        <pc:docMk/>
      </pc:docMkLst>
      <pc:sldChg chg="modSp">
        <pc:chgData name="Joe Bungo" userId="S::jbungo@nvidia.com::68c73667-b054-4751-86c2-2fef667112d9" providerId="AD" clId="Web-{844514CB-9D1F-3850-C137-20831D38EFF0}" dt="2021-10-22T15:16:32.628" v="3" actId="20577"/>
        <pc:sldMkLst>
          <pc:docMk/>
          <pc:sldMk cId="2596375756" sldId="842"/>
        </pc:sldMkLst>
      </pc:sldChg>
    </pc:docChg>
  </pc:docChgLst>
  <pc:docChgLst>
    <pc:chgData name="Patty Delafuente" userId="S::pstanton_umbc.edu#ext#@nvidia.onmicrosoft.com::96ac9ae7-fc69-49ad-ba58-5d753a43d32e" providerId="AD" clId="Web-{F92171F8-7199-2985-E7D1-895E8044E531}"/>
    <pc:docChg chg="addSld modSld">
      <pc:chgData name="Patty Delafuente" userId="S::pstanton_umbc.edu#ext#@nvidia.onmicrosoft.com::96ac9ae7-fc69-49ad-ba58-5d753a43d32e" providerId="AD" clId="Web-{F92171F8-7199-2985-E7D1-895E8044E531}" dt="2021-10-27T02:54:56.220" v="339" actId="20577"/>
      <pc:docMkLst>
        <pc:docMk/>
      </pc:docMkLst>
      <pc:sldChg chg="modSp">
        <pc:chgData name="Patty Delafuente" userId="S::pstanton_umbc.edu#ext#@nvidia.onmicrosoft.com::96ac9ae7-fc69-49ad-ba58-5d753a43d32e" providerId="AD" clId="Web-{F92171F8-7199-2985-E7D1-895E8044E531}" dt="2021-10-27T02:03:17.921" v="2" actId="1076"/>
        <pc:sldMkLst>
          <pc:docMk/>
          <pc:sldMk cId="474929226" sldId="825"/>
        </pc:sldMkLst>
      </pc:sldChg>
      <pc:sldChg chg="addSp delSp modSp new">
        <pc:chgData name="Patty Delafuente" userId="S::pstanton_umbc.edu#ext#@nvidia.onmicrosoft.com::96ac9ae7-fc69-49ad-ba58-5d753a43d32e" providerId="AD" clId="Web-{F92171F8-7199-2985-E7D1-895E8044E531}" dt="2021-10-27T02:54:56.220" v="339" actId="20577"/>
        <pc:sldMkLst>
          <pc:docMk/>
          <pc:sldMk cId="125525380" sldId="844"/>
        </pc:sldMkLst>
      </pc:sldChg>
    </pc:docChg>
  </pc:docChgLst>
  <pc:docChgLst>
    <pc:chgData name="Joe Bungo" userId="S::jbungo@nvidia.com::68c73667-b054-4751-86c2-2fef667112d9" providerId="AD" clId="Web-{D00DBDDD-6F18-E27D-FCC8-AD313563567C}"/>
    <pc:docChg chg="modSld">
      <pc:chgData name="Joe Bungo" userId="S::jbungo@nvidia.com::68c73667-b054-4751-86c2-2fef667112d9" providerId="AD" clId="Web-{D00DBDDD-6F18-E27D-FCC8-AD313563567C}" dt="2021-10-22T18:08:08.905" v="92"/>
      <pc:docMkLst>
        <pc:docMk/>
      </pc:docMkLst>
      <pc:sldChg chg="modSp mod modClrScheme chgLayout">
        <pc:chgData name="Joe Bungo" userId="S::jbungo@nvidia.com::68c73667-b054-4751-86c2-2fef667112d9" providerId="AD" clId="Web-{D00DBDDD-6F18-E27D-FCC8-AD313563567C}" dt="2021-10-22T18:06:44.480" v="78"/>
        <pc:sldMkLst>
          <pc:docMk/>
          <pc:sldMk cId="1258406659" sldId="819"/>
        </pc:sldMkLst>
      </pc:sldChg>
      <pc:sldChg chg="addSp delSp modSp mod modClrScheme chgLayout">
        <pc:chgData name="Joe Bungo" userId="S::jbungo@nvidia.com::68c73667-b054-4751-86c2-2fef667112d9" providerId="AD" clId="Web-{D00DBDDD-6F18-E27D-FCC8-AD313563567C}" dt="2021-10-22T18:06:09.323" v="76"/>
        <pc:sldMkLst>
          <pc:docMk/>
          <pc:sldMk cId="3596487975" sldId="824"/>
        </pc:sldMkLst>
      </pc:sldChg>
      <pc:sldChg chg="modSp">
        <pc:chgData name="Joe Bungo" userId="S::jbungo@nvidia.com::68c73667-b054-4751-86c2-2fef667112d9" providerId="AD" clId="Web-{D00DBDDD-6F18-E27D-FCC8-AD313563567C}" dt="2021-10-22T16:32:52.301" v="71"/>
        <pc:sldMkLst>
          <pc:docMk/>
          <pc:sldMk cId="474929226" sldId="825"/>
        </pc:sldMkLst>
      </pc:sldChg>
      <pc:sldChg chg="modSp mod modClrScheme chgLayout">
        <pc:chgData name="Joe Bungo" userId="S::jbungo@nvidia.com::68c73667-b054-4751-86c2-2fef667112d9" providerId="AD" clId="Web-{D00DBDDD-6F18-E27D-FCC8-AD313563567C}" dt="2021-10-22T18:06:29.542" v="77"/>
        <pc:sldMkLst>
          <pc:docMk/>
          <pc:sldMk cId="1485421434" sldId="835"/>
        </pc:sldMkLst>
      </pc:sldChg>
      <pc:sldChg chg="addSp delSp modSp mod modClrScheme chgLayout">
        <pc:chgData name="Joe Bungo" userId="S::jbungo@nvidia.com::68c73667-b054-4751-86c2-2fef667112d9" providerId="AD" clId="Web-{D00DBDDD-6F18-E27D-FCC8-AD313563567C}" dt="2021-10-22T18:07:51.076" v="90"/>
        <pc:sldMkLst>
          <pc:docMk/>
          <pc:sldMk cId="3567087676" sldId="838"/>
        </pc:sldMkLst>
      </pc:sldChg>
      <pc:sldChg chg="modSp">
        <pc:chgData name="Joe Bungo" userId="S::jbungo@nvidia.com::68c73667-b054-4751-86c2-2fef667112d9" providerId="AD" clId="Web-{D00DBDDD-6F18-E27D-FCC8-AD313563567C}" dt="2021-10-22T15:24:55.137" v="19" actId="20577"/>
        <pc:sldMkLst>
          <pc:docMk/>
          <pc:sldMk cId="1012798843" sldId="841"/>
        </pc:sldMkLst>
      </pc:sldChg>
      <pc:sldChg chg="addSp delSp modSp mod modClrScheme chgLayout">
        <pc:chgData name="Joe Bungo" userId="S::jbungo@nvidia.com::68c73667-b054-4751-86c2-2fef667112d9" providerId="AD" clId="Web-{D00DBDDD-6F18-E27D-FCC8-AD313563567C}" dt="2021-10-22T18:08:08.905" v="92"/>
        <pc:sldMkLst>
          <pc:docMk/>
          <pc:sldMk cId="2596375756" sldId="842"/>
        </pc:sldMkLst>
      </pc:sldChg>
      <pc:sldChg chg="addSp delSp modSp mod modClrScheme chgLayout">
        <pc:chgData name="Joe Bungo" userId="S::jbungo@nvidia.com::68c73667-b054-4751-86c2-2fef667112d9" providerId="AD" clId="Web-{D00DBDDD-6F18-E27D-FCC8-AD313563567C}" dt="2021-10-22T18:07:13.669" v="81"/>
        <pc:sldMkLst>
          <pc:docMk/>
          <pc:sldMk cId="152042319" sldId="843"/>
        </pc:sldMkLst>
      </pc:sldChg>
    </pc:docChg>
  </pc:docChgLst>
  <pc:docChgLst>
    <pc:chgData name="aysemuttlu" userId="S::aysemuttlu_gmail.com#ext#@nvidia.onmicrosoft.com::22880469-0ac1-4873-9702-4b0483f99fa6" providerId="AD" clId="Web-{1D59484C-F715-C286-7DB7-04F851D0F62A}"/>
    <pc:docChg chg="addSld modSld addMainMaster">
      <pc:chgData name="aysemuttlu" userId="S::aysemuttlu_gmail.com#ext#@nvidia.onmicrosoft.com::22880469-0ac1-4873-9702-4b0483f99fa6" providerId="AD" clId="Web-{1D59484C-F715-C286-7DB7-04F851D0F62A}" dt="2021-10-28T11:24:02.610" v="12"/>
      <pc:docMkLst>
        <pc:docMk/>
      </pc:docMkLst>
      <pc:sldChg chg="addSp delSp modSp">
        <pc:chgData name="aysemuttlu" userId="S::aysemuttlu_gmail.com#ext#@nvidia.onmicrosoft.com::22880469-0ac1-4873-9702-4b0483f99fa6" providerId="AD" clId="Web-{1D59484C-F715-C286-7DB7-04F851D0F62A}" dt="2021-10-28T11:23:44.890" v="6" actId="20577"/>
        <pc:sldMkLst>
          <pc:docMk/>
          <pc:sldMk cId="443796836" sldId="905"/>
        </pc:sldMkLst>
      </pc:sldChg>
      <pc:sldChg chg="add">
        <pc:chgData name="aysemuttlu" userId="S::aysemuttlu_gmail.com#ext#@nvidia.onmicrosoft.com::22880469-0ac1-4873-9702-4b0483f99fa6" providerId="AD" clId="Web-{1D59484C-F715-C286-7DB7-04F851D0F62A}" dt="2021-10-28T11:24:02.219" v="7"/>
        <pc:sldMkLst>
          <pc:docMk/>
          <pc:sldMk cId="820855813" sldId="909"/>
        </pc:sldMkLst>
      </pc:sldChg>
      <pc:sldChg chg="add">
        <pc:chgData name="aysemuttlu" userId="S::aysemuttlu_gmail.com#ext#@nvidia.onmicrosoft.com::22880469-0ac1-4873-9702-4b0483f99fa6" providerId="AD" clId="Web-{1D59484C-F715-C286-7DB7-04F851D0F62A}" dt="2021-10-28T11:24:02.281" v="8"/>
        <pc:sldMkLst>
          <pc:docMk/>
          <pc:sldMk cId="1464033960" sldId="910"/>
        </pc:sldMkLst>
      </pc:sldChg>
      <pc:sldChg chg="add">
        <pc:chgData name="aysemuttlu" userId="S::aysemuttlu_gmail.com#ext#@nvidia.onmicrosoft.com::22880469-0ac1-4873-9702-4b0483f99fa6" providerId="AD" clId="Web-{1D59484C-F715-C286-7DB7-04F851D0F62A}" dt="2021-10-28T11:24:02.391" v="9"/>
        <pc:sldMkLst>
          <pc:docMk/>
          <pc:sldMk cId="3993358253" sldId="911"/>
        </pc:sldMkLst>
      </pc:sldChg>
      <pc:sldChg chg="add">
        <pc:chgData name="aysemuttlu" userId="S::aysemuttlu_gmail.com#ext#@nvidia.onmicrosoft.com::22880469-0ac1-4873-9702-4b0483f99fa6" providerId="AD" clId="Web-{1D59484C-F715-C286-7DB7-04F851D0F62A}" dt="2021-10-28T11:24:02.485" v="10"/>
        <pc:sldMkLst>
          <pc:docMk/>
          <pc:sldMk cId="2678409610" sldId="912"/>
        </pc:sldMkLst>
      </pc:sldChg>
      <pc:sldChg chg="add">
        <pc:chgData name="aysemuttlu" userId="S::aysemuttlu_gmail.com#ext#@nvidia.onmicrosoft.com::22880469-0ac1-4873-9702-4b0483f99fa6" providerId="AD" clId="Web-{1D59484C-F715-C286-7DB7-04F851D0F62A}" dt="2021-10-28T11:24:02.563" v="11"/>
        <pc:sldMkLst>
          <pc:docMk/>
          <pc:sldMk cId="835005271" sldId="913"/>
        </pc:sldMkLst>
      </pc:sldChg>
      <pc:sldChg chg="add">
        <pc:chgData name="aysemuttlu" userId="S::aysemuttlu_gmail.com#ext#@nvidia.onmicrosoft.com::22880469-0ac1-4873-9702-4b0483f99fa6" providerId="AD" clId="Web-{1D59484C-F715-C286-7DB7-04F851D0F62A}" dt="2021-10-28T11:24:02.610" v="12"/>
        <pc:sldMkLst>
          <pc:docMk/>
          <pc:sldMk cId="3005339959" sldId="914"/>
        </pc:sldMkLst>
      </pc:sldChg>
      <pc:sldMasterChg chg="add addSldLayout">
        <pc:chgData name="aysemuttlu" userId="S::aysemuttlu_gmail.com#ext#@nvidia.onmicrosoft.com::22880469-0ac1-4873-9702-4b0483f99fa6" providerId="AD" clId="Web-{1D59484C-F715-C286-7DB7-04F851D0F62A}" dt="2021-10-28T11:24:02.219" v="7"/>
        <pc:sldMasterMkLst>
          <pc:docMk/>
          <pc:sldMasterMk cId="0" sldId="2147483713"/>
        </pc:sldMasterMkLst>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14"/>
          </pc:sldLayoutMkLst>
        </pc:sldLayoutChg>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15"/>
          </pc:sldLayoutMkLst>
        </pc:sldLayoutChg>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16"/>
          </pc:sldLayoutMkLst>
        </pc:sldLayoutChg>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17"/>
          </pc:sldLayoutMkLst>
        </pc:sldLayoutChg>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18"/>
          </pc:sldLayoutMkLst>
        </pc:sldLayoutChg>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19"/>
          </pc:sldLayoutMkLst>
        </pc:sldLayoutChg>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20"/>
          </pc:sldLayoutMkLst>
        </pc:sldLayoutChg>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21"/>
          </pc:sldLayoutMkLst>
        </pc:sldLayoutChg>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22"/>
          </pc:sldLayoutMkLst>
        </pc:sldLayoutChg>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23"/>
          </pc:sldLayoutMkLst>
        </pc:sldLayoutChg>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24"/>
          </pc:sldLayoutMkLst>
        </pc:sldLayoutChg>
        <pc:sldLayoutChg chg="add">
          <pc:chgData name="aysemuttlu" userId="S::aysemuttlu_gmail.com#ext#@nvidia.onmicrosoft.com::22880469-0ac1-4873-9702-4b0483f99fa6" providerId="AD" clId="Web-{1D59484C-F715-C286-7DB7-04F851D0F62A}" dt="2021-10-28T11:24:02.219" v="7"/>
          <pc:sldLayoutMkLst>
            <pc:docMk/>
            <pc:sldMasterMk cId="0" sldId="2147483713"/>
            <pc:sldLayoutMk cId="0" sldId="2147483725"/>
          </pc:sldLayoutMkLst>
        </pc:sldLayoutChg>
      </pc:sldMasterChg>
    </pc:docChg>
  </pc:docChgLst>
  <pc:docChgLst>
    <pc:chgData name="Joe Bungo" userId="S::jbungo@nvidia.com::68c73667-b054-4751-86c2-2fef667112d9" providerId="AD" clId="Web-{A540E241-8F56-6E18-3E1E-9808066F5033}"/>
    <pc:docChg chg="modSld">
      <pc:chgData name="Joe Bungo" userId="S::jbungo@nvidia.com::68c73667-b054-4751-86c2-2fef667112d9" providerId="AD" clId="Web-{A540E241-8F56-6E18-3E1E-9808066F5033}" dt="2021-11-03T22:33:44.451" v="60"/>
      <pc:docMkLst>
        <pc:docMk/>
      </pc:docMkLst>
      <pc:sldChg chg="modSp">
        <pc:chgData name="Joe Bungo" userId="S::jbungo@nvidia.com::68c73667-b054-4751-86c2-2fef667112d9" providerId="AD" clId="Web-{A540E241-8F56-6E18-3E1E-9808066F5033}" dt="2021-11-03T22:33:44.451" v="60"/>
        <pc:sldMkLst>
          <pc:docMk/>
          <pc:sldMk cId="1132516994" sldId="813"/>
        </pc:sldMkLst>
      </pc:sldChg>
    </pc:docChg>
  </pc:docChgLst>
  <pc:docChgLst>
    <pc:chgData name="Joe Bungo" userId="68c73667-b054-4751-86c2-2fef667112d9" providerId="ADAL" clId="{51B04067-AB87-4CDC-9701-B81661E0A6B5}"/>
    <pc:docChg chg="delSld modSld sldOrd delMainMaster">
      <pc:chgData name="Joe Bungo" userId="68c73667-b054-4751-86c2-2fef667112d9" providerId="ADAL" clId="{51B04067-AB87-4CDC-9701-B81661E0A6B5}" dt="2021-11-02T22:03:10.761" v="6" actId="47"/>
      <pc:docMkLst>
        <pc:docMk/>
      </pc:docMkLst>
      <pc:sldChg chg="ord">
        <pc:chgData name="Joe Bungo" userId="68c73667-b054-4751-86c2-2fef667112d9" providerId="ADAL" clId="{51B04067-AB87-4CDC-9701-B81661E0A6B5}" dt="2021-11-02T21:58:45.205" v="0" actId="20578"/>
        <pc:sldMkLst>
          <pc:docMk/>
          <pc:sldMk cId="1776480969" sldId="274"/>
        </pc:sldMkLst>
      </pc:sldChg>
      <pc:sldChg chg="del">
        <pc:chgData name="Joe Bungo" userId="68c73667-b054-4751-86c2-2fef667112d9" providerId="ADAL" clId="{51B04067-AB87-4CDC-9701-B81661E0A6B5}" dt="2021-11-02T21:59:11.870" v="2" actId="47"/>
        <pc:sldMkLst>
          <pc:docMk/>
          <pc:sldMk cId="1930444251" sldId="803"/>
        </pc:sldMkLst>
      </pc:sldChg>
      <pc:sldChg chg="del">
        <pc:chgData name="Joe Bungo" userId="68c73667-b054-4751-86c2-2fef667112d9" providerId="ADAL" clId="{51B04067-AB87-4CDC-9701-B81661E0A6B5}" dt="2021-11-02T21:58:48.729" v="1" actId="47"/>
        <pc:sldMkLst>
          <pc:docMk/>
          <pc:sldMk cId="1242192625" sldId="897"/>
        </pc:sldMkLst>
      </pc:sldChg>
      <pc:sldChg chg="del">
        <pc:chgData name="Joe Bungo" userId="68c73667-b054-4751-86c2-2fef667112d9" providerId="ADAL" clId="{51B04067-AB87-4CDC-9701-B81661E0A6B5}" dt="2021-11-02T22:03:10.761" v="6" actId="47"/>
        <pc:sldMkLst>
          <pc:docMk/>
          <pc:sldMk cId="2206168559" sldId="902"/>
        </pc:sldMkLst>
      </pc:sldChg>
      <pc:sldChg chg="modSp mod">
        <pc:chgData name="Joe Bungo" userId="68c73667-b054-4751-86c2-2fef667112d9" providerId="ADAL" clId="{51B04067-AB87-4CDC-9701-B81661E0A6B5}" dt="2021-11-02T22:01:06.967" v="4" actId="20577"/>
        <pc:sldMkLst>
          <pc:docMk/>
          <pc:sldMk cId="1464033960" sldId="910"/>
        </pc:sldMkLst>
      </pc:sldChg>
      <pc:sldChg chg="del">
        <pc:chgData name="Joe Bungo" userId="68c73667-b054-4751-86c2-2fef667112d9" providerId="ADAL" clId="{51B04067-AB87-4CDC-9701-B81661E0A6B5}" dt="2021-11-02T22:02:20.545" v="5" actId="47"/>
        <pc:sldMkLst>
          <pc:docMk/>
          <pc:sldMk cId="3970036491" sldId="924"/>
        </pc:sldMkLst>
      </pc:sldChg>
      <pc:sldMasterChg chg="del delSldLayout">
        <pc:chgData name="Joe Bungo" userId="68c73667-b054-4751-86c2-2fef667112d9" providerId="ADAL" clId="{51B04067-AB87-4CDC-9701-B81661E0A6B5}" dt="2021-11-02T21:58:48.729" v="1" actId="47"/>
        <pc:sldMasterMkLst>
          <pc:docMk/>
          <pc:sldMasterMk cId="4107316885" sldId="2147484014"/>
        </pc:sldMasterMkLst>
        <pc:sldLayoutChg chg="del">
          <pc:chgData name="Joe Bungo" userId="68c73667-b054-4751-86c2-2fef667112d9" providerId="ADAL" clId="{51B04067-AB87-4CDC-9701-B81661E0A6B5}" dt="2021-11-02T21:58:48.729" v="1" actId="47"/>
          <pc:sldLayoutMkLst>
            <pc:docMk/>
            <pc:sldMasterMk cId="4107316885" sldId="2147484014"/>
            <pc:sldLayoutMk cId="2523171293" sldId="2147484015"/>
          </pc:sldLayoutMkLst>
        </pc:sldLayoutChg>
        <pc:sldLayoutChg chg="del">
          <pc:chgData name="Joe Bungo" userId="68c73667-b054-4751-86c2-2fef667112d9" providerId="ADAL" clId="{51B04067-AB87-4CDC-9701-B81661E0A6B5}" dt="2021-11-02T21:58:48.729" v="1" actId="47"/>
          <pc:sldLayoutMkLst>
            <pc:docMk/>
            <pc:sldMasterMk cId="4107316885" sldId="2147484014"/>
            <pc:sldLayoutMk cId="3078548" sldId="2147484016"/>
          </pc:sldLayoutMkLst>
        </pc:sldLayoutChg>
      </pc:sldMasterChg>
    </pc:docChg>
  </pc:docChgLst>
  <pc:docChgLst>
    <pc:chgData name="Joe Bungo" userId="68c73667-b054-4751-86c2-2fef667112d9" providerId="ADAL" clId="{16F078A7-DB58-42FA-9AE7-D38A3B69A6E5}"/>
    <pc:docChg chg="undo custSel delSld modSld">
      <pc:chgData name="Joe Bungo" userId="68c73667-b054-4751-86c2-2fef667112d9" providerId="ADAL" clId="{16F078A7-DB58-42FA-9AE7-D38A3B69A6E5}" dt="2021-10-15T20:19:17.473" v="1517" actId="20577"/>
      <pc:docMkLst>
        <pc:docMk/>
      </pc:docMkLst>
      <pc:sldChg chg="addSp delSp modSp mod modClrScheme chgLayout">
        <pc:chgData name="Joe Bungo" userId="68c73667-b054-4751-86c2-2fef667112d9" providerId="ADAL" clId="{16F078A7-DB58-42FA-9AE7-D38A3B69A6E5}" dt="2021-10-15T17:35:09.380" v="598" actId="2711"/>
        <pc:sldMkLst>
          <pc:docMk/>
          <pc:sldMk cId="1132516994" sldId="813"/>
        </pc:sldMkLst>
      </pc:sldChg>
      <pc:sldChg chg="modSp mod">
        <pc:chgData name="Joe Bungo" userId="68c73667-b054-4751-86c2-2fef667112d9" providerId="ADAL" clId="{16F078A7-DB58-42FA-9AE7-D38A3B69A6E5}" dt="2021-10-15T20:19:17.473" v="1517" actId="20577"/>
        <pc:sldMkLst>
          <pc:docMk/>
          <pc:sldMk cId="1258406659" sldId="819"/>
        </pc:sldMkLst>
      </pc:sldChg>
      <pc:sldChg chg="delSp modSp mod">
        <pc:chgData name="Joe Bungo" userId="68c73667-b054-4751-86c2-2fef667112d9" providerId="ADAL" clId="{16F078A7-DB58-42FA-9AE7-D38A3B69A6E5}" dt="2021-10-15T17:35:31.783" v="601" actId="14100"/>
        <pc:sldMkLst>
          <pc:docMk/>
          <pc:sldMk cId="3596487975" sldId="824"/>
        </pc:sldMkLst>
      </pc:sldChg>
      <pc:sldChg chg="delSp modSp mod">
        <pc:chgData name="Joe Bungo" userId="68c73667-b054-4751-86c2-2fef667112d9" providerId="ADAL" clId="{16F078A7-DB58-42FA-9AE7-D38A3B69A6E5}" dt="2021-10-15T17:46:09.265" v="799" actId="113"/>
        <pc:sldMkLst>
          <pc:docMk/>
          <pc:sldMk cId="474929226" sldId="825"/>
        </pc:sldMkLst>
      </pc:sldChg>
      <pc:sldChg chg="delSp modSp mod">
        <pc:chgData name="Joe Bungo" userId="68c73667-b054-4751-86c2-2fef667112d9" providerId="ADAL" clId="{16F078A7-DB58-42FA-9AE7-D38A3B69A6E5}" dt="2021-10-15T17:50:44.739" v="966" actId="20577"/>
        <pc:sldMkLst>
          <pc:docMk/>
          <pc:sldMk cId="741550903" sldId="826"/>
        </pc:sldMkLst>
      </pc:sldChg>
      <pc:sldChg chg="delSp modSp mod">
        <pc:chgData name="Joe Bungo" userId="68c73667-b054-4751-86c2-2fef667112d9" providerId="ADAL" clId="{16F078A7-DB58-42FA-9AE7-D38A3B69A6E5}" dt="2021-10-15T17:53:48.380" v="1153" actId="20577"/>
        <pc:sldMkLst>
          <pc:docMk/>
          <pc:sldMk cId="807136714" sldId="827"/>
        </pc:sldMkLst>
      </pc:sldChg>
      <pc:sldChg chg="del">
        <pc:chgData name="Joe Bungo" userId="68c73667-b054-4751-86c2-2fef667112d9" providerId="ADAL" clId="{16F078A7-DB58-42FA-9AE7-D38A3B69A6E5}" dt="2021-10-15T17:55:01.761" v="1154" actId="47"/>
        <pc:sldMkLst>
          <pc:docMk/>
          <pc:sldMk cId="2055072919" sldId="828"/>
        </pc:sldMkLst>
      </pc:sldChg>
      <pc:sldChg chg="delSp del mod">
        <pc:chgData name="Joe Bungo" userId="68c73667-b054-4751-86c2-2fef667112d9" providerId="ADAL" clId="{16F078A7-DB58-42FA-9AE7-D38A3B69A6E5}" dt="2021-10-15T17:55:01.761" v="1154" actId="47"/>
        <pc:sldMkLst>
          <pc:docMk/>
          <pc:sldMk cId="3916647231" sldId="829"/>
        </pc:sldMkLst>
      </pc:sldChg>
      <pc:sldChg chg="delSp del mod">
        <pc:chgData name="Joe Bungo" userId="68c73667-b054-4751-86c2-2fef667112d9" providerId="ADAL" clId="{16F078A7-DB58-42FA-9AE7-D38A3B69A6E5}" dt="2021-10-15T17:55:01.761" v="1154" actId="47"/>
        <pc:sldMkLst>
          <pc:docMk/>
          <pc:sldMk cId="1501403682" sldId="830"/>
        </pc:sldMkLst>
      </pc:sldChg>
      <pc:sldChg chg="modSp mod">
        <pc:chgData name="Joe Bungo" userId="68c73667-b054-4751-86c2-2fef667112d9" providerId="ADAL" clId="{16F078A7-DB58-42FA-9AE7-D38A3B69A6E5}" dt="2021-10-15T20:18:58.362" v="1505" actId="20577"/>
        <pc:sldMkLst>
          <pc:docMk/>
          <pc:sldMk cId="1485421434" sldId="835"/>
        </pc:sldMkLst>
      </pc:sldChg>
      <pc:sldChg chg="addSp delSp modSp mod modClrScheme chgLayout">
        <pc:chgData name="Joe Bungo" userId="68c73667-b054-4751-86c2-2fef667112d9" providerId="ADAL" clId="{16F078A7-DB58-42FA-9AE7-D38A3B69A6E5}" dt="2021-10-15T17:28:15.929" v="509"/>
        <pc:sldMkLst>
          <pc:docMk/>
          <pc:sldMk cId="2835773928" sldId="836"/>
        </pc:sldMkLst>
      </pc:sldChg>
      <pc:sldChg chg="delSp del mod">
        <pc:chgData name="Joe Bungo" userId="68c73667-b054-4751-86c2-2fef667112d9" providerId="ADAL" clId="{16F078A7-DB58-42FA-9AE7-D38A3B69A6E5}" dt="2021-10-15T17:55:01.761" v="1154" actId="47"/>
        <pc:sldMkLst>
          <pc:docMk/>
          <pc:sldMk cId="181254867" sldId="837"/>
        </pc:sldMkLst>
      </pc:sldChg>
    </pc:docChg>
  </pc:docChgLst>
  <pc:docChgLst>
    <pc:chgData name="Patricia Delafuente" userId="0f5e87aa-6188-4c93-ad7c-89a35e0fe4ce" providerId="ADAL" clId="{3E3BBEAF-C5DA-4572-8EC6-2A9071045B9D}"/>
    <pc:docChg chg="custSel addSld modSld sldOrd">
      <pc:chgData name="Patricia Delafuente" userId="0f5e87aa-6188-4c93-ad7c-89a35e0fe4ce" providerId="ADAL" clId="{3E3BBEAF-C5DA-4572-8EC6-2A9071045B9D}" dt="2021-10-27T19:17:30.503" v="4670" actId="6549"/>
      <pc:docMkLst>
        <pc:docMk/>
      </pc:docMkLst>
      <pc:sldChg chg="modSp mod">
        <pc:chgData name="Patricia Delafuente" userId="0f5e87aa-6188-4c93-ad7c-89a35e0fe4ce" providerId="ADAL" clId="{3E3BBEAF-C5DA-4572-8EC6-2A9071045B9D}" dt="2021-10-27T15:52:04.862" v="1" actId="20577"/>
        <pc:sldMkLst>
          <pc:docMk/>
          <pc:sldMk cId="3345125175" sldId="899"/>
        </pc:sldMkLst>
      </pc:sldChg>
      <pc:sldChg chg="addSp modSp new mod">
        <pc:chgData name="Patricia Delafuente" userId="0f5e87aa-6188-4c93-ad7c-89a35e0fe4ce" providerId="ADAL" clId="{3E3BBEAF-C5DA-4572-8EC6-2A9071045B9D}" dt="2021-10-27T16:49:05.931" v="1097" actId="20577"/>
        <pc:sldMkLst>
          <pc:docMk/>
          <pc:sldMk cId="2468354140" sldId="903"/>
        </pc:sldMkLst>
      </pc:sldChg>
      <pc:sldChg chg="addSp delSp modSp new mod">
        <pc:chgData name="Patricia Delafuente" userId="0f5e87aa-6188-4c93-ad7c-89a35e0fe4ce" providerId="ADAL" clId="{3E3BBEAF-C5DA-4572-8EC6-2A9071045B9D}" dt="2021-10-27T17:10:52.412" v="2800" actId="14100"/>
        <pc:sldMkLst>
          <pc:docMk/>
          <pc:sldMk cId="3715456428" sldId="904"/>
        </pc:sldMkLst>
      </pc:sldChg>
      <pc:sldChg chg="addSp modSp new mod ord">
        <pc:chgData name="Patricia Delafuente" userId="0f5e87aa-6188-4c93-ad7c-89a35e0fe4ce" providerId="ADAL" clId="{3E3BBEAF-C5DA-4572-8EC6-2A9071045B9D}" dt="2021-10-27T17:08:38.509" v="2649" actId="20577"/>
        <pc:sldMkLst>
          <pc:docMk/>
          <pc:sldMk cId="443796836" sldId="905"/>
        </pc:sldMkLst>
      </pc:sldChg>
      <pc:sldChg chg="addSp modSp new mod modAnim">
        <pc:chgData name="Patricia Delafuente" userId="0f5e87aa-6188-4c93-ad7c-89a35e0fe4ce" providerId="ADAL" clId="{3E3BBEAF-C5DA-4572-8EC6-2A9071045B9D}" dt="2021-10-27T17:55:47.146" v="3582" actId="14100"/>
        <pc:sldMkLst>
          <pc:docMk/>
          <pc:sldMk cId="1114586919" sldId="906"/>
        </pc:sldMkLst>
      </pc:sldChg>
      <pc:sldChg chg="addSp modSp new mod modAnim">
        <pc:chgData name="Patricia Delafuente" userId="0f5e87aa-6188-4c93-ad7c-89a35e0fe4ce" providerId="ADAL" clId="{3E3BBEAF-C5DA-4572-8EC6-2A9071045B9D}" dt="2021-10-27T19:02:35.186" v="4130" actId="1076"/>
        <pc:sldMkLst>
          <pc:docMk/>
          <pc:sldMk cId="1467842589" sldId="907"/>
        </pc:sldMkLst>
      </pc:sldChg>
      <pc:sldChg chg="addSp delSp modSp new mod ord">
        <pc:chgData name="Patricia Delafuente" userId="0f5e87aa-6188-4c93-ad7c-89a35e0fe4ce" providerId="ADAL" clId="{3E3BBEAF-C5DA-4572-8EC6-2A9071045B9D}" dt="2021-10-27T19:17:30.503" v="4670" actId="6549"/>
        <pc:sldMkLst>
          <pc:docMk/>
          <pc:sldMk cId="3979137056" sldId="908"/>
        </pc:sldMkLst>
      </pc:sldChg>
    </pc:docChg>
  </pc:docChgLst>
  <pc:docChgLst>
    <pc:chgData name="Dustin Franklin" userId="S::dustinf@nvidia.com::1f165bb6-326c-4610-b292-af9159272b08" providerId="AD" clId="Web-{098A2022-B791-C123-4511-5F65B76B3F95}"/>
    <pc:docChg chg="addSld delSld modSld sldOrd addMainMaster modMainMaster">
      <pc:chgData name="Dustin Franklin" userId="S::dustinf@nvidia.com::1f165bb6-326c-4610-b292-af9159272b08" providerId="AD" clId="Web-{098A2022-B791-C123-4511-5F65B76B3F95}" dt="2021-10-22T15:08:48.458" v="597"/>
      <pc:docMkLst>
        <pc:docMk/>
      </pc:docMkLst>
      <pc:sldChg chg="addSp delSp modSp">
        <pc:chgData name="Dustin Franklin" userId="S::dustinf@nvidia.com::1f165bb6-326c-4610-b292-af9159272b08" providerId="AD" clId="Web-{098A2022-B791-C123-4511-5F65B76B3F95}" dt="2021-10-22T15:08:48.458" v="597"/>
        <pc:sldMkLst>
          <pc:docMk/>
          <pc:sldMk cId="474929226" sldId="825"/>
        </pc:sldMkLst>
      </pc:sldChg>
      <pc:sldChg chg="modSp">
        <pc:chgData name="Dustin Franklin" userId="S::dustinf@nvidia.com::1f165bb6-326c-4610-b292-af9159272b08" providerId="AD" clId="Web-{098A2022-B791-C123-4511-5F65B76B3F95}" dt="2021-10-22T14:23:33.023" v="127" actId="20577"/>
        <pc:sldMkLst>
          <pc:docMk/>
          <pc:sldMk cId="741550903" sldId="826"/>
        </pc:sldMkLst>
      </pc:sldChg>
      <pc:sldChg chg="addSp delSp modSp">
        <pc:chgData name="Dustin Franklin" userId="S::dustinf@nvidia.com::1f165bb6-326c-4610-b292-af9159272b08" providerId="AD" clId="Web-{098A2022-B791-C123-4511-5F65B76B3F95}" dt="2021-10-22T14:22:33.397" v="120" actId="20577"/>
        <pc:sldMkLst>
          <pc:docMk/>
          <pc:sldMk cId="807136714" sldId="827"/>
        </pc:sldMkLst>
      </pc:sldChg>
      <pc:sldChg chg="modSp add">
        <pc:chgData name="Dustin Franklin" userId="S::dustinf@nvidia.com::1f165bb6-326c-4610-b292-af9159272b08" providerId="AD" clId="Web-{098A2022-B791-C123-4511-5F65B76B3F95}" dt="2021-10-22T15:07:57.160" v="565" actId="20577"/>
        <pc:sldMkLst>
          <pc:docMk/>
          <pc:sldMk cId="609758264" sldId="839"/>
        </pc:sldMkLst>
      </pc:sldChg>
      <pc:sldChg chg="add del">
        <pc:chgData name="Dustin Franklin" userId="S::dustinf@nvidia.com::1f165bb6-326c-4610-b292-af9159272b08" providerId="AD" clId="Web-{098A2022-B791-C123-4511-5F65B76B3F95}" dt="2021-10-22T14:31:08.362" v="181"/>
        <pc:sldMkLst>
          <pc:docMk/>
          <pc:sldMk cId="702843788" sldId="840"/>
        </pc:sldMkLst>
      </pc:sldChg>
      <pc:sldChg chg="add del">
        <pc:chgData name="Dustin Franklin" userId="S::dustinf@nvidia.com::1f165bb6-326c-4610-b292-af9159272b08" providerId="AD" clId="Web-{098A2022-B791-C123-4511-5F65B76B3F95}" dt="2021-10-22T13:53:01.735" v="35"/>
        <pc:sldMkLst>
          <pc:docMk/>
          <pc:sldMk cId="2208832427" sldId="840"/>
        </pc:sldMkLst>
      </pc:sldChg>
      <pc:sldChg chg="addSp delSp modSp new del">
        <pc:chgData name="Dustin Franklin" userId="S::dustinf@nvidia.com::1f165bb6-326c-4610-b292-af9159272b08" providerId="AD" clId="Web-{098A2022-B791-C123-4511-5F65B76B3F95}" dt="2021-10-22T13:37:32.591" v="29"/>
        <pc:sldMkLst>
          <pc:docMk/>
          <pc:sldMk cId="2495043325" sldId="840"/>
        </pc:sldMkLst>
      </pc:sldChg>
      <pc:sldChg chg="addSp delSp modSp add ord">
        <pc:chgData name="Dustin Franklin" userId="S::dustinf@nvidia.com::1f165bb6-326c-4610-b292-af9159272b08" providerId="AD" clId="Web-{098A2022-B791-C123-4511-5F65B76B3F95}" dt="2021-10-22T14:26:49.668" v="179" actId="1076"/>
        <pc:sldMkLst>
          <pc:docMk/>
          <pc:sldMk cId="1012798843" sldId="841"/>
        </pc:sldMkLst>
      </pc:sldChg>
      <pc:sldChg chg="new del ord">
        <pc:chgData name="Dustin Franklin" userId="S::dustinf@nvidia.com::1f165bb6-326c-4610-b292-af9159272b08" providerId="AD" clId="Web-{098A2022-B791-C123-4511-5F65B76B3F95}" dt="2021-10-22T13:57:29.771" v="41"/>
        <pc:sldMkLst>
          <pc:docMk/>
          <pc:sldMk cId="2082367042" sldId="842"/>
        </pc:sldMkLst>
      </pc:sldChg>
      <pc:sldChg chg="addSp delSp modSp new ord">
        <pc:chgData name="Dustin Franklin" userId="S::dustinf@nvidia.com::1f165bb6-326c-4610-b292-af9159272b08" providerId="AD" clId="Web-{098A2022-B791-C123-4511-5F65B76B3F95}" dt="2021-10-22T15:05:57.501" v="563" actId="20577"/>
        <pc:sldMkLst>
          <pc:docMk/>
          <pc:sldMk cId="2596375756" sldId="842"/>
        </pc:sldMkLst>
      </pc:sldChg>
      <pc:sldChg chg="addSp delSp modSp new">
        <pc:chgData name="Dustin Franklin" userId="S::dustinf@nvidia.com::1f165bb6-326c-4610-b292-af9159272b08" providerId="AD" clId="Web-{098A2022-B791-C123-4511-5F65B76B3F95}" dt="2021-10-22T14:25:32.932" v="155"/>
        <pc:sldMkLst>
          <pc:docMk/>
          <pc:sldMk cId="152042319" sldId="843"/>
        </pc:sldMkLst>
      </pc:sldChg>
      <pc:sldChg chg="addSp delSp modSp new del ord">
        <pc:chgData name="Dustin Franklin" userId="S::dustinf@nvidia.com::1f165bb6-326c-4610-b292-af9159272b08" providerId="AD" clId="Web-{098A2022-B791-C123-4511-5F65B76B3F95}" dt="2021-10-22T14:31:05.143" v="180"/>
        <pc:sldMkLst>
          <pc:docMk/>
          <pc:sldMk cId="1818681077" sldId="844"/>
        </pc:sldMkLst>
      </pc:sldChg>
      <pc:sldMasterChg chg="add addSldLayout">
        <pc:chgData name="Dustin Franklin" userId="S::dustinf@nvidia.com::1f165bb6-326c-4610-b292-af9159272b08" providerId="AD" clId="Web-{098A2022-B791-C123-4511-5F65B76B3F95}" dt="2021-10-22T13:55:05.862" v="36"/>
        <pc:sldMasterMkLst>
          <pc:docMk/>
          <pc:sldMasterMk cId="3025542438" sldId="2147483689"/>
        </pc:sldMasterMkLst>
        <pc:sldLayoutChg chg="add">
          <pc:chgData name="Dustin Franklin" userId="S::dustinf@nvidia.com::1f165bb6-326c-4610-b292-af9159272b08" providerId="AD" clId="Web-{098A2022-B791-C123-4511-5F65B76B3F95}" dt="2021-10-22T13:55:05.862" v="36"/>
          <pc:sldLayoutMkLst>
            <pc:docMk/>
            <pc:sldMasterMk cId="3025542438" sldId="2147483689"/>
            <pc:sldLayoutMk cId="2866413907" sldId="2147483690"/>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2073233816" sldId="2147483691"/>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2153366817" sldId="2147483692"/>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1169092656" sldId="2147483693"/>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1012516187" sldId="2147483694"/>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3014849597" sldId="2147483695"/>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3450860811" sldId="2147483696"/>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4109426304" sldId="2147483697"/>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1288229871" sldId="2147483698"/>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3569998368" sldId="2147483699"/>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1355558630" sldId="2147483700"/>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2568977366" sldId="2147483701"/>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73330776" sldId="2147483702"/>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2582758646" sldId="2147483703"/>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2099213937" sldId="2147483704"/>
          </pc:sldLayoutMkLst>
        </pc:sldLayoutChg>
        <pc:sldLayoutChg chg="add">
          <pc:chgData name="Dustin Franklin" userId="S::dustinf@nvidia.com::1f165bb6-326c-4610-b292-af9159272b08" providerId="AD" clId="Web-{098A2022-B791-C123-4511-5F65B76B3F95}" dt="2021-10-22T13:55:05.862" v="36"/>
          <pc:sldLayoutMkLst>
            <pc:docMk/>
            <pc:sldMasterMk cId="3025542438" sldId="2147483689"/>
            <pc:sldLayoutMk cId="709636773" sldId="2147483705"/>
          </pc:sldLayoutMkLst>
        </pc:sldLayoutChg>
      </pc:sldMasterChg>
      <pc:sldMasterChg chg="add addSldLayout">
        <pc:chgData name="Dustin Franklin" userId="S::dustinf@nvidia.com::1f165bb6-326c-4610-b292-af9159272b08" providerId="AD" clId="Web-{098A2022-B791-C123-4511-5F65B76B3F95}" dt="2021-10-22T13:51:16.560" v="34"/>
        <pc:sldMasterMkLst>
          <pc:docMk/>
          <pc:sldMasterMk cId="3988890755" sldId="2147483782"/>
        </pc:sldMasterMkLst>
        <pc:sldLayoutChg chg="add">
          <pc:chgData name="Dustin Franklin" userId="S::dustinf@nvidia.com::1f165bb6-326c-4610-b292-af9159272b08" providerId="AD" clId="Web-{098A2022-B791-C123-4511-5F65B76B3F95}" dt="2021-10-22T13:51:16.560" v="34"/>
          <pc:sldLayoutMkLst>
            <pc:docMk/>
            <pc:sldMasterMk cId="3988890755" sldId="2147483782"/>
            <pc:sldLayoutMk cId="3479120047" sldId="2147483783"/>
          </pc:sldLayoutMkLst>
        </pc:sldLayoutChg>
        <pc:sldLayoutChg chg="add">
          <pc:chgData name="Dustin Franklin" userId="S::dustinf@nvidia.com::1f165bb6-326c-4610-b292-af9159272b08" providerId="AD" clId="Web-{098A2022-B791-C123-4511-5F65B76B3F95}" dt="2021-10-22T13:51:16.560" v="34"/>
          <pc:sldLayoutMkLst>
            <pc:docMk/>
            <pc:sldMasterMk cId="3988890755" sldId="2147483782"/>
            <pc:sldLayoutMk cId="4103034476" sldId="2147483784"/>
          </pc:sldLayoutMkLst>
        </pc:sldLayoutChg>
        <pc:sldLayoutChg chg="add">
          <pc:chgData name="Dustin Franklin" userId="S::dustinf@nvidia.com::1f165bb6-326c-4610-b292-af9159272b08" providerId="AD" clId="Web-{098A2022-B791-C123-4511-5F65B76B3F95}" dt="2021-10-22T13:51:16.560" v="34"/>
          <pc:sldLayoutMkLst>
            <pc:docMk/>
            <pc:sldMasterMk cId="3988890755" sldId="2147483782"/>
            <pc:sldLayoutMk cId="1025856111" sldId="2147483785"/>
          </pc:sldLayoutMkLst>
        </pc:sldLayoutChg>
        <pc:sldLayoutChg chg="add">
          <pc:chgData name="Dustin Franklin" userId="S::dustinf@nvidia.com::1f165bb6-326c-4610-b292-af9159272b08" providerId="AD" clId="Web-{098A2022-B791-C123-4511-5F65B76B3F95}" dt="2021-10-22T13:51:16.560" v="34"/>
          <pc:sldLayoutMkLst>
            <pc:docMk/>
            <pc:sldMasterMk cId="3988890755" sldId="2147483782"/>
            <pc:sldLayoutMk cId="3525675898" sldId="2147483786"/>
          </pc:sldLayoutMkLst>
        </pc:sldLayoutChg>
        <pc:sldLayoutChg chg="add">
          <pc:chgData name="Dustin Franklin" userId="S::dustinf@nvidia.com::1f165bb6-326c-4610-b292-af9159272b08" providerId="AD" clId="Web-{098A2022-B791-C123-4511-5F65B76B3F95}" dt="2021-10-22T13:51:16.560" v="34"/>
          <pc:sldLayoutMkLst>
            <pc:docMk/>
            <pc:sldMasterMk cId="3988890755" sldId="2147483782"/>
            <pc:sldLayoutMk cId="2822589562" sldId="2147483787"/>
          </pc:sldLayoutMkLst>
        </pc:sldLayoutChg>
        <pc:sldLayoutChg chg="add">
          <pc:chgData name="Dustin Franklin" userId="S::dustinf@nvidia.com::1f165bb6-326c-4610-b292-af9159272b08" providerId="AD" clId="Web-{098A2022-B791-C123-4511-5F65B76B3F95}" dt="2021-10-22T13:51:16.560" v="34"/>
          <pc:sldLayoutMkLst>
            <pc:docMk/>
            <pc:sldMasterMk cId="3988890755" sldId="2147483782"/>
            <pc:sldLayoutMk cId="197957340" sldId="2147483788"/>
          </pc:sldLayoutMkLst>
        </pc:sldLayoutChg>
        <pc:sldLayoutChg chg="add">
          <pc:chgData name="Dustin Franklin" userId="S::dustinf@nvidia.com::1f165bb6-326c-4610-b292-af9159272b08" providerId="AD" clId="Web-{098A2022-B791-C123-4511-5F65B76B3F95}" dt="2021-10-22T13:51:16.560" v="34"/>
          <pc:sldLayoutMkLst>
            <pc:docMk/>
            <pc:sldMasterMk cId="3988890755" sldId="2147483782"/>
            <pc:sldLayoutMk cId="2378249289" sldId="2147483789"/>
          </pc:sldLayoutMkLst>
        </pc:sldLayoutChg>
        <pc:sldLayoutChg chg="add">
          <pc:chgData name="Dustin Franklin" userId="S::dustinf@nvidia.com::1f165bb6-326c-4610-b292-af9159272b08" providerId="AD" clId="Web-{098A2022-B791-C123-4511-5F65B76B3F95}" dt="2021-10-22T13:51:16.560" v="34"/>
          <pc:sldLayoutMkLst>
            <pc:docMk/>
            <pc:sldMasterMk cId="3988890755" sldId="2147483782"/>
            <pc:sldLayoutMk cId="586442770" sldId="2147483790"/>
          </pc:sldLayoutMkLst>
        </pc:sldLayoutChg>
        <pc:sldLayoutChg chg="add">
          <pc:chgData name="Dustin Franklin" userId="S::dustinf@nvidia.com::1f165bb6-326c-4610-b292-af9159272b08" providerId="AD" clId="Web-{098A2022-B791-C123-4511-5F65B76B3F95}" dt="2021-10-22T13:51:16.560" v="34"/>
          <pc:sldLayoutMkLst>
            <pc:docMk/>
            <pc:sldMasterMk cId="3988890755" sldId="2147483782"/>
            <pc:sldLayoutMk cId="3498223050" sldId="2147483791"/>
          </pc:sldLayoutMkLst>
        </pc:sldLayoutChg>
        <pc:sldLayoutChg chg="add">
          <pc:chgData name="Dustin Franklin" userId="S::dustinf@nvidia.com::1f165bb6-326c-4610-b292-af9159272b08" providerId="AD" clId="Web-{098A2022-B791-C123-4511-5F65B76B3F95}" dt="2021-10-22T13:51:16.560" v="34"/>
          <pc:sldLayoutMkLst>
            <pc:docMk/>
            <pc:sldMasterMk cId="3988890755" sldId="2147483782"/>
            <pc:sldLayoutMk cId="3044392719" sldId="2147483792"/>
          </pc:sldLayoutMkLst>
        </pc:sldLayoutChg>
        <pc:sldLayoutChg chg="add">
          <pc:chgData name="Dustin Franklin" userId="S::dustinf@nvidia.com::1f165bb6-326c-4610-b292-af9159272b08" providerId="AD" clId="Web-{098A2022-B791-C123-4511-5F65B76B3F95}" dt="2021-10-22T13:51:16.560" v="34"/>
          <pc:sldLayoutMkLst>
            <pc:docMk/>
            <pc:sldMasterMk cId="3988890755" sldId="2147483782"/>
            <pc:sldLayoutMk cId="4163305351" sldId="2147483793"/>
          </pc:sldLayoutMkLst>
        </pc:sldLayoutChg>
        <pc:sldLayoutChg chg="add">
          <pc:chgData name="Dustin Franklin" userId="S::dustinf@nvidia.com::1f165bb6-326c-4610-b292-af9159272b08" providerId="AD" clId="Web-{098A2022-B791-C123-4511-5F65B76B3F95}" dt="2021-10-22T13:51:16.560" v="34"/>
          <pc:sldLayoutMkLst>
            <pc:docMk/>
            <pc:sldMasterMk cId="3988890755" sldId="2147483782"/>
            <pc:sldLayoutMk cId="2650825133" sldId="2147483794"/>
          </pc:sldLayoutMkLst>
        </pc:sldLayoutChg>
      </pc:sldMasterChg>
      <pc:sldMasterChg chg="modSldLayout">
        <pc:chgData name="Dustin Franklin" userId="S::dustinf@nvidia.com::1f165bb6-326c-4610-b292-af9159272b08" providerId="AD" clId="Web-{098A2022-B791-C123-4511-5F65B76B3F95}" dt="2021-10-22T13:36:41.761" v="0"/>
        <pc:sldMasterMkLst>
          <pc:docMk/>
          <pc:sldMasterMk cId="1043100521" sldId="2147483992"/>
        </pc:sldMasterMkLst>
        <pc:sldLayoutChg chg="replId">
          <pc:chgData name="Dustin Franklin" userId="S::dustinf@nvidia.com::1f165bb6-326c-4610-b292-af9159272b08" providerId="AD" clId="Web-{098A2022-B791-C123-4511-5F65B76B3F95}" dt="2021-10-22T13:36:41.761" v="0"/>
          <pc:sldLayoutMkLst>
            <pc:docMk/>
            <pc:sldMasterMk cId="1043100521" sldId="2147483992"/>
            <pc:sldLayoutMk cId="3509979727" sldId="2147484011"/>
          </pc:sldLayoutMkLst>
        </pc:sldLayoutChg>
        <pc:sldLayoutChg chg="replId">
          <pc:chgData name="Dustin Franklin" userId="S::dustinf@nvidia.com::1f165bb6-326c-4610-b292-af9159272b08" providerId="AD" clId="Web-{098A2022-B791-C123-4511-5F65B76B3F95}" dt="2021-10-22T13:36:41.761" v="0"/>
          <pc:sldLayoutMkLst>
            <pc:docMk/>
            <pc:sldMasterMk cId="1043100521" sldId="2147483992"/>
            <pc:sldLayoutMk cId="769476619" sldId="2147484012"/>
          </pc:sldLayoutMkLst>
        </pc:sldLayoutChg>
        <pc:sldLayoutChg chg="replId">
          <pc:chgData name="Dustin Franklin" userId="S::dustinf@nvidia.com::1f165bb6-326c-4610-b292-af9159272b08" providerId="AD" clId="Web-{098A2022-B791-C123-4511-5F65B76B3F95}" dt="2021-10-22T13:36:41.761" v="0"/>
          <pc:sldLayoutMkLst>
            <pc:docMk/>
            <pc:sldMasterMk cId="1043100521" sldId="2147483992"/>
            <pc:sldLayoutMk cId="801203014" sldId="2147484013"/>
          </pc:sldLayoutMkLst>
        </pc:sldLayoutChg>
      </pc:sldMasterChg>
      <pc:sldMasterChg chg="addSldLayout">
        <pc:chgData name="Dustin Franklin" userId="S::dustinf@nvidia.com::1f165bb6-326c-4610-b292-af9159272b08" providerId="AD" clId="Web-{098A2022-B791-C123-4511-5F65B76B3F95}" dt="2021-10-22T13:36:41.761" v="0"/>
        <pc:sldMasterMkLst>
          <pc:docMk/>
          <pc:sldMasterMk cId="4177502687" sldId="2147484000"/>
        </pc:sldMasterMkLst>
        <pc:sldLayoutChg chg="add">
          <pc:chgData name="Dustin Franklin" userId="S::dustinf@nvidia.com::1f165bb6-326c-4610-b292-af9159272b08" providerId="AD" clId="Web-{098A2022-B791-C123-4511-5F65B76B3F95}" dt="2021-10-22T13:36:41.761" v="0"/>
          <pc:sldLayoutMkLst>
            <pc:docMk/>
            <pc:sldMasterMk cId="4177502687" sldId="2147484000"/>
            <pc:sldLayoutMk cId="888087660" sldId="2147483993"/>
          </pc:sldLayoutMkLst>
        </pc:sldLayoutChg>
        <pc:sldLayoutChg chg="add">
          <pc:chgData name="Dustin Franklin" userId="S::dustinf@nvidia.com::1f165bb6-326c-4610-b292-af9159272b08" providerId="AD" clId="Web-{098A2022-B791-C123-4511-5F65B76B3F95}" dt="2021-10-22T13:36:41.761" v="0"/>
          <pc:sldLayoutMkLst>
            <pc:docMk/>
            <pc:sldMasterMk cId="4177502687" sldId="2147484000"/>
            <pc:sldLayoutMk cId="1043030392" sldId="2147483995"/>
          </pc:sldLayoutMkLst>
        </pc:sldLayoutChg>
        <pc:sldLayoutChg chg="add">
          <pc:chgData name="Dustin Franklin" userId="S::dustinf@nvidia.com::1f165bb6-326c-4610-b292-af9159272b08" providerId="AD" clId="Web-{098A2022-B791-C123-4511-5F65B76B3F95}" dt="2021-10-22T13:36:41.761" v="0"/>
          <pc:sldLayoutMkLst>
            <pc:docMk/>
            <pc:sldMasterMk cId="4177502687" sldId="2147484000"/>
            <pc:sldLayoutMk cId="190507778" sldId="2147483996"/>
          </pc:sldLayoutMkLst>
        </pc:sldLayoutChg>
      </pc:sldMasterChg>
    </pc:docChg>
  </pc:docChgLst>
  <pc:docChgLst>
    <pc:chgData name="Joe Bungo" userId="S::jbungo@nvidia.com::68c73667-b054-4751-86c2-2fef667112d9" providerId="AD" clId="Web-{22371021-4751-945B-9EB3-5B78790060A1}"/>
    <pc:docChg chg="modSld">
      <pc:chgData name="Joe Bungo" userId="S::jbungo@nvidia.com::68c73667-b054-4751-86c2-2fef667112d9" providerId="AD" clId="Web-{22371021-4751-945B-9EB3-5B78790060A1}" dt="2022-07-05T22:25:00.760" v="163"/>
      <pc:docMkLst>
        <pc:docMk/>
      </pc:docMkLst>
      <pc:sldChg chg="modSp">
        <pc:chgData name="Joe Bungo" userId="S::jbungo@nvidia.com::68c73667-b054-4751-86c2-2fef667112d9" providerId="AD" clId="Web-{22371021-4751-945B-9EB3-5B78790060A1}" dt="2022-07-05T22:20:53.719" v="47"/>
        <pc:sldMkLst>
          <pc:docMk/>
          <pc:sldMk cId="474929226" sldId="825"/>
        </pc:sldMkLst>
      </pc:sldChg>
      <pc:sldChg chg="modSp">
        <pc:chgData name="Joe Bungo" userId="S::jbungo@nvidia.com::68c73667-b054-4751-86c2-2fef667112d9" providerId="AD" clId="Web-{22371021-4751-945B-9EB3-5B78790060A1}" dt="2022-07-05T22:25:00.760" v="163"/>
        <pc:sldMkLst>
          <pc:docMk/>
          <pc:sldMk cId="807136714" sldId="827"/>
        </pc:sldMkLst>
      </pc:sldChg>
      <pc:sldChg chg="modSp">
        <pc:chgData name="Joe Bungo" userId="S::jbungo@nvidia.com::68c73667-b054-4751-86c2-2fef667112d9" providerId="AD" clId="Web-{22371021-4751-945B-9EB3-5B78790060A1}" dt="2022-07-05T22:19:27.670" v="37" actId="20577"/>
        <pc:sldMkLst>
          <pc:docMk/>
          <pc:sldMk cId="3371157606" sldId="898"/>
        </pc:sldMkLst>
      </pc:sldChg>
      <pc:sldChg chg="modSp">
        <pc:chgData name="Joe Bungo" userId="S::jbungo@nvidia.com::68c73667-b054-4751-86c2-2fef667112d9" providerId="AD" clId="Web-{22371021-4751-945B-9EB3-5B78790060A1}" dt="2022-07-05T22:18:45.074" v="0" actId="20577"/>
        <pc:sldMkLst>
          <pc:docMk/>
          <pc:sldMk cId="3345125175" sldId="899"/>
        </pc:sldMkLst>
      </pc:sldChg>
      <pc:sldChg chg="modSp">
        <pc:chgData name="Joe Bungo" userId="S::jbungo@nvidia.com::68c73667-b054-4751-86c2-2fef667112d9" providerId="AD" clId="Web-{22371021-4751-945B-9EB3-5B78790060A1}" dt="2022-07-05T22:20:18.031" v="39" actId="20577"/>
        <pc:sldMkLst>
          <pc:docMk/>
          <pc:sldMk cId="11915090" sldId="916"/>
        </pc:sldMkLst>
      </pc:sldChg>
    </pc:docChg>
  </pc:docChgLst>
  <pc:docChgLst>
    <pc:chgData name="Joe Bungo" userId="68c73667-b054-4751-86c2-2fef667112d9" providerId="ADAL" clId="{DD26E6A8-2E77-4FC7-BFE5-DD538643FD3A}"/>
    <pc:docChg chg="custSel modSld">
      <pc:chgData name="Joe Bungo" userId="68c73667-b054-4751-86c2-2fef667112d9" providerId="ADAL" clId="{DD26E6A8-2E77-4FC7-BFE5-DD538643FD3A}" dt="2025-02-20T00:46:23.666" v="150" actId="20577"/>
      <pc:docMkLst>
        <pc:docMk/>
      </pc:docMkLst>
      <pc:sldChg chg="modSp mod">
        <pc:chgData name="Joe Bungo" userId="68c73667-b054-4751-86c2-2fef667112d9" providerId="ADAL" clId="{DD26E6A8-2E77-4FC7-BFE5-DD538643FD3A}" dt="2025-02-20T00:41:58.335" v="62" actId="20577"/>
        <pc:sldMkLst>
          <pc:docMk/>
          <pc:sldMk cId="1132516994" sldId="813"/>
        </pc:sldMkLst>
        <pc:graphicFrameChg chg="modGraphic">
          <ac:chgData name="Joe Bungo" userId="68c73667-b054-4751-86c2-2fef667112d9" providerId="ADAL" clId="{DD26E6A8-2E77-4FC7-BFE5-DD538643FD3A}" dt="2025-02-20T00:41:58.335" v="62" actId="20577"/>
          <ac:graphicFrameMkLst>
            <pc:docMk/>
            <pc:sldMk cId="1132516994" sldId="813"/>
            <ac:graphicFrameMk id="35" creationId="{8480FDD6-49B1-45F3-96E1-3874A76132DD}"/>
          </ac:graphicFrameMkLst>
        </pc:graphicFrameChg>
      </pc:sldChg>
      <pc:sldChg chg="modSp mod">
        <pc:chgData name="Joe Bungo" userId="68c73667-b054-4751-86c2-2fef667112d9" providerId="ADAL" clId="{DD26E6A8-2E77-4FC7-BFE5-DD538643FD3A}" dt="2025-02-20T00:46:23.666" v="150" actId="20577"/>
        <pc:sldMkLst>
          <pc:docMk/>
          <pc:sldMk cId="474929226" sldId="825"/>
        </pc:sldMkLst>
        <pc:graphicFrameChg chg="mod modGraphic">
          <ac:chgData name="Joe Bungo" userId="68c73667-b054-4751-86c2-2fef667112d9" providerId="ADAL" clId="{DD26E6A8-2E77-4FC7-BFE5-DD538643FD3A}" dt="2025-02-20T00:46:23.666" v="150" actId="20577"/>
          <ac:graphicFrameMkLst>
            <pc:docMk/>
            <pc:sldMk cId="474929226" sldId="825"/>
            <ac:graphicFrameMk id="35" creationId="{8480FDD6-49B1-45F3-96E1-3874A76132DD}"/>
          </ac:graphicFrameMkLst>
        </pc:graphicFrameChg>
      </pc:sldChg>
      <pc:sldChg chg="modSp mod">
        <pc:chgData name="Joe Bungo" userId="68c73667-b054-4751-86c2-2fef667112d9" providerId="ADAL" clId="{DD26E6A8-2E77-4FC7-BFE5-DD538643FD3A}" dt="2025-02-20T00:44:25.291" v="101" actId="6549"/>
        <pc:sldMkLst>
          <pc:docMk/>
          <pc:sldMk cId="2835773928" sldId="836"/>
        </pc:sldMkLst>
        <pc:graphicFrameChg chg="modGraphic">
          <ac:chgData name="Joe Bungo" userId="68c73667-b054-4751-86c2-2fef667112d9" providerId="ADAL" clId="{DD26E6A8-2E77-4FC7-BFE5-DD538643FD3A}" dt="2025-02-20T00:44:25.291" v="101" actId="6549"/>
          <ac:graphicFrameMkLst>
            <pc:docMk/>
            <pc:sldMk cId="2835773928" sldId="836"/>
            <ac:graphicFrameMk id="35" creationId="{8480FDD6-49B1-45F3-96E1-3874A76132DD}"/>
          </ac:graphicFrameMkLst>
        </pc:graphicFrameChg>
      </pc:sldChg>
    </pc:docChg>
  </pc:docChgLst>
  <pc:docChgLst>
    <pc:chgData name="Joe Bungo" userId="S::jbungo@nvidia.com::68c73667-b054-4751-86c2-2fef667112d9" providerId="AD" clId="Web-{BC6ED151-03C7-5A85-7752-58A8929ABED3}"/>
    <pc:docChg chg="modSld">
      <pc:chgData name="Joe Bungo" userId="S::jbungo@nvidia.com::68c73667-b054-4751-86c2-2fef667112d9" providerId="AD" clId="Web-{BC6ED151-03C7-5A85-7752-58A8929ABED3}" dt="2022-07-05T20:55:13.771" v="22"/>
      <pc:docMkLst>
        <pc:docMk/>
      </pc:docMkLst>
      <pc:sldChg chg="modSp">
        <pc:chgData name="Joe Bungo" userId="S::jbungo@nvidia.com::68c73667-b054-4751-86c2-2fef667112d9" providerId="AD" clId="Web-{BC6ED151-03C7-5A85-7752-58A8929ABED3}" dt="2022-07-05T20:55:13.771" v="22"/>
        <pc:sldMkLst>
          <pc:docMk/>
          <pc:sldMk cId="741550903" sldId="826"/>
        </pc:sldMkLst>
      </pc:sldChg>
      <pc:sldChg chg="modSp">
        <pc:chgData name="Joe Bungo" userId="S::jbungo@nvidia.com::68c73667-b054-4751-86c2-2fef667112d9" providerId="AD" clId="Web-{BC6ED151-03C7-5A85-7752-58A8929ABED3}" dt="2022-07-05T20:51:37.687" v="16" actId="20577"/>
        <pc:sldMkLst>
          <pc:docMk/>
          <pc:sldMk cId="807136714" sldId="827"/>
        </pc:sldMkLst>
      </pc:sldChg>
    </pc:docChg>
  </pc:docChgLst>
  <pc:docChgLst>
    <pc:chgData name="Joe Bungo" userId="S::jbungo@nvidia.com::68c73667-b054-4751-86c2-2fef667112d9" providerId="AD" clId="Web-{805DAB4D-DC31-D6C4-D84F-F7A49D5E709C}"/>
    <pc:docChg chg="modSld">
      <pc:chgData name="Joe Bungo" userId="S::jbungo@nvidia.com::68c73667-b054-4751-86c2-2fef667112d9" providerId="AD" clId="Web-{805DAB4D-DC31-D6C4-D84F-F7A49D5E709C}" dt="2021-11-05T15:23:56.364" v="57" actId="20577"/>
      <pc:docMkLst>
        <pc:docMk/>
      </pc:docMkLst>
      <pc:sldChg chg="modSp">
        <pc:chgData name="Joe Bungo" userId="S::jbungo@nvidia.com::68c73667-b054-4751-86c2-2fef667112d9" providerId="AD" clId="Web-{805DAB4D-DC31-D6C4-D84F-F7A49D5E709C}" dt="2021-11-05T15:23:16.785" v="51"/>
        <pc:sldMkLst>
          <pc:docMk/>
          <pc:sldMk cId="474929226" sldId="825"/>
        </pc:sldMkLst>
      </pc:sldChg>
      <pc:sldChg chg="modSp">
        <pc:chgData name="Joe Bungo" userId="S::jbungo@nvidia.com::68c73667-b054-4751-86c2-2fef667112d9" providerId="AD" clId="Web-{805DAB4D-DC31-D6C4-D84F-F7A49D5E709C}" dt="2021-11-05T15:23:44.879" v="54" actId="20577"/>
        <pc:sldMkLst>
          <pc:docMk/>
          <pc:sldMk cId="1467842589" sldId="907"/>
        </pc:sldMkLst>
      </pc:sldChg>
      <pc:sldChg chg="modSp">
        <pc:chgData name="Joe Bungo" userId="S::jbungo@nvidia.com::68c73667-b054-4751-86c2-2fef667112d9" providerId="AD" clId="Web-{805DAB4D-DC31-D6C4-D84F-F7A49D5E709C}" dt="2021-11-05T15:23:56.364" v="57" actId="20577"/>
        <pc:sldMkLst>
          <pc:docMk/>
          <pc:sldMk cId="3979137056" sldId="908"/>
        </pc:sldMkLst>
      </pc:sldChg>
    </pc:docChg>
  </pc:docChgLst>
</pc:chgInfo>
</file>

<file path=ppt/notesMasters/_rels/notes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theme" Target="../theme/theme10.xml"/><Relationship Id="rId4" Type="http://schemas.openxmlformats.org/officeDocument/2006/relationships/image" Target="../media/image26.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dt" idx="10"/>
          </p:nvPr>
        </p:nvSpPr>
        <p:spPr>
          <a:xfrm>
            <a:off x="330565" y="8831580"/>
            <a:ext cx="3037840" cy="464820"/>
          </a:xfrm>
          <a:prstGeom prst="rect">
            <a:avLst/>
          </a:prstGeom>
          <a:noFill/>
          <a:ln>
            <a:noFill/>
          </a:ln>
        </p:spPr>
        <p:txBody>
          <a:bodyPr spcFirstLastPara="1" wrap="square" lIns="93175" tIns="46575" rIns="93175" bIns="46575" anchor="ctr" anchorCtr="0">
            <a:noAutofit/>
          </a:bodyPr>
          <a:lstStyle>
            <a:lvl1pPr marR="0" lvl="0" algn="l" rtl="0">
              <a:spcBef>
                <a:spcPts val="0"/>
              </a:spcBef>
              <a:spcAft>
                <a:spcPts val="0"/>
              </a:spcAft>
              <a:buSzPts val="1400"/>
              <a:buNone/>
              <a:defRPr sz="11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 name="Google Shape;5;n"/>
          <p:cNvSpPr txBox="1">
            <a:spLocks noGrp="1"/>
          </p:cNvSpPr>
          <p:nvPr>
            <p:ph type="body" idx="1"/>
          </p:nvPr>
        </p:nvSpPr>
        <p:spPr>
          <a:xfrm>
            <a:off x="701040" y="4415790"/>
            <a:ext cx="5608320" cy="4183380"/>
          </a:xfrm>
          <a:prstGeom prst="rect">
            <a:avLst/>
          </a:prstGeom>
          <a:noFill/>
          <a:ln>
            <a:noFill/>
          </a:ln>
        </p:spPr>
        <p:txBody>
          <a:bodyPr spcFirstLastPara="1" wrap="square" lIns="93175" tIns="46575" rIns="93175" bIns="46575" anchor="t" anchorCtr="0">
            <a:normAutofit/>
          </a:bodyPr>
          <a:lstStyle>
            <a:lvl1pPr marL="457200" marR="0" lvl="0" indent="-228600" algn="l" rtl="0">
              <a:spcBef>
                <a:spcPts val="550"/>
              </a:spcBef>
              <a:spcAft>
                <a:spcPts val="0"/>
              </a:spcAft>
              <a:buSzPts val="1400"/>
              <a:buNone/>
              <a:defRPr sz="1833" b="0" i="0" u="none" strike="noStrike" cap="none">
                <a:solidFill>
                  <a:schemeClr val="dk1"/>
                </a:solidFill>
                <a:latin typeface="Arial"/>
                <a:ea typeface="Arial"/>
                <a:cs typeface="Arial"/>
                <a:sym typeface="Arial"/>
              </a:defRPr>
            </a:lvl1pPr>
            <a:lvl2pPr marL="914400" marR="0" lvl="1" indent="-228600" algn="l" rtl="0">
              <a:spcBef>
                <a:spcPts val="550"/>
              </a:spcBef>
              <a:spcAft>
                <a:spcPts val="0"/>
              </a:spcAft>
              <a:buSzPts val="1400"/>
              <a:buNone/>
              <a:defRPr sz="1833" b="0" i="0" u="none" strike="noStrike" cap="none">
                <a:solidFill>
                  <a:schemeClr val="dk1"/>
                </a:solidFill>
                <a:latin typeface="Arial"/>
                <a:ea typeface="Arial"/>
                <a:cs typeface="Arial"/>
                <a:sym typeface="Arial"/>
              </a:defRPr>
            </a:lvl2pPr>
            <a:lvl3pPr marL="1371600" marR="0" lvl="2" indent="-228600" algn="l" rtl="0">
              <a:spcBef>
                <a:spcPts val="550"/>
              </a:spcBef>
              <a:spcAft>
                <a:spcPts val="0"/>
              </a:spcAft>
              <a:buSzPts val="1400"/>
              <a:buNone/>
              <a:defRPr sz="1833" b="0" i="0" u="none" strike="noStrike" cap="none">
                <a:solidFill>
                  <a:schemeClr val="dk1"/>
                </a:solidFill>
                <a:latin typeface="Arial"/>
                <a:ea typeface="Arial"/>
                <a:cs typeface="Arial"/>
                <a:sym typeface="Arial"/>
              </a:defRPr>
            </a:lvl3pPr>
            <a:lvl4pPr marL="1828800" marR="0" lvl="3" indent="-228600" algn="l" rtl="0">
              <a:spcBef>
                <a:spcPts val="550"/>
              </a:spcBef>
              <a:spcAft>
                <a:spcPts val="0"/>
              </a:spcAft>
              <a:buSzPts val="1400"/>
              <a:buNone/>
              <a:defRPr sz="1833" b="0" i="0" u="none" strike="noStrike" cap="none">
                <a:solidFill>
                  <a:schemeClr val="dk1"/>
                </a:solidFill>
                <a:latin typeface="Arial"/>
                <a:ea typeface="Arial"/>
                <a:cs typeface="Arial"/>
                <a:sym typeface="Arial"/>
              </a:defRPr>
            </a:lvl4pPr>
            <a:lvl5pPr marL="2286000" marR="0" lvl="4" indent="-228600" algn="l" rtl="0">
              <a:spcBef>
                <a:spcPts val="550"/>
              </a:spcBef>
              <a:spcAft>
                <a:spcPts val="0"/>
              </a:spcAft>
              <a:buSzPts val="1400"/>
              <a:buNone/>
              <a:defRPr sz="1833"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2000" b="0" i="0" u="none" strike="noStrike" cap="none">
                <a:solidFill>
                  <a:schemeClr val="dk1"/>
                </a:solidFill>
                <a:latin typeface="Calibri"/>
                <a:ea typeface="Calibri"/>
                <a:cs typeface="Calibri"/>
                <a:sym typeface="Calibri"/>
              </a:defRPr>
            </a:lvl9pPr>
          </a:lstStyle>
          <a:p>
            <a:endParaRPr/>
          </a:p>
        </p:txBody>
      </p:sp>
      <p:sp>
        <p:nvSpPr>
          <p:cNvPr id="6" name="Google Shape;6;n"/>
          <p:cNvSpPr txBox="1">
            <a:spLocks noGrp="1"/>
          </p:cNvSpPr>
          <p:nvPr>
            <p:ph type="sldNum" idx="12"/>
          </p:nvPr>
        </p:nvSpPr>
        <p:spPr>
          <a:xfrm>
            <a:off x="3663170" y="8829967"/>
            <a:ext cx="3037840" cy="464820"/>
          </a:xfrm>
          <a:prstGeom prst="rect">
            <a:avLst/>
          </a:prstGeom>
          <a:noFill/>
          <a:ln>
            <a:noFill/>
          </a:ln>
        </p:spPr>
        <p:txBody>
          <a:bodyPr spcFirstLastPara="1" wrap="square" lIns="93175" tIns="46575" rIns="93175" bIns="46575" anchor="ctr" anchorCtr="0">
            <a:noAutofit/>
          </a:bodyPr>
          <a:lstStyle/>
          <a:p>
            <a:pPr marL="0" marR="0" lvl="0" indent="0" algn="r" rtl="0">
              <a:spcBef>
                <a:spcPts val="0"/>
              </a:spcBef>
              <a:spcAft>
                <a:spcPts val="0"/>
              </a:spcAft>
              <a:buNone/>
            </a:pPr>
            <a:fld id="{00000000-1234-1234-1234-123412341234}" type="slidenum">
              <a:rPr lang="en-US" sz="1100" b="0" i="0" u="none" strike="noStrike" cap="none">
                <a:solidFill>
                  <a:schemeClr val="dk1"/>
                </a:solidFill>
                <a:latin typeface="Arial"/>
                <a:ea typeface="Arial"/>
                <a:cs typeface="Arial"/>
                <a:sym typeface="Arial"/>
              </a:rPr>
              <a:t>‹#›</a:t>
            </a:fld>
            <a:endParaRPr sz="1100" b="0" i="0" u="none" strike="noStrike" cap="none">
              <a:solidFill>
                <a:schemeClr val="dk1"/>
              </a:solidFill>
              <a:latin typeface="Arial"/>
              <a:ea typeface="Arial"/>
              <a:cs typeface="Arial"/>
              <a:sym typeface="Arial"/>
            </a:endParaRPr>
          </a:p>
        </p:txBody>
      </p:sp>
      <p:grpSp>
        <p:nvGrpSpPr>
          <p:cNvPr id="7" name="Google Shape;7;n"/>
          <p:cNvGrpSpPr/>
          <p:nvPr/>
        </p:nvGrpSpPr>
        <p:grpSpPr>
          <a:xfrm>
            <a:off x="4394824" y="259707"/>
            <a:ext cx="2267650" cy="298438"/>
            <a:chOff x="10009693" y="1549925"/>
            <a:chExt cx="7721678" cy="1016226"/>
          </a:xfrm>
        </p:grpSpPr>
        <p:pic>
          <p:nvPicPr>
            <p:cNvPr id="8" name="Google Shape;8;n"/>
            <p:cNvPicPr preferRelativeResize="0"/>
            <p:nvPr/>
          </p:nvPicPr>
          <p:blipFill rotWithShape="1">
            <a:blip r:embed="rId2">
              <a:alphaModFix/>
            </a:blip>
            <a:srcRect/>
            <a:stretch/>
          </p:blipFill>
          <p:spPr>
            <a:xfrm>
              <a:off x="12780211" y="1686172"/>
              <a:ext cx="1930510" cy="816283"/>
            </a:xfrm>
            <a:prstGeom prst="rect">
              <a:avLst/>
            </a:prstGeom>
            <a:noFill/>
            <a:ln>
              <a:noFill/>
            </a:ln>
          </p:spPr>
        </p:pic>
        <p:cxnSp>
          <p:nvCxnSpPr>
            <p:cNvPr id="9" name="Google Shape;9;n"/>
            <p:cNvCxnSpPr/>
            <p:nvPr/>
          </p:nvCxnSpPr>
          <p:spPr>
            <a:xfrm>
              <a:off x="12472158" y="1622477"/>
              <a:ext cx="0" cy="943674"/>
            </a:xfrm>
            <a:prstGeom prst="straightConnector1">
              <a:avLst/>
            </a:prstGeom>
            <a:noFill/>
            <a:ln w="12700" cap="flat" cmpd="sng">
              <a:solidFill>
                <a:srgbClr val="383838"/>
              </a:solidFill>
              <a:prstDash val="solid"/>
              <a:round/>
              <a:headEnd type="none" w="sm" len="sm"/>
              <a:tailEnd type="none" w="sm" len="sm"/>
            </a:ln>
          </p:spPr>
        </p:cxnSp>
        <p:pic>
          <p:nvPicPr>
            <p:cNvPr id="10" name="Google Shape;10;n" descr="A picture containing text&#10;&#10;Description automatically generated"/>
            <p:cNvPicPr preferRelativeResize="0"/>
            <p:nvPr/>
          </p:nvPicPr>
          <p:blipFill rotWithShape="1">
            <a:blip r:embed="rId3">
              <a:alphaModFix/>
            </a:blip>
            <a:srcRect/>
            <a:stretch/>
          </p:blipFill>
          <p:spPr>
            <a:xfrm>
              <a:off x="10009693" y="1549925"/>
              <a:ext cx="2413994" cy="1016226"/>
            </a:xfrm>
            <a:prstGeom prst="rect">
              <a:avLst/>
            </a:prstGeom>
            <a:noFill/>
            <a:ln>
              <a:noFill/>
            </a:ln>
          </p:spPr>
        </p:pic>
        <p:pic>
          <p:nvPicPr>
            <p:cNvPr id="11" name="Google Shape;11;n" descr="Text&#10;&#10;Description automatically generated"/>
            <p:cNvPicPr preferRelativeResize="0"/>
            <p:nvPr/>
          </p:nvPicPr>
          <p:blipFill rotWithShape="1">
            <a:blip r:embed="rId4">
              <a:alphaModFix/>
            </a:blip>
            <a:srcRect/>
            <a:stretch/>
          </p:blipFill>
          <p:spPr>
            <a:xfrm>
              <a:off x="15021781" y="1604129"/>
              <a:ext cx="2709590" cy="921922"/>
            </a:xfrm>
            <a:prstGeom prst="rect">
              <a:avLst/>
            </a:prstGeom>
            <a:noFill/>
            <a:ln>
              <a:noFill/>
            </a:ln>
          </p:spPr>
        </p:pic>
        <p:cxnSp>
          <p:nvCxnSpPr>
            <p:cNvPr id="12" name="Google Shape;12;n"/>
            <p:cNvCxnSpPr/>
            <p:nvPr/>
          </p:nvCxnSpPr>
          <p:spPr>
            <a:xfrm>
              <a:off x="14954400" y="1622477"/>
              <a:ext cx="0" cy="943674"/>
            </a:xfrm>
            <a:prstGeom prst="straightConnector1">
              <a:avLst/>
            </a:prstGeom>
            <a:noFill/>
            <a:ln w="12700" cap="flat" cmpd="sng">
              <a:solidFill>
                <a:srgbClr val="383838"/>
              </a:solidFill>
              <a:prstDash val="solid"/>
              <a:round/>
              <a:headEnd type="none" w="sm" len="sm"/>
              <a:tailEnd type="none" w="sm" len="sm"/>
            </a:ln>
          </p:spPr>
        </p:cxnSp>
      </p:gr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8"/>
        <p:cNvGrpSpPr/>
        <p:nvPr/>
      </p:nvGrpSpPr>
      <p:grpSpPr>
        <a:xfrm>
          <a:off x="0" y="0"/>
          <a:ext cx="0" cy="0"/>
          <a:chOff x="0" y="0"/>
          <a:chExt cx="0" cy="0"/>
        </a:xfrm>
      </p:grpSpPr>
      <p:sp>
        <p:nvSpPr>
          <p:cNvPr id="589" name="Google Shape;589;gfb377329ad_1_39: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0" name="Google Shape;590;gfb377329ad_1_39:notes"/>
          <p:cNvSpPr txBox="1">
            <a:spLocks noGrp="1"/>
          </p:cNvSpPr>
          <p:nvPr>
            <p:ph type="body" idx="1"/>
          </p:nvPr>
        </p:nvSpPr>
        <p:spPr>
          <a:xfrm>
            <a:off x="756000" y="5078520"/>
            <a:ext cx="6047700" cy="4811100"/>
          </a:xfrm>
          <a:prstGeom prst="rect">
            <a:avLst/>
          </a:prstGeom>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591" name="Google Shape;591;gfb377329ad_1_39:notes"/>
          <p:cNvSpPr txBox="1">
            <a:spLocks noGrp="1"/>
          </p:cNvSpPr>
          <p:nvPr>
            <p:ph type="sldNum" idx="12"/>
          </p:nvPr>
        </p:nvSpPr>
        <p:spPr>
          <a:xfrm>
            <a:off x="4278960" y="10157400"/>
            <a:ext cx="3280800" cy="5343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1400"/>
              <a:buFont typeface="Arial"/>
              <a:buNone/>
            </a:pPr>
            <a:fld id="{00000000-1234-1234-1234-123412341234}" type="slidenum">
              <a:rPr lang="en-US"/>
              <a:t>10</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p17: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endParaRPr/>
          </a:p>
        </p:txBody>
      </p:sp>
      <p:sp>
        <p:nvSpPr>
          <p:cNvPr id="690" name="Google Shape;690;p17: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p18: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endParaRPr/>
          </a:p>
        </p:txBody>
      </p:sp>
      <p:sp>
        <p:nvSpPr>
          <p:cNvPr id="701" name="Google Shape;701;p18: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0"/>
        <p:cNvGrpSpPr/>
        <p:nvPr/>
      </p:nvGrpSpPr>
      <p:grpSpPr>
        <a:xfrm>
          <a:off x="0" y="0"/>
          <a:ext cx="0" cy="0"/>
          <a:chOff x="0" y="0"/>
          <a:chExt cx="0" cy="0"/>
        </a:xfrm>
      </p:grpSpPr>
      <p:sp>
        <p:nvSpPr>
          <p:cNvPr id="711" name="Google Shape;711;p19: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endParaRPr/>
          </a:p>
        </p:txBody>
      </p:sp>
      <p:sp>
        <p:nvSpPr>
          <p:cNvPr id="712" name="Google Shape;712;p19: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Google Shape;723;p20: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endParaRPr/>
          </a:p>
        </p:txBody>
      </p:sp>
      <p:sp>
        <p:nvSpPr>
          <p:cNvPr id="724" name="Google Shape;724;p20: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0"/>
        <p:cNvGrpSpPr/>
        <p:nvPr/>
      </p:nvGrpSpPr>
      <p:grpSpPr>
        <a:xfrm>
          <a:off x="0" y="0"/>
          <a:ext cx="0" cy="0"/>
          <a:chOff x="0" y="0"/>
          <a:chExt cx="0" cy="0"/>
        </a:xfrm>
      </p:grpSpPr>
      <p:sp>
        <p:nvSpPr>
          <p:cNvPr id="731" name="Google Shape;731;p21: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endParaRPr/>
          </a:p>
        </p:txBody>
      </p:sp>
      <p:sp>
        <p:nvSpPr>
          <p:cNvPr id="732" name="Google Shape;732;p21: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9"/>
        <p:cNvGrpSpPr/>
        <p:nvPr/>
      </p:nvGrpSpPr>
      <p:grpSpPr>
        <a:xfrm>
          <a:off x="0" y="0"/>
          <a:ext cx="0" cy="0"/>
          <a:chOff x="0" y="0"/>
          <a:chExt cx="0" cy="0"/>
        </a:xfrm>
      </p:grpSpPr>
      <p:sp>
        <p:nvSpPr>
          <p:cNvPr id="740" name="Google Shape;740;p22: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endParaRPr/>
          </a:p>
        </p:txBody>
      </p:sp>
      <p:sp>
        <p:nvSpPr>
          <p:cNvPr id="741" name="Google Shape;741;p22: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0"/>
        <p:cNvGrpSpPr/>
        <p:nvPr/>
      </p:nvGrpSpPr>
      <p:grpSpPr>
        <a:xfrm>
          <a:off x="0" y="0"/>
          <a:ext cx="0" cy="0"/>
          <a:chOff x="0" y="0"/>
          <a:chExt cx="0" cy="0"/>
        </a:xfrm>
      </p:grpSpPr>
      <p:sp>
        <p:nvSpPr>
          <p:cNvPr id="751" name="Google Shape;751;p23: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endParaRPr/>
          </a:p>
        </p:txBody>
      </p:sp>
      <p:sp>
        <p:nvSpPr>
          <p:cNvPr id="752" name="Google Shape;752;p23: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p24: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endParaRPr/>
          </a:p>
        </p:txBody>
      </p:sp>
      <p:sp>
        <p:nvSpPr>
          <p:cNvPr id="763" name="Google Shape;763;p24: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6"/>
        <p:cNvGrpSpPr/>
        <p:nvPr/>
      </p:nvGrpSpPr>
      <p:grpSpPr>
        <a:xfrm>
          <a:off x="0" y="0"/>
          <a:ext cx="0" cy="0"/>
          <a:chOff x="0" y="0"/>
          <a:chExt cx="0" cy="0"/>
        </a:xfrm>
      </p:grpSpPr>
      <p:sp>
        <p:nvSpPr>
          <p:cNvPr id="597" name="Google Shape;597;gfb377329ad_1_4: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8" name="Google Shape;598;gfb377329ad_1_4:notes"/>
          <p:cNvSpPr txBox="1">
            <a:spLocks noGrp="1"/>
          </p:cNvSpPr>
          <p:nvPr>
            <p:ph type="body" idx="1"/>
          </p:nvPr>
        </p:nvSpPr>
        <p:spPr>
          <a:xfrm>
            <a:off x="756000" y="5078520"/>
            <a:ext cx="6047700" cy="4811100"/>
          </a:xfrm>
          <a:prstGeom prst="rect">
            <a:avLst/>
          </a:prstGeom>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599" name="Google Shape;599;gfb377329ad_1_4:notes"/>
          <p:cNvSpPr txBox="1">
            <a:spLocks noGrp="1"/>
          </p:cNvSpPr>
          <p:nvPr>
            <p:ph type="sldNum" idx="12"/>
          </p:nvPr>
        </p:nvSpPr>
        <p:spPr>
          <a:xfrm>
            <a:off x="4278960" y="10157400"/>
            <a:ext cx="3280800" cy="534300"/>
          </a:xfrm>
          <a:prstGeom prst="rect">
            <a:avLst/>
          </a:prstGeom>
        </p:spPr>
        <p:txBody>
          <a:bodyPr spcFirstLastPara="1" wrap="square" lIns="0" tIns="0" rIns="0" bIns="0" anchor="b" anchorCtr="0">
            <a:noAutofit/>
          </a:bodyPr>
          <a:lstStyle/>
          <a:p>
            <a:pPr marL="0" lvl="0" indent="0" algn="r" rtl="0">
              <a:spcBef>
                <a:spcPts val="0"/>
              </a:spcBef>
              <a:spcAft>
                <a:spcPts val="0"/>
              </a:spcAft>
              <a:buClr>
                <a:srgbClr val="000000"/>
              </a:buClr>
              <a:buSzPts val="1400"/>
              <a:buFont typeface="Arial"/>
              <a:buNone/>
            </a:pPr>
            <a:fld id="{00000000-1234-1234-1234-123412341234}" type="slidenum">
              <a:rPr lang="en-US"/>
              <a:t>11</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gfb377329ad_1_30: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6" name="Google Shape;606;gfb377329ad_1_30:notes"/>
          <p:cNvSpPr txBox="1">
            <a:spLocks noGrp="1"/>
          </p:cNvSpPr>
          <p:nvPr>
            <p:ph type="body" idx="1"/>
          </p:nvPr>
        </p:nvSpPr>
        <p:spPr>
          <a:xfrm>
            <a:off x="756000" y="5078520"/>
            <a:ext cx="6047700" cy="4811100"/>
          </a:xfrm>
          <a:prstGeom prst="rect">
            <a:avLst/>
          </a:prstGeom>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607" name="Google Shape;607;gfb377329ad_1_30:notes"/>
          <p:cNvSpPr txBox="1">
            <a:spLocks noGrp="1"/>
          </p:cNvSpPr>
          <p:nvPr>
            <p:ph type="sldNum" idx="12"/>
          </p:nvPr>
        </p:nvSpPr>
        <p:spPr>
          <a:xfrm>
            <a:off x="4278960" y="10157400"/>
            <a:ext cx="3280800" cy="534300"/>
          </a:xfrm>
          <a:prstGeom prst="rect">
            <a:avLst/>
          </a:prstGeom>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1"/>
        <p:cNvGrpSpPr/>
        <p:nvPr/>
      </p:nvGrpSpPr>
      <p:grpSpPr>
        <a:xfrm>
          <a:off x="0" y="0"/>
          <a:ext cx="0" cy="0"/>
          <a:chOff x="0" y="0"/>
          <a:chExt cx="0" cy="0"/>
        </a:xfrm>
      </p:grpSpPr>
      <p:sp>
        <p:nvSpPr>
          <p:cNvPr id="612" name="Google Shape;612;gfb377329ad_1_8: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3" name="Google Shape;613;gfb377329ad_1_8:notes"/>
          <p:cNvSpPr txBox="1">
            <a:spLocks noGrp="1"/>
          </p:cNvSpPr>
          <p:nvPr>
            <p:ph type="body" idx="1"/>
          </p:nvPr>
        </p:nvSpPr>
        <p:spPr>
          <a:xfrm>
            <a:off x="756000" y="5078520"/>
            <a:ext cx="6047700" cy="4811100"/>
          </a:xfrm>
          <a:prstGeom prst="rect">
            <a:avLst/>
          </a:prstGeom>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614" name="Google Shape;614;gfb377329ad_1_8:notes"/>
          <p:cNvSpPr txBox="1">
            <a:spLocks noGrp="1"/>
          </p:cNvSpPr>
          <p:nvPr>
            <p:ph type="sldNum" idx="12"/>
          </p:nvPr>
        </p:nvSpPr>
        <p:spPr>
          <a:xfrm>
            <a:off x="4278960" y="10157400"/>
            <a:ext cx="3280800" cy="534300"/>
          </a:xfrm>
          <a:prstGeom prst="rect">
            <a:avLst/>
          </a:prstGeom>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gfb377329ad_1_12: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3" name="Google Shape;623;gfb377329ad_1_12:notes"/>
          <p:cNvSpPr txBox="1">
            <a:spLocks noGrp="1"/>
          </p:cNvSpPr>
          <p:nvPr>
            <p:ph type="body" idx="1"/>
          </p:nvPr>
        </p:nvSpPr>
        <p:spPr>
          <a:xfrm>
            <a:off x="756000" y="5078520"/>
            <a:ext cx="6047700" cy="4811100"/>
          </a:xfrm>
          <a:prstGeom prst="rect">
            <a:avLst/>
          </a:prstGeom>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624" name="Google Shape;624;gfb377329ad_1_12:notes"/>
          <p:cNvSpPr txBox="1">
            <a:spLocks noGrp="1"/>
          </p:cNvSpPr>
          <p:nvPr>
            <p:ph type="sldNum" idx="12"/>
          </p:nvPr>
        </p:nvSpPr>
        <p:spPr>
          <a:xfrm>
            <a:off x="4278960" y="10157400"/>
            <a:ext cx="3280800" cy="534300"/>
          </a:xfrm>
          <a:prstGeom prst="rect">
            <a:avLst/>
          </a:prstGeom>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fb377329ad_1_16: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1" name="Google Shape;631;gfb377329ad_1_16:notes"/>
          <p:cNvSpPr txBox="1">
            <a:spLocks noGrp="1"/>
          </p:cNvSpPr>
          <p:nvPr>
            <p:ph type="body" idx="1"/>
          </p:nvPr>
        </p:nvSpPr>
        <p:spPr>
          <a:xfrm>
            <a:off x="756000" y="5078520"/>
            <a:ext cx="6047700" cy="4811100"/>
          </a:xfrm>
          <a:prstGeom prst="rect">
            <a:avLst/>
          </a:prstGeom>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632" name="Google Shape;632;gfb377329ad_1_16:notes"/>
          <p:cNvSpPr txBox="1">
            <a:spLocks noGrp="1"/>
          </p:cNvSpPr>
          <p:nvPr>
            <p:ph type="sldNum" idx="12"/>
          </p:nvPr>
        </p:nvSpPr>
        <p:spPr>
          <a:xfrm>
            <a:off x="4278960" y="10157400"/>
            <a:ext cx="3280800" cy="534300"/>
          </a:xfrm>
          <a:prstGeom prst="rect">
            <a:avLst/>
          </a:prstGeom>
        </p:spPr>
        <p:txBody>
          <a:bodyPr spcFirstLastPara="1" wrap="square" lIns="0" tIns="0" rIns="0" bIns="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9"/>
        <p:cNvGrpSpPr/>
        <p:nvPr/>
      </p:nvGrpSpPr>
      <p:grpSpPr>
        <a:xfrm>
          <a:off x="0" y="0"/>
          <a:ext cx="0" cy="0"/>
          <a:chOff x="0" y="0"/>
          <a:chExt cx="0" cy="0"/>
        </a:xfrm>
      </p:grpSpPr>
      <p:sp>
        <p:nvSpPr>
          <p:cNvPr id="660" name="Google Shape;660;p14: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endParaRPr/>
          </a:p>
        </p:txBody>
      </p:sp>
      <p:sp>
        <p:nvSpPr>
          <p:cNvPr id="661" name="Google Shape;661;p14: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Google Shape;669;p15: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endParaRPr/>
          </a:p>
        </p:txBody>
      </p:sp>
      <p:sp>
        <p:nvSpPr>
          <p:cNvPr id="670" name="Google Shape;670;p15: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16:notes"/>
          <p:cNvSpPr txBox="1">
            <a:spLocks noGrp="1"/>
          </p:cNvSpPr>
          <p:nvPr>
            <p:ph type="body" idx="1"/>
          </p:nvPr>
        </p:nvSpPr>
        <p:spPr>
          <a:xfrm>
            <a:off x="756000" y="5078520"/>
            <a:ext cx="6047640" cy="4811040"/>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SzPts val="1400"/>
              <a:buNone/>
            </a:pPr>
            <a:endParaRPr/>
          </a:p>
        </p:txBody>
      </p:sp>
      <p:sp>
        <p:nvSpPr>
          <p:cNvPr id="681" name="Google Shape;681;p16: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pn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g"/><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png"/></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bg>
      <p:bgPr>
        <a:solidFill>
          <a:schemeClr val="lt1"/>
        </a:solidFill>
        <a:effectLst/>
      </p:bgPr>
    </p:bg>
    <p:spTree>
      <p:nvGrpSpPr>
        <p:cNvPr id="1" name="Shape 21"/>
        <p:cNvGrpSpPr/>
        <p:nvPr/>
      </p:nvGrpSpPr>
      <p:grpSpPr>
        <a:xfrm>
          <a:off x="0" y="0"/>
          <a:ext cx="0" cy="0"/>
          <a:chOff x="0" y="0"/>
          <a:chExt cx="0" cy="0"/>
        </a:xfrm>
      </p:grpSpPr>
      <p:sp>
        <p:nvSpPr>
          <p:cNvPr id="22" name="Google Shape;22;p13"/>
          <p:cNvSpPr txBox="1">
            <a:spLocks noGrp="1"/>
          </p:cNvSpPr>
          <p:nvPr>
            <p:ph type="title"/>
          </p:nvPr>
        </p:nvSpPr>
        <p:spPr>
          <a:xfrm>
            <a:off x="1135316" y="7175869"/>
            <a:ext cx="9692640" cy="1638092"/>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6000" b="1" cap="none">
                <a:solidFill>
                  <a:schemeClr val="dk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 name="Google Shape;23;p13"/>
          <p:cNvSpPr txBox="1">
            <a:spLocks noGrp="1"/>
          </p:cNvSpPr>
          <p:nvPr>
            <p:ph type="body" idx="1"/>
          </p:nvPr>
        </p:nvSpPr>
        <p:spPr>
          <a:xfrm>
            <a:off x="1156986" y="6621987"/>
            <a:ext cx="8866188" cy="47466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2100"/>
              <a:buFont typeface="Arial"/>
              <a:buNone/>
              <a:defRPr sz="2100">
                <a:solidFill>
                  <a:schemeClr val="dk2"/>
                </a:solidFill>
                <a:latin typeface="Arial"/>
                <a:ea typeface="Arial"/>
                <a:cs typeface="Arial"/>
                <a:sym typeface="Arial"/>
              </a:defRPr>
            </a:lvl1pPr>
            <a:lvl2pPr marL="914400" lvl="1" indent="-228600" algn="l">
              <a:lnSpc>
                <a:spcPct val="90000"/>
              </a:lnSpc>
              <a:spcBef>
                <a:spcPts val="1500"/>
              </a:spcBef>
              <a:spcAft>
                <a:spcPts val="0"/>
              </a:spcAft>
              <a:buSzPts val="1800"/>
              <a:buNone/>
              <a:defRPr/>
            </a:lvl2pPr>
            <a:lvl3pPr marL="1371600" lvl="2" indent="-228600" algn="l">
              <a:lnSpc>
                <a:spcPct val="90000"/>
              </a:lnSpc>
              <a:spcBef>
                <a:spcPts val="1500"/>
              </a:spcBef>
              <a:spcAft>
                <a:spcPts val="0"/>
              </a:spcAft>
              <a:buSzPts val="1800"/>
              <a:buNone/>
              <a:defRPr/>
            </a:lvl3pPr>
            <a:lvl4pPr marL="1828800" lvl="3" indent="-342900" algn="l">
              <a:spcBef>
                <a:spcPts val="1500"/>
              </a:spcBef>
              <a:spcAft>
                <a:spcPts val="0"/>
              </a:spcAft>
              <a:buClr>
                <a:schemeClr val="dk2"/>
              </a:buClr>
              <a:buSzPts val="1800"/>
              <a:buChar char="–"/>
              <a:defRPr/>
            </a:lvl4pPr>
            <a:lvl5pPr marL="2286000" lvl="4" indent="-342900" algn="l">
              <a:spcBef>
                <a:spcPts val="360"/>
              </a:spcBef>
              <a:spcAft>
                <a:spcPts val="0"/>
              </a:spcAft>
              <a:buClr>
                <a:schemeClr val="dk2"/>
              </a:buClr>
              <a:buSzPts val="1800"/>
              <a:buChar char="»"/>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28" name="Google Shape;28;p13"/>
          <p:cNvSpPr/>
          <p:nvPr/>
        </p:nvSpPr>
        <p:spPr>
          <a:xfrm>
            <a:off x="12801600" y="-80259"/>
            <a:ext cx="5571067" cy="10433290"/>
          </a:xfrm>
          <a:custGeom>
            <a:avLst/>
            <a:gdLst/>
            <a:ahLst/>
            <a:cxnLst/>
            <a:rect l="l" t="t" r="r" b="b"/>
            <a:pathLst>
              <a:path w="5571067" h="10498666" extrusionOk="0">
                <a:moveTo>
                  <a:pt x="2878667" y="16933"/>
                </a:moveTo>
                <a:lnTo>
                  <a:pt x="0" y="10498666"/>
                </a:lnTo>
                <a:lnTo>
                  <a:pt x="5571067" y="10498666"/>
                </a:lnTo>
                <a:lnTo>
                  <a:pt x="5571067" y="0"/>
                </a:lnTo>
                <a:lnTo>
                  <a:pt x="2878667" y="0"/>
                </a:lnTo>
              </a:path>
            </a:pathLst>
          </a:custGeom>
          <a:solidFill>
            <a:srgbClr val="38383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29" name="Google Shape;29;p13"/>
          <p:cNvCxnSpPr/>
          <p:nvPr/>
        </p:nvCxnSpPr>
        <p:spPr>
          <a:xfrm flipH="1">
            <a:off x="12801600" y="-91084"/>
            <a:ext cx="2862258" cy="10444115"/>
          </a:xfrm>
          <a:prstGeom prst="straightConnector1">
            <a:avLst/>
          </a:prstGeom>
          <a:noFill/>
          <a:ln w="63500" cap="flat" cmpd="sng">
            <a:solidFill>
              <a:srgbClr val="EE8D00"/>
            </a:solidFill>
            <a:prstDash val="solid"/>
            <a:round/>
            <a:headEnd type="none" w="sm" len="sm"/>
            <a:tailEnd type="none" w="sm" len="sm"/>
          </a:ln>
        </p:spPr>
      </p:cxnSp>
      <p:pic>
        <p:nvPicPr>
          <p:cNvPr id="30" name="Google Shape;30;p13" descr="A picture containing text&#10;&#10;Description automatically generated"/>
          <p:cNvPicPr preferRelativeResize="0"/>
          <p:nvPr/>
        </p:nvPicPr>
        <p:blipFill rotWithShape="1">
          <a:blip r:embed="rId2">
            <a:alphaModFix/>
          </a:blip>
          <a:srcRect l="21859" t="29480" r="30436" b="24358"/>
          <a:stretch/>
        </p:blipFill>
        <p:spPr>
          <a:xfrm>
            <a:off x="14276227" y="6551154"/>
            <a:ext cx="3788827" cy="3459040"/>
          </a:xfrm>
          <a:prstGeom prst="rect">
            <a:avLst/>
          </a:prstGeom>
          <a:noFill/>
          <a:ln>
            <a:noFill/>
          </a:ln>
        </p:spPr>
      </p:pic>
      <p:pic>
        <p:nvPicPr>
          <p:cNvPr id="16" name="Picture 15" descr="Text&#10;&#10;Description automatically generated">
            <a:extLst>
              <a:ext uri="{FF2B5EF4-FFF2-40B4-BE49-F238E27FC236}">
                <a16:creationId xmlns:a16="http://schemas.microsoft.com/office/drawing/2014/main" id="{A458DAF2-C1AE-4E39-9FAB-D263F242CF97}"/>
              </a:ext>
            </a:extLst>
          </p:cNvPr>
          <p:cNvPicPr>
            <a:picLocks noChangeAspect="1"/>
          </p:cNvPicPr>
          <p:nvPr userDrawn="1"/>
        </p:nvPicPr>
        <p:blipFill>
          <a:blip r:embed="rId3"/>
          <a:stretch>
            <a:fillRect/>
          </a:stretch>
        </p:blipFill>
        <p:spPr>
          <a:xfrm>
            <a:off x="4798113" y="1654324"/>
            <a:ext cx="3223154" cy="952173"/>
          </a:xfrm>
          <a:prstGeom prst="rect">
            <a:avLst/>
          </a:prstGeom>
        </p:spPr>
      </p:pic>
      <p:cxnSp>
        <p:nvCxnSpPr>
          <p:cNvPr id="17" name="Straight Connector 16">
            <a:extLst>
              <a:ext uri="{FF2B5EF4-FFF2-40B4-BE49-F238E27FC236}">
                <a16:creationId xmlns:a16="http://schemas.microsoft.com/office/drawing/2014/main" id="{D5637CAA-57CE-4713-94BA-882E3F4F2A7E}"/>
              </a:ext>
            </a:extLst>
          </p:cNvPr>
          <p:cNvCxnSpPr/>
          <p:nvPr userDrawn="1"/>
        </p:nvCxnSpPr>
        <p:spPr>
          <a:xfrm>
            <a:off x="4534198" y="1453593"/>
            <a:ext cx="0" cy="1416831"/>
          </a:xfrm>
          <a:prstGeom prst="line">
            <a:avLst/>
          </a:prstGeom>
          <a:noFill/>
          <a:ln w="12700" cap="flat" cmpd="sng" algn="ctr">
            <a:solidFill>
              <a:srgbClr val="000000"/>
            </a:solidFill>
            <a:prstDash val="solid"/>
          </a:ln>
          <a:effectLst/>
        </p:spPr>
      </p:cxnSp>
      <p:pic>
        <p:nvPicPr>
          <p:cNvPr id="18" name="Picture 17" descr="A picture containing text&#10;&#10;Description automatically generated">
            <a:extLst>
              <a:ext uri="{FF2B5EF4-FFF2-40B4-BE49-F238E27FC236}">
                <a16:creationId xmlns:a16="http://schemas.microsoft.com/office/drawing/2014/main" id="{E967EE94-2972-47CD-A224-E131B18B4C27}"/>
              </a:ext>
            </a:extLst>
          </p:cNvPr>
          <p:cNvPicPr>
            <a:picLocks noChangeAspect="1"/>
          </p:cNvPicPr>
          <p:nvPr userDrawn="1"/>
        </p:nvPicPr>
        <p:blipFill rotWithShape="1">
          <a:blip r:embed="rId4"/>
          <a:srcRect r="6627"/>
          <a:stretch/>
        </p:blipFill>
        <p:spPr>
          <a:xfrm>
            <a:off x="897679" y="1356239"/>
            <a:ext cx="3384181" cy="1525760"/>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688C74BF-B120-4C2D-8802-636CD27D42D8}"/>
              </a:ext>
            </a:extLst>
          </p:cNvPr>
          <p:cNvPicPr>
            <a:picLocks noChangeAspect="1"/>
          </p:cNvPicPr>
          <p:nvPr userDrawn="1"/>
        </p:nvPicPr>
        <p:blipFill>
          <a:blip r:embed="rId5"/>
          <a:stretch>
            <a:fillRect/>
          </a:stretch>
        </p:blipFill>
        <p:spPr>
          <a:xfrm>
            <a:off x="8669293" y="1817851"/>
            <a:ext cx="2629858" cy="605861"/>
          </a:xfrm>
          <a:prstGeom prst="rect">
            <a:avLst/>
          </a:prstGeom>
        </p:spPr>
      </p:pic>
      <p:cxnSp>
        <p:nvCxnSpPr>
          <p:cNvPr id="20" name="Straight Connector 19">
            <a:extLst>
              <a:ext uri="{FF2B5EF4-FFF2-40B4-BE49-F238E27FC236}">
                <a16:creationId xmlns:a16="http://schemas.microsoft.com/office/drawing/2014/main" id="{C63CCB0F-06D0-4775-B69A-2BDAA8B2899B}"/>
              </a:ext>
            </a:extLst>
          </p:cNvPr>
          <p:cNvCxnSpPr/>
          <p:nvPr userDrawn="1"/>
        </p:nvCxnSpPr>
        <p:spPr>
          <a:xfrm>
            <a:off x="8344198" y="1453593"/>
            <a:ext cx="0" cy="1416831"/>
          </a:xfrm>
          <a:prstGeom prst="line">
            <a:avLst/>
          </a:prstGeom>
          <a:noFill/>
          <a:ln w="12700" cap="flat" cmpd="sng" algn="ctr">
            <a:solidFill>
              <a:srgbClr val="000000"/>
            </a:solidFill>
            <a:prstDash val="solid"/>
          </a:ln>
          <a:effectLst/>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22937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p:cNvSpPr/>
          <p:nvPr userDrawn="1"/>
        </p:nvSpPr>
        <p:spPr>
          <a:xfrm>
            <a:off x="0" y="0"/>
            <a:ext cx="18288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396494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DEMO Placeholder">
    <p:spTree>
      <p:nvGrpSpPr>
        <p:cNvPr id="1" name=""/>
        <p:cNvGrpSpPr/>
        <p:nvPr/>
      </p:nvGrpSpPr>
      <p:grpSpPr>
        <a:xfrm>
          <a:off x="0" y="0"/>
          <a:ext cx="0" cy="0"/>
          <a:chOff x="0" y="0"/>
          <a:chExt cx="0" cy="0"/>
        </a:xfrm>
      </p:grpSpPr>
      <p:sp>
        <p:nvSpPr>
          <p:cNvPr id="4" name="Rectangle 3"/>
          <p:cNvSpPr/>
          <p:nvPr userDrawn="1"/>
        </p:nvSpPr>
        <p:spPr>
          <a:xfrm>
            <a:off x="0" y="0"/>
            <a:ext cx="18288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0580" y="8615789"/>
            <a:ext cx="16626840" cy="892552"/>
          </a:xfrm>
        </p:spPr>
        <p:txBody>
          <a:bodyPr anchor="ctr"/>
          <a:lstStyle>
            <a:lvl1pPr algn="ctr">
              <a:defRPr sz="48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9476554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3" name="Picture 2" descr="A close up of an object&#10;&#10;Description automatically generated">
            <a:extLst>
              <a:ext uri="{FF2B5EF4-FFF2-40B4-BE49-F238E27FC236}">
                <a16:creationId xmlns:a16="http://schemas.microsoft.com/office/drawing/2014/main" id="{DB5BC97F-BE1C-4CC1-A0F8-EF37ABD2FDBA}"/>
              </a:ext>
            </a:extLst>
          </p:cNvPr>
          <p:cNvPicPr>
            <a:picLocks noChangeAspect="1"/>
          </p:cNvPicPr>
          <p:nvPr userDrawn="1"/>
        </p:nvPicPr>
        <p:blipFill rotWithShape="1">
          <a:blip r:embed="rId2"/>
          <a:srcRect l="21972" t="57574" r="35602"/>
          <a:stretch/>
        </p:blipFill>
        <p:spPr>
          <a:xfrm>
            <a:off x="0" y="0"/>
            <a:ext cx="18288000" cy="10287000"/>
          </a:xfrm>
          <a:prstGeom prst="rect">
            <a:avLst/>
          </a:prstGeom>
        </p:spPr>
      </p:pic>
    </p:spTree>
    <p:extLst>
      <p:ext uri="{BB962C8B-B14F-4D97-AF65-F5344CB8AC3E}">
        <p14:creationId xmlns:p14="http://schemas.microsoft.com/office/powerpoint/2010/main" val="36159443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272056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
        <p:nvSpPr>
          <p:cNvPr id="4" name="Rectangle 3">
            <a:extLst>
              <a:ext uri="{FF2B5EF4-FFF2-40B4-BE49-F238E27FC236}">
                <a16:creationId xmlns:a16="http://schemas.microsoft.com/office/drawing/2014/main" id="{F02F676A-5111-4EB7-8282-C9626C589645}"/>
              </a:ext>
            </a:extLst>
          </p:cNvPr>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
        <p:nvSpPr>
          <p:cNvPr id="4" name="Rectangle 3">
            <a:extLst>
              <a:ext uri="{FF2B5EF4-FFF2-40B4-BE49-F238E27FC236}">
                <a16:creationId xmlns:a16="http://schemas.microsoft.com/office/drawing/2014/main" id="{018D8CF8-E6F1-4C71-A0F0-EB56510727F2}"/>
              </a:ext>
            </a:extLst>
          </p:cNvPr>
          <p:cNvSpPr/>
          <p:nvPr userDrawn="1"/>
        </p:nvSpPr>
        <p:spPr>
          <a:xfrm>
            <a:off x="16446823" y="9716467"/>
            <a:ext cx="1841178" cy="5705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a:extLst>
              <a:ext uri="{FF2B5EF4-FFF2-40B4-BE49-F238E27FC236}">
                <a16:creationId xmlns:a16="http://schemas.microsoft.com/office/drawing/2014/main" id="{903E6342-0934-4596-B090-343BD3D864C2}"/>
              </a:ext>
            </a:extLst>
          </p:cNvPr>
          <p:cNvGrpSpPr/>
          <p:nvPr userDrawn="1"/>
        </p:nvGrpSpPr>
        <p:grpSpPr>
          <a:xfrm>
            <a:off x="16458876" y="9691227"/>
            <a:ext cx="1500593" cy="396573"/>
            <a:chOff x="16458876" y="9691227"/>
            <a:chExt cx="1500593" cy="396573"/>
          </a:xfrm>
        </p:grpSpPr>
        <p:pic>
          <p:nvPicPr>
            <p:cNvPr id="7" name="Picture 6">
              <a:extLst>
                <a:ext uri="{FF2B5EF4-FFF2-40B4-BE49-F238E27FC236}">
                  <a16:creationId xmlns:a16="http://schemas.microsoft.com/office/drawing/2014/main" id="{363B7F7C-2AF1-4224-94BD-871935C065FD}"/>
                </a:ext>
              </a:extLst>
            </p:cNvPr>
            <p:cNvPicPr>
              <a:picLocks noChangeAspect="1"/>
            </p:cNvPicPr>
            <p:nvPr userDrawn="1"/>
          </p:nvPicPr>
          <p:blipFill>
            <a:blip r:embed="rId2"/>
            <a:stretch>
              <a:fillRect/>
            </a:stretch>
          </p:blipFill>
          <p:spPr>
            <a:xfrm>
              <a:off x="16458876" y="9691227"/>
              <a:ext cx="793145" cy="396573"/>
            </a:xfrm>
            <a:prstGeom prst="rect">
              <a:avLst/>
            </a:prstGeom>
          </p:spPr>
        </p:pic>
        <p:pic>
          <p:nvPicPr>
            <p:cNvPr id="8" name="Picture 7">
              <a:extLst>
                <a:ext uri="{FF2B5EF4-FFF2-40B4-BE49-F238E27FC236}">
                  <a16:creationId xmlns:a16="http://schemas.microsoft.com/office/drawing/2014/main" id="{7B7ABEDA-E49E-4754-B6ED-834DE61A655F}"/>
                </a:ext>
              </a:extLst>
            </p:cNvPr>
            <p:cNvPicPr>
              <a:picLocks noChangeAspect="1"/>
            </p:cNvPicPr>
            <p:nvPr userDrawn="1"/>
          </p:nvPicPr>
          <p:blipFill>
            <a:blip r:embed="rId3"/>
            <a:stretch>
              <a:fillRect/>
            </a:stretch>
          </p:blipFill>
          <p:spPr>
            <a:xfrm>
              <a:off x="17356893" y="9798679"/>
              <a:ext cx="602576" cy="254789"/>
            </a:xfrm>
            <a:prstGeom prst="rect">
              <a:avLst/>
            </a:prstGeom>
          </p:spPr>
        </p:pic>
        <p:cxnSp>
          <p:nvCxnSpPr>
            <p:cNvPr id="9" name="Straight Connector 8">
              <a:extLst>
                <a:ext uri="{FF2B5EF4-FFF2-40B4-BE49-F238E27FC236}">
                  <a16:creationId xmlns:a16="http://schemas.microsoft.com/office/drawing/2014/main" id="{5F1B404C-CFD2-4F0A-8198-378A3FF9A789}"/>
                </a:ext>
              </a:extLst>
            </p:cNvPr>
            <p:cNvCxnSpPr/>
            <p:nvPr userDrawn="1"/>
          </p:nvCxnSpPr>
          <p:spPr>
            <a:xfrm>
              <a:off x="17295137" y="9792797"/>
              <a:ext cx="0" cy="196159"/>
            </a:xfrm>
            <a:prstGeom prst="line">
              <a:avLst/>
            </a:prstGeom>
            <a:ln w="635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026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511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CD02034B-E0DD-432D-BED0-94DE68C503D5}"/>
              </a:ext>
            </a:extLst>
          </p:cNvPr>
          <p:cNvSpPr/>
          <p:nvPr userDrawn="1"/>
        </p:nvSpPr>
        <p:spPr>
          <a:xfrm>
            <a:off x="0" y="1688123"/>
            <a:ext cx="18288000" cy="8597621"/>
          </a:xfrm>
          <a:custGeom>
            <a:avLst/>
            <a:gdLst>
              <a:gd name="connsiteX0" fmla="*/ 0 w 7772400"/>
              <a:gd name="connsiteY0" fmla="*/ 0 h 2226411"/>
              <a:gd name="connsiteX1" fmla="*/ 0 w 7772400"/>
              <a:gd name="connsiteY1" fmla="*/ 2226411 h 2226411"/>
              <a:gd name="connsiteX2" fmla="*/ 7772400 w 7772400"/>
              <a:gd name="connsiteY2" fmla="*/ 2226411 h 2226411"/>
              <a:gd name="connsiteX3" fmla="*/ 7772400 w 7772400"/>
              <a:gd name="connsiteY3" fmla="*/ 804875 h 2226411"/>
              <a:gd name="connsiteX4" fmla="*/ 0 w 7772400"/>
              <a:gd name="connsiteY4" fmla="*/ 0 h 2226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400" h="2226411">
                <a:moveTo>
                  <a:pt x="0" y="0"/>
                </a:moveTo>
                <a:lnTo>
                  <a:pt x="0" y="2226411"/>
                </a:lnTo>
                <a:lnTo>
                  <a:pt x="7772400" y="2226411"/>
                </a:lnTo>
                <a:lnTo>
                  <a:pt x="7772400" y="804875"/>
                </a:lnTo>
                <a:lnTo>
                  <a:pt x="0" y="0"/>
                </a:lnTo>
                <a:close/>
              </a:path>
            </a:pathLst>
          </a:custGeom>
          <a:solidFill>
            <a:srgbClr val="383838"/>
          </a:solidFill>
        </p:spPr>
        <p:txBody>
          <a:bodyPr wrap="square" lIns="0" tIns="0" rIns="0" bIns="0" rtlCol="0"/>
          <a:lstStyle/>
          <a:p>
            <a:pPr defTabSz="914400" fontAlgn="auto">
              <a:spcBef>
                <a:spcPts val="0"/>
              </a:spcBef>
              <a:spcAft>
                <a:spcPts val="0"/>
              </a:spcAft>
            </a:pPr>
            <a:endParaRPr>
              <a:solidFill>
                <a:prstClr val="black"/>
              </a:solidFill>
              <a:latin typeface="Trebuchet MS" panose="020B0603020202020204" pitchFamily="34" charset="0"/>
              <a:ea typeface="+mn-ea"/>
            </a:endParaRPr>
          </a:p>
        </p:txBody>
      </p:sp>
      <p:sp>
        <p:nvSpPr>
          <p:cNvPr id="11" name="Rectangle 4"/>
          <p:cNvSpPr>
            <a:spLocks noGrp="1" noChangeArrowheads="1"/>
          </p:cNvSpPr>
          <p:nvPr userDrawn="1">
            <p:ph type="subTitle" idx="1"/>
          </p:nvPr>
        </p:nvSpPr>
        <p:spPr>
          <a:xfrm>
            <a:off x="1143000" y="8290560"/>
            <a:ext cx="9692640" cy="477053"/>
          </a:xfrm>
        </p:spPr>
        <p:txBody>
          <a:bodyPr wrap="square" anchor="t">
            <a:noAutofit/>
          </a:bodyPr>
          <a:lstStyle>
            <a:lvl1pPr marL="0" indent="0" algn="l">
              <a:lnSpc>
                <a:spcPct val="90000"/>
              </a:lnSpc>
              <a:spcBef>
                <a:spcPts val="1000"/>
              </a:spcBef>
              <a:spcAft>
                <a:spcPts val="500"/>
              </a:spcAft>
              <a:buFontTx/>
              <a:buNone/>
              <a:defRPr sz="2400" b="0">
                <a:solidFill>
                  <a:schemeClr val="tx1"/>
                </a:solidFill>
                <a:latin typeface="Arial" panose="020B0604020202020204" pitchFamily="34" charset="0"/>
                <a:cs typeface="Arial" panose="020B0604020202020204" pitchFamily="34" charset="0"/>
              </a:defRPr>
            </a:lvl1pPr>
          </a:lstStyle>
          <a:p>
            <a:r>
              <a:rPr lang="en-US"/>
              <a:t>Click to edit Master subtitle style</a:t>
            </a:r>
          </a:p>
        </p:txBody>
      </p:sp>
      <p:sp>
        <p:nvSpPr>
          <p:cNvPr id="305" name="Title 304"/>
          <p:cNvSpPr>
            <a:spLocks noGrp="1"/>
          </p:cNvSpPr>
          <p:nvPr userDrawn="1">
            <p:ph type="title" hasCustomPrompt="1"/>
          </p:nvPr>
        </p:nvSpPr>
        <p:spPr>
          <a:xfrm>
            <a:off x="1135316" y="6705601"/>
            <a:ext cx="9692640" cy="1638092"/>
          </a:xfrm>
        </p:spPr>
        <p:txBody>
          <a:bodyPr anchor="b">
            <a:noAutofit/>
          </a:bodyPr>
          <a:lstStyle>
            <a:lvl1pPr algn="l">
              <a:lnSpc>
                <a:spcPct val="90000"/>
              </a:lnSpc>
              <a:spcBef>
                <a:spcPts val="0"/>
              </a:spcBef>
              <a:defRPr sz="6000" b="1" cap="none" baseline="0">
                <a:solidFill>
                  <a:schemeClr val="tx1"/>
                </a:solidFill>
                <a:effectLst/>
                <a:latin typeface="Arial" panose="020B0604020202020204" pitchFamily="34" charset="0"/>
                <a:cs typeface="Arial" panose="020B0604020202020204" pitchFamily="34" charset="0"/>
              </a:defRPr>
            </a:lvl1pPr>
          </a:lstStyle>
          <a:p>
            <a:r>
              <a:rPr lang="en-US"/>
              <a:t>Click to edit master title style</a:t>
            </a:r>
          </a:p>
        </p:txBody>
      </p:sp>
      <p:grpSp>
        <p:nvGrpSpPr>
          <p:cNvPr id="9" name="Group 8">
            <a:extLst>
              <a:ext uri="{FF2B5EF4-FFF2-40B4-BE49-F238E27FC236}">
                <a16:creationId xmlns:a16="http://schemas.microsoft.com/office/drawing/2014/main" id="{B6FCCD42-41E8-4430-B6CA-E5E37163336A}"/>
              </a:ext>
            </a:extLst>
          </p:cNvPr>
          <p:cNvGrpSpPr/>
          <p:nvPr userDrawn="1"/>
        </p:nvGrpSpPr>
        <p:grpSpPr>
          <a:xfrm>
            <a:off x="10009693" y="1549925"/>
            <a:ext cx="7721678" cy="1016226"/>
            <a:chOff x="10009693" y="1549925"/>
            <a:chExt cx="7721678" cy="1016226"/>
          </a:xfrm>
        </p:grpSpPr>
        <p:pic>
          <p:nvPicPr>
            <p:cNvPr id="12" name="Picture 11">
              <a:extLst>
                <a:ext uri="{FF2B5EF4-FFF2-40B4-BE49-F238E27FC236}">
                  <a16:creationId xmlns:a16="http://schemas.microsoft.com/office/drawing/2014/main" id="{4F12FC3C-F346-45C5-A2EB-14122560DDDD}"/>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3" name="Straight Connector 12">
              <a:extLst>
                <a:ext uri="{FF2B5EF4-FFF2-40B4-BE49-F238E27FC236}">
                  <a16:creationId xmlns:a16="http://schemas.microsoft.com/office/drawing/2014/main" id="{24D7601B-DE46-423C-B955-7A66CD436A7B}"/>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4" name="Picture 13" descr="A picture containing text&#10;&#10;Description automatically generated">
              <a:extLst>
                <a:ext uri="{FF2B5EF4-FFF2-40B4-BE49-F238E27FC236}">
                  <a16:creationId xmlns:a16="http://schemas.microsoft.com/office/drawing/2014/main" id="{8936C1C8-404D-40E3-B988-930C448D42CD}"/>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5" name="Picture 14" descr="Text&#10;&#10;Description automatically generated">
              <a:extLst>
                <a:ext uri="{FF2B5EF4-FFF2-40B4-BE49-F238E27FC236}">
                  <a16:creationId xmlns:a16="http://schemas.microsoft.com/office/drawing/2014/main" id="{3336A004-E1EA-48BD-969E-3F5237E6E188}"/>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6" name="Straight Connector 15">
              <a:extLst>
                <a:ext uri="{FF2B5EF4-FFF2-40B4-BE49-F238E27FC236}">
                  <a16:creationId xmlns:a16="http://schemas.microsoft.com/office/drawing/2014/main" id="{21F47EB3-A644-424B-8140-E89309FB54E1}"/>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
        <p:nvSpPr>
          <p:cNvPr id="4" name="Text Placeholder 3">
            <a:extLst>
              <a:ext uri="{FF2B5EF4-FFF2-40B4-BE49-F238E27FC236}">
                <a16:creationId xmlns:a16="http://schemas.microsoft.com/office/drawing/2014/main" id="{AA9F37D2-4A95-428F-86C9-909FE5B58622}"/>
              </a:ext>
            </a:extLst>
          </p:cNvPr>
          <p:cNvSpPr>
            <a:spLocks noGrp="1"/>
          </p:cNvSpPr>
          <p:nvPr>
            <p:ph type="body" sz="quarter" idx="10"/>
          </p:nvPr>
        </p:nvSpPr>
        <p:spPr>
          <a:xfrm>
            <a:off x="1135316" y="6188616"/>
            <a:ext cx="8866188" cy="474663"/>
          </a:xfrm>
        </p:spPr>
        <p:txBody>
          <a:bodyPr/>
          <a:lstStyle>
            <a:lvl1pPr>
              <a:defRPr sz="1800">
                <a:solidFill>
                  <a:srgbClr val="B3B3B3"/>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801203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4" name="object 2">
            <a:extLst>
              <a:ext uri="{FF2B5EF4-FFF2-40B4-BE49-F238E27FC236}">
                <a16:creationId xmlns:a16="http://schemas.microsoft.com/office/drawing/2014/main" id="{6A32E851-9FF9-4796-BF7E-0EBA88C671DC}"/>
              </a:ext>
            </a:extLst>
          </p:cNvPr>
          <p:cNvSpPr/>
          <p:nvPr userDrawn="1"/>
        </p:nvSpPr>
        <p:spPr>
          <a:xfrm>
            <a:off x="0" y="1688123"/>
            <a:ext cx="18288000" cy="8597621"/>
          </a:xfrm>
          <a:custGeom>
            <a:avLst/>
            <a:gdLst>
              <a:gd name="connsiteX0" fmla="*/ 0 w 7772400"/>
              <a:gd name="connsiteY0" fmla="*/ 0 h 2226411"/>
              <a:gd name="connsiteX1" fmla="*/ 0 w 7772400"/>
              <a:gd name="connsiteY1" fmla="*/ 2226411 h 2226411"/>
              <a:gd name="connsiteX2" fmla="*/ 7772400 w 7772400"/>
              <a:gd name="connsiteY2" fmla="*/ 2226411 h 2226411"/>
              <a:gd name="connsiteX3" fmla="*/ 7772400 w 7772400"/>
              <a:gd name="connsiteY3" fmla="*/ 804875 h 2226411"/>
              <a:gd name="connsiteX4" fmla="*/ 0 w 7772400"/>
              <a:gd name="connsiteY4" fmla="*/ 0 h 22264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2400" h="2226411">
                <a:moveTo>
                  <a:pt x="0" y="0"/>
                </a:moveTo>
                <a:lnTo>
                  <a:pt x="0" y="2226411"/>
                </a:lnTo>
                <a:lnTo>
                  <a:pt x="7772400" y="2226411"/>
                </a:lnTo>
                <a:lnTo>
                  <a:pt x="7772400" y="804875"/>
                </a:lnTo>
                <a:lnTo>
                  <a:pt x="0" y="0"/>
                </a:lnTo>
                <a:close/>
              </a:path>
            </a:pathLst>
          </a:custGeom>
          <a:solidFill>
            <a:srgbClr val="383838"/>
          </a:solidFill>
        </p:spPr>
        <p:txBody>
          <a:bodyPr wrap="square" lIns="0" tIns="0" rIns="0" bIns="0" rtlCol="0"/>
          <a:lstStyle/>
          <a:p>
            <a:pPr defTabSz="914400" fontAlgn="auto">
              <a:spcBef>
                <a:spcPts val="0"/>
              </a:spcBef>
              <a:spcAft>
                <a:spcPts val="0"/>
              </a:spcAft>
            </a:pPr>
            <a:endParaRPr>
              <a:solidFill>
                <a:prstClr val="black"/>
              </a:solidFill>
              <a:latin typeface="Trebuchet MS" panose="020B0603020202020204" pitchFamily="34" charset="0"/>
              <a:ea typeface="+mn-ea"/>
            </a:endParaRPr>
          </a:p>
        </p:txBody>
      </p:sp>
      <p:grpSp>
        <p:nvGrpSpPr>
          <p:cNvPr id="5" name="Group 4">
            <a:extLst>
              <a:ext uri="{FF2B5EF4-FFF2-40B4-BE49-F238E27FC236}">
                <a16:creationId xmlns:a16="http://schemas.microsoft.com/office/drawing/2014/main" id="{92D678CF-84A9-4BA9-BA2F-CB71E25345BA}"/>
              </a:ext>
            </a:extLst>
          </p:cNvPr>
          <p:cNvGrpSpPr/>
          <p:nvPr userDrawn="1"/>
        </p:nvGrpSpPr>
        <p:grpSpPr>
          <a:xfrm>
            <a:off x="10009693" y="1549925"/>
            <a:ext cx="7721678" cy="1016226"/>
            <a:chOff x="10009693" y="1549925"/>
            <a:chExt cx="7721678" cy="1016226"/>
          </a:xfrm>
        </p:grpSpPr>
        <p:pic>
          <p:nvPicPr>
            <p:cNvPr id="6" name="Picture 5">
              <a:extLst>
                <a:ext uri="{FF2B5EF4-FFF2-40B4-BE49-F238E27FC236}">
                  <a16:creationId xmlns:a16="http://schemas.microsoft.com/office/drawing/2014/main" id="{5F82662B-989A-432A-8998-0DE213D193A2}"/>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7" name="Straight Connector 6">
              <a:extLst>
                <a:ext uri="{FF2B5EF4-FFF2-40B4-BE49-F238E27FC236}">
                  <a16:creationId xmlns:a16="http://schemas.microsoft.com/office/drawing/2014/main" id="{97600756-64AC-421F-BD0D-3BBAECD315E3}"/>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8" name="Picture 7" descr="A picture containing text&#10;&#10;Description automatically generated">
              <a:extLst>
                <a:ext uri="{FF2B5EF4-FFF2-40B4-BE49-F238E27FC236}">
                  <a16:creationId xmlns:a16="http://schemas.microsoft.com/office/drawing/2014/main" id="{EDE70775-8944-4C24-BD3B-25F0DAFA85BD}"/>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1" name="Picture 10" descr="Text&#10;&#10;Description automatically generated">
              <a:extLst>
                <a:ext uri="{FF2B5EF4-FFF2-40B4-BE49-F238E27FC236}">
                  <a16:creationId xmlns:a16="http://schemas.microsoft.com/office/drawing/2014/main" id="{88877B3C-A955-4F0B-8795-703F3118E30A}"/>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2" name="Straight Connector 11">
              <a:extLst>
                <a:ext uri="{FF2B5EF4-FFF2-40B4-BE49-F238E27FC236}">
                  <a16:creationId xmlns:a16="http://schemas.microsoft.com/office/drawing/2014/main" id="{1EA36F10-6A68-4D16-8BA5-C08BC942E108}"/>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40077" y="6610379"/>
            <a:ext cx="9235191" cy="1705219"/>
          </a:xfrm>
        </p:spPr>
        <p:txBody>
          <a:bodyPr/>
          <a:lstStyle>
            <a:lvl1pPr>
              <a:defRPr sz="6000" b="1">
                <a:solidFill>
                  <a:schemeClr val="tx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40078" y="6185215"/>
            <a:ext cx="7454900" cy="449262"/>
          </a:xfrm>
        </p:spPr>
        <p:txBody>
          <a:bodyPr/>
          <a:lstStyle>
            <a:lvl1pPr>
              <a:defRPr sz="1800">
                <a:solidFill>
                  <a:srgbClr val="B3B3B3"/>
                </a:solidFill>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380428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35099797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769476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
        <p:nvSpPr>
          <p:cNvPr id="6" name="Rectangle 5">
            <a:extLst>
              <a:ext uri="{FF2B5EF4-FFF2-40B4-BE49-F238E27FC236}">
                <a16:creationId xmlns:a16="http://schemas.microsoft.com/office/drawing/2014/main" id="{B9460CD7-0C13-8944-A014-77CEFB207FB0}"/>
              </a:ext>
            </a:extLst>
          </p:cNvPr>
          <p:cNvSpPr/>
          <p:nvPr userDrawn="1"/>
        </p:nvSpPr>
        <p:spPr>
          <a:xfrm>
            <a:off x="13012614" y="9465547"/>
            <a:ext cx="5275385" cy="82145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2600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ub title and Text slide">
  <p:cSld name="Title, Sub title and Text slide">
    <p:spTree>
      <p:nvGrpSpPr>
        <p:cNvPr id="1" name="Shape 31"/>
        <p:cNvGrpSpPr/>
        <p:nvPr/>
      </p:nvGrpSpPr>
      <p:grpSpPr>
        <a:xfrm>
          <a:off x="0" y="0"/>
          <a:ext cx="0" cy="0"/>
          <a:chOff x="0" y="0"/>
          <a:chExt cx="0" cy="0"/>
        </a:xfrm>
      </p:grpSpPr>
      <p:sp>
        <p:nvSpPr>
          <p:cNvPr id="32" name="Google Shape;32;p14"/>
          <p:cNvSpPr txBox="1">
            <a:spLocks noGrp="1"/>
          </p:cNvSpPr>
          <p:nvPr>
            <p:ph type="title"/>
          </p:nvPr>
        </p:nvSpPr>
        <p:spPr>
          <a:xfrm>
            <a:off x="808301" y="747664"/>
            <a:ext cx="16626841" cy="984885"/>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4800" cap="none">
                <a:solidFill>
                  <a:schemeClr val="dk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14"/>
          <p:cNvSpPr txBox="1">
            <a:spLocks noGrp="1"/>
          </p:cNvSpPr>
          <p:nvPr>
            <p:ph type="body" idx="1"/>
          </p:nvPr>
        </p:nvSpPr>
        <p:spPr>
          <a:xfrm>
            <a:off x="831977" y="3186797"/>
            <a:ext cx="16581120" cy="61982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00"/>
              </a:spcBef>
              <a:spcAft>
                <a:spcPts val="0"/>
              </a:spcAft>
              <a:buClr>
                <a:schemeClr val="dk1"/>
              </a:buClr>
              <a:buSzPts val="2800"/>
              <a:buFont typeface="Arial"/>
              <a:buNone/>
              <a:defRPr sz="2800">
                <a:solidFill>
                  <a:schemeClr val="dk2"/>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2400"/>
              <a:buFont typeface="Arial"/>
              <a:buNone/>
              <a:defRPr sz="2400">
                <a:solidFill>
                  <a:schemeClr val="dk2"/>
                </a:solidFill>
                <a:latin typeface="Arial"/>
                <a:ea typeface="Arial"/>
                <a:cs typeface="Arial"/>
                <a:sym typeface="Arial"/>
              </a:defRPr>
            </a:lvl2pPr>
            <a:lvl3pPr marL="1371600" lvl="2" indent="-228600" algn="l">
              <a:lnSpc>
                <a:spcPct val="90000"/>
              </a:lnSpc>
              <a:spcBef>
                <a:spcPts val="1500"/>
              </a:spcBef>
              <a:spcAft>
                <a:spcPts val="0"/>
              </a:spcAft>
              <a:buClr>
                <a:schemeClr val="dk1"/>
              </a:buClr>
              <a:buSzPts val="1833"/>
              <a:buFont typeface="Trebuchet MS"/>
              <a:buNone/>
              <a:defRPr sz="1833">
                <a:solidFill>
                  <a:schemeClr val="accent4"/>
                </a:solidFill>
              </a:defRPr>
            </a:lvl3pPr>
            <a:lvl4pPr marL="1828800" lvl="3" indent="-419100" algn="l">
              <a:spcBef>
                <a:spcPts val="1500"/>
              </a:spcBef>
              <a:spcAft>
                <a:spcPts val="0"/>
              </a:spcAft>
              <a:buClr>
                <a:schemeClr val="dk1"/>
              </a:buClr>
              <a:buSzPts val="3000"/>
              <a:buFont typeface="Noto Sans Symbols"/>
              <a:buChar char="▪"/>
              <a:defRPr sz="3000">
                <a:solidFill>
                  <a:schemeClr val="lt1"/>
                </a:solidFill>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34" name="Google Shape;34;p14"/>
          <p:cNvSpPr txBox="1">
            <a:spLocks noGrp="1"/>
          </p:cNvSpPr>
          <p:nvPr>
            <p:ph type="body" idx="2"/>
          </p:nvPr>
        </p:nvSpPr>
        <p:spPr>
          <a:xfrm>
            <a:off x="825331" y="1741489"/>
            <a:ext cx="16626841" cy="87577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3000"/>
              <a:buFont typeface="Arial"/>
              <a:buNone/>
              <a:defRPr sz="3000" b="0">
                <a:solidFill>
                  <a:srgbClr val="6F6F6F"/>
                </a:solidFill>
                <a:latin typeface="Arial"/>
                <a:ea typeface="Arial"/>
                <a:cs typeface="Arial"/>
                <a:sym typeface="Arial"/>
              </a:defRPr>
            </a:lvl1pPr>
            <a:lvl2pPr marL="914400" lvl="1"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2pPr>
            <a:lvl3pPr marL="1371600" lvl="2"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3pPr>
            <a:lvl4pPr marL="1828800" lvl="3" indent="-228600" algn="ctr">
              <a:spcBef>
                <a:spcPts val="1500"/>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4pPr>
            <a:lvl5pPr marL="2286000" lvl="4" indent="-228600" algn="ctr">
              <a:spcBef>
                <a:spcPts val="933"/>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53440" y="3505060"/>
            <a:ext cx="16581120" cy="5950440"/>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2417700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37816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7" name="Picture 16" descr="Logo&#10;&#10;Description automatically generated">
            <a:extLst>
              <a:ext uri="{FF2B5EF4-FFF2-40B4-BE49-F238E27FC236}">
                <a16:creationId xmlns:a16="http://schemas.microsoft.com/office/drawing/2014/main" id="{56585199-FF4D-4D00-9CF9-F2022C78CF0D}"/>
              </a:ext>
            </a:extLst>
          </p:cNvPr>
          <p:cNvPicPr>
            <a:picLocks noChangeAspect="1"/>
          </p:cNvPicPr>
          <p:nvPr userDrawn="1"/>
        </p:nvPicPr>
        <p:blipFill>
          <a:blip r:embed="rId2"/>
          <a:stretch>
            <a:fillRect/>
          </a:stretch>
        </p:blipFill>
        <p:spPr>
          <a:xfrm>
            <a:off x="14745324" y="7271382"/>
            <a:ext cx="2496568" cy="2201743"/>
          </a:xfrm>
          <a:prstGeom prst="rect">
            <a:avLst/>
          </a:prstGeom>
        </p:spPr>
      </p:pic>
      <p:pic>
        <p:nvPicPr>
          <p:cNvPr id="12" name="Picture 11" descr="Text&#10;&#10;Description automatically generated">
            <a:extLst>
              <a:ext uri="{FF2B5EF4-FFF2-40B4-BE49-F238E27FC236}">
                <a16:creationId xmlns:a16="http://schemas.microsoft.com/office/drawing/2014/main" id="{A8989DB8-1F81-472B-BCC0-1216D27F65E2}"/>
              </a:ext>
            </a:extLst>
          </p:cNvPr>
          <p:cNvPicPr>
            <a:picLocks noChangeAspect="1"/>
          </p:cNvPicPr>
          <p:nvPr userDrawn="1"/>
        </p:nvPicPr>
        <p:blipFill>
          <a:blip r:embed="rId3"/>
          <a:stretch>
            <a:fillRect/>
          </a:stretch>
        </p:blipFill>
        <p:spPr>
          <a:xfrm>
            <a:off x="4798113" y="1654324"/>
            <a:ext cx="3223154" cy="952173"/>
          </a:xfrm>
          <a:prstGeom prst="rect">
            <a:avLst/>
          </a:prstGeom>
        </p:spPr>
      </p:pic>
      <p:cxnSp>
        <p:nvCxnSpPr>
          <p:cNvPr id="16" name="Straight Connector 15">
            <a:extLst>
              <a:ext uri="{FF2B5EF4-FFF2-40B4-BE49-F238E27FC236}">
                <a16:creationId xmlns:a16="http://schemas.microsoft.com/office/drawing/2014/main" id="{60F63AAC-D703-40B9-BEE0-A52F8E1E2A6B}"/>
              </a:ext>
            </a:extLst>
          </p:cNvPr>
          <p:cNvCxnSpPr/>
          <p:nvPr userDrawn="1"/>
        </p:nvCxnSpPr>
        <p:spPr>
          <a:xfrm>
            <a:off x="4534198" y="1453593"/>
            <a:ext cx="0" cy="1416831"/>
          </a:xfrm>
          <a:prstGeom prst="line">
            <a:avLst/>
          </a:prstGeom>
          <a:noFill/>
          <a:ln w="12700" cap="flat" cmpd="sng" algn="ctr">
            <a:solidFill>
              <a:srgbClr val="000000"/>
            </a:solidFill>
            <a:prstDash val="solid"/>
          </a:ln>
          <a:effectLst/>
        </p:spPr>
      </p:cxnSp>
      <p:pic>
        <p:nvPicPr>
          <p:cNvPr id="18" name="Picture 17" descr="A picture containing text&#10;&#10;Description automatically generated">
            <a:extLst>
              <a:ext uri="{FF2B5EF4-FFF2-40B4-BE49-F238E27FC236}">
                <a16:creationId xmlns:a16="http://schemas.microsoft.com/office/drawing/2014/main" id="{B16D7A03-F2A4-4366-93DE-9CB0BD13EF86}"/>
              </a:ext>
            </a:extLst>
          </p:cNvPr>
          <p:cNvPicPr>
            <a:picLocks noChangeAspect="1"/>
          </p:cNvPicPr>
          <p:nvPr userDrawn="1"/>
        </p:nvPicPr>
        <p:blipFill rotWithShape="1">
          <a:blip r:embed="rId4"/>
          <a:srcRect r="6627"/>
          <a:stretch/>
        </p:blipFill>
        <p:spPr>
          <a:xfrm>
            <a:off x="897679" y="1356239"/>
            <a:ext cx="3384181" cy="1525760"/>
          </a:xfrm>
          <a:prstGeom prst="rect">
            <a:avLst/>
          </a:prstGeom>
        </p:spPr>
      </p:pic>
      <p:pic>
        <p:nvPicPr>
          <p:cNvPr id="19" name="Picture 18" descr="Shape&#10;&#10;Description automatically generated with medium confidence">
            <a:extLst>
              <a:ext uri="{FF2B5EF4-FFF2-40B4-BE49-F238E27FC236}">
                <a16:creationId xmlns:a16="http://schemas.microsoft.com/office/drawing/2014/main" id="{74D3DE01-C30C-4301-B046-A3E67CF6EBBD}"/>
              </a:ext>
            </a:extLst>
          </p:cNvPr>
          <p:cNvPicPr>
            <a:picLocks noChangeAspect="1"/>
          </p:cNvPicPr>
          <p:nvPr userDrawn="1"/>
        </p:nvPicPr>
        <p:blipFill>
          <a:blip r:embed="rId5"/>
          <a:stretch>
            <a:fillRect/>
          </a:stretch>
        </p:blipFill>
        <p:spPr>
          <a:xfrm>
            <a:off x="8669293" y="1817851"/>
            <a:ext cx="2629858" cy="605861"/>
          </a:xfrm>
          <a:prstGeom prst="rect">
            <a:avLst/>
          </a:prstGeom>
        </p:spPr>
      </p:pic>
      <p:cxnSp>
        <p:nvCxnSpPr>
          <p:cNvPr id="20" name="Straight Connector 19">
            <a:extLst>
              <a:ext uri="{FF2B5EF4-FFF2-40B4-BE49-F238E27FC236}">
                <a16:creationId xmlns:a16="http://schemas.microsoft.com/office/drawing/2014/main" id="{9C864EF2-8777-40A5-A929-4455C9804390}"/>
              </a:ext>
            </a:extLst>
          </p:cNvPr>
          <p:cNvCxnSpPr/>
          <p:nvPr userDrawn="1"/>
        </p:nvCxnSpPr>
        <p:spPr>
          <a:xfrm>
            <a:off x="8344198" y="1453593"/>
            <a:ext cx="0" cy="1416831"/>
          </a:xfrm>
          <a:prstGeom prst="line">
            <a:avLst/>
          </a:prstGeom>
          <a:noFill/>
          <a:ln w="12700" cap="flat" cmpd="sng" algn="ctr">
            <a:solidFill>
              <a:srgbClr val="000000"/>
            </a:solidFill>
            <a:prstDash val="solid"/>
          </a:ln>
          <a:effectLst/>
        </p:spPr>
      </p:cxnSp>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2" name="Picture 11" descr="Logo&#10;&#10;Description automatically generated">
            <a:extLst>
              <a:ext uri="{FF2B5EF4-FFF2-40B4-BE49-F238E27FC236}">
                <a16:creationId xmlns:a16="http://schemas.microsoft.com/office/drawing/2014/main" id="{E4ACB54B-5D74-47C9-957F-A16252531EC9}"/>
              </a:ext>
            </a:extLst>
          </p:cNvPr>
          <p:cNvPicPr>
            <a:picLocks noChangeAspect="1"/>
          </p:cNvPicPr>
          <p:nvPr userDrawn="1"/>
        </p:nvPicPr>
        <p:blipFill>
          <a:blip r:embed="rId2"/>
          <a:stretch>
            <a:fillRect/>
          </a:stretch>
        </p:blipFill>
        <p:spPr>
          <a:xfrm>
            <a:off x="14745324" y="7271382"/>
            <a:ext cx="2496568" cy="2201743"/>
          </a:xfrm>
          <a:prstGeom prst="rect">
            <a:avLst/>
          </a:prstGeom>
        </p:spPr>
      </p:pic>
      <p:pic>
        <p:nvPicPr>
          <p:cNvPr id="10" name="Picture 9" descr="Text&#10;&#10;Description automatically generated">
            <a:extLst>
              <a:ext uri="{FF2B5EF4-FFF2-40B4-BE49-F238E27FC236}">
                <a16:creationId xmlns:a16="http://schemas.microsoft.com/office/drawing/2014/main" id="{2428A8CA-7338-4C3B-9545-7587C582376C}"/>
              </a:ext>
            </a:extLst>
          </p:cNvPr>
          <p:cNvPicPr>
            <a:picLocks noChangeAspect="1"/>
          </p:cNvPicPr>
          <p:nvPr userDrawn="1"/>
        </p:nvPicPr>
        <p:blipFill>
          <a:blip r:embed="rId3"/>
          <a:stretch>
            <a:fillRect/>
          </a:stretch>
        </p:blipFill>
        <p:spPr>
          <a:xfrm>
            <a:off x="4798113" y="1654324"/>
            <a:ext cx="3223154" cy="952173"/>
          </a:xfrm>
          <a:prstGeom prst="rect">
            <a:avLst/>
          </a:prstGeom>
        </p:spPr>
      </p:pic>
      <p:cxnSp>
        <p:nvCxnSpPr>
          <p:cNvPr id="11" name="Straight Connector 10">
            <a:extLst>
              <a:ext uri="{FF2B5EF4-FFF2-40B4-BE49-F238E27FC236}">
                <a16:creationId xmlns:a16="http://schemas.microsoft.com/office/drawing/2014/main" id="{92B9DF1D-C616-4F40-BB03-EBF93ED6F7A7}"/>
              </a:ext>
            </a:extLst>
          </p:cNvPr>
          <p:cNvCxnSpPr/>
          <p:nvPr userDrawn="1"/>
        </p:nvCxnSpPr>
        <p:spPr>
          <a:xfrm>
            <a:off x="4534198" y="1453593"/>
            <a:ext cx="0" cy="1416831"/>
          </a:xfrm>
          <a:prstGeom prst="line">
            <a:avLst/>
          </a:prstGeom>
          <a:noFill/>
          <a:ln w="12700" cap="flat" cmpd="sng" algn="ctr">
            <a:solidFill>
              <a:srgbClr val="000000"/>
            </a:solidFill>
            <a:prstDash val="solid"/>
          </a:ln>
          <a:effectLst/>
        </p:spPr>
      </p:cxnSp>
      <p:pic>
        <p:nvPicPr>
          <p:cNvPr id="13" name="Picture 12" descr="A picture containing text&#10;&#10;Description automatically generated">
            <a:extLst>
              <a:ext uri="{FF2B5EF4-FFF2-40B4-BE49-F238E27FC236}">
                <a16:creationId xmlns:a16="http://schemas.microsoft.com/office/drawing/2014/main" id="{0CB478C7-9871-4BFA-A123-913765570CB9}"/>
              </a:ext>
            </a:extLst>
          </p:cNvPr>
          <p:cNvPicPr>
            <a:picLocks noChangeAspect="1"/>
          </p:cNvPicPr>
          <p:nvPr userDrawn="1"/>
        </p:nvPicPr>
        <p:blipFill rotWithShape="1">
          <a:blip r:embed="rId4"/>
          <a:srcRect r="6627"/>
          <a:stretch/>
        </p:blipFill>
        <p:spPr>
          <a:xfrm>
            <a:off x="897679" y="1356239"/>
            <a:ext cx="3384181" cy="1525760"/>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C55B1B60-A898-452F-B3E8-59E7B4A249A4}"/>
              </a:ext>
            </a:extLst>
          </p:cNvPr>
          <p:cNvPicPr>
            <a:picLocks noChangeAspect="1"/>
          </p:cNvPicPr>
          <p:nvPr userDrawn="1"/>
        </p:nvPicPr>
        <p:blipFill>
          <a:blip r:embed="rId5"/>
          <a:stretch>
            <a:fillRect/>
          </a:stretch>
        </p:blipFill>
        <p:spPr>
          <a:xfrm>
            <a:off x="8669293" y="1817851"/>
            <a:ext cx="2629858" cy="605861"/>
          </a:xfrm>
          <a:prstGeom prst="rect">
            <a:avLst/>
          </a:prstGeom>
        </p:spPr>
      </p:pic>
      <p:cxnSp>
        <p:nvCxnSpPr>
          <p:cNvPr id="18" name="Straight Connector 17">
            <a:extLst>
              <a:ext uri="{FF2B5EF4-FFF2-40B4-BE49-F238E27FC236}">
                <a16:creationId xmlns:a16="http://schemas.microsoft.com/office/drawing/2014/main" id="{70DD1386-D823-40CB-A53D-85334B70C158}"/>
              </a:ext>
            </a:extLst>
          </p:cNvPr>
          <p:cNvCxnSpPr/>
          <p:nvPr userDrawn="1"/>
        </p:nvCxnSpPr>
        <p:spPr>
          <a:xfrm>
            <a:off x="8344198" y="1453593"/>
            <a:ext cx="0" cy="1416831"/>
          </a:xfrm>
          <a:prstGeom prst="line">
            <a:avLst/>
          </a:prstGeom>
          <a:noFill/>
          <a:ln w="12700" cap="flat" cmpd="sng" algn="ctr">
            <a:solidFill>
              <a:srgbClr val="000000"/>
            </a:solidFill>
            <a:prstDash val="solid"/>
          </a:ln>
          <a:effectLst/>
        </p:spPr>
      </p:cxnSp>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10;&#10;Description automatically generated">
            <a:extLst>
              <a:ext uri="{FF2B5EF4-FFF2-40B4-BE49-F238E27FC236}">
                <a16:creationId xmlns:a16="http://schemas.microsoft.com/office/drawing/2014/main" id="{435CAFA6-18B5-41DF-AA7F-00F440833DD8}"/>
              </a:ext>
            </a:extLst>
          </p:cNvPr>
          <p:cNvPicPr>
            <a:picLocks noChangeAspect="1"/>
          </p:cNvPicPr>
          <p:nvPr userDrawn="1"/>
        </p:nvPicPr>
        <p:blipFill rotWithShape="1">
          <a:blip r:embed="rId2"/>
          <a:srcRect l="21860" t="29481" r="30436" b="24358"/>
          <a:stretch/>
        </p:blipFill>
        <p:spPr>
          <a:xfrm>
            <a:off x="14276227" y="6551154"/>
            <a:ext cx="3788827" cy="3459040"/>
          </a:xfrm>
          <a:prstGeom prst="rect">
            <a:avLst/>
          </a:prstGeom>
        </p:spPr>
      </p:pic>
      <p:pic>
        <p:nvPicPr>
          <p:cNvPr id="12" name="Picture 11" descr="Text&#10;&#10;Description automatically generated">
            <a:extLst>
              <a:ext uri="{FF2B5EF4-FFF2-40B4-BE49-F238E27FC236}">
                <a16:creationId xmlns:a16="http://schemas.microsoft.com/office/drawing/2014/main" id="{9538D06B-0319-441E-96E9-119AF1B85853}"/>
              </a:ext>
            </a:extLst>
          </p:cNvPr>
          <p:cNvPicPr>
            <a:picLocks noChangeAspect="1"/>
          </p:cNvPicPr>
          <p:nvPr userDrawn="1"/>
        </p:nvPicPr>
        <p:blipFill>
          <a:blip r:embed="rId3"/>
          <a:stretch>
            <a:fillRect/>
          </a:stretch>
        </p:blipFill>
        <p:spPr>
          <a:xfrm>
            <a:off x="4798113" y="1654324"/>
            <a:ext cx="3223154" cy="952173"/>
          </a:xfrm>
          <a:prstGeom prst="rect">
            <a:avLst/>
          </a:prstGeom>
        </p:spPr>
      </p:pic>
      <p:cxnSp>
        <p:nvCxnSpPr>
          <p:cNvPr id="16" name="Straight Connector 15">
            <a:extLst>
              <a:ext uri="{FF2B5EF4-FFF2-40B4-BE49-F238E27FC236}">
                <a16:creationId xmlns:a16="http://schemas.microsoft.com/office/drawing/2014/main" id="{DF497011-50C3-4A5C-AAE6-CBF21240BCE5}"/>
              </a:ext>
            </a:extLst>
          </p:cNvPr>
          <p:cNvCxnSpPr/>
          <p:nvPr userDrawn="1"/>
        </p:nvCxnSpPr>
        <p:spPr>
          <a:xfrm>
            <a:off x="4534198" y="1453593"/>
            <a:ext cx="0" cy="1416831"/>
          </a:xfrm>
          <a:prstGeom prst="line">
            <a:avLst/>
          </a:prstGeom>
          <a:noFill/>
          <a:ln w="12700" cap="flat" cmpd="sng" algn="ctr">
            <a:solidFill>
              <a:srgbClr val="000000"/>
            </a:solidFill>
            <a:prstDash val="solid"/>
          </a:ln>
          <a:effectLst/>
        </p:spPr>
      </p:cxnSp>
      <p:pic>
        <p:nvPicPr>
          <p:cNvPr id="17" name="Picture 16" descr="A picture containing text&#10;&#10;Description automatically generated">
            <a:extLst>
              <a:ext uri="{FF2B5EF4-FFF2-40B4-BE49-F238E27FC236}">
                <a16:creationId xmlns:a16="http://schemas.microsoft.com/office/drawing/2014/main" id="{5C91E9C3-4DCE-4732-B7CC-A9829D8B5A25}"/>
              </a:ext>
            </a:extLst>
          </p:cNvPr>
          <p:cNvPicPr>
            <a:picLocks noChangeAspect="1"/>
          </p:cNvPicPr>
          <p:nvPr userDrawn="1"/>
        </p:nvPicPr>
        <p:blipFill rotWithShape="1">
          <a:blip r:embed="rId4"/>
          <a:srcRect r="6627"/>
          <a:stretch/>
        </p:blipFill>
        <p:spPr>
          <a:xfrm>
            <a:off x="897679" y="1356239"/>
            <a:ext cx="3384181" cy="1525760"/>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EA3A09AF-6A34-4C27-A2F2-520E2EDCC465}"/>
              </a:ext>
            </a:extLst>
          </p:cNvPr>
          <p:cNvPicPr>
            <a:picLocks noChangeAspect="1"/>
          </p:cNvPicPr>
          <p:nvPr userDrawn="1"/>
        </p:nvPicPr>
        <p:blipFill>
          <a:blip r:embed="rId5"/>
          <a:stretch>
            <a:fillRect/>
          </a:stretch>
        </p:blipFill>
        <p:spPr>
          <a:xfrm>
            <a:off x="8669293" y="1817851"/>
            <a:ext cx="2629858" cy="605861"/>
          </a:xfrm>
          <a:prstGeom prst="rect">
            <a:avLst/>
          </a:prstGeom>
        </p:spPr>
      </p:pic>
      <p:cxnSp>
        <p:nvCxnSpPr>
          <p:cNvPr id="20" name="Straight Connector 19">
            <a:extLst>
              <a:ext uri="{FF2B5EF4-FFF2-40B4-BE49-F238E27FC236}">
                <a16:creationId xmlns:a16="http://schemas.microsoft.com/office/drawing/2014/main" id="{3FA84566-2FDC-4836-AC59-DF2165BDAE53}"/>
              </a:ext>
            </a:extLst>
          </p:cNvPr>
          <p:cNvCxnSpPr/>
          <p:nvPr userDrawn="1"/>
        </p:nvCxnSpPr>
        <p:spPr>
          <a:xfrm>
            <a:off x="8344198" y="1453593"/>
            <a:ext cx="0" cy="1416831"/>
          </a:xfrm>
          <a:prstGeom prst="line">
            <a:avLst/>
          </a:prstGeom>
          <a:noFill/>
          <a:ln w="12700" cap="flat" cmpd="sng" algn="ctr">
            <a:solidFill>
              <a:srgbClr val="000000"/>
            </a:solidFill>
            <a:prstDash val="solid"/>
          </a:ln>
          <a:effectLst/>
        </p:spPr>
      </p:cxnSp>
    </p:spTree>
    <p:extLst>
      <p:ext uri="{BB962C8B-B14F-4D97-AF65-F5344CB8AC3E}">
        <p14:creationId xmlns:p14="http://schemas.microsoft.com/office/powerpoint/2010/main" val="39497064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59E07367-9FF5-4A36-A752-AF6C25678972}"/>
              </a:ext>
            </a:extLst>
          </p:cNvPr>
          <p:cNvPicPr>
            <a:picLocks noChangeAspect="1"/>
          </p:cNvPicPr>
          <p:nvPr userDrawn="1"/>
        </p:nvPicPr>
        <p:blipFill rotWithShape="1">
          <a:blip r:embed="rId2"/>
          <a:srcRect l="21860" t="29481" r="30436" b="24358"/>
          <a:stretch/>
        </p:blipFill>
        <p:spPr>
          <a:xfrm>
            <a:off x="14276227" y="6551154"/>
            <a:ext cx="3788827" cy="3459040"/>
          </a:xfrm>
          <a:prstGeom prst="rect">
            <a:avLst/>
          </a:prstGeom>
        </p:spPr>
      </p:pic>
      <p:pic>
        <p:nvPicPr>
          <p:cNvPr id="10" name="Picture 9" descr="Text&#10;&#10;Description automatically generated">
            <a:extLst>
              <a:ext uri="{FF2B5EF4-FFF2-40B4-BE49-F238E27FC236}">
                <a16:creationId xmlns:a16="http://schemas.microsoft.com/office/drawing/2014/main" id="{959E53EE-3594-4438-8FEF-9F4AF9B616F0}"/>
              </a:ext>
            </a:extLst>
          </p:cNvPr>
          <p:cNvPicPr>
            <a:picLocks noChangeAspect="1"/>
          </p:cNvPicPr>
          <p:nvPr userDrawn="1"/>
        </p:nvPicPr>
        <p:blipFill>
          <a:blip r:embed="rId3"/>
          <a:stretch>
            <a:fillRect/>
          </a:stretch>
        </p:blipFill>
        <p:spPr>
          <a:xfrm>
            <a:off x="4798113" y="1654324"/>
            <a:ext cx="3223154" cy="952173"/>
          </a:xfrm>
          <a:prstGeom prst="rect">
            <a:avLst/>
          </a:prstGeom>
        </p:spPr>
      </p:pic>
      <p:cxnSp>
        <p:nvCxnSpPr>
          <p:cNvPr id="11" name="Straight Connector 10">
            <a:extLst>
              <a:ext uri="{FF2B5EF4-FFF2-40B4-BE49-F238E27FC236}">
                <a16:creationId xmlns:a16="http://schemas.microsoft.com/office/drawing/2014/main" id="{2BD4377B-DF60-4964-A1A4-A08662ACFB41}"/>
              </a:ext>
            </a:extLst>
          </p:cNvPr>
          <p:cNvCxnSpPr/>
          <p:nvPr userDrawn="1"/>
        </p:nvCxnSpPr>
        <p:spPr>
          <a:xfrm>
            <a:off x="4534198" y="1453593"/>
            <a:ext cx="0" cy="1416831"/>
          </a:xfrm>
          <a:prstGeom prst="line">
            <a:avLst/>
          </a:prstGeom>
          <a:noFill/>
          <a:ln w="12700" cap="flat" cmpd="sng" algn="ctr">
            <a:solidFill>
              <a:srgbClr val="000000"/>
            </a:solidFill>
            <a:prstDash val="solid"/>
          </a:ln>
          <a:effectLst/>
        </p:spPr>
      </p:cxnSp>
      <p:pic>
        <p:nvPicPr>
          <p:cNvPr id="12" name="Picture 11" descr="A picture containing text&#10;&#10;Description automatically generated">
            <a:extLst>
              <a:ext uri="{FF2B5EF4-FFF2-40B4-BE49-F238E27FC236}">
                <a16:creationId xmlns:a16="http://schemas.microsoft.com/office/drawing/2014/main" id="{338C3AE8-5B56-4BE2-9CD5-1CB0F4B658AC}"/>
              </a:ext>
            </a:extLst>
          </p:cNvPr>
          <p:cNvPicPr>
            <a:picLocks noChangeAspect="1"/>
          </p:cNvPicPr>
          <p:nvPr userDrawn="1"/>
        </p:nvPicPr>
        <p:blipFill rotWithShape="1">
          <a:blip r:embed="rId4"/>
          <a:srcRect r="6627"/>
          <a:stretch/>
        </p:blipFill>
        <p:spPr>
          <a:xfrm>
            <a:off x="897679" y="1356239"/>
            <a:ext cx="3384181" cy="1525760"/>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A0470D2E-9B58-492A-B190-8ECA202DB9A4}"/>
              </a:ext>
            </a:extLst>
          </p:cNvPr>
          <p:cNvPicPr>
            <a:picLocks noChangeAspect="1"/>
          </p:cNvPicPr>
          <p:nvPr userDrawn="1"/>
        </p:nvPicPr>
        <p:blipFill>
          <a:blip r:embed="rId5"/>
          <a:stretch>
            <a:fillRect/>
          </a:stretch>
        </p:blipFill>
        <p:spPr>
          <a:xfrm>
            <a:off x="8669293" y="1817851"/>
            <a:ext cx="2629858" cy="605861"/>
          </a:xfrm>
          <a:prstGeom prst="rect">
            <a:avLst/>
          </a:prstGeom>
        </p:spPr>
      </p:pic>
      <p:cxnSp>
        <p:nvCxnSpPr>
          <p:cNvPr id="18" name="Straight Connector 17">
            <a:extLst>
              <a:ext uri="{FF2B5EF4-FFF2-40B4-BE49-F238E27FC236}">
                <a16:creationId xmlns:a16="http://schemas.microsoft.com/office/drawing/2014/main" id="{602AB4AA-86D3-4433-A45A-C27B00AA3705}"/>
              </a:ext>
            </a:extLst>
          </p:cNvPr>
          <p:cNvCxnSpPr/>
          <p:nvPr userDrawn="1"/>
        </p:nvCxnSpPr>
        <p:spPr>
          <a:xfrm>
            <a:off x="8344198" y="1453593"/>
            <a:ext cx="0" cy="1416831"/>
          </a:xfrm>
          <a:prstGeom prst="line">
            <a:avLst/>
          </a:prstGeom>
          <a:noFill/>
          <a:ln w="12700" cap="flat" cmpd="sng" algn="ctr">
            <a:solidFill>
              <a:srgbClr val="000000"/>
            </a:solidFill>
            <a:prstDash val="solid"/>
          </a:ln>
          <a:effectLst/>
        </p:spPr>
      </p:cxnSp>
    </p:spTree>
    <p:extLst>
      <p:ext uri="{BB962C8B-B14F-4D97-AF65-F5344CB8AC3E}">
        <p14:creationId xmlns:p14="http://schemas.microsoft.com/office/powerpoint/2010/main" val="2664310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801374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1413105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
        <p:nvSpPr>
          <p:cNvPr id="4" name="Rectangle 3">
            <a:extLst>
              <a:ext uri="{FF2B5EF4-FFF2-40B4-BE49-F238E27FC236}">
                <a16:creationId xmlns:a16="http://schemas.microsoft.com/office/drawing/2014/main" id="{F02F676A-5111-4EB7-8282-C9626C589645}"/>
              </a:ext>
            </a:extLst>
          </p:cNvPr>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53580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3017073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oding slide">
  <p:cSld name="Coding slide">
    <p:spTree>
      <p:nvGrpSpPr>
        <p:cNvPr id="1" name="Shape 40"/>
        <p:cNvGrpSpPr/>
        <p:nvPr/>
      </p:nvGrpSpPr>
      <p:grpSpPr>
        <a:xfrm>
          <a:off x="0" y="0"/>
          <a:ext cx="0" cy="0"/>
          <a:chOff x="0" y="0"/>
          <a:chExt cx="0" cy="0"/>
        </a:xfrm>
      </p:grpSpPr>
      <p:sp>
        <p:nvSpPr>
          <p:cNvPr id="41" name="Google Shape;41;p16"/>
          <p:cNvSpPr txBox="1">
            <a:spLocks noGrp="1"/>
          </p:cNvSpPr>
          <p:nvPr>
            <p:ph type="title"/>
          </p:nvPr>
        </p:nvSpPr>
        <p:spPr>
          <a:xfrm>
            <a:off x="806936" y="747428"/>
            <a:ext cx="16626841" cy="984885"/>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4800" cap="none">
                <a:solidFill>
                  <a:schemeClr val="dk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16"/>
          <p:cNvSpPr txBox="1">
            <a:spLocks noGrp="1"/>
          </p:cNvSpPr>
          <p:nvPr>
            <p:ph type="body" idx="1"/>
          </p:nvPr>
        </p:nvSpPr>
        <p:spPr>
          <a:xfrm>
            <a:off x="824728" y="3189912"/>
            <a:ext cx="16581120" cy="619820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500"/>
              </a:spcBef>
              <a:spcAft>
                <a:spcPts val="0"/>
              </a:spcAft>
              <a:buClr>
                <a:schemeClr val="dk1"/>
              </a:buClr>
              <a:buSzPts val="2100"/>
              <a:buFont typeface="Arial"/>
              <a:buNone/>
              <a:defRPr sz="2800">
                <a:solidFill>
                  <a:schemeClr val="dk2"/>
                </a:solidFill>
                <a:latin typeface="Arial"/>
                <a:ea typeface="Arial"/>
                <a:cs typeface="Arial"/>
                <a:sym typeface="Arial"/>
              </a:defRPr>
            </a:lvl1pPr>
            <a:lvl2pPr marL="914400" lvl="1" indent="-228600" algn="l">
              <a:lnSpc>
                <a:spcPct val="90000"/>
              </a:lnSpc>
              <a:spcBef>
                <a:spcPts val="500"/>
              </a:spcBef>
              <a:spcAft>
                <a:spcPts val="0"/>
              </a:spcAft>
              <a:buClr>
                <a:schemeClr val="dk1"/>
              </a:buClr>
              <a:buSzPts val="1800"/>
              <a:buFont typeface="Arial"/>
              <a:buNone/>
              <a:defRPr sz="2400">
                <a:solidFill>
                  <a:schemeClr val="dk2"/>
                </a:solidFill>
                <a:latin typeface="Arial"/>
                <a:ea typeface="Arial"/>
                <a:cs typeface="Arial"/>
                <a:sym typeface="Arial"/>
              </a:defRPr>
            </a:lvl2pPr>
            <a:lvl3pPr marL="1371600" lvl="2" indent="-228600" algn="l">
              <a:lnSpc>
                <a:spcPct val="90000"/>
              </a:lnSpc>
              <a:spcBef>
                <a:spcPts val="500"/>
              </a:spcBef>
              <a:spcAft>
                <a:spcPts val="0"/>
              </a:spcAft>
              <a:buClr>
                <a:schemeClr val="dk1"/>
              </a:buClr>
              <a:buSzPts val="1500"/>
              <a:buFont typeface="Arial"/>
              <a:buNone/>
              <a:defRPr sz="2000">
                <a:solidFill>
                  <a:schemeClr val="dk2"/>
                </a:solidFill>
                <a:latin typeface="Arial"/>
                <a:ea typeface="Arial"/>
                <a:cs typeface="Arial"/>
                <a:sym typeface="Arial"/>
              </a:defRPr>
            </a:lvl3pPr>
            <a:lvl4pPr marL="1828800" lvl="3" indent="-228600" algn="l">
              <a:lnSpc>
                <a:spcPct val="90000"/>
              </a:lnSpc>
              <a:spcBef>
                <a:spcPts val="500"/>
              </a:spcBef>
              <a:spcAft>
                <a:spcPts val="0"/>
              </a:spcAft>
              <a:buClr>
                <a:schemeClr val="dk1"/>
              </a:buClr>
              <a:buSzPts val="1350"/>
              <a:buFont typeface="Arial"/>
              <a:buNone/>
              <a:defRPr sz="1800">
                <a:solidFill>
                  <a:schemeClr val="dk2"/>
                </a:solidFill>
                <a:latin typeface="Arial"/>
                <a:ea typeface="Arial"/>
                <a:cs typeface="Arial"/>
                <a:sym typeface="Arial"/>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43" name="Google Shape;43;p16"/>
          <p:cNvSpPr txBox="1">
            <a:spLocks noGrp="1"/>
          </p:cNvSpPr>
          <p:nvPr>
            <p:ph type="body" idx="2"/>
          </p:nvPr>
        </p:nvSpPr>
        <p:spPr>
          <a:xfrm>
            <a:off x="824728" y="1739896"/>
            <a:ext cx="16607858" cy="87577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3000"/>
              <a:buFont typeface="Arial"/>
              <a:buNone/>
              <a:defRPr sz="3000" b="0">
                <a:solidFill>
                  <a:srgbClr val="6F6F6F"/>
                </a:solidFill>
                <a:latin typeface="Arial"/>
                <a:ea typeface="Arial"/>
                <a:cs typeface="Arial"/>
                <a:sym typeface="Arial"/>
              </a:defRPr>
            </a:lvl1pPr>
            <a:lvl2pPr marL="914400" lvl="1"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2pPr>
            <a:lvl3pPr marL="1371600" lvl="2"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3pPr>
            <a:lvl4pPr marL="1828800" lvl="3" indent="-228600" algn="ctr">
              <a:spcBef>
                <a:spcPts val="1500"/>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4pPr>
            <a:lvl5pPr marL="2286000" lvl="4" indent="-228600" algn="ctr">
              <a:spcBef>
                <a:spcPts val="933"/>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25665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29FA0-EE25-42DE-B069-720CB1AC80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572D1C-6BAB-47E6-ABF4-77D1EE9809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66D827-48C0-460A-BD79-6D0997ED4175}"/>
              </a:ext>
            </a:extLst>
          </p:cNvPr>
          <p:cNvSpPr>
            <a:spLocks noGrp="1"/>
          </p:cNvSpPr>
          <p:nvPr>
            <p:ph type="dt" sz="half" idx="10"/>
          </p:nvPr>
        </p:nvSpPr>
        <p:spPr/>
        <p:txBody>
          <a:bodyPr/>
          <a:lstStyle/>
          <a:p>
            <a:fld id="{166C6124-861F-48A6-87A6-B5801FF83AF7}" type="datetime1">
              <a:rPr lang="en-US" smtClean="0"/>
              <a:t>2/19/2025</a:t>
            </a:fld>
            <a:endParaRPr lang="en-US"/>
          </a:p>
        </p:txBody>
      </p:sp>
      <p:sp>
        <p:nvSpPr>
          <p:cNvPr id="5" name="Footer Placeholder 4">
            <a:extLst>
              <a:ext uri="{FF2B5EF4-FFF2-40B4-BE49-F238E27FC236}">
                <a16:creationId xmlns:a16="http://schemas.microsoft.com/office/drawing/2014/main" id="{BD2E7B1F-5506-422C-A6BB-375911D250C6}"/>
              </a:ext>
            </a:extLst>
          </p:cNvPr>
          <p:cNvSpPr>
            <a:spLocks noGrp="1"/>
          </p:cNvSpPr>
          <p:nvPr>
            <p:ph type="ftr" sz="quarter" idx="11"/>
          </p:nvPr>
        </p:nvSpPr>
        <p:spPr/>
        <p:txBody>
          <a:bodyPr/>
          <a:lstStyle/>
          <a:p>
            <a:r>
              <a:rPr lang="en-US"/>
              <a:t>URL</a:t>
            </a:r>
          </a:p>
        </p:txBody>
      </p:sp>
      <p:sp>
        <p:nvSpPr>
          <p:cNvPr id="6" name="Slide Number Placeholder 5">
            <a:extLst>
              <a:ext uri="{FF2B5EF4-FFF2-40B4-BE49-F238E27FC236}">
                <a16:creationId xmlns:a16="http://schemas.microsoft.com/office/drawing/2014/main" id="{4EA880A7-44D4-4E32-A850-617CB5C8BE27}"/>
              </a:ext>
            </a:extLst>
          </p:cNvPr>
          <p:cNvSpPr>
            <a:spLocks noGrp="1"/>
          </p:cNvSpPr>
          <p:nvPr>
            <p:ph type="sldNum" sz="quarter" idx="12"/>
          </p:nvPr>
        </p:nvSpPr>
        <p:spPr/>
        <p:txBody>
          <a:bodyPr/>
          <a:lstStyle/>
          <a:p>
            <a:fld id="{6113E31D-E2AB-40D1-8B51-AFA5AFEF393A}" type="slidenum">
              <a:rPr lang="en-US" smtClean="0"/>
              <a:t>‹#›</a:t>
            </a:fld>
            <a:endParaRPr lang="en-US"/>
          </a:p>
        </p:txBody>
      </p:sp>
    </p:spTree>
    <p:extLst>
      <p:ext uri="{BB962C8B-B14F-4D97-AF65-F5344CB8AC3E}">
        <p14:creationId xmlns:p14="http://schemas.microsoft.com/office/powerpoint/2010/main" val="341204332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68263-5A2D-496C-9170-702FF9C28D85}"/>
              </a:ext>
            </a:extLst>
          </p:cNvPr>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AF4FAF9F-1005-4CC1-A625-D07F8C761D41}"/>
              </a:ext>
            </a:extLst>
          </p:cNvPr>
          <p:cNvSpPr>
            <a:spLocks noGrp="1"/>
          </p:cNvSpPr>
          <p:nvPr>
            <p:ph type="subTitle" idx="1"/>
          </p:nvPr>
        </p:nvSpPr>
        <p:spPr>
          <a:xfrm>
            <a:off x="2286000" y="5403056"/>
            <a:ext cx="13716000" cy="2483644"/>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9563C2E0-8D80-4778-A7B7-885BF09B5F83}"/>
              </a:ext>
            </a:extLst>
          </p:cNvPr>
          <p:cNvSpPr>
            <a:spLocks noGrp="1"/>
          </p:cNvSpPr>
          <p:nvPr>
            <p:ph type="dt" sz="half" idx="10"/>
          </p:nvPr>
        </p:nvSpPr>
        <p:spPr/>
        <p:txBody>
          <a:bodyPr/>
          <a:lstStyle/>
          <a:p>
            <a:fld id="{5D215A03-3D57-428D-8E0D-BB88F00565E6}" type="datetime1">
              <a:rPr lang="en-US" smtClean="0"/>
              <a:t>2/19/2025</a:t>
            </a:fld>
            <a:endParaRPr lang="en-US"/>
          </a:p>
        </p:txBody>
      </p:sp>
      <p:sp>
        <p:nvSpPr>
          <p:cNvPr id="5" name="Footer Placeholder 4">
            <a:extLst>
              <a:ext uri="{FF2B5EF4-FFF2-40B4-BE49-F238E27FC236}">
                <a16:creationId xmlns:a16="http://schemas.microsoft.com/office/drawing/2014/main" id="{6296C33C-3646-44BC-A2D0-3788C4EF632E}"/>
              </a:ext>
            </a:extLst>
          </p:cNvPr>
          <p:cNvSpPr>
            <a:spLocks noGrp="1"/>
          </p:cNvSpPr>
          <p:nvPr>
            <p:ph type="ftr" sz="quarter" idx="11"/>
          </p:nvPr>
        </p:nvSpPr>
        <p:spPr/>
        <p:txBody>
          <a:bodyPr/>
          <a:lstStyle/>
          <a:p>
            <a:r>
              <a:rPr lang="en-US"/>
              <a:t>URL</a:t>
            </a:r>
          </a:p>
        </p:txBody>
      </p:sp>
      <p:sp>
        <p:nvSpPr>
          <p:cNvPr id="6" name="Slide Number Placeholder 5">
            <a:extLst>
              <a:ext uri="{FF2B5EF4-FFF2-40B4-BE49-F238E27FC236}">
                <a16:creationId xmlns:a16="http://schemas.microsoft.com/office/drawing/2014/main" id="{C9785320-5F73-4F52-B336-C18914B8ECF5}"/>
              </a:ext>
            </a:extLst>
          </p:cNvPr>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8880876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78379-F44B-45EC-8423-5DEC2E64BDB6}"/>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EBA3828-3DED-4500-B4F1-6CBA7DF58465}"/>
              </a:ext>
            </a:extLst>
          </p:cNvPr>
          <p:cNvSpPr>
            <a:spLocks noGrp="1"/>
          </p:cNvSpPr>
          <p:nvPr>
            <p:ph type="dt" sz="half" idx="10"/>
          </p:nvPr>
        </p:nvSpPr>
        <p:spPr/>
        <p:txBody>
          <a:bodyPr/>
          <a:lstStyle/>
          <a:p>
            <a:fld id="{B5B8272A-5786-4D54-9426-3919A41E1AA4}" type="datetime1">
              <a:rPr lang="en-US" smtClean="0"/>
              <a:t>2/19/2025</a:t>
            </a:fld>
            <a:endParaRPr lang="en-US"/>
          </a:p>
        </p:txBody>
      </p:sp>
      <p:sp>
        <p:nvSpPr>
          <p:cNvPr id="4" name="Footer Placeholder 3">
            <a:extLst>
              <a:ext uri="{FF2B5EF4-FFF2-40B4-BE49-F238E27FC236}">
                <a16:creationId xmlns:a16="http://schemas.microsoft.com/office/drawing/2014/main" id="{144CCC50-2E6B-4FBE-BB68-D739DAE50A2F}"/>
              </a:ext>
            </a:extLst>
          </p:cNvPr>
          <p:cNvSpPr>
            <a:spLocks noGrp="1"/>
          </p:cNvSpPr>
          <p:nvPr>
            <p:ph type="ftr" sz="quarter" idx="11"/>
          </p:nvPr>
        </p:nvSpPr>
        <p:spPr/>
        <p:txBody>
          <a:bodyPr/>
          <a:lstStyle/>
          <a:p>
            <a:r>
              <a:rPr lang="en-US"/>
              <a:t>URL</a:t>
            </a:r>
          </a:p>
        </p:txBody>
      </p:sp>
      <p:sp>
        <p:nvSpPr>
          <p:cNvPr id="5" name="Slide Number Placeholder 4">
            <a:extLst>
              <a:ext uri="{FF2B5EF4-FFF2-40B4-BE49-F238E27FC236}">
                <a16:creationId xmlns:a16="http://schemas.microsoft.com/office/drawing/2014/main" id="{3E9481CF-F87E-4D95-9AED-9D418A954541}"/>
              </a:ext>
            </a:extLst>
          </p:cNvPr>
          <p:cNvSpPr>
            <a:spLocks noGrp="1"/>
          </p:cNvSpPr>
          <p:nvPr>
            <p:ph type="sldNum" sz="quarter" idx="12"/>
          </p:nvPr>
        </p:nvSpPr>
        <p:spPr/>
        <p:txBody>
          <a:bodyPr/>
          <a:lstStyle/>
          <a:p>
            <a:fld id="{4FAB73BC-B049-4115-A692-8D63A059BFB8}" type="slidenum">
              <a:rPr lang="en-US" smtClean="0"/>
              <a:t>‹#›</a:t>
            </a:fld>
            <a:endParaRPr lang="en-US"/>
          </a:p>
        </p:txBody>
      </p:sp>
    </p:spTree>
    <p:extLst>
      <p:ext uri="{BB962C8B-B14F-4D97-AF65-F5344CB8AC3E}">
        <p14:creationId xmlns:p14="http://schemas.microsoft.com/office/powerpoint/2010/main" val="19601726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ANNOUNCING_SIDE_Left_CENTERED_DinPr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77330" y="4657976"/>
            <a:ext cx="5398283" cy="1006369"/>
          </a:xfrm>
          <a:prstGeom prst="rect">
            <a:avLst/>
          </a:prstGeom>
        </p:spPr>
        <p:txBody>
          <a:bodyPr anchor="ctr"/>
          <a:lstStyle>
            <a:lvl1pPr algn="l">
              <a:defRPr sz="3300" b="0" cap="all" baseline="0">
                <a:solidFill>
                  <a:schemeClr val="bg1">
                    <a:lumMod val="85000"/>
                    <a:lumOff val="15000"/>
                  </a:schemeClr>
                </a:solidFill>
                <a:latin typeface="DINPro-Regular" panose="02000503030000020004" pitchFamily="50" charset="0"/>
              </a:defRPr>
            </a:lvl1pPr>
          </a:lstStyle>
          <a:p>
            <a:r>
              <a:rPr lang="en-US"/>
              <a:t>CLICK TO EDIT MASTER TITLE STYLE</a:t>
            </a:r>
          </a:p>
        </p:txBody>
      </p:sp>
    </p:spTree>
    <p:extLst>
      <p:ext uri="{BB962C8B-B14F-4D97-AF65-F5344CB8AC3E}">
        <p14:creationId xmlns:p14="http://schemas.microsoft.com/office/powerpoint/2010/main" val="3479120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ANNOUNCING_SIDE_Left_DinPr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77330" y="1112425"/>
            <a:ext cx="5614047" cy="1006369"/>
          </a:xfrm>
          <a:prstGeom prst="rect">
            <a:avLst/>
          </a:prstGeom>
        </p:spPr>
        <p:txBody>
          <a:bodyPr anchor="b"/>
          <a:lstStyle>
            <a:lvl1pPr algn="l">
              <a:defRPr sz="3300" b="0" cap="all" baseline="0">
                <a:solidFill>
                  <a:schemeClr val="bg1">
                    <a:lumMod val="85000"/>
                    <a:lumOff val="15000"/>
                  </a:schemeClr>
                </a:solidFill>
                <a:latin typeface="DINPro-Regular" panose="02000503030000020004" pitchFamily="50" charset="0"/>
              </a:defRPr>
            </a:lvl1pPr>
          </a:lstStyle>
          <a:p>
            <a:r>
              <a:rPr lang="en-US"/>
              <a:t>CLICK TO EDIT MASTER TITLE STYLE</a:t>
            </a:r>
          </a:p>
        </p:txBody>
      </p:sp>
      <p:sp>
        <p:nvSpPr>
          <p:cNvPr id="3" name="Content Placeholder 2"/>
          <p:cNvSpPr>
            <a:spLocks noGrp="1"/>
          </p:cNvSpPr>
          <p:nvPr>
            <p:ph idx="1" hasCustomPrompt="1"/>
          </p:nvPr>
        </p:nvSpPr>
        <p:spPr>
          <a:xfrm>
            <a:off x="1177330" y="2324100"/>
            <a:ext cx="5614047" cy="2819400"/>
          </a:xfrm>
          <a:prstGeom prst="rect">
            <a:avLst/>
          </a:prstGeom>
        </p:spPr>
        <p:txBody>
          <a:bodyPr/>
          <a:lstStyle>
            <a:lvl1pPr marL="0" indent="0">
              <a:lnSpc>
                <a:spcPct val="90000"/>
              </a:lnSpc>
              <a:spcBef>
                <a:spcPts val="943"/>
              </a:spcBef>
              <a:spcAft>
                <a:spcPts val="943"/>
              </a:spcAft>
              <a:buSzPct val="100000"/>
              <a:buFontTx/>
              <a:buNone/>
              <a:defRPr sz="1800" cap="none" baseline="0">
                <a:solidFill>
                  <a:schemeClr val="bg1">
                    <a:lumMod val="75000"/>
                    <a:lumOff val="25000"/>
                  </a:schemeClr>
                </a:solidFill>
                <a:latin typeface="DINPro-Regular" panose="02000503030000020004" pitchFamily="50" charset="0"/>
              </a:defRPr>
            </a:lvl1pPr>
            <a:lvl2pPr marL="1281419" indent="0">
              <a:spcAft>
                <a:spcPts val="807"/>
              </a:spcAft>
              <a:buSzPct val="100000"/>
              <a:buFontTx/>
              <a:buNone/>
              <a:defRPr>
                <a:solidFill>
                  <a:schemeClr val="bg2">
                    <a:lumMod val="50000"/>
                  </a:schemeClr>
                </a:solidFill>
              </a:defRPr>
            </a:lvl2pPr>
            <a:lvl3pPr marL="3075410" indent="-633568">
              <a:buSzPct val="100000"/>
              <a:buFontTx/>
              <a:buBlip>
                <a:blip r:embed="rId2"/>
              </a:buBlip>
              <a:defRPr sz="4000">
                <a:solidFill>
                  <a:schemeClr val="tx1"/>
                </a:solidFill>
              </a:defRPr>
            </a:lvl3pPr>
            <a:lvl4pPr marL="3979501" indent="-512569">
              <a:buFontTx/>
              <a:buBlip>
                <a:blip r:embed="rId2"/>
              </a:buBlip>
              <a:defRPr>
                <a:solidFill>
                  <a:schemeClr val="tx1"/>
                </a:solidFill>
              </a:defRPr>
            </a:lvl4pPr>
            <a:lvl5pPr marL="4748357" indent="-512569">
              <a:buFontTx/>
              <a:buBlip>
                <a:blip r:embed="rId2"/>
              </a:buBlip>
              <a:defRPr>
                <a:solidFill>
                  <a:schemeClr val="tx1"/>
                </a:solidFill>
              </a:defRPr>
            </a:lvl5pPr>
          </a:lstStyle>
          <a:p>
            <a:pPr lvl="0"/>
            <a:r>
              <a:rPr lang="en-US"/>
              <a:t>Click To Edit Master Text Styles</a:t>
            </a:r>
          </a:p>
          <a:p>
            <a:pPr lvl="0"/>
            <a:r>
              <a:rPr lang="en-US"/>
              <a:t>Second Level</a:t>
            </a:r>
          </a:p>
        </p:txBody>
      </p:sp>
    </p:spTree>
    <p:extLst>
      <p:ext uri="{BB962C8B-B14F-4D97-AF65-F5344CB8AC3E}">
        <p14:creationId xmlns:p14="http://schemas.microsoft.com/office/powerpoint/2010/main" val="410303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ANNOUNCING_SIDE_Left_DinPr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77331" y="1112425"/>
            <a:ext cx="5888488" cy="1006369"/>
          </a:xfrm>
          <a:prstGeom prst="rect">
            <a:avLst/>
          </a:prstGeom>
        </p:spPr>
        <p:txBody>
          <a:bodyPr anchor="b"/>
          <a:lstStyle>
            <a:lvl1pPr algn="l">
              <a:defRPr sz="3300" b="0" cap="all" baseline="0">
                <a:solidFill>
                  <a:schemeClr val="bg1">
                    <a:lumMod val="85000"/>
                    <a:lumOff val="15000"/>
                  </a:schemeClr>
                </a:solidFill>
                <a:latin typeface="DINPro-Regular" panose="02000503030000020004" pitchFamily="50" charset="0"/>
              </a:defRPr>
            </a:lvl1pPr>
          </a:lstStyle>
          <a:p>
            <a:r>
              <a:rPr lang="en-US"/>
              <a:t>CLICK TO EDIT MASTER TITLE STYLE</a:t>
            </a:r>
          </a:p>
        </p:txBody>
      </p:sp>
      <p:sp>
        <p:nvSpPr>
          <p:cNvPr id="3" name="Content Placeholder 2"/>
          <p:cNvSpPr>
            <a:spLocks noGrp="1"/>
          </p:cNvSpPr>
          <p:nvPr>
            <p:ph idx="1" hasCustomPrompt="1"/>
          </p:nvPr>
        </p:nvSpPr>
        <p:spPr>
          <a:xfrm>
            <a:off x="1177330" y="3062393"/>
            <a:ext cx="5614047" cy="2819400"/>
          </a:xfrm>
          <a:prstGeom prst="rect">
            <a:avLst/>
          </a:prstGeom>
        </p:spPr>
        <p:txBody>
          <a:bodyPr/>
          <a:lstStyle>
            <a:lvl1pPr marL="0" indent="0">
              <a:lnSpc>
                <a:spcPct val="90000"/>
              </a:lnSpc>
              <a:spcBef>
                <a:spcPts val="943"/>
              </a:spcBef>
              <a:spcAft>
                <a:spcPts val="943"/>
              </a:spcAft>
              <a:buSzPct val="100000"/>
              <a:buFontTx/>
              <a:buNone/>
              <a:defRPr sz="1800" cap="none" baseline="0">
                <a:solidFill>
                  <a:schemeClr val="bg1">
                    <a:lumMod val="75000"/>
                    <a:lumOff val="25000"/>
                  </a:schemeClr>
                </a:solidFill>
                <a:latin typeface="DINPro-Regular" panose="02000503030000020004" pitchFamily="50" charset="0"/>
              </a:defRPr>
            </a:lvl1pPr>
            <a:lvl2pPr marL="1281419" indent="0">
              <a:spcAft>
                <a:spcPts val="807"/>
              </a:spcAft>
              <a:buSzPct val="100000"/>
              <a:buFontTx/>
              <a:buNone/>
              <a:defRPr>
                <a:solidFill>
                  <a:schemeClr val="bg2">
                    <a:lumMod val="50000"/>
                  </a:schemeClr>
                </a:solidFill>
              </a:defRPr>
            </a:lvl2pPr>
            <a:lvl3pPr marL="3075410" indent="-633568">
              <a:buSzPct val="100000"/>
              <a:buFontTx/>
              <a:buBlip>
                <a:blip r:embed="rId2"/>
              </a:buBlip>
              <a:defRPr sz="4000">
                <a:solidFill>
                  <a:schemeClr val="tx1"/>
                </a:solidFill>
              </a:defRPr>
            </a:lvl3pPr>
            <a:lvl4pPr marL="3979501" indent="-512569">
              <a:buFontTx/>
              <a:buBlip>
                <a:blip r:embed="rId2"/>
              </a:buBlip>
              <a:defRPr>
                <a:solidFill>
                  <a:schemeClr val="tx1"/>
                </a:solidFill>
              </a:defRPr>
            </a:lvl4pPr>
            <a:lvl5pPr marL="4748357" indent="-512569">
              <a:buFontTx/>
              <a:buBlip>
                <a:blip r:embed="rId2"/>
              </a:buBlip>
              <a:defRPr>
                <a:solidFill>
                  <a:schemeClr val="tx1"/>
                </a:solidFill>
              </a:defRPr>
            </a:lvl5pPr>
          </a:lstStyle>
          <a:p>
            <a:pPr lvl="0"/>
            <a:r>
              <a:rPr lang="en-US"/>
              <a:t>Click To Edit Master Text Styles</a:t>
            </a:r>
          </a:p>
          <a:p>
            <a:pPr lvl="0"/>
            <a:r>
              <a:rPr lang="en-US"/>
              <a:t>Second Level</a:t>
            </a:r>
          </a:p>
        </p:txBody>
      </p:sp>
      <p:sp>
        <p:nvSpPr>
          <p:cNvPr id="4" name="Text Placeholder 4">
            <a:extLst>
              <a:ext uri="{FF2B5EF4-FFF2-40B4-BE49-F238E27FC236}">
                <a16:creationId xmlns:a16="http://schemas.microsoft.com/office/drawing/2014/main" id="{B3F6521B-35CC-4451-837A-22D54A26DD6F}"/>
              </a:ext>
            </a:extLst>
          </p:cNvPr>
          <p:cNvSpPr>
            <a:spLocks noGrp="1"/>
          </p:cNvSpPr>
          <p:nvPr>
            <p:ph type="body" sz="quarter" idx="10" hasCustomPrompt="1"/>
          </p:nvPr>
        </p:nvSpPr>
        <p:spPr>
          <a:xfrm>
            <a:off x="1177330" y="2169494"/>
            <a:ext cx="4873847" cy="701672"/>
          </a:xfrm>
          <a:prstGeom prst="rect">
            <a:avLst/>
          </a:prstGeom>
        </p:spPr>
        <p:txBody>
          <a:bodyPr/>
          <a:lstStyle>
            <a:lvl1pPr marL="0" indent="0" algn="l">
              <a:lnSpc>
                <a:spcPct val="90000"/>
              </a:lnSpc>
              <a:buFontTx/>
              <a:buNone/>
              <a:defRPr sz="2200" cap="none" baseline="0">
                <a:solidFill>
                  <a:schemeClr val="bg1">
                    <a:lumMod val="75000"/>
                    <a:lumOff val="25000"/>
                  </a:schemeClr>
                </a:solidFill>
                <a:latin typeface="DINPro-Regular" panose="02000503030000020004" pitchFamily="50" charset="0"/>
              </a:defRPr>
            </a:lvl1pPr>
            <a:lvl2pPr marL="1281422" indent="0" algn="l">
              <a:lnSpc>
                <a:spcPct val="90000"/>
              </a:lnSpc>
              <a:buFontTx/>
              <a:buNone/>
              <a:defRPr sz="3800" cap="all" baseline="0">
                <a:solidFill>
                  <a:schemeClr val="tx2"/>
                </a:solidFill>
                <a:latin typeface="DINPro-Medium" panose="02000503030000020004" pitchFamily="50" charset="0"/>
              </a:defRPr>
            </a:lvl2pPr>
            <a:lvl3pPr marL="2441839" indent="0" algn="l">
              <a:lnSpc>
                <a:spcPct val="90000"/>
              </a:lnSpc>
              <a:buFontTx/>
              <a:buNone/>
              <a:defRPr sz="3800" cap="all" baseline="0">
                <a:solidFill>
                  <a:schemeClr val="tx2"/>
                </a:solidFill>
                <a:latin typeface="DINPro-Medium" panose="02000503030000020004" pitchFamily="50" charset="0"/>
              </a:defRPr>
            </a:lvl3pPr>
            <a:lvl4pPr marL="3466934" indent="0">
              <a:buNone/>
              <a:defRPr/>
            </a:lvl4pPr>
          </a:lstStyle>
          <a:p>
            <a:pPr lvl="0"/>
            <a:r>
              <a:rPr lang="en-US"/>
              <a:t>Edit Master Text Style</a:t>
            </a:r>
          </a:p>
        </p:txBody>
      </p:sp>
    </p:spTree>
    <p:extLst>
      <p:ext uri="{BB962C8B-B14F-4D97-AF65-F5344CB8AC3E}">
        <p14:creationId xmlns:p14="http://schemas.microsoft.com/office/powerpoint/2010/main" val="1025856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ANNOUNCING_SIDE_LeftCenter_SUBTITLE_DinPr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77333" y="3785411"/>
            <a:ext cx="5210020" cy="1006369"/>
          </a:xfrm>
          <a:prstGeom prst="rect">
            <a:avLst/>
          </a:prstGeom>
        </p:spPr>
        <p:txBody>
          <a:bodyPr anchor="b"/>
          <a:lstStyle>
            <a:lvl1pPr algn="l">
              <a:defRPr sz="3300" b="0" cap="all" baseline="0">
                <a:solidFill>
                  <a:schemeClr val="bg1">
                    <a:lumMod val="85000"/>
                    <a:lumOff val="15000"/>
                  </a:schemeClr>
                </a:solidFill>
                <a:latin typeface="+mj-lt"/>
              </a:defRPr>
            </a:lvl1pPr>
          </a:lstStyle>
          <a:p>
            <a:r>
              <a:rPr lang="en-US"/>
              <a:t>CLICK TO EDIT MASTER TITLE STYLE</a:t>
            </a:r>
          </a:p>
        </p:txBody>
      </p:sp>
      <p:sp>
        <p:nvSpPr>
          <p:cNvPr id="3" name="Content Placeholder 2"/>
          <p:cNvSpPr>
            <a:spLocks noGrp="1"/>
          </p:cNvSpPr>
          <p:nvPr>
            <p:ph idx="1" hasCustomPrompt="1"/>
          </p:nvPr>
        </p:nvSpPr>
        <p:spPr>
          <a:xfrm>
            <a:off x="1177330" y="5660391"/>
            <a:ext cx="5109170" cy="2553372"/>
          </a:xfrm>
          <a:prstGeom prst="rect">
            <a:avLst/>
          </a:prstGeom>
        </p:spPr>
        <p:txBody>
          <a:bodyPr/>
          <a:lstStyle>
            <a:lvl1pPr marL="0" indent="0">
              <a:lnSpc>
                <a:spcPct val="90000"/>
              </a:lnSpc>
              <a:spcBef>
                <a:spcPts val="943"/>
              </a:spcBef>
              <a:spcAft>
                <a:spcPts val="943"/>
              </a:spcAft>
              <a:buSzPct val="100000"/>
              <a:buFontTx/>
              <a:buNone/>
              <a:defRPr sz="1800" cap="none" baseline="0">
                <a:solidFill>
                  <a:schemeClr val="bg1">
                    <a:lumMod val="75000"/>
                    <a:lumOff val="25000"/>
                  </a:schemeClr>
                </a:solidFill>
                <a:latin typeface="DINPro-Regular" panose="02000503030000020004" pitchFamily="50" charset="0"/>
              </a:defRPr>
            </a:lvl1pPr>
            <a:lvl2pPr marL="1281419" indent="0">
              <a:spcAft>
                <a:spcPts val="807"/>
              </a:spcAft>
              <a:buSzPct val="100000"/>
              <a:buFontTx/>
              <a:buNone/>
              <a:defRPr>
                <a:solidFill>
                  <a:schemeClr val="bg2">
                    <a:lumMod val="50000"/>
                  </a:schemeClr>
                </a:solidFill>
              </a:defRPr>
            </a:lvl2pPr>
            <a:lvl3pPr marL="3075410" indent="-633568">
              <a:buSzPct val="100000"/>
              <a:buFontTx/>
              <a:buBlip>
                <a:blip r:embed="rId2"/>
              </a:buBlip>
              <a:defRPr sz="4000">
                <a:solidFill>
                  <a:schemeClr val="tx1"/>
                </a:solidFill>
              </a:defRPr>
            </a:lvl3pPr>
            <a:lvl4pPr marL="3979501" indent="-512569">
              <a:buFontTx/>
              <a:buBlip>
                <a:blip r:embed="rId2"/>
              </a:buBlip>
              <a:defRPr>
                <a:solidFill>
                  <a:schemeClr val="tx1"/>
                </a:solidFill>
              </a:defRPr>
            </a:lvl4pPr>
            <a:lvl5pPr marL="4748357" indent="-512569">
              <a:buFontTx/>
              <a:buBlip>
                <a:blip r:embed="rId2"/>
              </a:buBlip>
              <a:defRPr>
                <a:solidFill>
                  <a:schemeClr val="tx1"/>
                </a:solidFill>
              </a:defRPr>
            </a:lvl5pPr>
          </a:lstStyle>
          <a:p>
            <a:pPr lvl="0"/>
            <a:r>
              <a:rPr lang="en-US"/>
              <a:t>Click To Edit Master Text Styles</a:t>
            </a:r>
          </a:p>
          <a:p>
            <a:pPr lvl="0"/>
            <a:r>
              <a:rPr lang="en-US"/>
              <a:t>Second Level</a:t>
            </a:r>
          </a:p>
        </p:txBody>
      </p:sp>
      <p:sp>
        <p:nvSpPr>
          <p:cNvPr id="5" name="Text Placeholder 4">
            <a:extLst>
              <a:ext uri="{FF2B5EF4-FFF2-40B4-BE49-F238E27FC236}">
                <a16:creationId xmlns:a16="http://schemas.microsoft.com/office/drawing/2014/main" id="{BF8D2E30-18C1-4774-9040-3B648ADDBB13}"/>
              </a:ext>
            </a:extLst>
          </p:cNvPr>
          <p:cNvSpPr>
            <a:spLocks noGrp="1"/>
          </p:cNvSpPr>
          <p:nvPr>
            <p:ph type="body" sz="quarter" idx="10" hasCustomPrompt="1"/>
          </p:nvPr>
        </p:nvSpPr>
        <p:spPr>
          <a:xfrm>
            <a:off x="1177330" y="4778299"/>
            <a:ext cx="4526547" cy="701672"/>
          </a:xfrm>
          <a:prstGeom prst="rect">
            <a:avLst/>
          </a:prstGeom>
        </p:spPr>
        <p:txBody>
          <a:bodyPr/>
          <a:lstStyle>
            <a:lvl1pPr marL="0" indent="0" algn="l">
              <a:lnSpc>
                <a:spcPct val="90000"/>
              </a:lnSpc>
              <a:buFontTx/>
              <a:buNone/>
              <a:defRPr sz="2200" cap="none" baseline="0">
                <a:solidFill>
                  <a:schemeClr val="bg1">
                    <a:lumMod val="75000"/>
                    <a:lumOff val="25000"/>
                  </a:schemeClr>
                </a:solidFill>
                <a:latin typeface="DINPro-Regular" panose="02000503030000020004" pitchFamily="50" charset="0"/>
              </a:defRPr>
            </a:lvl1pPr>
            <a:lvl2pPr marL="1281422" indent="0" algn="l">
              <a:lnSpc>
                <a:spcPct val="90000"/>
              </a:lnSpc>
              <a:buFontTx/>
              <a:buNone/>
              <a:defRPr sz="3800" cap="all" baseline="0">
                <a:solidFill>
                  <a:schemeClr val="tx2"/>
                </a:solidFill>
                <a:latin typeface="DINPro-Medium" panose="02000503030000020004" pitchFamily="50" charset="0"/>
              </a:defRPr>
            </a:lvl2pPr>
            <a:lvl3pPr marL="2441839" indent="0" algn="l">
              <a:lnSpc>
                <a:spcPct val="90000"/>
              </a:lnSpc>
              <a:buFontTx/>
              <a:buNone/>
              <a:defRPr sz="3800" cap="all" baseline="0">
                <a:solidFill>
                  <a:schemeClr val="tx2"/>
                </a:solidFill>
                <a:latin typeface="DINPro-Medium" panose="02000503030000020004" pitchFamily="50" charset="0"/>
              </a:defRPr>
            </a:lvl3pPr>
            <a:lvl4pPr marL="3466934" indent="0">
              <a:buNone/>
              <a:defRPr/>
            </a:lvl4pPr>
          </a:lstStyle>
          <a:p>
            <a:pPr lvl="0"/>
            <a:r>
              <a:rPr lang="en-US"/>
              <a:t>Edit Master Text Style</a:t>
            </a:r>
          </a:p>
        </p:txBody>
      </p:sp>
    </p:spTree>
    <p:extLst>
      <p:ext uri="{BB962C8B-B14F-4D97-AF65-F5344CB8AC3E}">
        <p14:creationId xmlns:p14="http://schemas.microsoft.com/office/powerpoint/2010/main" val="3525675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ANNOUNCING_SIDE_LeftCenter_NOSUBTITLE_DinPr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177333" y="4231566"/>
            <a:ext cx="5862508" cy="1006369"/>
          </a:xfrm>
          <a:prstGeom prst="rect">
            <a:avLst/>
          </a:prstGeom>
        </p:spPr>
        <p:txBody>
          <a:bodyPr anchor="b"/>
          <a:lstStyle>
            <a:lvl1pPr algn="l">
              <a:defRPr sz="3300" b="0" cap="all" baseline="0">
                <a:solidFill>
                  <a:schemeClr val="bg1">
                    <a:lumMod val="85000"/>
                    <a:lumOff val="15000"/>
                  </a:schemeClr>
                </a:solidFill>
                <a:latin typeface="+mj-lt"/>
              </a:defRPr>
            </a:lvl1pPr>
          </a:lstStyle>
          <a:p>
            <a:r>
              <a:rPr lang="en-US"/>
              <a:t>CLICK TO EDIT MASTER TITLE STYLE</a:t>
            </a:r>
          </a:p>
        </p:txBody>
      </p:sp>
      <p:sp>
        <p:nvSpPr>
          <p:cNvPr id="3" name="Content Placeholder 2"/>
          <p:cNvSpPr>
            <a:spLocks noGrp="1"/>
          </p:cNvSpPr>
          <p:nvPr>
            <p:ph idx="1" hasCustomPrompt="1"/>
          </p:nvPr>
        </p:nvSpPr>
        <p:spPr>
          <a:xfrm>
            <a:off x="1177330" y="5505791"/>
            <a:ext cx="5239057" cy="2553372"/>
          </a:xfrm>
          <a:prstGeom prst="rect">
            <a:avLst/>
          </a:prstGeom>
        </p:spPr>
        <p:txBody>
          <a:bodyPr/>
          <a:lstStyle>
            <a:lvl1pPr marL="0" indent="0">
              <a:lnSpc>
                <a:spcPct val="90000"/>
              </a:lnSpc>
              <a:spcBef>
                <a:spcPts val="943"/>
              </a:spcBef>
              <a:spcAft>
                <a:spcPts val="943"/>
              </a:spcAft>
              <a:buSzPct val="100000"/>
              <a:buFontTx/>
              <a:buNone/>
              <a:defRPr sz="1800" cap="none" baseline="0">
                <a:solidFill>
                  <a:schemeClr val="bg1">
                    <a:lumMod val="75000"/>
                    <a:lumOff val="25000"/>
                  </a:schemeClr>
                </a:solidFill>
                <a:latin typeface="+mj-lt"/>
              </a:defRPr>
            </a:lvl1pPr>
            <a:lvl2pPr marL="1281419" indent="0">
              <a:spcAft>
                <a:spcPts val="807"/>
              </a:spcAft>
              <a:buSzPct val="100000"/>
              <a:buFontTx/>
              <a:buNone/>
              <a:defRPr>
                <a:solidFill>
                  <a:schemeClr val="bg2">
                    <a:lumMod val="50000"/>
                  </a:schemeClr>
                </a:solidFill>
              </a:defRPr>
            </a:lvl2pPr>
            <a:lvl3pPr marL="3075410" indent="-633568">
              <a:buSzPct val="100000"/>
              <a:buFontTx/>
              <a:buBlip>
                <a:blip r:embed="rId2"/>
              </a:buBlip>
              <a:defRPr sz="4000">
                <a:solidFill>
                  <a:schemeClr val="tx1"/>
                </a:solidFill>
              </a:defRPr>
            </a:lvl3pPr>
            <a:lvl4pPr marL="3979501" indent="-512569">
              <a:buFontTx/>
              <a:buBlip>
                <a:blip r:embed="rId2"/>
              </a:buBlip>
              <a:defRPr>
                <a:solidFill>
                  <a:schemeClr val="tx1"/>
                </a:solidFill>
              </a:defRPr>
            </a:lvl4pPr>
            <a:lvl5pPr marL="4748357" indent="-512569">
              <a:buFontTx/>
              <a:buBlip>
                <a:blip r:embed="rId2"/>
              </a:buBlip>
              <a:defRPr>
                <a:solidFill>
                  <a:schemeClr val="tx1"/>
                </a:solidFill>
              </a:defRPr>
            </a:lvl5pPr>
          </a:lstStyle>
          <a:p>
            <a:pPr lvl="0"/>
            <a:r>
              <a:rPr lang="en-US"/>
              <a:t>Click To Edit Master Text Styles</a:t>
            </a:r>
          </a:p>
          <a:p>
            <a:pPr lvl="0"/>
            <a:r>
              <a:rPr lang="en-US"/>
              <a:t>Second Level</a:t>
            </a:r>
          </a:p>
        </p:txBody>
      </p:sp>
    </p:spTree>
    <p:extLst>
      <p:ext uri="{BB962C8B-B14F-4D97-AF65-F5344CB8AC3E}">
        <p14:creationId xmlns:p14="http://schemas.microsoft.com/office/powerpoint/2010/main" val="2822589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EMO">
    <p:spTree>
      <p:nvGrpSpPr>
        <p:cNvPr id="1" name=""/>
        <p:cNvGrpSpPr/>
        <p:nvPr/>
      </p:nvGrpSpPr>
      <p:grpSpPr>
        <a:xfrm>
          <a:off x="0" y="0"/>
          <a:ext cx="0" cy="0"/>
          <a:chOff x="0" y="0"/>
          <a:chExt cx="0" cy="0"/>
        </a:xfrm>
      </p:grpSpPr>
      <p:sp>
        <p:nvSpPr>
          <p:cNvPr id="2" name="Title 1"/>
          <p:cNvSpPr>
            <a:spLocks noGrp="1"/>
          </p:cNvSpPr>
          <p:nvPr>
            <p:ph type="title"/>
          </p:nvPr>
        </p:nvSpPr>
        <p:spPr>
          <a:xfrm>
            <a:off x="1631024" y="8730443"/>
            <a:ext cx="15025963" cy="549321"/>
          </a:xfrm>
          <a:prstGeom prst="rect">
            <a:avLst/>
          </a:prstGeom>
        </p:spPr>
        <p:txBody>
          <a:bodyPr/>
          <a:lstStyle>
            <a:lvl1pPr algn="ctr">
              <a:defRPr>
                <a:solidFill>
                  <a:schemeClr val="bg1">
                    <a:lumMod val="85000"/>
                    <a:lumOff val="15000"/>
                  </a:schemeClr>
                </a:solidFill>
              </a:defRPr>
            </a:lvl1pPr>
          </a:lstStyle>
          <a:p>
            <a:r>
              <a:rPr lang="en-US"/>
              <a:t>Click to edit Master title style</a:t>
            </a:r>
          </a:p>
        </p:txBody>
      </p:sp>
    </p:spTree>
    <p:extLst>
      <p:ext uri="{BB962C8B-B14F-4D97-AF65-F5344CB8AC3E}">
        <p14:creationId xmlns:p14="http://schemas.microsoft.com/office/powerpoint/2010/main" val="197957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Divider or Transition Slide">
  <p:cSld name="Section Divider or Transition Slide">
    <p:spTree>
      <p:nvGrpSpPr>
        <p:cNvPr id="1" name="Shape 44"/>
        <p:cNvGrpSpPr/>
        <p:nvPr/>
      </p:nvGrpSpPr>
      <p:grpSpPr>
        <a:xfrm>
          <a:off x="0" y="0"/>
          <a:ext cx="0" cy="0"/>
          <a:chOff x="0" y="0"/>
          <a:chExt cx="0" cy="0"/>
        </a:xfrm>
      </p:grpSpPr>
      <p:sp>
        <p:nvSpPr>
          <p:cNvPr id="45" name="Google Shape;45;p17"/>
          <p:cNvSpPr txBox="1">
            <a:spLocks noGrp="1"/>
          </p:cNvSpPr>
          <p:nvPr>
            <p:ph type="title"/>
          </p:nvPr>
        </p:nvSpPr>
        <p:spPr>
          <a:xfrm>
            <a:off x="3193869" y="3998551"/>
            <a:ext cx="11900262" cy="2193243"/>
          </a:xfrm>
          <a:prstGeom prst="rect">
            <a:avLst/>
          </a:prstGeom>
          <a:noFill/>
          <a:ln>
            <a:noFill/>
          </a:ln>
        </p:spPr>
        <p:txBody>
          <a:bodyPr spcFirstLastPara="1" wrap="square" lIns="91425" tIns="45700" rIns="91425" bIns="45700" anchor="t" anchorCtr="0">
            <a:noAutofit/>
          </a:bodyPr>
          <a:lstStyle>
            <a:lvl1pPr lvl="0" algn="ctr">
              <a:lnSpc>
                <a:spcPct val="90000"/>
              </a:lnSpc>
              <a:spcBef>
                <a:spcPts val="0"/>
              </a:spcBef>
              <a:spcAft>
                <a:spcPts val="0"/>
              </a:spcAft>
              <a:buSzPts val="1400"/>
              <a:buNone/>
              <a:defRPr sz="4800">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17"/>
          <p:cNvSpPr/>
          <p:nvPr/>
        </p:nvSpPr>
        <p:spPr>
          <a:xfrm>
            <a:off x="0" y="9330779"/>
            <a:ext cx="1524000" cy="95622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 name="Title 1"/>
          <p:cNvSpPr>
            <a:spLocks noGrp="1"/>
          </p:cNvSpPr>
          <p:nvPr>
            <p:ph type="title"/>
          </p:nvPr>
        </p:nvSpPr>
        <p:spPr>
          <a:xfrm>
            <a:off x="1631020" y="709596"/>
            <a:ext cx="15023593" cy="549321"/>
          </a:xfrm>
          <a:prstGeom prst="rect">
            <a:avLst/>
          </a:prstGeom>
        </p:spPr>
        <p:txBody>
          <a:bodyPr/>
          <a:lstStyle>
            <a:lvl1pPr algn="ctr">
              <a:defRPr>
                <a:solidFill>
                  <a:schemeClr val="bg1">
                    <a:lumMod val="85000"/>
                    <a:lumOff val="15000"/>
                  </a:schemeClr>
                </a:solidFill>
                <a:latin typeface="+mj-lt"/>
              </a:defRPr>
            </a:lvl1pPr>
          </a:lstStyle>
          <a:p>
            <a:r>
              <a:rPr lang="en-US"/>
              <a:t>Click to edit Master title style</a:t>
            </a:r>
          </a:p>
        </p:txBody>
      </p:sp>
    </p:spTree>
    <p:extLst>
      <p:ext uri="{BB962C8B-B14F-4D97-AF65-F5344CB8AC3E}">
        <p14:creationId xmlns:p14="http://schemas.microsoft.com/office/powerpoint/2010/main" val="2378249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ontent Slide_SUBTITLE_">
    <p:spTree>
      <p:nvGrpSpPr>
        <p:cNvPr id="1" name=""/>
        <p:cNvGrpSpPr/>
        <p:nvPr/>
      </p:nvGrpSpPr>
      <p:grpSpPr>
        <a:xfrm>
          <a:off x="0" y="0"/>
          <a:ext cx="0" cy="0"/>
          <a:chOff x="0" y="0"/>
          <a:chExt cx="0" cy="0"/>
        </a:xfrm>
      </p:grpSpPr>
      <p:sp>
        <p:nvSpPr>
          <p:cNvPr id="2" name="Title 1"/>
          <p:cNvSpPr>
            <a:spLocks noGrp="1"/>
          </p:cNvSpPr>
          <p:nvPr>
            <p:ph type="title"/>
          </p:nvPr>
        </p:nvSpPr>
        <p:spPr>
          <a:xfrm>
            <a:off x="1631020" y="712048"/>
            <a:ext cx="15023593" cy="549321"/>
          </a:xfrm>
          <a:prstGeom prst="rect">
            <a:avLst/>
          </a:prstGeom>
        </p:spPr>
        <p:txBody>
          <a:bodyPr/>
          <a:lstStyle>
            <a:lvl1pPr algn="ctr">
              <a:defRPr>
                <a:solidFill>
                  <a:schemeClr val="bg1">
                    <a:lumMod val="85000"/>
                    <a:lumOff val="15000"/>
                  </a:schemeClr>
                </a:solidFill>
                <a:latin typeface="+mj-lt"/>
              </a:defRPr>
            </a:lvl1pPr>
          </a:lstStyle>
          <a:p>
            <a:r>
              <a:rPr lang="en-US"/>
              <a:t>Click to edit Master title style</a:t>
            </a:r>
          </a:p>
        </p:txBody>
      </p:sp>
      <p:sp>
        <p:nvSpPr>
          <p:cNvPr id="4" name="Text Placeholder 4">
            <a:extLst>
              <a:ext uri="{FF2B5EF4-FFF2-40B4-BE49-F238E27FC236}">
                <a16:creationId xmlns:a16="http://schemas.microsoft.com/office/drawing/2014/main" id="{C7287D93-1CC1-42BE-A9C5-6AFEDDF37F73}"/>
              </a:ext>
            </a:extLst>
          </p:cNvPr>
          <p:cNvSpPr>
            <a:spLocks noGrp="1"/>
          </p:cNvSpPr>
          <p:nvPr>
            <p:ph type="body" sz="quarter" idx="10" hasCustomPrompt="1"/>
          </p:nvPr>
        </p:nvSpPr>
        <p:spPr>
          <a:xfrm>
            <a:off x="1631020" y="1245471"/>
            <a:ext cx="15023593" cy="701672"/>
          </a:xfrm>
          <a:prstGeom prst="rect">
            <a:avLst/>
          </a:prstGeom>
        </p:spPr>
        <p:txBody>
          <a:bodyPr/>
          <a:lstStyle>
            <a:lvl1pPr marL="0" indent="0" algn="ctr">
              <a:lnSpc>
                <a:spcPct val="90000"/>
              </a:lnSpc>
              <a:buFontTx/>
              <a:buNone/>
              <a:defRPr sz="2200" cap="none" baseline="0">
                <a:solidFill>
                  <a:schemeClr val="bg1">
                    <a:lumMod val="75000"/>
                    <a:lumOff val="25000"/>
                  </a:schemeClr>
                </a:solidFill>
                <a:latin typeface="+mj-lt"/>
              </a:defRPr>
            </a:lvl1pPr>
            <a:lvl2pPr marL="1281422" indent="0" algn="l">
              <a:lnSpc>
                <a:spcPct val="90000"/>
              </a:lnSpc>
              <a:buFontTx/>
              <a:buNone/>
              <a:defRPr sz="3800" cap="all" baseline="0">
                <a:solidFill>
                  <a:schemeClr val="tx2"/>
                </a:solidFill>
                <a:latin typeface="DINPro-Medium" panose="02000503030000020004" pitchFamily="50" charset="0"/>
              </a:defRPr>
            </a:lvl2pPr>
            <a:lvl3pPr marL="2441839" indent="0" algn="l">
              <a:lnSpc>
                <a:spcPct val="90000"/>
              </a:lnSpc>
              <a:buFontTx/>
              <a:buNone/>
              <a:defRPr sz="3800" cap="all" baseline="0">
                <a:solidFill>
                  <a:schemeClr val="tx2"/>
                </a:solidFill>
                <a:latin typeface="DINPro-Medium" panose="02000503030000020004" pitchFamily="50" charset="0"/>
              </a:defRPr>
            </a:lvl3pPr>
            <a:lvl4pPr marL="3466934" indent="0">
              <a:buNone/>
              <a:defRPr/>
            </a:lvl4pPr>
          </a:lstStyle>
          <a:p>
            <a:pPr lvl="0"/>
            <a:r>
              <a:rPr lang="en-US"/>
              <a:t>Edit Master Text Style</a:t>
            </a:r>
          </a:p>
        </p:txBody>
      </p:sp>
    </p:spTree>
    <p:extLst>
      <p:ext uri="{BB962C8B-B14F-4D97-AF65-F5344CB8AC3E}">
        <p14:creationId xmlns:p14="http://schemas.microsoft.com/office/powerpoint/2010/main" val="586442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Agenda">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302B7CA-37AE-4D42-BAAD-C239CA228AB6}"/>
              </a:ext>
            </a:extLst>
          </p:cNvPr>
          <p:cNvPicPr>
            <a:picLocks noChangeAspect="1"/>
          </p:cNvPicPr>
          <p:nvPr userDrawn="1"/>
        </p:nvPicPr>
        <p:blipFill rotWithShape="1">
          <a:blip r:embed="rId2"/>
          <a:srcRect l="65967" t="57160" r="5663" b="17308"/>
          <a:stretch/>
        </p:blipFill>
        <p:spPr>
          <a:xfrm>
            <a:off x="0" y="0"/>
            <a:ext cx="18288000" cy="10287000"/>
          </a:xfrm>
          <a:prstGeom prst="rect">
            <a:avLst/>
          </a:prstGeom>
        </p:spPr>
      </p:pic>
    </p:spTree>
    <p:extLst>
      <p:ext uri="{BB962C8B-B14F-4D97-AF65-F5344CB8AC3E}">
        <p14:creationId xmlns:p14="http://schemas.microsoft.com/office/powerpoint/2010/main" val="3498223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p:nvPr>
        </p:nvSpPr>
        <p:spPr>
          <a:xfrm>
            <a:off x="830582" y="1331948"/>
            <a:ext cx="16626840" cy="521621"/>
          </a:xfrm>
        </p:spPr>
        <p:txBody>
          <a:bodyPr/>
          <a:lstStyle>
            <a:lvl1pPr algn="ctr">
              <a:defRPr sz="3100">
                <a:solidFill>
                  <a:schemeClr val="bg1"/>
                </a:solidFill>
              </a:defRPr>
            </a:lvl1pPr>
          </a:lstStyle>
          <a:p>
            <a:r>
              <a:rPr lang="en-US"/>
              <a:t>Click to edit Master title style</a:t>
            </a:r>
          </a:p>
        </p:txBody>
      </p:sp>
      <p:sp>
        <p:nvSpPr>
          <p:cNvPr id="3" name="Content Placeholder 2"/>
          <p:cNvSpPr>
            <a:spLocks noGrp="1"/>
          </p:cNvSpPr>
          <p:nvPr>
            <p:ph idx="1"/>
          </p:nvPr>
        </p:nvSpPr>
        <p:spPr>
          <a:xfrm>
            <a:off x="853442" y="3505059"/>
            <a:ext cx="16581120" cy="6156263"/>
          </a:xfrm>
        </p:spPr>
        <p:txBody>
          <a:bodyPr/>
          <a:lstStyle>
            <a:lvl1pPr marL="0" indent="0">
              <a:buClr>
                <a:schemeClr val="bg2"/>
              </a:buClr>
              <a:buSzPct val="100000"/>
              <a:buFontTx/>
              <a:buNone/>
              <a:defRPr sz="1600">
                <a:solidFill>
                  <a:schemeClr val="accent4"/>
                </a:solidFill>
              </a:defRPr>
            </a:lvl1pPr>
            <a:lvl2pPr marL="635006" indent="0">
              <a:buClr>
                <a:schemeClr val="bg2"/>
              </a:buClr>
              <a:buSzPct val="100000"/>
              <a:buFontTx/>
              <a:buNone/>
              <a:defRPr sz="1300">
                <a:solidFill>
                  <a:schemeClr val="accent4"/>
                </a:solidFill>
              </a:defRPr>
            </a:lvl2pPr>
            <a:lvl3pPr marL="1210039" indent="0">
              <a:buClr>
                <a:schemeClr val="bg2"/>
              </a:buClr>
              <a:buSzPct val="100000"/>
              <a:buFontTx/>
              <a:buNone/>
              <a:defRPr sz="1300">
                <a:solidFill>
                  <a:schemeClr val="accent4"/>
                </a:solidFill>
              </a:defRPr>
            </a:lvl3pPr>
            <a:lvl4pPr marL="1972048" indent="-254003">
              <a:buClr>
                <a:schemeClr val="bg2"/>
              </a:buClr>
              <a:buFont typeface="Wingdings" panose="05000000000000000000" pitchFamily="2" charset="2"/>
              <a:buChar char="§"/>
              <a:defRPr sz="2000">
                <a:solidFill>
                  <a:schemeClr val="tx1"/>
                </a:solidFill>
              </a:defRPr>
            </a:lvl4pPr>
            <a:lvl5pPr marL="2353050" indent="-254003">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10"/>
          </p:nvPr>
        </p:nvSpPr>
        <p:spPr>
          <a:xfrm>
            <a:off x="830582" y="1813564"/>
            <a:ext cx="16626840" cy="875772"/>
          </a:xfrm>
        </p:spPr>
        <p:txBody>
          <a:bodyPr/>
          <a:lstStyle>
            <a:lvl1pPr marL="0" indent="0" algn="ctr">
              <a:buFontTx/>
              <a:buNone/>
              <a:defRPr sz="2000" b="0">
                <a:solidFill>
                  <a:schemeClr val="tx2"/>
                </a:solidFill>
                <a:latin typeface="Trebuchet MS" panose="020B0603020202020204" pitchFamily="34" charset="0"/>
              </a:defRPr>
            </a:lvl1pPr>
            <a:lvl2pPr marL="635006" indent="0" algn="ctr">
              <a:buFontTx/>
              <a:buNone/>
              <a:defRPr sz="3100">
                <a:solidFill>
                  <a:schemeClr val="tx2"/>
                </a:solidFill>
                <a:latin typeface="Trebuchet MS" panose="020B0603020202020204" pitchFamily="34" charset="0"/>
              </a:defRPr>
            </a:lvl2pPr>
            <a:lvl3pPr marL="1210039" indent="0" algn="ctr">
              <a:buFontTx/>
              <a:buNone/>
              <a:defRPr sz="3100">
                <a:solidFill>
                  <a:schemeClr val="tx2"/>
                </a:solidFill>
                <a:latin typeface="Trebuchet MS" panose="020B0603020202020204" pitchFamily="34" charset="0"/>
              </a:defRPr>
            </a:lvl3pPr>
            <a:lvl4pPr marL="1718044" indent="0" algn="ctr">
              <a:buFontTx/>
              <a:buNone/>
              <a:defRPr sz="3100">
                <a:solidFill>
                  <a:schemeClr val="tx2"/>
                </a:solidFill>
                <a:latin typeface="Trebuchet MS" panose="020B0603020202020204" pitchFamily="34" charset="0"/>
              </a:defRPr>
            </a:lvl4pPr>
            <a:lvl5pPr marL="2099049" indent="0" algn="ctr">
              <a:buFontTx/>
              <a:buNone/>
              <a:defRPr sz="3100">
                <a:solidFill>
                  <a:schemeClr val="tx2"/>
                </a:solidFill>
                <a:latin typeface="Trebuchet MS" panose="020B0603020202020204" pitchFamily="34" charset="0"/>
              </a:defRPr>
            </a:lvl5pPr>
          </a:lstStyle>
          <a:p>
            <a:pPr lvl="0"/>
            <a:r>
              <a:rPr lang="en-US"/>
              <a:t>Click to edit Master text styles</a:t>
            </a:r>
          </a:p>
        </p:txBody>
      </p:sp>
      <p:sp>
        <p:nvSpPr>
          <p:cNvPr id="4" name="Rectangle 3">
            <a:extLst>
              <a:ext uri="{FF2B5EF4-FFF2-40B4-BE49-F238E27FC236}">
                <a16:creationId xmlns:a16="http://schemas.microsoft.com/office/drawing/2014/main" id="{018D8CF8-E6F1-4C71-A0F0-EB56510727F2}"/>
              </a:ext>
            </a:extLst>
          </p:cNvPr>
          <p:cNvSpPr/>
          <p:nvPr userDrawn="1"/>
        </p:nvSpPr>
        <p:spPr>
          <a:xfrm>
            <a:off x="16446824" y="9716467"/>
            <a:ext cx="1841178" cy="5705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spTree>
    <p:extLst>
      <p:ext uri="{BB962C8B-B14F-4D97-AF65-F5344CB8AC3E}">
        <p14:creationId xmlns:p14="http://schemas.microsoft.com/office/powerpoint/2010/main" val="3044392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Title_Subtitle_Content">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A2C091B-6039-478C-8E12-135FE2DC2216}"/>
              </a:ext>
            </a:extLst>
          </p:cNvPr>
          <p:cNvSpPr>
            <a:spLocks noGrp="1"/>
          </p:cNvSpPr>
          <p:nvPr>
            <p:ph type="body" sz="quarter" idx="11"/>
          </p:nvPr>
        </p:nvSpPr>
        <p:spPr>
          <a:xfrm>
            <a:off x="862337" y="3337280"/>
            <a:ext cx="16626840" cy="6223737"/>
          </a:xfrm>
        </p:spPr>
        <p:txBody>
          <a:bodyPr/>
          <a:lstStyle>
            <a:lvl1pPr>
              <a:defRPr sz="2000">
                <a:solidFill>
                  <a:schemeClr val="bg1">
                    <a:lumMod val="85000"/>
                    <a:lumOff val="15000"/>
                  </a:schemeClr>
                </a:solidFill>
              </a:defRPr>
            </a:lvl1pPr>
            <a:lvl2pPr>
              <a:defRPr sz="1800">
                <a:solidFill>
                  <a:schemeClr val="bg1">
                    <a:lumMod val="85000"/>
                    <a:lumOff val="15000"/>
                  </a:schemeClr>
                </a:solidFill>
              </a:defRPr>
            </a:lvl2pPr>
            <a:lvl3pPr>
              <a:defRPr sz="1600">
                <a:solidFill>
                  <a:schemeClr val="bg1">
                    <a:lumMod val="85000"/>
                    <a:lumOff val="15000"/>
                  </a:schemeClr>
                </a:solidFill>
              </a:defRPr>
            </a:lvl3pPr>
            <a:lvl4pPr>
              <a:defRPr>
                <a:solidFill>
                  <a:schemeClr val="bg1">
                    <a:lumMod val="85000"/>
                    <a:lumOff val="15000"/>
                  </a:schemeClr>
                </a:solidFill>
              </a:defRPr>
            </a:lvl4pPr>
            <a:lvl5pPr>
              <a:defRPr>
                <a:solidFill>
                  <a:schemeClr val="bg1">
                    <a:lumMod val="85000"/>
                    <a:lumOff val="15000"/>
                  </a:schemeClr>
                </a:solidFill>
              </a:defRPr>
            </a:lvl5pPr>
          </a:lstStyle>
          <a:p>
            <a:pPr lvl="0"/>
            <a:r>
              <a:rPr lang="en-US"/>
              <a:t>Click to edit Master text styles</a:t>
            </a:r>
          </a:p>
          <a:p>
            <a:pPr lvl="1"/>
            <a:r>
              <a:rPr lang="en-US"/>
              <a:t>Second level</a:t>
            </a:r>
          </a:p>
          <a:p>
            <a:pPr lvl="2"/>
            <a:r>
              <a:rPr lang="en-US"/>
              <a:t>Third level</a:t>
            </a:r>
          </a:p>
        </p:txBody>
      </p:sp>
      <p:sp>
        <p:nvSpPr>
          <p:cNvPr id="2" name="Title 1"/>
          <p:cNvSpPr>
            <a:spLocks noGrp="1"/>
          </p:cNvSpPr>
          <p:nvPr>
            <p:ph type="title"/>
          </p:nvPr>
        </p:nvSpPr>
        <p:spPr>
          <a:xfrm>
            <a:off x="830580" y="1304246"/>
            <a:ext cx="16626840" cy="549321"/>
          </a:xfrm>
        </p:spPr>
        <p:txBody>
          <a:bodyPr/>
          <a:lstStyle>
            <a:lvl1pPr algn="ctr">
              <a:defRPr>
                <a:solidFill>
                  <a:schemeClr val="bg1"/>
                </a:solidFill>
              </a:defRPr>
            </a:lvl1pPr>
          </a:lstStyle>
          <a:p>
            <a:r>
              <a:rPr lang="en-US"/>
              <a:t>Click to edit Master title style</a:t>
            </a:r>
          </a:p>
        </p:txBody>
      </p:sp>
      <p:sp>
        <p:nvSpPr>
          <p:cNvPr id="3" name="Text Placeholder 4">
            <a:extLst>
              <a:ext uri="{FF2B5EF4-FFF2-40B4-BE49-F238E27FC236}">
                <a16:creationId xmlns:a16="http://schemas.microsoft.com/office/drawing/2014/main" id="{AFD1D1F0-1275-4834-8A30-024EB728E250}"/>
              </a:ext>
            </a:extLst>
          </p:cNvPr>
          <p:cNvSpPr>
            <a:spLocks noGrp="1"/>
          </p:cNvSpPr>
          <p:nvPr>
            <p:ph type="body" sz="quarter" idx="10"/>
          </p:nvPr>
        </p:nvSpPr>
        <p:spPr>
          <a:xfrm>
            <a:off x="830580" y="1813562"/>
            <a:ext cx="16626840" cy="875772"/>
          </a:xfrm>
        </p:spPr>
        <p:txBody>
          <a:bodyPr/>
          <a:lstStyle>
            <a:lvl1pPr marL="0" indent="0" algn="ctr">
              <a:buFontTx/>
              <a:buNone/>
              <a:defRPr sz="2600" b="0">
                <a:solidFill>
                  <a:schemeClr val="bg1">
                    <a:lumMod val="85000"/>
                    <a:lumOff val="15000"/>
                  </a:schemeClr>
                </a:solidFill>
                <a:latin typeface="Trebuchet MS" panose="020B0603020202020204" pitchFamily="34" charset="0"/>
              </a:defRPr>
            </a:lvl1pPr>
            <a:lvl2pPr marL="952537" indent="0" algn="ctr">
              <a:buFontTx/>
              <a:buNone/>
              <a:defRPr sz="4700">
                <a:solidFill>
                  <a:schemeClr val="tx2"/>
                </a:solidFill>
                <a:latin typeface="Trebuchet MS" panose="020B0603020202020204" pitchFamily="34" charset="0"/>
              </a:defRPr>
            </a:lvl2pPr>
            <a:lvl3pPr marL="1815115" indent="0" algn="ctr">
              <a:buFontTx/>
              <a:buNone/>
              <a:defRPr sz="4700">
                <a:solidFill>
                  <a:schemeClr val="tx2"/>
                </a:solidFill>
                <a:latin typeface="Trebuchet MS" panose="020B0603020202020204" pitchFamily="34" charset="0"/>
              </a:defRPr>
            </a:lvl3pPr>
            <a:lvl4pPr marL="2577145" indent="0" algn="ctr">
              <a:buFontTx/>
              <a:buNone/>
              <a:defRPr sz="4700">
                <a:solidFill>
                  <a:schemeClr val="tx2"/>
                </a:solidFill>
                <a:latin typeface="Trebuchet MS" panose="020B0603020202020204" pitchFamily="34" charset="0"/>
              </a:defRPr>
            </a:lvl4pPr>
            <a:lvl5pPr marL="3148668" indent="0" algn="ctr">
              <a:buFontTx/>
              <a:buNone/>
              <a:defRPr sz="4700">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4163305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Embargo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FAE255C-17FD-4ACD-93D1-249CC22B46B7}"/>
              </a:ext>
            </a:extLst>
          </p:cNvPr>
          <p:cNvSpPr/>
          <p:nvPr userDrawn="1"/>
        </p:nvSpPr>
        <p:spPr>
          <a:xfrm>
            <a:off x="0" y="0"/>
            <a:ext cx="18288000" cy="10287000"/>
          </a:xfrm>
          <a:prstGeom prst="rect">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sp>
        <p:nvSpPr>
          <p:cNvPr id="28" name="Freeform 16">
            <a:extLst>
              <a:ext uri="{FF2B5EF4-FFF2-40B4-BE49-F238E27FC236}">
                <a16:creationId xmlns:a16="http://schemas.microsoft.com/office/drawing/2014/main" id="{3C4FA571-5270-48E5-8C01-75C6540F7EF6}"/>
              </a:ext>
            </a:extLst>
          </p:cNvPr>
          <p:cNvSpPr>
            <a:spLocks noEditPoints="1"/>
          </p:cNvSpPr>
          <p:nvPr userDrawn="1"/>
        </p:nvSpPr>
        <p:spPr bwMode="auto">
          <a:xfrm>
            <a:off x="437825"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9" name="Freeform 16">
            <a:extLst>
              <a:ext uri="{FF2B5EF4-FFF2-40B4-BE49-F238E27FC236}">
                <a16:creationId xmlns:a16="http://schemas.microsoft.com/office/drawing/2014/main" id="{09808AC9-2DBF-4C8B-B3B1-CB3663D8544F}"/>
              </a:ext>
            </a:extLst>
          </p:cNvPr>
          <p:cNvSpPr>
            <a:spLocks noEditPoints="1"/>
          </p:cNvSpPr>
          <p:nvPr userDrawn="1"/>
        </p:nvSpPr>
        <p:spPr bwMode="auto">
          <a:xfrm>
            <a:off x="1027668"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30" name="Freeform 16">
            <a:extLst>
              <a:ext uri="{FF2B5EF4-FFF2-40B4-BE49-F238E27FC236}">
                <a16:creationId xmlns:a16="http://schemas.microsoft.com/office/drawing/2014/main" id="{4B424ED2-F79A-492A-B2F5-84B560C77244}"/>
              </a:ext>
            </a:extLst>
          </p:cNvPr>
          <p:cNvSpPr>
            <a:spLocks noEditPoints="1"/>
          </p:cNvSpPr>
          <p:nvPr userDrawn="1"/>
        </p:nvSpPr>
        <p:spPr bwMode="auto">
          <a:xfrm>
            <a:off x="1617511"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31" name="Freeform 16">
            <a:extLst>
              <a:ext uri="{FF2B5EF4-FFF2-40B4-BE49-F238E27FC236}">
                <a16:creationId xmlns:a16="http://schemas.microsoft.com/office/drawing/2014/main" id="{FD5F20E2-50FC-467C-8F37-354184B6D4DE}"/>
              </a:ext>
            </a:extLst>
          </p:cNvPr>
          <p:cNvSpPr>
            <a:spLocks noEditPoints="1"/>
          </p:cNvSpPr>
          <p:nvPr userDrawn="1"/>
        </p:nvSpPr>
        <p:spPr bwMode="auto">
          <a:xfrm>
            <a:off x="2207355"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32" name="Freeform 16">
            <a:extLst>
              <a:ext uri="{FF2B5EF4-FFF2-40B4-BE49-F238E27FC236}">
                <a16:creationId xmlns:a16="http://schemas.microsoft.com/office/drawing/2014/main" id="{02FD0379-5130-4864-88B2-EF2A2D906ED0}"/>
              </a:ext>
            </a:extLst>
          </p:cNvPr>
          <p:cNvSpPr>
            <a:spLocks noEditPoints="1"/>
          </p:cNvSpPr>
          <p:nvPr userDrawn="1"/>
        </p:nvSpPr>
        <p:spPr bwMode="auto">
          <a:xfrm>
            <a:off x="2797198"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33" name="Freeform 16">
            <a:extLst>
              <a:ext uri="{FF2B5EF4-FFF2-40B4-BE49-F238E27FC236}">
                <a16:creationId xmlns:a16="http://schemas.microsoft.com/office/drawing/2014/main" id="{D7AC2DFC-9BD1-41D6-8FA5-19F9932ECE81}"/>
              </a:ext>
            </a:extLst>
          </p:cNvPr>
          <p:cNvSpPr>
            <a:spLocks noEditPoints="1"/>
          </p:cNvSpPr>
          <p:nvPr userDrawn="1"/>
        </p:nvSpPr>
        <p:spPr bwMode="auto">
          <a:xfrm>
            <a:off x="3387043"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34" name="Freeform 16">
            <a:extLst>
              <a:ext uri="{FF2B5EF4-FFF2-40B4-BE49-F238E27FC236}">
                <a16:creationId xmlns:a16="http://schemas.microsoft.com/office/drawing/2014/main" id="{DAA95AF8-751B-4AD4-8D07-51FAD1C8EAF8}"/>
              </a:ext>
            </a:extLst>
          </p:cNvPr>
          <p:cNvSpPr>
            <a:spLocks noEditPoints="1"/>
          </p:cNvSpPr>
          <p:nvPr userDrawn="1"/>
        </p:nvSpPr>
        <p:spPr bwMode="auto">
          <a:xfrm>
            <a:off x="3976885"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35" name="Freeform 16">
            <a:extLst>
              <a:ext uri="{FF2B5EF4-FFF2-40B4-BE49-F238E27FC236}">
                <a16:creationId xmlns:a16="http://schemas.microsoft.com/office/drawing/2014/main" id="{E3B50B8D-4FC9-41B9-B803-C4638DB27CB7}"/>
              </a:ext>
            </a:extLst>
          </p:cNvPr>
          <p:cNvSpPr>
            <a:spLocks noEditPoints="1"/>
          </p:cNvSpPr>
          <p:nvPr userDrawn="1"/>
        </p:nvSpPr>
        <p:spPr bwMode="auto">
          <a:xfrm>
            <a:off x="4566728"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36" name="Freeform 16">
            <a:extLst>
              <a:ext uri="{FF2B5EF4-FFF2-40B4-BE49-F238E27FC236}">
                <a16:creationId xmlns:a16="http://schemas.microsoft.com/office/drawing/2014/main" id="{5651515C-3750-44BD-8E42-BF100842D8BE}"/>
              </a:ext>
            </a:extLst>
          </p:cNvPr>
          <p:cNvSpPr>
            <a:spLocks noEditPoints="1"/>
          </p:cNvSpPr>
          <p:nvPr userDrawn="1"/>
        </p:nvSpPr>
        <p:spPr bwMode="auto">
          <a:xfrm>
            <a:off x="5156573"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37" name="Freeform 16">
            <a:extLst>
              <a:ext uri="{FF2B5EF4-FFF2-40B4-BE49-F238E27FC236}">
                <a16:creationId xmlns:a16="http://schemas.microsoft.com/office/drawing/2014/main" id="{F3FFBF4C-81C3-444A-B751-37978B254FAC}"/>
              </a:ext>
            </a:extLst>
          </p:cNvPr>
          <p:cNvSpPr>
            <a:spLocks noEditPoints="1"/>
          </p:cNvSpPr>
          <p:nvPr userDrawn="1"/>
        </p:nvSpPr>
        <p:spPr bwMode="auto">
          <a:xfrm>
            <a:off x="5746415"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38" name="Freeform 16">
            <a:extLst>
              <a:ext uri="{FF2B5EF4-FFF2-40B4-BE49-F238E27FC236}">
                <a16:creationId xmlns:a16="http://schemas.microsoft.com/office/drawing/2014/main" id="{2FEE2446-36C6-4615-B80D-D05195AB20F6}"/>
              </a:ext>
            </a:extLst>
          </p:cNvPr>
          <p:cNvSpPr>
            <a:spLocks noEditPoints="1"/>
          </p:cNvSpPr>
          <p:nvPr userDrawn="1"/>
        </p:nvSpPr>
        <p:spPr bwMode="auto">
          <a:xfrm>
            <a:off x="6336258"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39" name="Freeform 16">
            <a:extLst>
              <a:ext uri="{FF2B5EF4-FFF2-40B4-BE49-F238E27FC236}">
                <a16:creationId xmlns:a16="http://schemas.microsoft.com/office/drawing/2014/main" id="{F7A4822D-6385-4D74-9BC5-6BD5EC4FF023}"/>
              </a:ext>
            </a:extLst>
          </p:cNvPr>
          <p:cNvSpPr>
            <a:spLocks noEditPoints="1"/>
          </p:cNvSpPr>
          <p:nvPr userDrawn="1"/>
        </p:nvSpPr>
        <p:spPr bwMode="auto">
          <a:xfrm>
            <a:off x="6926103"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40" name="Freeform 16">
            <a:extLst>
              <a:ext uri="{FF2B5EF4-FFF2-40B4-BE49-F238E27FC236}">
                <a16:creationId xmlns:a16="http://schemas.microsoft.com/office/drawing/2014/main" id="{CA14570D-91A2-40DC-9892-38A2276EFDBB}"/>
              </a:ext>
            </a:extLst>
          </p:cNvPr>
          <p:cNvSpPr>
            <a:spLocks noEditPoints="1"/>
          </p:cNvSpPr>
          <p:nvPr userDrawn="1"/>
        </p:nvSpPr>
        <p:spPr bwMode="auto">
          <a:xfrm>
            <a:off x="7515945"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41" name="Freeform 16">
            <a:extLst>
              <a:ext uri="{FF2B5EF4-FFF2-40B4-BE49-F238E27FC236}">
                <a16:creationId xmlns:a16="http://schemas.microsoft.com/office/drawing/2014/main" id="{B074A2DE-BBF1-4094-9D6B-7DB365C455D0}"/>
              </a:ext>
            </a:extLst>
          </p:cNvPr>
          <p:cNvSpPr>
            <a:spLocks noEditPoints="1"/>
          </p:cNvSpPr>
          <p:nvPr userDrawn="1"/>
        </p:nvSpPr>
        <p:spPr bwMode="auto">
          <a:xfrm>
            <a:off x="8105788"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42" name="Freeform 16">
            <a:extLst>
              <a:ext uri="{FF2B5EF4-FFF2-40B4-BE49-F238E27FC236}">
                <a16:creationId xmlns:a16="http://schemas.microsoft.com/office/drawing/2014/main" id="{03124A23-9ACF-4448-A07C-C90B9EAF77BF}"/>
              </a:ext>
            </a:extLst>
          </p:cNvPr>
          <p:cNvSpPr>
            <a:spLocks noEditPoints="1"/>
          </p:cNvSpPr>
          <p:nvPr userDrawn="1"/>
        </p:nvSpPr>
        <p:spPr bwMode="auto">
          <a:xfrm>
            <a:off x="8695633"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43" name="Freeform 16">
            <a:extLst>
              <a:ext uri="{FF2B5EF4-FFF2-40B4-BE49-F238E27FC236}">
                <a16:creationId xmlns:a16="http://schemas.microsoft.com/office/drawing/2014/main" id="{AFA43BEE-3A0D-4B37-8A51-7F852648828E}"/>
              </a:ext>
            </a:extLst>
          </p:cNvPr>
          <p:cNvSpPr>
            <a:spLocks noEditPoints="1"/>
          </p:cNvSpPr>
          <p:nvPr userDrawn="1"/>
        </p:nvSpPr>
        <p:spPr bwMode="auto">
          <a:xfrm>
            <a:off x="9285475"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44" name="Freeform 16">
            <a:extLst>
              <a:ext uri="{FF2B5EF4-FFF2-40B4-BE49-F238E27FC236}">
                <a16:creationId xmlns:a16="http://schemas.microsoft.com/office/drawing/2014/main" id="{45DDB9CC-9067-40DD-A085-660FF7A7BF10}"/>
              </a:ext>
            </a:extLst>
          </p:cNvPr>
          <p:cNvSpPr>
            <a:spLocks noEditPoints="1"/>
          </p:cNvSpPr>
          <p:nvPr userDrawn="1"/>
        </p:nvSpPr>
        <p:spPr bwMode="auto">
          <a:xfrm>
            <a:off x="9875318"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45" name="Freeform 16">
            <a:extLst>
              <a:ext uri="{FF2B5EF4-FFF2-40B4-BE49-F238E27FC236}">
                <a16:creationId xmlns:a16="http://schemas.microsoft.com/office/drawing/2014/main" id="{0586837B-E7D9-48E7-826B-2438E08FE79E}"/>
              </a:ext>
            </a:extLst>
          </p:cNvPr>
          <p:cNvSpPr>
            <a:spLocks noEditPoints="1"/>
          </p:cNvSpPr>
          <p:nvPr userDrawn="1"/>
        </p:nvSpPr>
        <p:spPr bwMode="auto">
          <a:xfrm>
            <a:off x="10465163"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46" name="Freeform 16">
            <a:extLst>
              <a:ext uri="{FF2B5EF4-FFF2-40B4-BE49-F238E27FC236}">
                <a16:creationId xmlns:a16="http://schemas.microsoft.com/office/drawing/2014/main" id="{1A28A829-42E4-4B1C-9C22-328B382D41FF}"/>
              </a:ext>
            </a:extLst>
          </p:cNvPr>
          <p:cNvSpPr>
            <a:spLocks noEditPoints="1"/>
          </p:cNvSpPr>
          <p:nvPr userDrawn="1"/>
        </p:nvSpPr>
        <p:spPr bwMode="auto">
          <a:xfrm>
            <a:off x="11055005"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47" name="Freeform 16">
            <a:extLst>
              <a:ext uri="{FF2B5EF4-FFF2-40B4-BE49-F238E27FC236}">
                <a16:creationId xmlns:a16="http://schemas.microsoft.com/office/drawing/2014/main" id="{81864A65-1DBD-4FD9-83B3-8E332923F302}"/>
              </a:ext>
            </a:extLst>
          </p:cNvPr>
          <p:cNvSpPr>
            <a:spLocks noEditPoints="1"/>
          </p:cNvSpPr>
          <p:nvPr userDrawn="1"/>
        </p:nvSpPr>
        <p:spPr bwMode="auto">
          <a:xfrm>
            <a:off x="11644848"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48" name="Freeform 16">
            <a:extLst>
              <a:ext uri="{FF2B5EF4-FFF2-40B4-BE49-F238E27FC236}">
                <a16:creationId xmlns:a16="http://schemas.microsoft.com/office/drawing/2014/main" id="{582A81E7-CCFD-47AE-8A58-711DBC039FBC}"/>
              </a:ext>
            </a:extLst>
          </p:cNvPr>
          <p:cNvSpPr>
            <a:spLocks noEditPoints="1"/>
          </p:cNvSpPr>
          <p:nvPr userDrawn="1"/>
        </p:nvSpPr>
        <p:spPr bwMode="auto">
          <a:xfrm>
            <a:off x="12234691"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49" name="Freeform 16">
            <a:extLst>
              <a:ext uri="{FF2B5EF4-FFF2-40B4-BE49-F238E27FC236}">
                <a16:creationId xmlns:a16="http://schemas.microsoft.com/office/drawing/2014/main" id="{73EA09E9-AE04-40FD-80F1-C373BF9E798D}"/>
              </a:ext>
            </a:extLst>
          </p:cNvPr>
          <p:cNvSpPr>
            <a:spLocks noEditPoints="1"/>
          </p:cNvSpPr>
          <p:nvPr userDrawn="1"/>
        </p:nvSpPr>
        <p:spPr bwMode="auto">
          <a:xfrm>
            <a:off x="12824535"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50" name="Freeform 16">
            <a:extLst>
              <a:ext uri="{FF2B5EF4-FFF2-40B4-BE49-F238E27FC236}">
                <a16:creationId xmlns:a16="http://schemas.microsoft.com/office/drawing/2014/main" id="{25200EDB-5410-499A-9C7E-13BE219EE298}"/>
              </a:ext>
            </a:extLst>
          </p:cNvPr>
          <p:cNvSpPr>
            <a:spLocks noEditPoints="1"/>
          </p:cNvSpPr>
          <p:nvPr userDrawn="1"/>
        </p:nvSpPr>
        <p:spPr bwMode="auto">
          <a:xfrm>
            <a:off x="13414378"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51" name="Freeform 16">
            <a:extLst>
              <a:ext uri="{FF2B5EF4-FFF2-40B4-BE49-F238E27FC236}">
                <a16:creationId xmlns:a16="http://schemas.microsoft.com/office/drawing/2014/main" id="{4EAA3571-1781-4B59-95E4-C25A6FED20FA}"/>
              </a:ext>
            </a:extLst>
          </p:cNvPr>
          <p:cNvSpPr>
            <a:spLocks noEditPoints="1"/>
          </p:cNvSpPr>
          <p:nvPr userDrawn="1"/>
        </p:nvSpPr>
        <p:spPr bwMode="auto">
          <a:xfrm>
            <a:off x="14004223"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52" name="Freeform 16">
            <a:extLst>
              <a:ext uri="{FF2B5EF4-FFF2-40B4-BE49-F238E27FC236}">
                <a16:creationId xmlns:a16="http://schemas.microsoft.com/office/drawing/2014/main" id="{D7BC1CA7-9021-4E1F-80EE-2FBAFC28464A}"/>
              </a:ext>
            </a:extLst>
          </p:cNvPr>
          <p:cNvSpPr>
            <a:spLocks noEditPoints="1"/>
          </p:cNvSpPr>
          <p:nvPr userDrawn="1"/>
        </p:nvSpPr>
        <p:spPr bwMode="auto">
          <a:xfrm>
            <a:off x="14594065"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53" name="Freeform 16">
            <a:extLst>
              <a:ext uri="{FF2B5EF4-FFF2-40B4-BE49-F238E27FC236}">
                <a16:creationId xmlns:a16="http://schemas.microsoft.com/office/drawing/2014/main" id="{4FD15729-3D34-4FE0-AAAB-BAF1D6C76F91}"/>
              </a:ext>
            </a:extLst>
          </p:cNvPr>
          <p:cNvSpPr>
            <a:spLocks noEditPoints="1"/>
          </p:cNvSpPr>
          <p:nvPr userDrawn="1"/>
        </p:nvSpPr>
        <p:spPr bwMode="auto">
          <a:xfrm>
            <a:off x="15183908"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54" name="Freeform 16">
            <a:extLst>
              <a:ext uri="{FF2B5EF4-FFF2-40B4-BE49-F238E27FC236}">
                <a16:creationId xmlns:a16="http://schemas.microsoft.com/office/drawing/2014/main" id="{1F058CD5-DF12-4884-BC46-E7EA8BF16102}"/>
              </a:ext>
            </a:extLst>
          </p:cNvPr>
          <p:cNvSpPr>
            <a:spLocks noEditPoints="1"/>
          </p:cNvSpPr>
          <p:nvPr userDrawn="1"/>
        </p:nvSpPr>
        <p:spPr bwMode="auto">
          <a:xfrm>
            <a:off x="15773753"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55" name="Freeform 16">
            <a:extLst>
              <a:ext uri="{FF2B5EF4-FFF2-40B4-BE49-F238E27FC236}">
                <a16:creationId xmlns:a16="http://schemas.microsoft.com/office/drawing/2014/main" id="{FBCF96FB-5554-41E8-AAE2-C0B4F585ACE6}"/>
              </a:ext>
            </a:extLst>
          </p:cNvPr>
          <p:cNvSpPr>
            <a:spLocks noEditPoints="1"/>
          </p:cNvSpPr>
          <p:nvPr userDrawn="1"/>
        </p:nvSpPr>
        <p:spPr bwMode="auto">
          <a:xfrm>
            <a:off x="16363595"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56" name="Freeform 16">
            <a:extLst>
              <a:ext uri="{FF2B5EF4-FFF2-40B4-BE49-F238E27FC236}">
                <a16:creationId xmlns:a16="http://schemas.microsoft.com/office/drawing/2014/main" id="{5D6A4F0C-947E-41D1-BE13-174B8AEE247E}"/>
              </a:ext>
            </a:extLst>
          </p:cNvPr>
          <p:cNvSpPr>
            <a:spLocks noEditPoints="1"/>
          </p:cNvSpPr>
          <p:nvPr userDrawn="1"/>
        </p:nvSpPr>
        <p:spPr bwMode="auto">
          <a:xfrm>
            <a:off x="16953438"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57" name="Freeform 16">
            <a:extLst>
              <a:ext uri="{FF2B5EF4-FFF2-40B4-BE49-F238E27FC236}">
                <a16:creationId xmlns:a16="http://schemas.microsoft.com/office/drawing/2014/main" id="{28C009C2-34B8-4B81-A1AA-34A6036A39E7}"/>
              </a:ext>
            </a:extLst>
          </p:cNvPr>
          <p:cNvSpPr>
            <a:spLocks noEditPoints="1"/>
          </p:cNvSpPr>
          <p:nvPr userDrawn="1"/>
        </p:nvSpPr>
        <p:spPr bwMode="auto">
          <a:xfrm>
            <a:off x="17543283"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59" name="Freeform 16">
            <a:extLst>
              <a:ext uri="{FF2B5EF4-FFF2-40B4-BE49-F238E27FC236}">
                <a16:creationId xmlns:a16="http://schemas.microsoft.com/office/drawing/2014/main" id="{A5A55ACC-3588-4DDF-BED6-9CE5FB5B0133}"/>
              </a:ext>
            </a:extLst>
          </p:cNvPr>
          <p:cNvSpPr>
            <a:spLocks noEditPoints="1"/>
          </p:cNvSpPr>
          <p:nvPr userDrawn="1"/>
        </p:nvSpPr>
        <p:spPr bwMode="auto">
          <a:xfrm>
            <a:off x="18133103"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60" name="Freeform 16">
            <a:extLst>
              <a:ext uri="{FF2B5EF4-FFF2-40B4-BE49-F238E27FC236}">
                <a16:creationId xmlns:a16="http://schemas.microsoft.com/office/drawing/2014/main" id="{E7640F77-FFCC-4E5A-ACBE-9AA2C4F935AF}"/>
              </a:ext>
            </a:extLst>
          </p:cNvPr>
          <p:cNvSpPr>
            <a:spLocks noEditPoints="1"/>
          </p:cNvSpPr>
          <p:nvPr userDrawn="1"/>
        </p:nvSpPr>
        <p:spPr bwMode="auto">
          <a:xfrm>
            <a:off x="-152019" y="-68789"/>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63" name="Freeform 16">
            <a:extLst>
              <a:ext uri="{FF2B5EF4-FFF2-40B4-BE49-F238E27FC236}">
                <a16:creationId xmlns:a16="http://schemas.microsoft.com/office/drawing/2014/main" id="{C2394A77-D035-43B4-94EB-AF61F444ED28}"/>
              </a:ext>
            </a:extLst>
          </p:cNvPr>
          <p:cNvSpPr>
            <a:spLocks noEditPoints="1"/>
          </p:cNvSpPr>
          <p:nvPr userDrawn="1"/>
        </p:nvSpPr>
        <p:spPr bwMode="auto">
          <a:xfrm>
            <a:off x="437825"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64" name="Freeform 16">
            <a:extLst>
              <a:ext uri="{FF2B5EF4-FFF2-40B4-BE49-F238E27FC236}">
                <a16:creationId xmlns:a16="http://schemas.microsoft.com/office/drawing/2014/main" id="{B24B374F-8835-4490-85F6-352AD598FAB8}"/>
              </a:ext>
            </a:extLst>
          </p:cNvPr>
          <p:cNvSpPr>
            <a:spLocks noEditPoints="1"/>
          </p:cNvSpPr>
          <p:nvPr userDrawn="1"/>
        </p:nvSpPr>
        <p:spPr bwMode="auto">
          <a:xfrm>
            <a:off x="1027668"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65" name="Freeform 16">
            <a:extLst>
              <a:ext uri="{FF2B5EF4-FFF2-40B4-BE49-F238E27FC236}">
                <a16:creationId xmlns:a16="http://schemas.microsoft.com/office/drawing/2014/main" id="{6FDB0198-D71A-44A4-AA89-C674B81C49EE}"/>
              </a:ext>
            </a:extLst>
          </p:cNvPr>
          <p:cNvSpPr>
            <a:spLocks noEditPoints="1"/>
          </p:cNvSpPr>
          <p:nvPr userDrawn="1"/>
        </p:nvSpPr>
        <p:spPr bwMode="auto">
          <a:xfrm>
            <a:off x="1617511"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66" name="Freeform 16">
            <a:extLst>
              <a:ext uri="{FF2B5EF4-FFF2-40B4-BE49-F238E27FC236}">
                <a16:creationId xmlns:a16="http://schemas.microsoft.com/office/drawing/2014/main" id="{ED71738D-652A-4894-95DD-E15951B74555}"/>
              </a:ext>
            </a:extLst>
          </p:cNvPr>
          <p:cNvSpPr>
            <a:spLocks noEditPoints="1"/>
          </p:cNvSpPr>
          <p:nvPr userDrawn="1"/>
        </p:nvSpPr>
        <p:spPr bwMode="auto">
          <a:xfrm>
            <a:off x="2207355"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67" name="Freeform 16">
            <a:extLst>
              <a:ext uri="{FF2B5EF4-FFF2-40B4-BE49-F238E27FC236}">
                <a16:creationId xmlns:a16="http://schemas.microsoft.com/office/drawing/2014/main" id="{3511A08B-5B1D-49E2-942A-403EDBDDE6F2}"/>
              </a:ext>
            </a:extLst>
          </p:cNvPr>
          <p:cNvSpPr>
            <a:spLocks noEditPoints="1"/>
          </p:cNvSpPr>
          <p:nvPr userDrawn="1"/>
        </p:nvSpPr>
        <p:spPr bwMode="auto">
          <a:xfrm>
            <a:off x="2797198"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68" name="Freeform 16">
            <a:extLst>
              <a:ext uri="{FF2B5EF4-FFF2-40B4-BE49-F238E27FC236}">
                <a16:creationId xmlns:a16="http://schemas.microsoft.com/office/drawing/2014/main" id="{FBA2829A-1A08-4076-8F92-CACF24B72136}"/>
              </a:ext>
            </a:extLst>
          </p:cNvPr>
          <p:cNvSpPr>
            <a:spLocks noEditPoints="1"/>
          </p:cNvSpPr>
          <p:nvPr userDrawn="1"/>
        </p:nvSpPr>
        <p:spPr bwMode="auto">
          <a:xfrm>
            <a:off x="3387043"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69" name="Freeform 16">
            <a:extLst>
              <a:ext uri="{FF2B5EF4-FFF2-40B4-BE49-F238E27FC236}">
                <a16:creationId xmlns:a16="http://schemas.microsoft.com/office/drawing/2014/main" id="{2803D11B-D740-4BF6-B7F4-EE651DEB7246}"/>
              </a:ext>
            </a:extLst>
          </p:cNvPr>
          <p:cNvSpPr>
            <a:spLocks noEditPoints="1"/>
          </p:cNvSpPr>
          <p:nvPr userDrawn="1"/>
        </p:nvSpPr>
        <p:spPr bwMode="auto">
          <a:xfrm>
            <a:off x="3976885"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70" name="Freeform 16">
            <a:extLst>
              <a:ext uri="{FF2B5EF4-FFF2-40B4-BE49-F238E27FC236}">
                <a16:creationId xmlns:a16="http://schemas.microsoft.com/office/drawing/2014/main" id="{69D13780-45AC-499B-8C7F-732E66FA8745}"/>
              </a:ext>
            </a:extLst>
          </p:cNvPr>
          <p:cNvSpPr>
            <a:spLocks noEditPoints="1"/>
          </p:cNvSpPr>
          <p:nvPr userDrawn="1"/>
        </p:nvSpPr>
        <p:spPr bwMode="auto">
          <a:xfrm>
            <a:off x="4566728"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71" name="Freeform 16">
            <a:extLst>
              <a:ext uri="{FF2B5EF4-FFF2-40B4-BE49-F238E27FC236}">
                <a16:creationId xmlns:a16="http://schemas.microsoft.com/office/drawing/2014/main" id="{028638F1-23F2-462C-B6D9-66D08F5FAF13}"/>
              </a:ext>
            </a:extLst>
          </p:cNvPr>
          <p:cNvSpPr>
            <a:spLocks noEditPoints="1"/>
          </p:cNvSpPr>
          <p:nvPr userDrawn="1"/>
        </p:nvSpPr>
        <p:spPr bwMode="auto">
          <a:xfrm>
            <a:off x="5156573"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72" name="Freeform 16">
            <a:extLst>
              <a:ext uri="{FF2B5EF4-FFF2-40B4-BE49-F238E27FC236}">
                <a16:creationId xmlns:a16="http://schemas.microsoft.com/office/drawing/2014/main" id="{2FCF8B21-CFAC-46BE-95D7-1AFDBE9447B7}"/>
              </a:ext>
            </a:extLst>
          </p:cNvPr>
          <p:cNvSpPr>
            <a:spLocks noEditPoints="1"/>
          </p:cNvSpPr>
          <p:nvPr userDrawn="1"/>
        </p:nvSpPr>
        <p:spPr bwMode="auto">
          <a:xfrm>
            <a:off x="5746415"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73" name="Freeform 16">
            <a:extLst>
              <a:ext uri="{FF2B5EF4-FFF2-40B4-BE49-F238E27FC236}">
                <a16:creationId xmlns:a16="http://schemas.microsoft.com/office/drawing/2014/main" id="{19509FC3-CA33-40A4-8BF8-145880B7137E}"/>
              </a:ext>
            </a:extLst>
          </p:cNvPr>
          <p:cNvSpPr>
            <a:spLocks noEditPoints="1"/>
          </p:cNvSpPr>
          <p:nvPr userDrawn="1"/>
        </p:nvSpPr>
        <p:spPr bwMode="auto">
          <a:xfrm>
            <a:off x="6336258"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74" name="Freeform 16">
            <a:extLst>
              <a:ext uri="{FF2B5EF4-FFF2-40B4-BE49-F238E27FC236}">
                <a16:creationId xmlns:a16="http://schemas.microsoft.com/office/drawing/2014/main" id="{0BA1B344-9129-48BD-8F2F-92E371B4009B}"/>
              </a:ext>
            </a:extLst>
          </p:cNvPr>
          <p:cNvSpPr>
            <a:spLocks noEditPoints="1"/>
          </p:cNvSpPr>
          <p:nvPr userDrawn="1"/>
        </p:nvSpPr>
        <p:spPr bwMode="auto">
          <a:xfrm>
            <a:off x="6926103"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75" name="Freeform 16">
            <a:extLst>
              <a:ext uri="{FF2B5EF4-FFF2-40B4-BE49-F238E27FC236}">
                <a16:creationId xmlns:a16="http://schemas.microsoft.com/office/drawing/2014/main" id="{74D2C912-D14E-4209-8061-62708D5D9E38}"/>
              </a:ext>
            </a:extLst>
          </p:cNvPr>
          <p:cNvSpPr>
            <a:spLocks noEditPoints="1"/>
          </p:cNvSpPr>
          <p:nvPr userDrawn="1"/>
        </p:nvSpPr>
        <p:spPr bwMode="auto">
          <a:xfrm>
            <a:off x="7515945"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76" name="Freeform 16">
            <a:extLst>
              <a:ext uri="{FF2B5EF4-FFF2-40B4-BE49-F238E27FC236}">
                <a16:creationId xmlns:a16="http://schemas.microsoft.com/office/drawing/2014/main" id="{B6572A94-07BE-4814-A728-061084621727}"/>
              </a:ext>
            </a:extLst>
          </p:cNvPr>
          <p:cNvSpPr>
            <a:spLocks noEditPoints="1"/>
          </p:cNvSpPr>
          <p:nvPr userDrawn="1"/>
        </p:nvSpPr>
        <p:spPr bwMode="auto">
          <a:xfrm>
            <a:off x="8105788"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77" name="Freeform 16">
            <a:extLst>
              <a:ext uri="{FF2B5EF4-FFF2-40B4-BE49-F238E27FC236}">
                <a16:creationId xmlns:a16="http://schemas.microsoft.com/office/drawing/2014/main" id="{026E0671-686A-4503-9391-B66A48A31E92}"/>
              </a:ext>
            </a:extLst>
          </p:cNvPr>
          <p:cNvSpPr>
            <a:spLocks noEditPoints="1"/>
          </p:cNvSpPr>
          <p:nvPr userDrawn="1"/>
        </p:nvSpPr>
        <p:spPr bwMode="auto">
          <a:xfrm>
            <a:off x="8695633"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78" name="Freeform 16">
            <a:extLst>
              <a:ext uri="{FF2B5EF4-FFF2-40B4-BE49-F238E27FC236}">
                <a16:creationId xmlns:a16="http://schemas.microsoft.com/office/drawing/2014/main" id="{9A70081F-066D-4DE9-BB16-2FF8273955B3}"/>
              </a:ext>
            </a:extLst>
          </p:cNvPr>
          <p:cNvSpPr>
            <a:spLocks noEditPoints="1"/>
          </p:cNvSpPr>
          <p:nvPr userDrawn="1"/>
        </p:nvSpPr>
        <p:spPr bwMode="auto">
          <a:xfrm>
            <a:off x="9285475"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79" name="Freeform 16">
            <a:extLst>
              <a:ext uri="{FF2B5EF4-FFF2-40B4-BE49-F238E27FC236}">
                <a16:creationId xmlns:a16="http://schemas.microsoft.com/office/drawing/2014/main" id="{D308116D-0DD5-4240-96E3-384BB2A865BF}"/>
              </a:ext>
            </a:extLst>
          </p:cNvPr>
          <p:cNvSpPr>
            <a:spLocks noEditPoints="1"/>
          </p:cNvSpPr>
          <p:nvPr userDrawn="1"/>
        </p:nvSpPr>
        <p:spPr bwMode="auto">
          <a:xfrm>
            <a:off x="9875318"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80" name="Freeform 16">
            <a:extLst>
              <a:ext uri="{FF2B5EF4-FFF2-40B4-BE49-F238E27FC236}">
                <a16:creationId xmlns:a16="http://schemas.microsoft.com/office/drawing/2014/main" id="{F99065A4-F0FD-4733-B171-16560B43B894}"/>
              </a:ext>
            </a:extLst>
          </p:cNvPr>
          <p:cNvSpPr>
            <a:spLocks noEditPoints="1"/>
          </p:cNvSpPr>
          <p:nvPr userDrawn="1"/>
        </p:nvSpPr>
        <p:spPr bwMode="auto">
          <a:xfrm>
            <a:off x="10465163"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81" name="Freeform 16">
            <a:extLst>
              <a:ext uri="{FF2B5EF4-FFF2-40B4-BE49-F238E27FC236}">
                <a16:creationId xmlns:a16="http://schemas.microsoft.com/office/drawing/2014/main" id="{D590C7EE-0D97-4B07-9C4A-9A23DF26EA40}"/>
              </a:ext>
            </a:extLst>
          </p:cNvPr>
          <p:cNvSpPr>
            <a:spLocks noEditPoints="1"/>
          </p:cNvSpPr>
          <p:nvPr userDrawn="1"/>
        </p:nvSpPr>
        <p:spPr bwMode="auto">
          <a:xfrm>
            <a:off x="11055005"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82" name="Freeform 16">
            <a:extLst>
              <a:ext uri="{FF2B5EF4-FFF2-40B4-BE49-F238E27FC236}">
                <a16:creationId xmlns:a16="http://schemas.microsoft.com/office/drawing/2014/main" id="{D4D6DD1B-CD01-415E-8B49-8AE7733FD09E}"/>
              </a:ext>
            </a:extLst>
          </p:cNvPr>
          <p:cNvSpPr>
            <a:spLocks noEditPoints="1"/>
          </p:cNvSpPr>
          <p:nvPr userDrawn="1"/>
        </p:nvSpPr>
        <p:spPr bwMode="auto">
          <a:xfrm>
            <a:off x="11644848"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83" name="Freeform 16">
            <a:extLst>
              <a:ext uri="{FF2B5EF4-FFF2-40B4-BE49-F238E27FC236}">
                <a16:creationId xmlns:a16="http://schemas.microsoft.com/office/drawing/2014/main" id="{EA5AFACB-CC70-47FB-B87A-1F7C216B377C}"/>
              </a:ext>
            </a:extLst>
          </p:cNvPr>
          <p:cNvSpPr>
            <a:spLocks noEditPoints="1"/>
          </p:cNvSpPr>
          <p:nvPr userDrawn="1"/>
        </p:nvSpPr>
        <p:spPr bwMode="auto">
          <a:xfrm>
            <a:off x="12234691"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84" name="Freeform 16">
            <a:extLst>
              <a:ext uri="{FF2B5EF4-FFF2-40B4-BE49-F238E27FC236}">
                <a16:creationId xmlns:a16="http://schemas.microsoft.com/office/drawing/2014/main" id="{0E08ABB9-9F08-4FA4-A43E-79D8A929214B}"/>
              </a:ext>
            </a:extLst>
          </p:cNvPr>
          <p:cNvSpPr>
            <a:spLocks noEditPoints="1"/>
          </p:cNvSpPr>
          <p:nvPr userDrawn="1"/>
        </p:nvSpPr>
        <p:spPr bwMode="auto">
          <a:xfrm>
            <a:off x="12824535"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85" name="Freeform 16">
            <a:extLst>
              <a:ext uri="{FF2B5EF4-FFF2-40B4-BE49-F238E27FC236}">
                <a16:creationId xmlns:a16="http://schemas.microsoft.com/office/drawing/2014/main" id="{E0B813CB-1F96-4D77-9FA7-D8F778ECECA9}"/>
              </a:ext>
            </a:extLst>
          </p:cNvPr>
          <p:cNvSpPr>
            <a:spLocks noEditPoints="1"/>
          </p:cNvSpPr>
          <p:nvPr userDrawn="1"/>
        </p:nvSpPr>
        <p:spPr bwMode="auto">
          <a:xfrm>
            <a:off x="13414378"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86" name="Freeform 16">
            <a:extLst>
              <a:ext uri="{FF2B5EF4-FFF2-40B4-BE49-F238E27FC236}">
                <a16:creationId xmlns:a16="http://schemas.microsoft.com/office/drawing/2014/main" id="{FF3A8EE6-0370-4C45-8888-7E332B6CDC78}"/>
              </a:ext>
            </a:extLst>
          </p:cNvPr>
          <p:cNvSpPr>
            <a:spLocks noEditPoints="1"/>
          </p:cNvSpPr>
          <p:nvPr userDrawn="1"/>
        </p:nvSpPr>
        <p:spPr bwMode="auto">
          <a:xfrm>
            <a:off x="14004223"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87" name="Freeform 16">
            <a:extLst>
              <a:ext uri="{FF2B5EF4-FFF2-40B4-BE49-F238E27FC236}">
                <a16:creationId xmlns:a16="http://schemas.microsoft.com/office/drawing/2014/main" id="{EAEF8D68-C209-45B3-8A6D-9D829C353704}"/>
              </a:ext>
            </a:extLst>
          </p:cNvPr>
          <p:cNvSpPr>
            <a:spLocks noEditPoints="1"/>
          </p:cNvSpPr>
          <p:nvPr userDrawn="1"/>
        </p:nvSpPr>
        <p:spPr bwMode="auto">
          <a:xfrm>
            <a:off x="14594065"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88" name="Freeform 16">
            <a:extLst>
              <a:ext uri="{FF2B5EF4-FFF2-40B4-BE49-F238E27FC236}">
                <a16:creationId xmlns:a16="http://schemas.microsoft.com/office/drawing/2014/main" id="{58361711-EFCD-4D00-94F7-9679BC41434E}"/>
              </a:ext>
            </a:extLst>
          </p:cNvPr>
          <p:cNvSpPr>
            <a:spLocks noEditPoints="1"/>
          </p:cNvSpPr>
          <p:nvPr userDrawn="1"/>
        </p:nvSpPr>
        <p:spPr bwMode="auto">
          <a:xfrm>
            <a:off x="15183908"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89" name="Freeform 16">
            <a:extLst>
              <a:ext uri="{FF2B5EF4-FFF2-40B4-BE49-F238E27FC236}">
                <a16:creationId xmlns:a16="http://schemas.microsoft.com/office/drawing/2014/main" id="{62F3384B-226E-4AA7-8DAB-9746136A94EB}"/>
              </a:ext>
            </a:extLst>
          </p:cNvPr>
          <p:cNvSpPr>
            <a:spLocks noEditPoints="1"/>
          </p:cNvSpPr>
          <p:nvPr userDrawn="1"/>
        </p:nvSpPr>
        <p:spPr bwMode="auto">
          <a:xfrm>
            <a:off x="15773753"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90" name="Freeform 16">
            <a:extLst>
              <a:ext uri="{FF2B5EF4-FFF2-40B4-BE49-F238E27FC236}">
                <a16:creationId xmlns:a16="http://schemas.microsoft.com/office/drawing/2014/main" id="{993176FF-4577-41ED-8F65-DA654B35C677}"/>
              </a:ext>
            </a:extLst>
          </p:cNvPr>
          <p:cNvSpPr>
            <a:spLocks noEditPoints="1"/>
          </p:cNvSpPr>
          <p:nvPr userDrawn="1"/>
        </p:nvSpPr>
        <p:spPr bwMode="auto">
          <a:xfrm>
            <a:off x="16363595"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91" name="Freeform 16">
            <a:extLst>
              <a:ext uri="{FF2B5EF4-FFF2-40B4-BE49-F238E27FC236}">
                <a16:creationId xmlns:a16="http://schemas.microsoft.com/office/drawing/2014/main" id="{2D6F07D6-835D-4106-BDD1-3D4032566CD4}"/>
              </a:ext>
            </a:extLst>
          </p:cNvPr>
          <p:cNvSpPr>
            <a:spLocks noEditPoints="1"/>
          </p:cNvSpPr>
          <p:nvPr userDrawn="1"/>
        </p:nvSpPr>
        <p:spPr bwMode="auto">
          <a:xfrm>
            <a:off x="16953438"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92" name="Freeform 16">
            <a:extLst>
              <a:ext uri="{FF2B5EF4-FFF2-40B4-BE49-F238E27FC236}">
                <a16:creationId xmlns:a16="http://schemas.microsoft.com/office/drawing/2014/main" id="{11AEE17B-BE54-45D3-9368-EACB4D2C5705}"/>
              </a:ext>
            </a:extLst>
          </p:cNvPr>
          <p:cNvSpPr>
            <a:spLocks noEditPoints="1"/>
          </p:cNvSpPr>
          <p:nvPr userDrawn="1"/>
        </p:nvSpPr>
        <p:spPr bwMode="auto">
          <a:xfrm>
            <a:off x="17543283"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93" name="Freeform 16">
            <a:extLst>
              <a:ext uri="{FF2B5EF4-FFF2-40B4-BE49-F238E27FC236}">
                <a16:creationId xmlns:a16="http://schemas.microsoft.com/office/drawing/2014/main" id="{ADDAC70C-D1A8-4BF6-B512-7C51131E023F}"/>
              </a:ext>
            </a:extLst>
          </p:cNvPr>
          <p:cNvSpPr>
            <a:spLocks noEditPoints="1"/>
          </p:cNvSpPr>
          <p:nvPr userDrawn="1"/>
        </p:nvSpPr>
        <p:spPr bwMode="auto">
          <a:xfrm>
            <a:off x="18133103"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94" name="Freeform 16">
            <a:extLst>
              <a:ext uri="{FF2B5EF4-FFF2-40B4-BE49-F238E27FC236}">
                <a16:creationId xmlns:a16="http://schemas.microsoft.com/office/drawing/2014/main" id="{1CB07376-05A0-4B8F-BB36-1C228AB23844}"/>
              </a:ext>
            </a:extLst>
          </p:cNvPr>
          <p:cNvSpPr>
            <a:spLocks noEditPoints="1"/>
          </p:cNvSpPr>
          <p:nvPr userDrawn="1"/>
        </p:nvSpPr>
        <p:spPr bwMode="auto">
          <a:xfrm>
            <a:off x="-152019" y="12713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96" name="Freeform 16">
            <a:extLst>
              <a:ext uri="{FF2B5EF4-FFF2-40B4-BE49-F238E27FC236}">
                <a16:creationId xmlns:a16="http://schemas.microsoft.com/office/drawing/2014/main" id="{98D5EC97-1B81-4F17-851B-B91152963F6F}"/>
              </a:ext>
            </a:extLst>
          </p:cNvPr>
          <p:cNvSpPr>
            <a:spLocks noEditPoints="1"/>
          </p:cNvSpPr>
          <p:nvPr userDrawn="1"/>
        </p:nvSpPr>
        <p:spPr bwMode="auto">
          <a:xfrm>
            <a:off x="437825"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97" name="Freeform 16">
            <a:extLst>
              <a:ext uri="{FF2B5EF4-FFF2-40B4-BE49-F238E27FC236}">
                <a16:creationId xmlns:a16="http://schemas.microsoft.com/office/drawing/2014/main" id="{6F400BB3-66FC-4F92-B91A-2302C008347B}"/>
              </a:ext>
            </a:extLst>
          </p:cNvPr>
          <p:cNvSpPr>
            <a:spLocks noEditPoints="1"/>
          </p:cNvSpPr>
          <p:nvPr userDrawn="1"/>
        </p:nvSpPr>
        <p:spPr bwMode="auto">
          <a:xfrm>
            <a:off x="1027668"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98" name="Freeform 16">
            <a:extLst>
              <a:ext uri="{FF2B5EF4-FFF2-40B4-BE49-F238E27FC236}">
                <a16:creationId xmlns:a16="http://schemas.microsoft.com/office/drawing/2014/main" id="{F3E3EE76-9557-45A5-98AB-4E27F0B2B7C8}"/>
              </a:ext>
            </a:extLst>
          </p:cNvPr>
          <p:cNvSpPr>
            <a:spLocks noEditPoints="1"/>
          </p:cNvSpPr>
          <p:nvPr userDrawn="1"/>
        </p:nvSpPr>
        <p:spPr bwMode="auto">
          <a:xfrm>
            <a:off x="1617511"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99" name="Freeform 16">
            <a:extLst>
              <a:ext uri="{FF2B5EF4-FFF2-40B4-BE49-F238E27FC236}">
                <a16:creationId xmlns:a16="http://schemas.microsoft.com/office/drawing/2014/main" id="{28DCDF46-6179-4541-B188-EEE38F7FC4CC}"/>
              </a:ext>
            </a:extLst>
          </p:cNvPr>
          <p:cNvSpPr>
            <a:spLocks noEditPoints="1"/>
          </p:cNvSpPr>
          <p:nvPr userDrawn="1"/>
        </p:nvSpPr>
        <p:spPr bwMode="auto">
          <a:xfrm>
            <a:off x="2207355"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00" name="Freeform 16">
            <a:extLst>
              <a:ext uri="{FF2B5EF4-FFF2-40B4-BE49-F238E27FC236}">
                <a16:creationId xmlns:a16="http://schemas.microsoft.com/office/drawing/2014/main" id="{5ED616A2-EC6C-4B60-8415-031E142A0D3A}"/>
              </a:ext>
            </a:extLst>
          </p:cNvPr>
          <p:cNvSpPr>
            <a:spLocks noEditPoints="1"/>
          </p:cNvSpPr>
          <p:nvPr userDrawn="1"/>
        </p:nvSpPr>
        <p:spPr bwMode="auto">
          <a:xfrm>
            <a:off x="2797198"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01" name="Freeform 16">
            <a:extLst>
              <a:ext uri="{FF2B5EF4-FFF2-40B4-BE49-F238E27FC236}">
                <a16:creationId xmlns:a16="http://schemas.microsoft.com/office/drawing/2014/main" id="{18D2A4D8-7A25-4658-9EB0-A46AAA3D37F3}"/>
              </a:ext>
            </a:extLst>
          </p:cNvPr>
          <p:cNvSpPr>
            <a:spLocks noEditPoints="1"/>
          </p:cNvSpPr>
          <p:nvPr userDrawn="1"/>
        </p:nvSpPr>
        <p:spPr bwMode="auto">
          <a:xfrm>
            <a:off x="3387043"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02" name="Freeform 16">
            <a:extLst>
              <a:ext uri="{FF2B5EF4-FFF2-40B4-BE49-F238E27FC236}">
                <a16:creationId xmlns:a16="http://schemas.microsoft.com/office/drawing/2014/main" id="{7BB85B38-E94B-4138-B3C7-2A79F5250BD3}"/>
              </a:ext>
            </a:extLst>
          </p:cNvPr>
          <p:cNvSpPr>
            <a:spLocks noEditPoints="1"/>
          </p:cNvSpPr>
          <p:nvPr userDrawn="1"/>
        </p:nvSpPr>
        <p:spPr bwMode="auto">
          <a:xfrm>
            <a:off x="3976885"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03" name="Freeform 16">
            <a:extLst>
              <a:ext uri="{FF2B5EF4-FFF2-40B4-BE49-F238E27FC236}">
                <a16:creationId xmlns:a16="http://schemas.microsoft.com/office/drawing/2014/main" id="{E1576A12-0FB2-4CBD-BE99-23A5F7737A7A}"/>
              </a:ext>
            </a:extLst>
          </p:cNvPr>
          <p:cNvSpPr>
            <a:spLocks noEditPoints="1"/>
          </p:cNvSpPr>
          <p:nvPr userDrawn="1"/>
        </p:nvSpPr>
        <p:spPr bwMode="auto">
          <a:xfrm>
            <a:off x="4566728"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04" name="Freeform 16">
            <a:extLst>
              <a:ext uri="{FF2B5EF4-FFF2-40B4-BE49-F238E27FC236}">
                <a16:creationId xmlns:a16="http://schemas.microsoft.com/office/drawing/2014/main" id="{8C0A15D0-6A17-4FD0-A785-FA0143955C00}"/>
              </a:ext>
            </a:extLst>
          </p:cNvPr>
          <p:cNvSpPr>
            <a:spLocks noEditPoints="1"/>
          </p:cNvSpPr>
          <p:nvPr userDrawn="1"/>
        </p:nvSpPr>
        <p:spPr bwMode="auto">
          <a:xfrm>
            <a:off x="5156573"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05" name="Freeform 16">
            <a:extLst>
              <a:ext uri="{FF2B5EF4-FFF2-40B4-BE49-F238E27FC236}">
                <a16:creationId xmlns:a16="http://schemas.microsoft.com/office/drawing/2014/main" id="{328B2CAE-8645-444A-B159-A9F3ED4F1ED4}"/>
              </a:ext>
            </a:extLst>
          </p:cNvPr>
          <p:cNvSpPr>
            <a:spLocks noEditPoints="1"/>
          </p:cNvSpPr>
          <p:nvPr userDrawn="1"/>
        </p:nvSpPr>
        <p:spPr bwMode="auto">
          <a:xfrm>
            <a:off x="5746415"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06" name="Freeform 16">
            <a:extLst>
              <a:ext uri="{FF2B5EF4-FFF2-40B4-BE49-F238E27FC236}">
                <a16:creationId xmlns:a16="http://schemas.microsoft.com/office/drawing/2014/main" id="{6233F378-3751-4A5C-951B-376AE3D0787B}"/>
              </a:ext>
            </a:extLst>
          </p:cNvPr>
          <p:cNvSpPr>
            <a:spLocks noEditPoints="1"/>
          </p:cNvSpPr>
          <p:nvPr userDrawn="1"/>
        </p:nvSpPr>
        <p:spPr bwMode="auto">
          <a:xfrm>
            <a:off x="6336258"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07" name="Freeform 16">
            <a:extLst>
              <a:ext uri="{FF2B5EF4-FFF2-40B4-BE49-F238E27FC236}">
                <a16:creationId xmlns:a16="http://schemas.microsoft.com/office/drawing/2014/main" id="{E1D6682B-5647-448C-A56B-3ED0378956E9}"/>
              </a:ext>
            </a:extLst>
          </p:cNvPr>
          <p:cNvSpPr>
            <a:spLocks noEditPoints="1"/>
          </p:cNvSpPr>
          <p:nvPr userDrawn="1"/>
        </p:nvSpPr>
        <p:spPr bwMode="auto">
          <a:xfrm>
            <a:off x="6926103"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08" name="Freeform 16">
            <a:extLst>
              <a:ext uri="{FF2B5EF4-FFF2-40B4-BE49-F238E27FC236}">
                <a16:creationId xmlns:a16="http://schemas.microsoft.com/office/drawing/2014/main" id="{C859A4DD-DCA5-4291-9528-2EE90E56DFDA}"/>
              </a:ext>
            </a:extLst>
          </p:cNvPr>
          <p:cNvSpPr>
            <a:spLocks noEditPoints="1"/>
          </p:cNvSpPr>
          <p:nvPr userDrawn="1"/>
        </p:nvSpPr>
        <p:spPr bwMode="auto">
          <a:xfrm>
            <a:off x="7515945"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09" name="Freeform 16">
            <a:extLst>
              <a:ext uri="{FF2B5EF4-FFF2-40B4-BE49-F238E27FC236}">
                <a16:creationId xmlns:a16="http://schemas.microsoft.com/office/drawing/2014/main" id="{AAF07490-FC7B-45A7-ADFB-145B8DE603B8}"/>
              </a:ext>
            </a:extLst>
          </p:cNvPr>
          <p:cNvSpPr>
            <a:spLocks noEditPoints="1"/>
          </p:cNvSpPr>
          <p:nvPr userDrawn="1"/>
        </p:nvSpPr>
        <p:spPr bwMode="auto">
          <a:xfrm>
            <a:off x="8105788"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10" name="Freeform 16">
            <a:extLst>
              <a:ext uri="{FF2B5EF4-FFF2-40B4-BE49-F238E27FC236}">
                <a16:creationId xmlns:a16="http://schemas.microsoft.com/office/drawing/2014/main" id="{5552387A-D517-4E83-B94F-9D294C853BA8}"/>
              </a:ext>
            </a:extLst>
          </p:cNvPr>
          <p:cNvSpPr>
            <a:spLocks noEditPoints="1"/>
          </p:cNvSpPr>
          <p:nvPr userDrawn="1"/>
        </p:nvSpPr>
        <p:spPr bwMode="auto">
          <a:xfrm>
            <a:off x="8695633"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11" name="Freeform 16">
            <a:extLst>
              <a:ext uri="{FF2B5EF4-FFF2-40B4-BE49-F238E27FC236}">
                <a16:creationId xmlns:a16="http://schemas.microsoft.com/office/drawing/2014/main" id="{5E81EC35-2784-45A8-A852-A4932A578E06}"/>
              </a:ext>
            </a:extLst>
          </p:cNvPr>
          <p:cNvSpPr>
            <a:spLocks noEditPoints="1"/>
          </p:cNvSpPr>
          <p:nvPr userDrawn="1"/>
        </p:nvSpPr>
        <p:spPr bwMode="auto">
          <a:xfrm>
            <a:off x="9285475"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12" name="Freeform 16">
            <a:extLst>
              <a:ext uri="{FF2B5EF4-FFF2-40B4-BE49-F238E27FC236}">
                <a16:creationId xmlns:a16="http://schemas.microsoft.com/office/drawing/2014/main" id="{AB11FBC0-903B-4342-AB5F-3C008450F780}"/>
              </a:ext>
            </a:extLst>
          </p:cNvPr>
          <p:cNvSpPr>
            <a:spLocks noEditPoints="1"/>
          </p:cNvSpPr>
          <p:nvPr userDrawn="1"/>
        </p:nvSpPr>
        <p:spPr bwMode="auto">
          <a:xfrm>
            <a:off x="9875318"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13" name="Freeform 16">
            <a:extLst>
              <a:ext uri="{FF2B5EF4-FFF2-40B4-BE49-F238E27FC236}">
                <a16:creationId xmlns:a16="http://schemas.microsoft.com/office/drawing/2014/main" id="{D8DE1251-816D-4B7C-A13E-DD62A40A1D6D}"/>
              </a:ext>
            </a:extLst>
          </p:cNvPr>
          <p:cNvSpPr>
            <a:spLocks noEditPoints="1"/>
          </p:cNvSpPr>
          <p:nvPr userDrawn="1"/>
        </p:nvSpPr>
        <p:spPr bwMode="auto">
          <a:xfrm>
            <a:off x="10465163"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14" name="Freeform 16">
            <a:extLst>
              <a:ext uri="{FF2B5EF4-FFF2-40B4-BE49-F238E27FC236}">
                <a16:creationId xmlns:a16="http://schemas.microsoft.com/office/drawing/2014/main" id="{A5612BFF-07AF-4721-A0A0-B6142AA9EFA3}"/>
              </a:ext>
            </a:extLst>
          </p:cNvPr>
          <p:cNvSpPr>
            <a:spLocks noEditPoints="1"/>
          </p:cNvSpPr>
          <p:nvPr userDrawn="1"/>
        </p:nvSpPr>
        <p:spPr bwMode="auto">
          <a:xfrm>
            <a:off x="11055005"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15" name="Freeform 16">
            <a:extLst>
              <a:ext uri="{FF2B5EF4-FFF2-40B4-BE49-F238E27FC236}">
                <a16:creationId xmlns:a16="http://schemas.microsoft.com/office/drawing/2014/main" id="{25BA039D-941D-411D-BD5C-2AEC6D7AC882}"/>
              </a:ext>
            </a:extLst>
          </p:cNvPr>
          <p:cNvSpPr>
            <a:spLocks noEditPoints="1"/>
          </p:cNvSpPr>
          <p:nvPr userDrawn="1"/>
        </p:nvSpPr>
        <p:spPr bwMode="auto">
          <a:xfrm>
            <a:off x="11644848"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16" name="Freeform 16">
            <a:extLst>
              <a:ext uri="{FF2B5EF4-FFF2-40B4-BE49-F238E27FC236}">
                <a16:creationId xmlns:a16="http://schemas.microsoft.com/office/drawing/2014/main" id="{7A5D49B0-7AB2-4A44-9C20-9EF04851419C}"/>
              </a:ext>
            </a:extLst>
          </p:cNvPr>
          <p:cNvSpPr>
            <a:spLocks noEditPoints="1"/>
          </p:cNvSpPr>
          <p:nvPr userDrawn="1"/>
        </p:nvSpPr>
        <p:spPr bwMode="auto">
          <a:xfrm>
            <a:off x="12234691"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17" name="Freeform 16">
            <a:extLst>
              <a:ext uri="{FF2B5EF4-FFF2-40B4-BE49-F238E27FC236}">
                <a16:creationId xmlns:a16="http://schemas.microsoft.com/office/drawing/2014/main" id="{07C22FF3-279A-4AFE-90A4-431444C4C561}"/>
              </a:ext>
            </a:extLst>
          </p:cNvPr>
          <p:cNvSpPr>
            <a:spLocks noEditPoints="1"/>
          </p:cNvSpPr>
          <p:nvPr userDrawn="1"/>
        </p:nvSpPr>
        <p:spPr bwMode="auto">
          <a:xfrm>
            <a:off x="12824535"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18" name="Freeform 16">
            <a:extLst>
              <a:ext uri="{FF2B5EF4-FFF2-40B4-BE49-F238E27FC236}">
                <a16:creationId xmlns:a16="http://schemas.microsoft.com/office/drawing/2014/main" id="{0641D790-C0FF-4132-BBF1-9AFFC79582A7}"/>
              </a:ext>
            </a:extLst>
          </p:cNvPr>
          <p:cNvSpPr>
            <a:spLocks noEditPoints="1"/>
          </p:cNvSpPr>
          <p:nvPr userDrawn="1"/>
        </p:nvSpPr>
        <p:spPr bwMode="auto">
          <a:xfrm>
            <a:off x="13414378"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19" name="Freeform 16">
            <a:extLst>
              <a:ext uri="{FF2B5EF4-FFF2-40B4-BE49-F238E27FC236}">
                <a16:creationId xmlns:a16="http://schemas.microsoft.com/office/drawing/2014/main" id="{A8D727BD-5C33-4E2E-9F92-CF239ACFFD53}"/>
              </a:ext>
            </a:extLst>
          </p:cNvPr>
          <p:cNvSpPr>
            <a:spLocks noEditPoints="1"/>
          </p:cNvSpPr>
          <p:nvPr userDrawn="1"/>
        </p:nvSpPr>
        <p:spPr bwMode="auto">
          <a:xfrm>
            <a:off x="14004223"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20" name="Freeform 16">
            <a:extLst>
              <a:ext uri="{FF2B5EF4-FFF2-40B4-BE49-F238E27FC236}">
                <a16:creationId xmlns:a16="http://schemas.microsoft.com/office/drawing/2014/main" id="{473E3E47-A727-470D-A377-06F53353B3F3}"/>
              </a:ext>
            </a:extLst>
          </p:cNvPr>
          <p:cNvSpPr>
            <a:spLocks noEditPoints="1"/>
          </p:cNvSpPr>
          <p:nvPr userDrawn="1"/>
        </p:nvSpPr>
        <p:spPr bwMode="auto">
          <a:xfrm>
            <a:off x="14594065"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21" name="Freeform 16">
            <a:extLst>
              <a:ext uri="{FF2B5EF4-FFF2-40B4-BE49-F238E27FC236}">
                <a16:creationId xmlns:a16="http://schemas.microsoft.com/office/drawing/2014/main" id="{2264AB08-CD8D-44E6-B35C-357770E1F0BC}"/>
              </a:ext>
            </a:extLst>
          </p:cNvPr>
          <p:cNvSpPr>
            <a:spLocks noEditPoints="1"/>
          </p:cNvSpPr>
          <p:nvPr userDrawn="1"/>
        </p:nvSpPr>
        <p:spPr bwMode="auto">
          <a:xfrm>
            <a:off x="15183908"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22" name="Freeform 16">
            <a:extLst>
              <a:ext uri="{FF2B5EF4-FFF2-40B4-BE49-F238E27FC236}">
                <a16:creationId xmlns:a16="http://schemas.microsoft.com/office/drawing/2014/main" id="{A5B09EFE-2172-4C5D-B0D6-C988086BB938}"/>
              </a:ext>
            </a:extLst>
          </p:cNvPr>
          <p:cNvSpPr>
            <a:spLocks noEditPoints="1"/>
          </p:cNvSpPr>
          <p:nvPr userDrawn="1"/>
        </p:nvSpPr>
        <p:spPr bwMode="auto">
          <a:xfrm>
            <a:off x="15773753"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23" name="Freeform 16">
            <a:extLst>
              <a:ext uri="{FF2B5EF4-FFF2-40B4-BE49-F238E27FC236}">
                <a16:creationId xmlns:a16="http://schemas.microsoft.com/office/drawing/2014/main" id="{AA07B2FC-08F9-4AA1-A7CD-E00E3B34D793}"/>
              </a:ext>
            </a:extLst>
          </p:cNvPr>
          <p:cNvSpPr>
            <a:spLocks noEditPoints="1"/>
          </p:cNvSpPr>
          <p:nvPr userDrawn="1"/>
        </p:nvSpPr>
        <p:spPr bwMode="auto">
          <a:xfrm>
            <a:off x="16363595"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24" name="Freeform 16">
            <a:extLst>
              <a:ext uri="{FF2B5EF4-FFF2-40B4-BE49-F238E27FC236}">
                <a16:creationId xmlns:a16="http://schemas.microsoft.com/office/drawing/2014/main" id="{A549FB87-B2E1-45C9-A62F-A96C4CBAB157}"/>
              </a:ext>
            </a:extLst>
          </p:cNvPr>
          <p:cNvSpPr>
            <a:spLocks noEditPoints="1"/>
          </p:cNvSpPr>
          <p:nvPr userDrawn="1"/>
        </p:nvSpPr>
        <p:spPr bwMode="auto">
          <a:xfrm>
            <a:off x="16953438"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25" name="Freeform 16">
            <a:extLst>
              <a:ext uri="{FF2B5EF4-FFF2-40B4-BE49-F238E27FC236}">
                <a16:creationId xmlns:a16="http://schemas.microsoft.com/office/drawing/2014/main" id="{691114DB-DE29-417C-AB27-117EE3738CC5}"/>
              </a:ext>
            </a:extLst>
          </p:cNvPr>
          <p:cNvSpPr>
            <a:spLocks noEditPoints="1"/>
          </p:cNvSpPr>
          <p:nvPr userDrawn="1"/>
        </p:nvSpPr>
        <p:spPr bwMode="auto">
          <a:xfrm>
            <a:off x="17543283"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26" name="Freeform 16">
            <a:extLst>
              <a:ext uri="{FF2B5EF4-FFF2-40B4-BE49-F238E27FC236}">
                <a16:creationId xmlns:a16="http://schemas.microsoft.com/office/drawing/2014/main" id="{58B43AEA-E526-48A4-A750-A4310348BD00}"/>
              </a:ext>
            </a:extLst>
          </p:cNvPr>
          <p:cNvSpPr>
            <a:spLocks noEditPoints="1"/>
          </p:cNvSpPr>
          <p:nvPr userDrawn="1"/>
        </p:nvSpPr>
        <p:spPr bwMode="auto">
          <a:xfrm>
            <a:off x="18133103"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27" name="Freeform 16">
            <a:extLst>
              <a:ext uri="{FF2B5EF4-FFF2-40B4-BE49-F238E27FC236}">
                <a16:creationId xmlns:a16="http://schemas.microsoft.com/office/drawing/2014/main" id="{B4FD852A-EF1B-48F1-A21D-E0E2D10BFA3B}"/>
              </a:ext>
            </a:extLst>
          </p:cNvPr>
          <p:cNvSpPr>
            <a:spLocks noEditPoints="1"/>
          </p:cNvSpPr>
          <p:nvPr userDrawn="1"/>
        </p:nvSpPr>
        <p:spPr bwMode="auto">
          <a:xfrm>
            <a:off x="-152019" y="26114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29" name="Freeform 16">
            <a:extLst>
              <a:ext uri="{FF2B5EF4-FFF2-40B4-BE49-F238E27FC236}">
                <a16:creationId xmlns:a16="http://schemas.microsoft.com/office/drawing/2014/main" id="{F91BA86A-131F-408A-AE93-E52897337CDA}"/>
              </a:ext>
            </a:extLst>
          </p:cNvPr>
          <p:cNvSpPr>
            <a:spLocks noEditPoints="1"/>
          </p:cNvSpPr>
          <p:nvPr userDrawn="1"/>
        </p:nvSpPr>
        <p:spPr bwMode="auto">
          <a:xfrm>
            <a:off x="437825"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30" name="Freeform 16">
            <a:extLst>
              <a:ext uri="{FF2B5EF4-FFF2-40B4-BE49-F238E27FC236}">
                <a16:creationId xmlns:a16="http://schemas.microsoft.com/office/drawing/2014/main" id="{23928123-2D28-4928-B9DB-2EF551A2B02B}"/>
              </a:ext>
            </a:extLst>
          </p:cNvPr>
          <p:cNvSpPr>
            <a:spLocks noEditPoints="1"/>
          </p:cNvSpPr>
          <p:nvPr userDrawn="1"/>
        </p:nvSpPr>
        <p:spPr bwMode="auto">
          <a:xfrm>
            <a:off x="1027668"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31" name="Freeform 16">
            <a:extLst>
              <a:ext uri="{FF2B5EF4-FFF2-40B4-BE49-F238E27FC236}">
                <a16:creationId xmlns:a16="http://schemas.microsoft.com/office/drawing/2014/main" id="{193FE91A-D662-43A6-8F90-98164F369E14}"/>
              </a:ext>
            </a:extLst>
          </p:cNvPr>
          <p:cNvSpPr>
            <a:spLocks noEditPoints="1"/>
          </p:cNvSpPr>
          <p:nvPr userDrawn="1"/>
        </p:nvSpPr>
        <p:spPr bwMode="auto">
          <a:xfrm>
            <a:off x="1617511"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32" name="Freeform 16">
            <a:extLst>
              <a:ext uri="{FF2B5EF4-FFF2-40B4-BE49-F238E27FC236}">
                <a16:creationId xmlns:a16="http://schemas.microsoft.com/office/drawing/2014/main" id="{29073B54-8BE0-414C-AEFF-861B250943D9}"/>
              </a:ext>
            </a:extLst>
          </p:cNvPr>
          <p:cNvSpPr>
            <a:spLocks noEditPoints="1"/>
          </p:cNvSpPr>
          <p:nvPr userDrawn="1"/>
        </p:nvSpPr>
        <p:spPr bwMode="auto">
          <a:xfrm>
            <a:off x="2207355"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33" name="Freeform 16">
            <a:extLst>
              <a:ext uri="{FF2B5EF4-FFF2-40B4-BE49-F238E27FC236}">
                <a16:creationId xmlns:a16="http://schemas.microsoft.com/office/drawing/2014/main" id="{2F1B1442-A1FF-44E0-8A63-78A9E4AE1E18}"/>
              </a:ext>
            </a:extLst>
          </p:cNvPr>
          <p:cNvSpPr>
            <a:spLocks noEditPoints="1"/>
          </p:cNvSpPr>
          <p:nvPr userDrawn="1"/>
        </p:nvSpPr>
        <p:spPr bwMode="auto">
          <a:xfrm>
            <a:off x="2797198"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34" name="Freeform 16">
            <a:extLst>
              <a:ext uri="{FF2B5EF4-FFF2-40B4-BE49-F238E27FC236}">
                <a16:creationId xmlns:a16="http://schemas.microsoft.com/office/drawing/2014/main" id="{4463AC77-2FEA-4F26-B54A-F90D3ED297D0}"/>
              </a:ext>
            </a:extLst>
          </p:cNvPr>
          <p:cNvSpPr>
            <a:spLocks noEditPoints="1"/>
          </p:cNvSpPr>
          <p:nvPr userDrawn="1"/>
        </p:nvSpPr>
        <p:spPr bwMode="auto">
          <a:xfrm>
            <a:off x="3387043"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35" name="Freeform 16">
            <a:extLst>
              <a:ext uri="{FF2B5EF4-FFF2-40B4-BE49-F238E27FC236}">
                <a16:creationId xmlns:a16="http://schemas.microsoft.com/office/drawing/2014/main" id="{96C6DE42-9B60-4A2E-B7BF-B4B4DF6C6972}"/>
              </a:ext>
            </a:extLst>
          </p:cNvPr>
          <p:cNvSpPr>
            <a:spLocks noEditPoints="1"/>
          </p:cNvSpPr>
          <p:nvPr userDrawn="1"/>
        </p:nvSpPr>
        <p:spPr bwMode="auto">
          <a:xfrm>
            <a:off x="3976885"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36" name="Freeform 16">
            <a:extLst>
              <a:ext uri="{FF2B5EF4-FFF2-40B4-BE49-F238E27FC236}">
                <a16:creationId xmlns:a16="http://schemas.microsoft.com/office/drawing/2014/main" id="{DF0AAB2D-2DC8-446D-8D96-9BD486AB3D03}"/>
              </a:ext>
            </a:extLst>
          </p:cNvPr>
          <p:cNvSpPr>
            <a:spLocks noEditPoints="1"/>
          </p:cNvSpPr>
          <p:nvPr userDrawn="1"/>
        </p:nvSpPr>
        <p:spPr bwMode="auto">
          <a:xfrm>
            <a:off x="4566728"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37" name="Freeform 16">
            <a:extLst>
              <a:ext uri="{FF2B5EF4-FFF2-40B4-BE49-F238E27FC236}">
                <a16:creationId xmlns:a16="http://schemas.microsoft.com/office/drawing/2014/main" id="{A659908E-7538-4E1A-8A99-F60961F277D3}"/>
              </a:ext>
            </a:extLst>
          </p:cNvPr>
          <p:cNvSpPr>
            <a:spLocks noEditPoints="1"/>
          </p:cNvSpPr>
          <p:nvPr userDrawn="1"/>
        </p:nvSpPr>
        <p:spPr bwMode="auto">
          <a:xfrm>
            <a:off x="5156573"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38" name="Freeform 16">
            <a:extLst>
              <a:ext uri="{FF2B5EF4-FFF2-40B4-BE49-F238E27FC236}">
                <a16:creationId xmlns:a16="http://schemas.microsoft.com/office/drawing/2014/main" id="{C3B40542-7B84-41D4-9F36-7D46CAF58151}"/>
              </a:ext>
            </a:extLst>
          </p:cNvPr>
          <p:cNvSpPr>
            <a:spLocks noEditPoints="1"/>
          </p:cNvSpPr>
          <p:nvPr userDrawn="1"/>
        </p:nvSpPr>
        <p:spPr bwMode="auto">
          <a:xfrm>
            <a:off x="5746415"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39" name="Freeform 16">
            <a:extLst>
              <a:ext uri="{FF2B5EF4-FFF2-40B4-BE49-F238E27FC236}">
                <a16:creationId xmlns:a16="http://schemas.microsoft.com/office/drawing/2014/main" id="{CCFA716A-058A-4E81-8265-1E94D4B003F5}"/>
              </a:ext>
            </a:extLst>
          </p:cNvPr>
          <p:cNvSpPr>
            <a:spLocks noEditPoints="1"/>
          </p:cNvSpPr>
          <p:nvPr userDrawn="1"/>
        </p:nvSpPr>
        <p:spPr bwMode="auto">
          <a:xfrm>
            <a:off x="6336258"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40" name="Freeform 16">
            <a:extLst>
              <a:ext uri="{FF2B5EF4-FFF2-40B4-BE49-F238E27FC236}">
                <a16:creationId xmlns:a16="http://schemas.microsoft.com/office/drawing/2014/main" id="{2FA55120-4234-4335-8248-10B9C39EE2A6}"/>
              </a:ext>
            </a:extLst>
          </p:cNvPr>
          <p:cNvSpPr>
            <a:spLocks noEditPoints="1"/>
          </p:cNvSpPr>
          <p:nvPr userDrawn="1"/>
        </p:nvSpPr>
        <p:spPr bwMode="auto">
          <a:xfrm>
            <a:off x="6926103"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41" name="Freeform 16">
            <a:extLst>
              <a:ext uri="{FF2B5EF4-FFF2-40B4-BE49-F238E27FC236}">
                <a16:creationId xmlns:a16="http://schemas.microsoft.com/office/drawing/2014/main" id="{04711A2E-A02D-49BA-9135-4D2EF641DD9D}"/>
              </a:ext>
            </a:extLst>
          </p:cNvPr>
          <p:cNvSpPr>
            <a:spLocks noEditPoints="1"/>
          </p:cNvSpPr>
          <p:nvPr userDrawn="1"/>
        </p:nvSpPr>
        <p:spPr bwMode="auto">
          <a:xfrm>
            <a:off x="7515945"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42" name="Freeform 16">
            <a:extLst>
              <a:ext uri="{FF2B5EF4-FFF2-40B4-BE49-F238E27FC236}">
                <a16:creationId xmlns:a16="http://schemas.microsoft.com/office/drawing/2014/main" id="{5BEF29FF-01F6-4626-AD52-35F006F5A60C}"/>
              </a:ext>
            </a:extLst>
          </p:cNvPr>
          <p:cNvSpPr>
            <a:spLocks noEditPoints="1"/>
          </p:cNvSpPr>
          <p:nvPr userDrawn="1"/>
        </p:nvSpPr>
        <p:spPr bwMode="auto">
          <a:xfrm>
            <a:off x="8105788"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43" name="Freeform 16">
            <a:extLst>
              <a:ext uri="{FF2B5EF4-FFF2-40B4-BE49-F238E27FC236}">
                <a16:creationId xmlns:a16="http://schemas.microsoft.com/office/drawing/2014/main" id="{BAF9902A-2D92-4D83-BE31-F88F0977CCFA}"/>
              </a:ext>
            </a:extLst>
          </p:cNvPr>
          <p:cNvSpPr>
            <a:spLocks noEditPoints="1"/>
          </p:cNvSpPr>
          <p:nvPr userDrawn="1"/>
        </p:nvSpPr>
        <p:spPr bwMode="auto">
          <a:xfrm>
            <a:off x="8695633"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44" name="Freeform 16">
            <a:extLst>
              <a:ext uri="{FF2B5EF4-FFF2-40B4-BE49-F238E27FC236}">
                <a16:creationId xmlns:a16="http://schemas.microsoft.com/office/drawing/2014/main" id="{04BEFEF2-0C9C-4F4D-BB78-852DDD858E40}"/>
              </a:ext>
            </a:extLst>
          </p:cNvPr>
          <p:cNvSpPr>
            <a:spLocks noEditPoints="1"/>
          </p:cNvSpPr>
          <p:nvPr userDrawn="1"/>
        </p:nvSpPr>
        <p:spPr bwMode="auto">
          <a:xfrm>
            <a:off x="9285475"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45" name="Freeform 16">
            <a:extLst>
              <a:ext uri="{FF2B5EF4-FFF2-40B4-BE49-F238E27FC236}">
                <a16:creationId xmlns:a16="http://schemas.microsoft.com/office/drawing/2014/main" id="{1BF63304-F94A-4C24-BD5C-7A902CD07FFB}"/>
              </a:ext>
            </a:extLst>
          </p:cNvPr>
          <p:cNvSpPr>
            <a:spLocks noEditPoints="1"/>
          </p:cNvSpPr>
          <p:nvPr userDrawn="1"/>
        </p:nvSpPr>
        <p:spPr bwMode="auto">
          <a:xfrm>
            <a:off x="9875318"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46" name="Freeform 16">
            <a:extLst>
              <a:ext uri="{FF2B5EF4-FFF2-40B4-BE49-F238E27FC236}">
                <a16:creationId xmlns:a16="http://schemas.microsoft.com/office/drawing/2014/main" id="{2AE627D2-23F7-4471-A3B1-1BD4F6E944F9}"/>
              </a:ext>
            </a:extLst>
          </p:cNvPr>
          <p:cNvSpPr>
            <a:spLocks noEditPoints="1"/>
          </p:cNvSpPr>
          <p:nvPr userDrawn="1"/>
        </p:nvSpPr>
        <p:spPr bwMode="auto">
          <a:xfrm>
            <a:off x="10465163"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47" name="Freeform 16">
            <a:extLst>
              <a:ext uri="{FF2B5EF4-FFF2-40B4-BE49-F238E27FC236}">
                <a16:creationId xmlns:a16="http://schemas.microsoft.com/office/drawing/2014/main" id="{46F0E8E0-CAD6-4FFA-AC9D-B51B2A7ABB75}"/>
              </a:ext>
            </a:extLst>
          </p:cNvPr>
          <p:cNvSpPr>
            <a:spLocks noEditPoints="1"/>
          </p:cNvSpPr>
          <p:nvPr userDrawn="1"/>
        </p:nvSpPr>
        <p:spPr bwMode="auto">
          <a:xfrm>
            <a:off x="11055005"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48" name="Freeform 16">
            <a:extLst>
              <a:ext uri="{FF2B5EF4-FFF2-40B4-BE49-F238E27FC236}">
                <a16:creationId xmlns:a16="http://schemas.microsoft.com/office/drawing/2014/main" id="{136758DD-EDEF-4955-AF58-45D7437457B3}"/>
              </a:ext>
            </a:extLst>
          </p:cNvPr>
          <p:cNvSpPr>
            <a:spLocks noEditPoints="1"/>
          </p:cNvSpPr>
          <p:nvPr userDrawn="1"/>
        </p:nvSpPr>
        <p:spPr bwMode="auto">
          <a:xfrm>
            <a:off x="11644848"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49" name="Freeform 16">
            <a:extLst>
              <a:ext uri="{FF2B5EF4-FFF2-40B4-BE49-F238E27FC236}">
                <a16:creationId xmlns:a16="http://schemas.microsoft.com/office/drawing/2014/main" id="{3747A6D3-4BAD-4D78-A3C2-FE13BF3FEAE0}"/>
              </a:ext>
            </a:extLst>
          </p:cNvPr>
          <p:cNvSpPr>
            <a:spLocks noEditPoints="1"/>
          </p:cNvSpPr>
          <p:nvPr userDrawn="1"/>
        </p:nvSpPr>
        <p:spPr bwMode="auto">
          <a:xfrm>
            <a:off x="12234691"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50" name="Freeform 16">
            <a:extLst>
              <a:ext uri="{FF2B5EF4-FFF2-40B4-BE49-F238E27FC236}">
                <a16:creationId xmlns:a16="http://schemas.microsoft.com/office/drawing/2014/main" id="{CFC978BD-1304-44D1-8364-028AFDED5EBC}"/>
              </a:ext>
            </a:extLst>
          </p:cNvPr>
          <p:cNvSpPr>
            <a:spLocks noEditPoints="1"/>
          </p:cNvSpPr>
          <p:nvPr userDrawn="1"/>
        </p:nvSpPr>
        <p:spPr bwMode="auto">
          <a:xfrm>
            <a:off x="12824535"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51" name="Freeform 16">
            <a:extLst>
              <a:ext uri="{FF2B5EF4-FFF2-40B4-BE49-F238E27FC236}">
                <a16:creationId xmlns:a16="http://schemas.microsoft.com/office/drawing/2014/main" id="{1995D305-42E6-4EED-869B-4F210B5BE073}"/>
              </a:ext>
            </a:extLst>
          </p:cNvPr>
          <p:cNvSpPr>
            <a:spLocks noEditPoints="1"/>
          </p:cNvSpPr>
          <p:nvPr userDrawn="1"/>
        </p:nvSpPr>
        <p:spPr bwMode="auto">
          <a:xfrm>
            <a:off x="13414378"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52" name="Freeform 16">
            <a:extLst>
              <a:ext uri="{FF2B5EF4-FFF2-40B4-BE49-F238E27FC236}">
                <a16:creationId xmlns:a16="http://schemas.microsoft.com/office/drawing/2014/main" id="{09B533D5-0E3D-4AB2-A766-74D5385ED387}"/>
              </a:ext>
            </a:extLst>
          </p:cNvPr>
          <p:cNvSpPr>
            <a:spLocks noEditPoints="1"/>
          </p:cNvSpPr>
          <p:nvPr userDrawn="1"/>
        </p:nvSpPr>
        <p:spPr bwMode="auto">
          <a:xfrm>
            <a:off x="14004223"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53" name="Freeform 16">
            <a:extLst>
              <a:ext uri="{FF2B5EF4-FFF2-40B4-BE49-F238E27FC236}">
                <a16:creationId xmlns:a16="http://schemas.microsoft.com/office/drawing/2014/main" id="{A104A0BD-DDD5-44A2-B8FF-C73E63CAEEA0}"/>
              </a:ext>
            </a:extLst>
          </p:cNvPr>
          <p:cNvSpPr>
            <a:spLocks noEditPoints="1"/>
          </p:cNvSpPr>
          <p:nvPr userDrawn="1"/>
        </p:nvSpPr>
        <p:spPr bwMode="auto">
          <a:xfrm>
            <a:off x="14594065"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54" name="Freeform 16">
            <a:extLst>
              <a:ext uri="{FF2B5EF4-FFF2-40B4-BE49-F238E27FC236}">
                <a16:creationId xmlns:a16="http://schemas.microsoft.com/office/drawing/2014/main" id="{04791C58-6AFF-4390-BA78-440478FE9533}"/>
              </a:ext>
            </a:extLst>
          </p:cNvPr>
          <p:cNvSpPr>
            <a:spLocks noEditPoints="1"/>
          </p:cNvSpPr>
          <p:nvPr userDrawn="1"/>
        </p:nvSpPr>
        <p:spPr bwMode="auto">
          <a:xfrm>
            <a:off x="15183908"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55" name="Freeform 16">
            <a:extLst>
              <a:ext uri="{FF2B5EF4-FFF2-40B4-BE49-F238E27FC236}">
                <a16:creationId xmlns:a16="http://schemas.microsoft.com/office/drawing/2014/main" id="{D1F4141C-434F-416E-8930-073EED19969D}"/>
              </a:ext>
            </a:extLst>
          </p:cNvPr>
          <p:cNvSpPr>
            <a:spLocks noEditPoints="1"/>
          </p:cNvSpPr>
          <p:nvPr userDrawn="1"/>
        </p:nvSpPr>
        <p:spPr bwMode="auto">
          <a:xfrm>
            <a:off x="15773753"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56" name="Freeform 16">
            <a:extLst>
              <a:ext uri="{FF2B5EF4-FFF2-40B4-BE49-F238E27FC236}">
                <a16:creationId xmlns:a16="http://schemas.microsoft.com/office/drawing/2014/main" id="{D684D7A7-575F-4E4B-B5F7-9494E13CE1C4}"/>
              </a:ext>
            </a:extLst>
          </p:cNvPr>
          <p:cNvSpPr>
            <a:spLocks noEditPoints="1"/>
          </p:cNvSpPr>
          <p:nvPr userDrawn="1"/>
        </p:nvSpPr>
        <p:spPr bwMode="auto">
          <a:xfrm>
            <a:off x="16363595"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57" name="Freeform 16">
            <a:extLst>
              <a:ext uri="{FF2B5EF4-FFF2-40B4-BE49-F238E27FC236}">
                <a16:creationId xmlns:a16="http://schemas.microsoft.com/office/drawing/2014/main" id="{0B0F4412-7F70-4856-94F3-E9AA78C19F7F}"/>
              </a:ext>
            </a:extLst>
          </p:cNvPr>
          <p:cNvSpPr>
            <a:spLocks noEditPoints="1"/>
          </p:cNvSpPr>
          <p:nvPr userDrawn="1"/>
        </p:nvSpPr>
        <p:spPr bwMode="auto">
          <a:xfrm>
            <a:off x="16953438"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58" name="Freeform 16">
            <a:extLst>
              <a:ext uri="{FF2B5EF4-FFF2-40B4-BE49-F238E27FC236}">
                <a16:creationId xmlns:a16="http://schemas.microsoft.com/office/drawing/2014/main" id="{764A4525-98B5-4414-8B8C-04F6E2770DF5}"/>
              </a:ext>
            </a:extLst>
          </p:cNvPr>
          <p:cNvSpPr>
            <a:spLocks noEditPoints="1"/>
          </p:cNvSpPr>
          <p:nvPr userDrawn="1"/>
        </p:nvSpPr>
        <p:spPr bwMode="auto">
          <a:xfrm>
            <a:off x="17543283"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59" name="Freeform 16">
            <a:extLst>
              <a:ext uri="{FF2B5EF4-FFF2-40B4-BE49-F238E27FC236}">
                <a16:creationId xmlns:a16="http://schemas.microsoft.com/office/drawing/2014/main" id="{76FD93E4-D0C5-4C18-86BC-1BB5C7A9EE86}"/>
              </a:ext>
            </a:extLst>
          </p:cNvPr>
          <p:cNvSpPr>
            <a:spLocks noEditPoints="1"/>
          </p:cNvSpPr>
          <p:nvPr userDrawn="1"/>
        </p:nvSpPr>
        <p:spPr bwMode="auto">
          <a:xfrm>
            <a:off x="18133103"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60" name="Freeform 16">
            <a:extLst>
              <a:ext uri="{FF2B5EF4-FFF2-40B4-BE49-F238E27FC236}">
                <a16:creationId xmlns:a16="http://schemas.microsoft.com/office/drawing/2014/main" id="{B4C4F23D-C7F2-45D6-9E74-029BBD0E534F}"/>
              </a:ext>
            </a:extLst>
          </p:cNvPr>
          <p:cNvSpPr>
            <a:spLocks noEditPoints="1"/>
          </p:cNvSpPr>
          <p:nvPr userDrawn="1"/>
        </p:nvSpPr>
        <p:spPr bwMode="auto">
          <a:xfrm>
            <a:off x="-152019" y="395158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62" name="Freeform 16">
            <a:extLst>
              <a:ext uri="{FF2B5EF4-FFF2-40B4-BE49-F238E27FC236}">
                <a16:creationId xmlns:a16="http://schemas.microsoft.com/office/drawing/2014/main" id="{0101C939-96D4-4D90-9CF5-10CA6700229F}"/>
              </a:ext>
            </a:extLst>
          </p:cNvPr>
          <p:cNvSpPr>
            <a:spLocks noEditPoints="1"/>
          </p:cNvSpPr>
          <p:nvPr userDrawn="1"/>
        </p:nvSpPr>
        <p:spPr bwMode="auto">
          <a:xfrm>
            <a:off x="437825"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63" name="Freeform 16">
            <a:extLst>
              <a:ext uri="{FF2B5EF4-FFF2-40B4-BE49-F238E27FC236}">
                <a16:creationId xmlns:a16="http://schemas.microsoft.com/office/drawing/2014/main" id="{495D469A-98E7-475F-85DC-D4BE8F4D2E0C}"/>
              </a:ext>
            </a:extLst>
          </p:cNvPr>
          <p:cNvSpPr>
            <a:spLocks noEditPoints="1"/>
          </p:cNvSpPr>
          <p:nvPr userDrawn="1"/>
        </p:nvSpPr>
        <p:spPr bwMode="auto">
          <a:xfrm>
            <a:off x="1027668"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64" name="Freeform 16">
            <a:extLst>
              <a:ext uri="{FF2B5EF4-FFF2-40B4-BE49-F238E27FC236}">
                <a16:creationId xmlns:a16="http://schemas.microsoft.com/office/drawing/2014/main" id="{79B21BC5-F9FD-4742-9513-91A1D2632CC9}"/>
              </a:ext>
            </a:extLst>
          </p:cNvPr>
          <p:cNvSpPr>
            <a:spLocks noEditPoints="1"/>
          </p:cNvSpPr>
          <p:nvPr userDrawn="1"/>
        </p:nvSpPr>
        <p:spPr bwMode="auto">
          <a:xfrm>
            <a:off x="1617511"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65" name="Freeform 16">
            <a:extLst>
              <a:ext uri="{FF2B5EF4-FFF2-40B4-BE49-F238E27FC236}">
                <a16:creationId xmlns:a16="http://schemas.microsoft.com/office/drawing/2014/main" id="{0376DFA8-1C5C-43BB-9A39-8FC1D255D429}"/>
              </a:ext>
            </a:extLst>
          </p:cNvPr>
          <p:cNvSpPr>
            <a:spLocks noEditPoints="1"/>
          </p:cNvSpPr>
          <p:nvPr userDrawn="1"/>
        </p:nvSpPr>
        <p:spPr bwMode="auto">
          <a:xfrm>
            <a:off x="2207355"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66" name="Freeform 16">
            <a:extLst>
              <a:ext uri="{FF2B5EF4-FFF2-40B4-BE49-F238E27FC236}">
                <a16:creationId xmlns:a16="http://schemas.microsoft.com/office/drawing/2014/main" id="{8255CFFB-AB77-411D-ACC3-822FAE23C019}"/>
              </a:ext>
            </a:extLst>
          </p:cNvPr>
          <p:cNvSpPr>
            <a:spLocks noEditPoints="1"/>
          </p:cNvSpPr>
          <p:nvPr userDrawn="1"/>
        </p:nvSpPr>
        <p:spPr bwMode="auto">
          <a:xfrm>
            <a:off x="2797198"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67" name="Freeform 16">
            <a:extLst>
              <a:ext uri="{FF2B5EF4-FFF2-40B4-BE49-F238E27FC236}">
                <a16:creationId xmlns:a16="http://schemas.microsoft.com/office/drawing/2014/main" id="{6933DD34-8BA1-4B85-9D8F-448E0A188661}"/>
              </a:ext>
            </a:extLst>
          </p:cNvPr>
          <p:cNvSpPr>
            <a:spLocks noEditPoints="1"/>
          </p:cNvSpPr>
          <p:nvPr userDrawn="1"/>
        </p:nvSpPr>
        <p:spPr bwMode="auto">
          <a:xfrm>
            <a:off x="3387043"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68" name="Freeform 16">
            <a:extLst>
              <a:ext uri="{FF2B5EF4-FFF2-40B4-BE49-F238E27FC236}">
                <a16:creationId xmlns:a16="http://schemas.microsoft.com/office/drawing/2014/main" id="{63DA6399-4930-4549-BB2C-BA434F493A61}"/>
              </a:ext>
            </a:extLst>
          </p:cNvPr>
          <p:cNvSpPr>
            <a:spLocks noEditPoints="1"/>
          </p:cNvSpPr>
          <p:nvPr userDrawn="1"/>
        </p:nvSpPr>
        <p:spPr bwMode="auto">
          <a:xfrm>
            <a:off x="3976885"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69" name="Freeform 16">
            <a:extLst>
              <a:ext uri="{FF2B5EF4-FFF2-40B4-BE49-F238E27FC236}">
                <a16:creationId xmlns:a16="http://schemas.microsoft.com/office/drawing/2014/main" id="{C3B539C1-A63E-4D4C-B37C-2CA3C5E99E44}"/>
              </a:ext>
            </a:extLst>
          </p:cNvPr>
          <p:cNvSpPr>
            <a:spLocks noEditPoints="1"/>
          </p:cNvSpPr>
          <p:nvPr userDrawn="1"/>
        </p:nvSpPr>
        <p:spPr bwMode="auto">
          <a:xfrm>
            <a:off x="4566728"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70" name="Freeform 16">
            <a:extLst>
              <a:ext uri="{FF2B5EF4-FFF2-40B4-BE49-F238E27FC236}">
                <a16:creationId xmlns:a16="http://schemas.microsoft.com/office/drawing/2014/main" id="{688E9E10-FA60-4624-8C24-B6F13F5E1C3D}"/>
              </a:ext>
            </a:extLst>
          </p:cNvPr>
          <p:cNvSpPr>
            <a:spLocks noEditPoints="1"/>
          </p:cNvSpPr>
          <p:nvPr userDrawn="1"/>
        </p:nvSpPr>
        <p:spPr bwMode="auto">
          <a:xfrm>
            <a:off x="5156573"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71" name="Freeform 16">
            <a:extLst>
              <a:ext uri="{FF2B5EF4-FFF2-40B4-BE49-F238E27FC236}">
                <a16:creationId xmlns:a16="http://schemas.microsoft.com/office/drawing/2014/main" id="{D071760E-47EF-43E2-8F27-4BCB638D33EB}"/>
              </a:ext>
            </a:extLst>
          </p:cNvPr>
          <p:cNvSpPr>
            <a:spLocks noEditPoints="1"/>
          </p:cNvSpPr>
          <p:nvPr userDrawn="1"/>
        </p:nvSpPr>
        <p:spPr bwMode="auto">
          <a:xfrm>
            <a:off x="5746415"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72" name="Freeform 16">
            <a:extLst>
              <a:ext uri="{FF2B5EF4-FFF2-40B4-BE49-F238E27FC236}">
                <a16:creationId xmlns:a16="http://schemas.microsoft.com/office/drawing/2014/main" id="{BE50D473-17ED-4C2F-A1A9-1E05D3D08491}"/>
              </a:ext>
            </a:extLst>
          </p:cNvPr>
          <p:cNvSpPr>
            <a:spLocks noEditPoints="1"/>
          </p:cNvSpPr>
          <p:nvPr userDrawn="1"/>
        </p:nvSpPr>
        <p:spPr bwMode="auto">
          <a:xfrm>
            <a:off x="6336258"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73" name="Freeform 16">
            <a:extLst>
              <a:ext uri="{FF2B5EF4-FFF2-40B4-BE49-F238E27FC236}">
                <a16:creationId xmlns:a16="http://schemas.microsoft.com/office/drawing/2014/main" id="{7D9FF27E-EB79-4C54-A559-30D0D400F80F}"/>
              </a:ext>
            </a:extLst>
          </p:cNvPr>
          <p:cNvSpPr>
            <a:spLocks noEditPoints="1"/>
          </p:cNvSpPr>
          <p:nvPr userDrawn="1"/>
        </p:nvSpPr>
        <p:spPr bwMode="auto">
          <a:xfrm>
            <a:off x="6926103"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74" name="Freeform 16">
            <a:extLst>
              <a:ext uri="{FF2B5EF4-FFF2-40B4-BE49-F238E27FC236}">
                <a16:creationId xmlns:a16="http://schemas.microsoft.com/office/drawing/2014/main" id="{3220DD17-24DA-47A7-98C5-5FDF9A2AAE1F}"/>
              </a:ext>
            </a:extLst>
          </p:cNvPr>
          <p:cNvSpPr>
            <a:spLocks noEditPoints="1"/>
          </p:cNvSpPr>
          <p:nvPr userDrawn="1"/>
        </p:nvSpPr>
        <p:spPr bwMode="auto">
          <a:xfrm>
            <a:off x="7515945"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75" name="Freeform 16">
            <a:extLst>
              <a:ext uri="{FF2B5EF4-FFF2-40B4-BE49-F238E27FC236}">
                <a16:creationId xmlns:a16="http://schemas.microsoft.com/office/drawing/2014/main" id="{E603AA88-4A8F-49C0-B001-994B8614D335}"/>
              </a:ext>
            </a:extLst>
          </p:cNvPr>
          <p:cNvSpPr>
            <a:spLocks noEditPoints="1"/>
          </p:cNvSpPr>
          <p:nvPr userDrawn="1"/>
        </p:nvSpPr>
        <p:spPr bwMode="auto">
          <a:xfrm>
            <a:off x="8105788"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76" name="Freeform 16">
            <a:extLst>
              <a:ext uri="{FF2B5EF4-FFF2-40B4-BE49-F238E27FC236}">
                <a16:creationId xmlns:a16="http://schemas.microsoft.com/office/drawing/2014/main" id="{B418C81B-3C21-43A4-9AC6-ACD549A976FC}"/>
              </a:ext>
            </a:extLst>
          </p:cNvPr>
          <p:cNvSpPr>
            <a:spLocks noEditPoints="1"/>
          </p:cNvSpPr>
          <p:nvPr userDrawn="1"/>
        </p:nvSpPr>
        <p:spPr bwMode="auto">
          <a:xfrm>
            <a:off x="8695633"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77" name="Freeform 16">
            <a:extLst>
              <a:ext uri="{FF2B5EF4-FFF2-40B4-BE49-F238E27FC236}">
                <a16:creationId xmlns:a16="http://schemas.microsoft.com/office/drawing/2014/main" id="{7AE27953-444A-4861-9178-C868BFF7246C}"/>
              </a:ext>
            </a:extLst>
          </p:cNvPr>
          <p:cNvSpPr>
            <a:spLocks noEditPoints="1"/>
          </p:cNvSpPr>
          <p:nvPr userDrawn="1"/>
        </p:nvSpPr>
        <p:spPr bwMode="auto">
          <a:xfrm>
            <a:off x="9285475"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78" name="Freeform 16">
            <a:extLst>
              <a:ext uri="{FF2B5EF4-FFF2-40B4-BE49-F238E27FC236}">
                <a16:creationId xmlns:a16="http://schemas.microsoft.com/office/drawing/2014/main" id="{7CEB0048-5CD9-43C5-AB7B-0B433371B56A}"/>
              </a:ext>
            </a:extLst>
          </p:cNvPr>
          <p:cNvSpPr>
            <a:spLocks noEditPoints="1"/>
          </p:cNvSpPr>
          <p:nvPr userDrawn="1"/>
        </p:nvSpPr>
        <p:spPr bwMode="auto">
          <a:xfrm>
            <a:off x="9875318"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79" name="Freeform 16">
            <a:extLst>
              <a:ext uri="{FF2B5EF4-FFF2-40B4-BE49-F238E27FC236}">
                <a16:creationId xmlns:a16="http://schemas.microsoft.com/office/drawing/2014/main" id="{7CB38675-A7E0-4545-BDAE-77DD80ED685E}"/>
              </a:ext>
            </a:extLst>
          </p:cNvPr>
          <p:cNvSpPr>
            <a:spLocks noEditPoints="1"/>
          </p:cNvSpPr>
          <p:nvPr userDrawn="1"/>
        </p:nvSpPr>
        <p:spPr bwMode="auto">
          <a:xfrm>
            <a:off x="10465163"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80" name="Freeform 16">
            <a:extLst>
              <a:ext uri="{FF2B5EF4-FFF2-40B4-BE49-F238E27FC236}">
                <a16:creationId xmlns:a16="http://schemas.microsoft.com/office/drawing/2014/main" id="{08FCB6D8-6777-40D2-BC49-15AC87A1DCE3}"/>
              </a:ext>
            </a:extLst>
          </p:cNvPr>
          <p:cNvSpPr>
            <a:spLocks noEditPoints="1"/>
          </p:cNvSpPr>
          <p:nvPr userDrawn="1"/>
        </p:nvSpPr>
        <p:spPr bwMode="auto">
          <a:xfrm>
            <a:off x="11055005"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81" name="Freeform 16">
            <a:extLst>
              <a:ext uri="{FF2B5EF4-FFF2-40B4-BE49-F238E27FC236}">
                <a16:creationId xmlns:a16="http://schemas.microsoft.com/office/drawing/2014/main" id="{4B2EECE6-48B7-4765-B205-66FC909862C5}"/>
              </a:ext>
            </a:extLst>
          </p:cNvPr>
          <p:cNvSpPr>
            <a:spLocks noEditPoints="1"/>
          </p:cNvSpPr>
          <p:nvPr userDrawn="1"/>
        </p:nvSpPr>
        <p:spPr bwMode="auto">
          <a:xfrm>
            <a:off x="11644848"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82" name="Freeform 16">
            <a:extLst>
              <a:ext uri="{FF2B5EF4-FFF2-40B4-BE49-F238E27FC236}">
                <a16:creationId xmlns:a16="http://schemas.microsoft.com/office/drawing/2014/main" id="{B1CF876F-685B-4C02-9DCB-53F6721277CD}"/>
              </a:ext>
            </a:extLst>
          </p:cNvPr>
          <p:cNvSpPr>
            <a:spLocks noEditPoints="1"/>
          </p:cNvSpPr>
          <p:nvPr userDrawn="1"/>
        </p:nvSpPr>
        <p:spPr bwMode="auto">
          <a:xfrm>
            <a:off x="12234691"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83" name="Freeform 16">
            <a:extLst>
              <a:ext uri="{FF2B5EF4-FFF2-40B4-BE49-F238E27FC236}">
                <a16:creationId xmlns:a16="http://schemas.microsoft.com/office/drawing/2014/main" id="{F4EB7169-8D91-45CF-9D80-030B4F2D8834}"/>
              </a:ext>
            </a:extLst>
          </p:cNvPr>
          <p:cNvSpPr>
            <a:spLocks noEditPoints="1"/>
          </p:cNvSpPr>
          <p:nvPr userDrawn="1"/>
        </p:nvSpPr>
        <p:spPr bwMode="auto">
          <a:xfrm>
            <a:off x="12824535"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84" name="Freeform 16">
            <a:extLst>
              <a:ext uri="{FF2B5EF4-FFF2-40B4-BE49-F238E27FC236}">
                <a16:creationId xmlns:a16="http://schemas.microsoft.com/office/drawing/2014/main" id="{868BAA94-A3F7-48DB-847D-1AFDB22744C7}"/>
              </a:ext>
            </a:extLst>
          </p:cNvPr>
          <p:cNvSpPr>
            <a:spLocks noEditPoints="1"/>
          </p:cNvSpPr>
          <p:nvPr userDrawn="1"/>
        </p:nvSpPr>
        <p:spPr bwMode="auto">
          <a:xfrm>
            <a:off x="13414378"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85" name="Freeform 16">
            <a:extLst>
              <a:ext uri="{FF2B5EF4-FFF2-40B4-BE49-F238E27FC236}">
                <a16:creationId xmlns:a16="http://schemas.microsoft.com/office/drawing/2014/main" id="{7FC2181D-84CE-4179-BA81-603B81B3874C}"/>
              </a:ext>
            </a:extLst>
          </p:cNvPr>
          <p:cNvSpPr>
            <a:spLocks noEditPoints="1"/>
          </p:cNvSpPr>
          <p:nvPr userDrawn="1"/>
        </p:nvSpPr>
        <p:spPr bwMode="auto">
          <a:xfrm>
            <a:off x="14004223"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86" name="Freeform 16">
            <a:extLst>
              <a:ext uri="{FF2B5EF4-FFF2-40B4-BE49-F238E27FC236}">
                <a16:creationId xmlns:a16="http://schemas.microsoft.com/office/drawing/2014/main" id="{069950AF-8656-4690-8717-063C4323780D}"/>
              </a:ext>
            </a:extLst>
          </p:cNvPr>
          <p:cNvSpPr>
            <a:spLocks noEditPoints="1"/>
          </p:cNvSpPr>
          <p:nvPr userDrawn="1"/>
        </p:nvSpPr>
        <p:spPr bwMode="auto">
          <a:xfrm>
            <a:off x="14594065"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87" name="Freeform 16">
            <a:extLst>
              <a:ext uri="{FF2B5EF4-FFF2-40B4-BE49-F238E27FC236}">
                <a16:creationId xmlns:a16="http://schemas.microsoft.com/office/drawing/2014/main" id="{4CC09556-7B92-4FA1-B3BE-BF83067E4536}"/>
              </a:ext>
            </a:extLst>
          </p:cNvPr>
          <p:cNvSpPr>
            <a:spLocks noEditPoints="1"/>
          </p:cNvSpPr>
          <p:nvPr userDrawn="1"/>
        </p:nvSpPr>
        <p:spPr bwMode="auto">
          <a:xfrm>
            <a:off x="15183908"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88" name="Freeform 16">
            <a:extLst>
              <a:ext uri="{FF2B5EF4-FFF2-40B4-BE49-F238E27FC236}">
                <a16:creationId xmlns:a16="http://schemas.microsoft.com/office/drawing/2014/main" id="{17A18C15-0779-4630-A838-BCEB70E24DAE}"/>
              </a:ext>
            </a:extLst>
          </p:cNvPr>
          <p:cNvSpPr>
            <a:spLocks noEditPoints="1"/>
          </p:cNvSpPr>
          <p:nvPr userDrawn="1"/>
        </p:nvSpPr>
        <p:spPr bwMode="auto">
          <a:xfrm>
            <a:off x="15773753"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89" name="Freeform 16">
            <a:extLst>
              <a:ext uri="{FF2B5EF4-FFF2-40B4-BE49-F238E27FC236}">
                <a16:creationId xmlns:a16="http://schemas.microsoft.com/office/drawing/2014/main" id="{A1B9E014-A4D0-4607-9D0E-0DCA38CE0AA9}"/>
              </a:ext>
            </a:extLst>
          </p:cNvPr>
          <p:cNvSpPr>
            <a:spLocks noEditPoints="1"/>
          </p:cNvSpPr>
          <p:nvPr userDrawn="1"/>
        </p:nvSpPr>
        <p:spPr bwMode="auto">
          <a:xfrm>
            <a:off x="16363595"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90" name="Freeform 16">
            <a:extLst>
              <a:ext uri="{FF2B5EF4-FFF2-40B4-BE49-F238E27FC236}">
                <a16:creationId xmlns:a16="http://schemas.microsoft.com/office/drawing/2014/main" id="{833B16C0-7C26-448E-AED7-EF6DE1F93482}"/>
              </a:ext>
            </a:extLst>
          </p:cNvPr>
          <p:cNvSpPr>
            <a:spLocks noEditPoints="1"/>
          </p:cNvSpPr>
          <p:nvPr userDrawn="1"/>
        </p:nvSpPr>
        <p:spPr bwMode="auto">
          <a:xfrm>
            <a:off x="16953438"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91" name="Freeform 16">
            <a:extLst>
              <a:ext uri="{FF2B5EF4-FFF2-40B4-BE49-F238E27FC236}">
                <a16:creationId xmlns:a16="http://schemas.microsoft.com/office/drawing/2014/main" id="{6DAD4CA2-E84E-4B1F-9097-C9E28FE76F9F}"/>
              </a:ext>
            </a:extLst>
          </p:cNvPr>
          <p:cNvSpPr>
            <a:spLocks noEditPoints="1"/>
          </p:cNvSpPr>
          <p:nvPr userDrawn="1"/>
        </p:nvSpPr>
        <p:spPr bwMode="auto">
          <a:xfrm>
            <a:off x="17543283"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92" name="Freeform 16">
            <a:extLst>
              <a:ext uri="{FF2B5EF4-FFF2-40B4-BE49-F238E27FC236}">
                <a16:creationId xmlns:a16="http://schemas.microsoft.com/office/drawing/2014/main" id="{057868E8-DB32-4A85-A6A2-EFAF5C39A1A5}"/>
              </a:ext>
            </a:extLst>
          </p:cNvPr>
          <p:cNvSpPr>
            <a:spLocks noEditPoints="1"/>
          </p:cNvSpPr>
          <p:nvPr userDrawn="1"/>
        </p:nvSpPr>
        <p:spPr bwMode="auto">
          <a:xfrm>
            <a:off x="18133103"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93" name="Freeform 16">
            <a:extLst>
              <a:ext uri="{FF2B5EF4-FFF2-40B4-BE49-F238E27FC236}">
                <a16:creationId xmlns:a16="http://schemas.microsoft.com/office/drawing/2014/main" id="{35ECD271-31FC-46D2-ACA0-9BB3DBD1A118}"/>
              </a:ext>
            </a:extLst>
          </p:cNvPr>
          <p:cNvSpPr>
            <a:spLocks noEditPoints="1"/>
          </p:cNvSpPr>
          <p:nvPr userDrawn="1"/>
        </p:nvSpPr>
        <p:spPr bwMode="auto">
          <a:xfrm>
            <a:off x="-152019" y="529171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95" name="Freeform 16">
            <a:extLst>
              <a:ext uri="{FF2B5EF4-FFF2-40B4-BE49-F238E27FC236}">
                <a16:creationId xmlns:a16="http://schemas.microsoft.com/office/drawing/2014/main" id="{BBB72BCD-DAF4-4344-916A-5DA81BA449B6}"/>
              </a:ext>
            </a:extLst>
          </p:cNvPr>
          <p:cNvSpPr>
            <a:spLocks noEditPoints="1"/>
          </p:cNvSpPr>
          <p:nvPr userDrawn="1"/>
        </p:nvSpPr>
        <p:spPr bwMode="auto">
          <a:xfrm>
            <a:off x="437825"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96" name="Freeform 16">
            <a:extLst>
              <a:ext uri="{FF2B5EF4-FFF2-40B4-BE49-F238E27FC236}">
                <a16:creationId xmlns:a16="http://schemas.microsoft.com/office/drawing/2014/main" id="{6CB1B749-3E46-482D-A14D-863D5E49F290}"/>
              </a:ext>
            </a:extLst>
          </p:cNvPr>
          <p:cNvSpPr>
            <a:spLocks noEditPoints="1"/>
          </p:cNvSpPr>
          <p:nvPr userDrawn="1"/>
        </p:nvSpPr>
        <p:spPr bwMode="auto">
          <a:xfrm>
            <a:off x="1027668"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97" name="Freeform 16">
            <a:extLst>
              <a:ext uri="{FF2B5EF4-FFF2-40B4-BE49-F238E27FC236}">
                <a16:creationId xmlns:a16="http://schemas.microsoft.com/office/drawing/2014/main" id="{2E2CCE39-9449-47AA-AB7C-0B4C76FB3125}"/>
              </a:ext>
            </a:extLst>
          </p:cNvPr>
          <p:cNvSpPr>
            <a:spLocks noEditPoints="1"/>
          </p:cNvSpPr>
          <p:nvPr userDrawn="1"/>
        </p:nvSpPr>
        <p:spPr bwMode="auto">
          <a:xfrm>
            <a:off x="1617511"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98" name="Freeform 16">
            <a:extLst>
              <a:ext uri="{FF2B5EF4-FFF2-40B4-BE49-F238E27FC236}">
                <a16:creationId xmlns:a16="http://schemas.microsoft.com/office/drawing/2014/main" id="{5596C45B-21E6-47CB-9885-91204A7826CB}"/>
              </a:ext>
            </a:extLst>
          </p:cNvPr>
          <p:cNvSpPr>
            <a:spLocks noEditPoints="1"/>
          </p:cNvSpPr>
          <p:nvPr userDrawn="1"/>
        </p:nvSpPr>
        <p:spPr bwMode="auto">
          <a:xfrm>
            <a:off x="2207355"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199" name="Freeform 16">
            <a:extLst>
              <a:ext uri="{FF2B5EF4-FFF2-40B4-BE49-F238E27FC236}">
                <a16:creationId xmlns:a16="http://schemas.microsoft.com/office/drawing/2014/main" id="{7C820C14-0439-4ED8-BD42-B8FCFA25F40A}"/>
              </a:ext>
            </a:extLst>
          </p:cNvPr>
          <p:cNvSpPr>
            <a:spLocks noEditPoints="1"/>
          </p:cNvSpPr>
          <p:nvPr userDrawn="1"/>
        </p:nvSpPr>
        <p:spPr bwMode="auto">
          <a:xfrm>
            <a:off x="2797198"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00" name="Freeform 16">
            <a:extLst>
              <a:ext uri="{FF2B5EF4-FFF2-40B4-BE49-F238E27FC236}">
                <a16:creationId xmlns:a16="http://schemas.microsoft.com/office/drawing/2014/main" id="{1C27F14E-612C-45D9-A73F-60DE5A942533}"/>
              </a:ext>
            </a:extLst>
          </p:cNvPr>
          <p:cNvSpPr>
            <a:spLocks noEditPoints="1"/>
          </p:cNvSpPr>
          <p:nvPr userDrawn="1"/>
        </p:nvSpPr>
        <p:spPr bwMode="auto">
          <a:xfrm>
            <a:off x="3387043"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01" name="Freeform 16">
            <a:extLst>
              <a:ext uri="{FF2B5EF4-FFF2-40B4-BE49-F238E27FC236}">
                <a16:creationId xmlns:a16="http://schemas.microsoft.com/office/drawing/2014/main" id="{565E2444-96F6-4D15-B8BD-C6B7259EE799}"/>
              </a:ext>
            </a:extLst>
          </p:cNvPr>
          <p:cNvSpPr>
            <a:spLocks noEditPoints="1"/>
          </p:cNvSpPr>
          <p:nvPr userDrawn="1"/>
        </p:nvSpPr>
        <p:spPr bwMode="auto">
          <a:xfrm>
            <a:off x="3976885"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02" name="Freeform 16">
            <a:extLst>
              <a:ext uri="{FF2B5EF4-FFF2-40B4-BE49-F238E27FC236}">
                <a16:creationId xmlns:a16="http://schemas.microsoft.com/office/drawing/2014/main" id="{218A6899-9406-4E3C-8A0C-38E842AAF93C}"/>
              </a:ext>
            </a:extLst>
          </p:cNvPr>
          <p:cNvSpPr>
            <a:spLocks noEditPoints="1"/>
          </p:cNvSpPr>
          <p:nvPr userDrawn="1"/>
        </p:nvSpPr>
        <p:spPr bwMode="auto">
          <a:xfrm>
            <a:off x="4566728"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03" name="Freeform 16">
            <a:extLst>
              <a:ext uri="{FF2B5EF4-FFF2-40B4-BE49-F238E27FC236}">
                <a16:creationId xmlns:a16="http://schemas.microsoft.com/office/drawing/2014/main" id="{FD68C160-066B-4F96-8C8A-4728DFC40297}"/>
              </a:ext>
            </a:extLst>
          </p:cNvPr>
          <p:cNvSpPr>
            <a:spLocks noEditPoints="1"/>
          </p:cNvSpPr>
          <p:nvPr userDrawn="1"/>
        </p:nvSpPr>
        <p:spPr bwMode="auto">
          <a:xfrm>
            <a:off x="5156573"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04" name="Freeform 16">
            <a:extLst>
              <a:ext uri="{FF2B5EF4-FFF2-40B4-BE49-F238E27FC236}">
                <a16:creationId xmlns:a16="http://schemas.microsoft.com/office/drawing/2014/main" id="{44357746-6FE5-4CD8-A6CC-DB5F807BAA3F}"/>
              </a:ext>
            </a:extLst>
          </p:cNvPr>
          <p:cNvSpPr>
            <a:spLocks noEditPoints="1"/>
          </p:cNvSpPr>
          <p:nvPr userDrawn="1"/>
        </p:nvSpPr>
        <p:spPr bwMode="auto">
          <a:xfrm>
            <a:off x="5746415"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05" name="Freeform 16">
            <a:extLst>
              <a:ext uri="{FF2B5EF4-FFF2-40B4-BE49-F238E27FC236}">
                <a16:creationId xmlns:a16="http://schemas.microsoft.com/office/drawing/2014/main" id="{63802063-B7A1-47E1-AE76-C7FACA49A507}"/>
              </a:ext>
            </a:extLst>
          </p:cNvPr>
          <p:cNvSpPr>
            <a:spLocks noEditPoints="1"/>
          </p:cNvSpPr>
          <p:nvPr userDrawn="1"/>
        </p:nvSpPr>
        <p:spPr bwMode="auto">
          <a:xfrm>
            <a:off x="6336258"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06" name="Freeform 16">
            <a:extLst>
              <a:ext uri="{FF2B5EF4-FFF2-40B4-BE49-F238E27FC236}">
                <a16:creationId xmlns:a16="http://schemas.microsoft.com/office/drawing/2014/main" id="{7430DBE9-9AD6-4A98-8E3C-A5D9D970F760}"/>
              </a:ext>
            </a:extLst>
          </p:cNvPr>
          <p:cNvSpPr>
            <a:spLocks noEditPoints="1"/>
          </p:cNvSpPr>
          <p:nvPr userDrawn="1"/>
        </p:nvSpPr>
        <p:spPr bwMode="auto">
          <a:xfrm>
            <a:off x="6926103"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07" name="Freeform 16">
            <a:extLst>
              <a:ext uri="{FF2B5EF4-FFF2-40B4-BE49-F238E27FC236}">
                <a16:creationId xmlns:a16="http://schemas.microsoft.com/office/drawing/2014/main" id="{750F489F-A129-4AEA-BDD2-44C7A3F253AB}"/>
              </a:ext>
            </a:extLst>
          </p:cNvPr>
          <p:cNvSpPr>
            <a:spLocks noEditPoints="1"/>
          </p:cNvSpPr>
          <p:nvPr userDrawn="1"/>
        </p:nvSpPr>
        <p:spPr bwMode="auto">
          <a:xfrm>
            <a:off x="7515945"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08" name="Freeform 16">
            <a:extLst>
              <a:ext uri="{FF2B5EF4-FFF2-40B4-BE49-F238E27FC236}">
                <a16:creationId xmlns:a16="http://schemas.microsoft.com/office/drawing/2014/main" id="{C47C298F-5F5F-4850-9B15-5415895AA13B}"/>
              </a:ext>
            </a:extLst>
          </p:cNvPr>
          <p:cNvSpPr>
            <a:spLocks noEditPoints="1"/>
          </p:cNvSpPr>
          <p:nvPr userDrawn="1"/>
        </p:nvSpPr>
        <p:spPr bwMode="auto">
          <a:xfrm>
            <a:off x="8105788"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09" name="Freeform 16">
            <a:extLst>
              <a:ext uri="{FF2B5EF4-FFF2-40B4-BE49-F238E27FC236}">
                <a16:creationId xmlns:a16="http://schemas.microsoft.com/office/drawing/2014/main" id="{13B6B2CE-483B-45BE-A7AF-2E5253DAA7CF}"/>
              </a:ext>
            </a:extLst>
          </p:cNvPr>
          <p:cNvSpPr>
            <a:spLocks noEditPoints="1"/>
          </p:cNvSpPr>
          <p:nvPr userDrawn="1"/>
        </p:nvSpPr>
        <p:spPr bwMode="auto">
          <a:xfrm>
            <a:off x="8695633"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10" name="Freeform 16">
            <a:extLst>
              <a:ext uri="{FF2B5EF4-FFF2-40B4-BE49-F238E27FC236}">
                <a16:creationId xmlns:a16="http://schemas.microsoft.com/office/drawing/2014/main" id="{43720672-C63F-4BE6-82F6-B96DB9A91663}"/>
              </a:ext>
            </a:extLst>
          </p:cNvPr>
          <p:cNvSpPr>
            <a:spLocks noEditPoints="1"/>
          </p:cNvSpPr>
          <p:nvPr userDrawn="1"/>
        </p:nvSpPr>
        <p:spPr bwMode="auto">
          <a:xfrm>
            <a:off x="9285475"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11" name="Freeform 16">
            <a:extLst>
              <a:ext uri="{FF2B5EF4-FFF2-40B4-BE49-F238E27FC236}">
                <a16:creationId xmlns:a16="http://schemas.microsoft.com/office/drawing/2014/main" id="{92B5AA22-A53C-4CBD-AEF8-9B22D4DC684A}"/>
              </a:ext>
            </a:extLst>
          </p:cNvPr>
          <p:cNvSpPr>
            <a:spLocks noEditPoints="1"/>
          </p:cNvSpPr>
          <p:nvPr userDrawn="1"/>
        </p:nvSpPr>
        <p:spPr bwMode="auto">
          <a:xfrm>
            <a:off x="9875318"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12" name="Freeform 16">
            <a:extLst>
              <a:ext uri="{FF2B5EF4-FFF2-40B4-BE49-F238E27FC236}">
                <a16:creationId xmlns:a16="http://schemas.microsoft.com/office/drawing/2014/main" id="{6196D199-8D32-4BFD-A691-B055C57C6391}"/>
              </a:ext>
            </a:extLst>
          </p:cNvPr>
          <p:cNvSpPr>
            <a:spLocks noEditPoints="1"/>
          </p:cNvSpPr>
          <p:nvPr userDrawn="1"/>
        </p:nvSpPr>
        <p:spPr bwMode="auto">
          <a:xfrm>
            <a:off x="10465163"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13" name="Freeform 16">
            <a:extLst>
              <a:ext uri="{FF2B5EF4-FFF2-40B4-BE49-F238E27FC236}">
                <a16:creationId xmlns:a16="http://schemas.microsoft.com/office/drawing/2014/main" id="{DB2397C0-E59F-4485-B2D9-BD85C5D86513}"/>
              </a:ext>
            </a:extLst>
          </p:cNvPr>
          <p:cNvSpPr>
            <a:spLocks noEditPoints="1"/>
          </p:cNvSpPr>
          <p:nvPr userDrawn="1"/>
        </p:nvSpPr>
        <p:spPr bwMode="auto">
          <a:xfrm>
            <a:off x="11055005"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14" name="Freeform 16">
            <a:extLst>
              <a:ext uri="{FF2B5EF4-FFF2-40B4-BE49-F238E27FC236}">
                <a16:creationId xmlns:a16="http://schemas.microsoft.com/office/drawing/2014/main" id="{D600FCDD-9503-4193-88AE-EBC9128C9BE1}"/>
              </a:ext>
            </a:extLst>
          </p:cNvPr>
          <p:cNvSpPr>
            <a:spLocks noEditPoints="1"/>
          </p:cNvSpPr>
          <p:nvPr userDrawn="1"/>
        </p:nvSpPr>
        <p:spPr bwMode="auto">
          <a:xfrm>
            <a:off x="11644848"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15" name="Freeform 16">
            <a:extLst>
              <a:ext uri="{FF2B5EF4-FFF2-40B4-BE49-F238E27FC236}">
                <a16:creationId xmlns:a16="http://schemas.microsoft.com/office/drawing/2014/main" id="{BAA30915-2507-4710-B114-D0DC37EE3E80}"/>
              </a:ext>
            </a:extLst>
          </p:cNvPr>
          <p:cNvSpPr>
            <a:spLocks noEditPoints="1"/>
          </p:cNvSpPr>
          <p:nvPr userDrawn="1"/>
        </p:nvSpPr>
        <p:spPr bwMode="auto">
          <a:xfrm>
            <a:off x="12234691"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16" name="Freeform 16">
            <a:extLst>
              <a:ext uri="{FF2B5EF4-FFF2-40B4-BE49-F238E27FC236}">
                <a16:creationId xmlns:a16="http://schemas.microsoft.com/office/drawing/2014/main" id="{1D3E4981-2197-48B1-8FAC-5F81F48F3BE3}"/>
              </a:ext>
            </a:extLst>
          </p:cNvPr>
          <p:cNvSpPr>
            <a:spLocks noEditPoints="1"/>
          </p:cNvSpPr>
          <p:nvPr userDrawn="1"/>
        </p:nvSpPr>
        <p:spPr bwMode="auto">
          <a:xfrm>
            <a:off x="12824535"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17" name="Freeform 16">
            <a:extLst>
              <a:ext uri="{FF2B5EF4-FFF2-40B4-BE49-F238E27FC236}">
                <a16:creationId xmlns:a16="http://schemas.microsoft.com/office/drawing/2014/main" id="{44BA8E56-D534-43A9-89D3-3566F89F98C4}"/>
              </a:ext>
            </a:extLst>
          </p:cNvPr>
          <p:cNvSpPr>
            <a:spLocks noEditPoints="1"/>
          </p:cNvSpPr>
          <p:nvPr userDrawn="1"/>
        </p:nvSpPr>
        <p:spPr bwMode="auto">
          <a:xfrm>
            <a:off x="13414378"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18" name="Freeform 16">
            <a:extLst>
              <a:ext uri="{FF2B5EF4-FFF2-40B4-BE49-F238E27FC236}">
                <a16:creationId xmlns:a16="http://schemas.microsoft.com/office/drawing/2014/main" id="{8F513D25-43F5-499A-B4CA-E69520F25F75}"/>
              </a:ext>
            </a:extLst>
          </p:cNvPr>
          <p:cNvSpPr>
            <a:spLocks noEditPoints="1"/>
          </p:cNvSpPr>
          <p:nvPr userDrawn="1"/>
        </p:nvSpPr>
        <p:spPr bwMode="auto">
          <a:xfrm>
            <a:off x="14004223"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19" name="Freeform 16">
            <a:extLst>
              <a:ext uri="{FF2B5EF4-FFF2-40B4-BE49-F238E27FC236}">
                <a16:creationId xmlns:a16="http://schemas.microsoft.com/office/drawing/2014/main" id="{F3BA61D5-144A-462A-ABAC-DD8E940A0AA9}"/>
              </a:ext>
            </a:extLst>
          </p:cNvPr>
          <p:cNvSpPr>
            <a:spLocks noEditPoints="1"/>
          </p:cNvSpPr>
          <p:nvPr userDrawn="1"/>
        </p:nvSpPr>
        <p:spPr bwMode="auto">
          <a:xfrm>
            <a:off x="14594065"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20" name="Freeform 16">
            <a:extLst>
              <a:ext uri="{FF2B5EF4-FFF2-40B4-BE49-F238E27FC236}">
                <a16:creationId xmlns:a16="http://schemas.microsoft.com/office/drawing/2014/main" id="{DA6DD186-CAA8-4950-BA8E-750C58372305}"/>
              </a:ext>
            </a:extLst>
          </p:cNvPr>
          <p:cNvSpPr>
            <a:spLocks noEditPoints="1"/>
          </p:cNvSpPr>
          <p:nvPr userDrawn="1"/>
        </p:nvSpPr>
        <p:spPr bwMode="auto">
          <a:xfrm>
            <a:off x="15183908"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21" name="Freeform 16">
            <a:extLst>
              <a:ext uri="{FF2B5EF4-FFF2-40B4-BE49-F238E27FC236}">
                <a16:creationId xmlns:a16="http://schemas.microsoft.com/office/drawing/2014/main" id="{DFA6F422-2F89-4CBB-A2D6-7596169FE360}"/>
              </a:ext>
            </a:extLst>
          </p:cNvPr>
          <p:cNvSpPr>
            <a:spLocks noEditPoints="1"/>
          </p:cNvSpPr>
          <p:nvPr userDrawn="1"/>
        </p:nvSpPr>
        <p:spPr bwMode="auto">
          <a:xfrm>
            <a:off x="15773753"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22" name="Freeform 16">
            <a:extLst>
              <a:ext uri="{FF2B5EF4-FFF2-40B4-BE49-F238E27FC236}">
                <a16:creationId xmlns:a16="http://schemas.microsoft.com/office/drawing/2014/main" id="{5379511F-F567-44B7-9FC6-E561C8C546DF}"/>
              </a:ext>
            </a:extLst>
          </p:cNvPr>
          <p:cNvSpPr>
            <a:spLocks noEditPoints="1"/>
          </p:cNvSpPr>
          <p:nvPr userDrawn="1"/>
        </p:nvSpPr>
        <p:spPr bwMode="auto">
          <a:xfrm>
            <a:off x="16363595"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23" name="Freeform 16">
            <a:extLst>
              <a:ext uri="{FF2B5EF4-FFF2-40B4-BE49-F238E27FC236}">
                <a16:creationId xmlns:a16="http://schemas.microsoft.com/office/drawing/2014/main" id="{22EB196C-2F5D-4E5F-8197-4B27A2695609}"/>
              </a:ext>
            </a:extLst>
          </p:cNvPr>
          <p:cNvSpPr>
            <a:spLocks noEditPoints="1"/>
          </p:cNvSpPr>
          <p:nvPr userDrawn="1"/>
        </p:nvSpPr>
        <p:spPr bwMode="auto">
          <a:xfrm>
            <a:off x="16953438"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24" name="Freeform 16">
            <a:extLst>
              <a:ext uri="{FF2B5EF4-FFF2-40B4-BE49-F238E27FC236}">
                <a16:creationId xmlns:a16="http://schemas.microsoft.com/office/drawing/2014/main" id="{C4C37E61-0DDE-4F1C-B16F-647B7748E040}"/>
              </a:ext>
            </a:extLst>
          </p:cNvPr>
          <p:cNvSpPr>
            <a:spLocks noEditPoints="1"/>
          </p:cNvSpPr>
          <p:nvPr userDrawn="1"/>
        </p:nvSpPr>
        <p:spPr bwMode="auto">
          <a:xfrm>
            <a:off x="17543283"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25" name="Freeform 16">
            <a:extLst>
              <a:ext uri="{FF2B5EF4-FFF2-40B4-BE49-F238E27FC236}">
                <a16:creationId xmlns:a16="http://schemas.microsoft.com/office/drawing/2014/main" id="{83E4D35B-B725-43A3-8700-13EA883161B9}"/>
              </a:ext>
            </a:extLst>
          </p:cNvPr>
          <p:cNvSpPr>
            <a:spLocks noEditPoints="1"/>
          </p:cNvSpPr>
          <p:nvPr userDrawn="1"/>
        </p:nvSpPr>
        <p:spPr bwMode="auto">
          <a:xfrm>
            <a:off x="18133103"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26" name="Freeform 16">
            <a:extLst>
              <a:ext uri="{FF2B5EF4-FFF2-40B4-BE49-F238E27FC236}">
                <a16:creationId xmlns:a16="http://schemas.microsoft.com/office/drawing/2014/main" id="{DFDC3099-060A-459C-B00D-6B2A8AF32736}"/>
              </a:ext>
            </a:extLst>
          </p:cNvPr>
          <p:cNvSpPr>
            <a:spLocks noEditPoints="1"/>
          </p:cNvSpPr>
          <p:nvPr userDrawn="1"/>
        </p:nvSpPr>
        <p:spPr bwMode="auto">
          <a:xfrm>
            <a:off x="-152019" y="6631836"/>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28" name="Freeform 16">
            <a:extLst>
              <a:ext uri="{FF2B5EF4-FFF2-40B4-BE49-F238E27FC236}">
                <a16:creationId xmlns:a16="http://schemas.microsoft.com/office/drawing/2014/main" id="{6298FD96-64E6-44AB-9EF3-396593D796EB}"/>
              </a:ext>
            </a:extLst>
          </p:cNvPr>
          <p:cNvSpPr>
            <a:spLocks noEditPoints="1"/>
          </p:cNvSpPr>
          <p:nvPr userDrawn="1"/>
        </p:nvSpPr>
        <p:spPr bwMode="auto">
          <a:xfrm>
            <a:off x="437825"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29" name="Freeform 16">
            <a:extLst>
              <a:ext uri="{FF2B5EF4-FFF2-40B4-BE49-F238E27FC236}">
                <a16:creationId xmlns:a16="http://schemas.microsoft.com/office/drawing/2014/main" id="{1A275D64-7B39-498F-B354-E5794A407E07}"/>
              </a:ext>
            </a:extLst>
          </p:cNvPr>
          <p:cNvSpPr>
            <a:spLocks noEditPoints="1"/>
          </p:cNvSpPr>
          <p:nvPr userDrawn="1"/>
        </p:nvSpPr>
        <p:spPr bwMode="auto">
          <a:xfrm>
            <a:off x="1027668"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30" name="Freeform 16">
            <a:extLst>
              <a:ext uri="{FF2B5EF4-FFF2-40B4-BE49-F238E27FC236}">
                <a16:creationId xmlns:a16="http://schemas.microsoft.com/office/drawing/2014/main" id="{3ED2B953-6859-4D8E-845D-3FE108DCD22E}"/>
              </a:ext>
            </a:extLst>
          </p:cNvPr>
          <p:cNvSpPr>
            <a:spLocks noEditPoints="1"/>
          </p:cNvSpPr>
          <p:nvPr userDrawn="1"/>
        </p:nvSpPr>
        <p:spPr bwMode="auto">
          <a:xfrm>
            <a:off x="1617511"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31" name="Freeform 16">
            <a:extLst>
              <a:ext uri="{FF2B5EF4-FFF2-40B4-BE49-F238E27FC236}">
                <a16:creationId xmlns:a16="http://schemas.microsoft.com/office/drawing/2014/main" id="{5FECDF22-6914-4622-ACD2-7C6A1386B0B1}"/>
              </a:ext>
            </a:extLst>
          </p:cNvPr>
          <p:cNvSpPr>
            <a:spLocks noEditPoints="1"/>
          </p:cNvSpPr>
          <p:nvPr userDrawn="1"/>
        </p:nvSpPr>
        <p:spPr bwMode="auto">
          <a:xfrm>
            <a:off x="2207355"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32" name="Freeform 16">
            <a:extLst>
              <a:ext uri="{FF2B5EF4-FFF2-40B4-BE49-F238E27FC236}">
                <a16:creationId xmlns:a16="http://schemas.microsoft.com/office/drawing/2014/main" id="{A26BE408-F2D2-4FA0-9ABF-35288A98D0EC}"/>
              </a:ext>
            </a:extLst>
          </p:cNvPr>
          <p:cNvSpPr>
            <a:spLocks noEditPoints="1"/>
          </p:cNvSpPr>
          <p:nvPr userDrawn="1"/>
        </p:nvSpPr>
        <p:spPr bwMode="auto">
          <a:xfrm>
            <a:off x="2797198"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33" name="Freeform 16">
            <a:extLst>
              <a:ext uri="{FF2B5EF4-FFF2-40B4-BE49-F238E27FC236}">
                <a16:creationId xmlns:a16="http://schemas.microsoft.com/office/drawing/2014/main" id="{0248A1B5-2DA6-4100-8419-9513B988FAE6}"/>
              </a:ext>
            </a:extLst>
          </p:cNvPr>
          <p:cNvSpPr>
            <a:spLocks noEditPoints="1"/>
          </p:cNvSpPr>
          <p:nvPr userDrawn="1"/>
        </p:nvSpPr>
        <p:spPr bwMode="auto">
          <a:xfrm>
            <a:off x="3387043"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34" name="Freeform 16">
            <a:extLst>
              <a:ext uri="{FF2B5EF4-FFF2-40B4-BE49-F238E27FC236}">
                <a16:creationId xmlns:a16="http://schemas.microsoft.com/office/drawing/2014/main" id="{5876862B-145E-48E9-A458-CD9E60C83D88}"/>
              </a:ext>
            </a:extLst>
          </p:cNvPr>
          <p:cNvSpPr>
            <a:spLocks noEditPoints="1"/>
          </p:cNvSpPr>
          <p:nvPr userDrawn="1"/>
        </p:nvSpPr>
        <p:spPr bwMode="auto">
          <a:xfrm>
            <a:off x="3976885"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35" name="Freeform 16">
            <a:extLst>
              <a:ext uri="{FF2B5EF4-FFF2-40B4-BE49-F238E27FC236}">
                <a16:creationId xmlns:a16="http://schemas.microsoft.com/office/drawing/2014/main" id="{65C4B916-0D4E-4B5D-8446-88918A54435E}"/>
              </a:ext>
            </a:extLst>
          </p:cNvPr>
          <p:cNvSpPr>
            <a:spLocks noEditPoints="1"/>
          </p:cNvSpPr>
          <p:nvPr userDrawn="1"/>
        </p:nvSpPr>
        <p:spPr bwMode="auto">
          <a:xfrm>
            <a:off x="4566728"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36" name="Freeform 16">
            <a:extLst>
              <a:ext uri="{FF2B5EF4-FFF2-40B4-BE49-F238E27FC236}">
                <a16:creationId xmlns:a16="http://schemas.microsoft.com/office/drawing/2014/main" id="{2A48F846-BC63-4F37-BE86-BB88B02E1B9E}"/>
              </a:ext>
            </a:extLst>
          </p:cNvPr>
          <p:cNvSpPr>
            <a:spLocks noEditPoints="1"/>
          </p:cNvSpPr>
          <p:nvPr userDrawn="1"/>
        </p:nvSpPr>
        <p:spPr bwMode="auto">
          <a:xfrm>
            <a:off x="5156573"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37" name="Freeform 16">
            <a:extLst>
              <a:ext uri="{FF2B5EF4-FFF2-40B4-BE49-F238E27FC236}">
                <a16:creationId xmlns:a16="http://schemas.microsoft.com/office/drawing/2014/main" id="{E6E609D1-BA25-415C-AAE2-9D92C2F895AF}"/>
              </a:ext>
            </a:extLst>
          </p:cNvPr>
          <p:cNvSpPr>
            <a:spLocks noEditPoints="1"/>
          </p:cNvSpPr>
          <p:nvPr userDrawn="1"/>
        </p:nvSpPr>
        <p:spPr bwMode="auto">
          <a:xfrm>
            <a:off x="5746415"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38" name="Freeform 16">
            <a:extLst>
              <a:ext uri="{FF2B5EF4-FFF2-40B4-BE49-F238E27FC236}">
                <a16:creationId xmlns:a16="http://schemas.microsoft.com/office/drawing/2014/main" id="{41C66315-BDE5-4778-AB35-E86302CC7ED7}"/>
              </a:ext>
            </a:extLst>
          </p:cNvPr>
          <p:cNvSpPr>
            <a:spLocks noEditPoints="1"/>
          </p:cNvSpPr>
          <p:nvPr userDrawn="1"/>
        </p:nvSpPr>
        <p:spPr bwMode="auto">
          <a:xfrm>
            <a:off x="6336258"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39" name="Freeform 16">
            <a:extLst>
              <a:ext uri="{FF2B5EF4-FFF2-40B4-BE49-F238E27FC236}">
                <a16:creationId xmlns:a16="http://schemas.microsoft.com/office/drawing/2014/main" id="{DE2149EA-9A15-4E3D-A477-462924F8596E}"/>
              </a:ext>
            </a:extLst>
          </p:cNvPr>
          <p:cNvSpPr>
            <a:spLocks noEditPoints="1"/>
          </p:cNvSpPr>
          <p:nvPr userDrawn="1"/>
        </p:nvSpPr>
        <p:spPr bwMode="auto">
          <a:xfrm>
            <a:off x="6926103"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40" name="Freeform 16">
            <a:extLst>
              <a:ext uri="{FF2B5EF4-FFF2-40B4-BE49-F238E27FC236}">
                <a16:creationId xmlns:a16="http://schemas.microsoft.com/office/drawing/2014/main" id="{AD77D492-83B4-40BE-898C-41A2C8595E95}"/>
              </a:ext>
            </a:extLst>
          </p:cNvPr>
          <p:cNvSpPr>
            <a:spLocks noEditPoints="1"/>
          </p:cNvSpPr>
          <p:nvPr userDrawn="1"/>
        </p:nvSpPr>
        <p:spPr bwMode="auto">
          <a:xfrm>
            <a:off x="7515945"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41" name="Freeform 16">
            <a:extLst>
              <a:ext uri="{FF2B5EF4-FFF2-40B4-BE49-F238E27FC236}">
                <a16:creationId xmlns:a16="http://schemas.microsoft.com/office/drawing/2014/main" id="{F35C2877-A781-431D-B9B0-3B54A6704EAF}"/>
              </a:ext>
            </a:extLst>
          </p:cNvPr>
          <p:cNvSpPr>
            <a:spLocks noEditPoints="1"/>
          </p:cNvSpPr>
          <p:nvPr userDrawn="1"/>
        </p:nvSpPr>
        <p:spPr bwMode="auto">
          <a:xfrm>
            <a:off x="8105788"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42" name="Freeform 16">
            <a:extLst>
              <a:ext uri="{FF2B5EF4-FFF2-40B4-BE49-F238E27FC236}">
                <a16:creationId xmlns:a16="http://schemas.microsoft.com/office/drawing/2014/main" id="{08B98FAC-EAAE-4DB7-9332-96C08FF956F0}"/>
              </a:ext>
            </a:extLst>
          </p:cNvPr>
          <p:cNvSpPr>
            <a:spLocks noEditPoints="1"/>
          </p:cNvSpPr>
          <p:nvPr userDrawn="1"/>
        </p:nvSpPr>
        <p:spPr bwMode="auto">
          <a:xfrm>
            <a:off x="8695633"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43" name="Freeform 16">
            <a:extLst>
              <a:ext uri="{FF2B5EF4-FFF2-40B4-BE49-F238E27FC236}">
                <a16:creationId xmlns:a16="http://schemas.microsoft.com/office/drawing/2014/main" id="{9B169017-FA27-4BA1-8977-DBBC3F90472D}"/>
              </a:ext>
            </a:extLst>
          </p:cNvPr>
          <p:cNvSpPr>
            <a:spLocks noEditPoints="1"/>
          </p:cNvSpPr>
          <p:nvPr userDrawn="1"/>
        </p:nvSpPr>
        <p:spPr bwMode="auto">
          <a:xfrm>
            <a:off x="9285475"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44" name="Freeform 16">
            <a:extLst>
              <a:ext uri="{FF2B5EF4-FFF2-40B4-BE49-F238E27FC236}">
                <a16:creationId xmlns:a16="http://schemas.microsoft.com/office/drawing/2014/main" id="{377AEB04-08E8-4E6F-97BF-A42341A705A7}"/>
              </a:ext>
            </a:extLst>
          </p:cNvPr>
          <p:cNvSpPr>
            <a:spLocks noEditPoints="1"/>
          </p:cNvSpPr>
          <p:nvPr userDrawn="1"/>
        </p:nvSpPr>
        <p:spPr bwMode="auto">
          <a:xfrm>
            <a:off x="9875318"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45" name="Freeform 16">
            <a:extLst>
              <a:ext uri="{FF2B5EF4-FFF2-40B4-BE49-F238E27FC236}">
                <a16:creationId xmlns:a16="http://schemas.microsoft.com/office/drawing/2014/main" id="{06A8EE78-87D2-4984-953C-CC2D79683571}"/>
              </a:ext>
            </a:extLst>
          </p:cNvPr>
          <p:cNvSpPr>
            <a:spLocks noEditPoints="1"/>
          </p:cNvSpPr>
          <p:nvPr userDrawn="1"/>
        </p:nvSpPr>
        <p:spPr bwMode="auto">
          <a:xfrm>
            <a:off x="10465163"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46" name="Freeform 16">
            <a:extLst>
              <a:ext uri="{FF2B5EF4-FFF2-40B4-BE49-F238E27FC236}">
                <a16:creationId xmlns:a16="http://schemas.microsoft.com/office/drawing/2014/main" id="{2A6B6BC3-DB80-4B15-931A-9467B1392936}"/>
              </a:ext>
            </a:extLst>
          </p:cNvPr>
          <p:cNvSpPr>
            <a:spLocks noEditPoints="1"/>
          </p:cNvSpPr>
          <p:nvPr userDrawn="1"/>
        </p:nvSpPr>
        <p:spPr bwMode="auto">
          <a:xfrm>
            <a:off x="11055005"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47" name="Freeform 16">
            <a:extLst>
              <a:ext uri="{FF2B5EF4-FFF2-40B4-BE49-F238E27FC236}">
                <a16:creationId xmlns:a16="http://schemas.microsoft.com/office/drawing/2014/main" id="{7CE50AAF-A90D-4C46-9A1C-3E034DC7C688}"/>
              </a:ext>
            </a:extLst>
          </p:cNvPr>
          <p:cNvSpPr>
            <a:spLocks noEditPoints="1"/>
          </p:cNvSpPr>
          <p:nvPr userDrawn="1"/>
        </p:nvSpPr>
        <p:spPr bwMode="auto">
          <a:xfrm>
            <a:off x="11644848"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48" name="Freeform 16">
            <a:extLst>
              <a:ext uri="{FF2B5EF4-FFF2-40B4-BE49-F238E27FC236}">
                <a16:creationId xmlns:a16="http://schemas.microsoft.com/office/drawing/2014/main" id="{F6744564-9FAE-420C-93A4-6BFA108DD71D}"/>
              </a:ext>
            </a:extLst>
          </p:cNvPr>
          <p:cNvSpPr>
            <a:spLocks noEditPoints="1"/>
          </p:cNvSpPr>
          <p:nvPr userDrawn="1"/>
        </p:nvSpPr>
        <p:spPr bwMode="auto">
          <a:xfrm>
            <a:off x="12234691"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49" name="Freeform 16">
            <a:extLst>
              <a:ext uri="{FF2B5EF4-FFF2-40B4-BE49-F238E27FC236}">
                <a16:creationId xmlns:a16="http://schemas.microsoft.com/office/drawing/2014/main" id="{BEF17B42-3BD1-4A85-B89F-837B52805A1E}"/>
              </a:ext>
            </a:extLst>
          </p:cNvPr>
          <p:cNvSpPr>
            <a:spLocks noEditPoints="1"/>
          </p:cNvSpPr>
          <p:nvPr userDrawn="1"/>
        </p:nvSpPr>
        <p:spPr bwMode="auto">
          <a:xfrm>
            <a:off x="12824535"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50" name="Freeform 16">
            <a:extLst>
              <a:ext uri="{FF2B5EF4-FFF2-40B4-BE49-F238E27FC236}">
                <a16:creationId xmlns:a16="http://schemas.microsoft.com/office/drawing/2014/main" id="{C8629AEC-A96C-4F2C-B61F-E7014F56E85F}"/>
              </a:ext>
            </a:extLst>
          </p:cNvPr>
          <p:cNvSpPr>
            <a:spLocks noEditPoints="1"/>
          </p:cNvSpPr>
          <p:nvPr userDrawn="1"/>
        </p:nvSpPr>
        <p:spPr bwMode="auto">
          <a:xfrm>
            <a:off x="13414378"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51" name="Freeform 16">
            <a:extLst>
              <a:ext uri="{FF2B5EF4-FFF2-40B4-BE49-F238E27FC236}">
                <a16:creationId xmlns:a16="http://schemas.microsoft.com/office/drawing/2014/main" id="{FA39E6F8-9B9C-476C-8D73-A63CB8383DB9}"/>
              </a:ext>
            </a:extLst>
          </p:cNvPr>
          <p:cNvSpPr>
            <a:spLocks noEditPoints="1"/>
          </p:cNvSpPr>
          <p:nvPr userDrawn="1"/>
        </p:nvSpPr>
        <p:spPr bwMode="auto">
          <a:xfrm>
            <a:off x="14004223"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52" name="Freeform 16">
            <a:extLst>
              <a:ext uri="{FF2B5EF4-FFF2-40B4-BE49-F238E27FC236}">
                <a16:creationId xmlns:a16="http://schemas.microsoft.com/office/drawing/2014/main" id="{22109137-CBB4-48F1-BD55-569CFBFBDF54}"/>
              </a:ext>
            </a:extLst>
          </p:cNvPr>
          <p:cNvSpPr>
            <a:spLocks noEditPoints="1"/>
          </p:cNvSpPr>
          <p:nvPr userDrawn="1"/>
        </p:nvSpPr>
        <p:spPr bwMode="auto">
          <a:xfrm>
            <a:off x="14594065"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53" name="Freeform 16">
            <a:extLst>
              <a:ext uri="{FF2B5EF4-FFF2-40B4-BE49-F238E27FC236}">
                <a16:creationId xmlns:a16="http://schemas.microsoft.com/office/drawing/2014/main" id="{DDC4D9AE-5369-4674-9BD4-6774969B8A0C}"/>
              </a:ext>
            </a:extLst>
          </p:cNvPr>
          <p:cNvSpPr>
            <a:spLocks noEditPoints="1"/>
          </p:cNvSpPr>
          <p:nvPr userDrawn="1"/>
        </p:nvSpPr>
        <p:spPr bwMode="auto">
          <a:xfrm>
            <a:off x="15183908"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54" name="Freeform 16">
            <a:extLst>
              <a:ext uri="{FF2B5EF4-FFF2-40B4-BE49-F238E27FC236}">
                <a16:creationId xmlns:a16="http://schemas.microsoft.com/office/drawing/2014/main" id="{CCC9A8BD-F3CE-41C7-B20E-34ADEC9900C9}"/>
              </a:ext>
            </a:extLst>
          </p:cNvPr>
          <p:cNvSpPr>
            <a:spLocks noEditPoints="1"/>
          </p:cNvSpPr>
          <p:nvPr userDrawn="1"/>
        </p:nvSpPr>
        <p:spPr bwMode="auto">
          <a:xfrm>
            <a:off x="15773753"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55" name="Freeform 16">
            <a:extLst>
              <a:ext uri="{FF2B5EF4-FFF2-40B4-BE49-F238E27FC236}">
                <a16:creationId xmlns:a16="http://schemas.microsoft.com/office/drawing/2014/main" id="{EC5DE385-92CA-4D56-864B-80A94E3AD711}"/>
              </a:ext>
            </a:extLst>
          </p:cNvPr>
          <p:cNvSpPr>
            <a:spLocks noEditPoints="1"/>
          </p:cNvSpPr>
          <p:nvPr userDrawn="1"/>
        </p:nvSpPr>
        <p:spPr bwMode="auto">
          <a:xfrm>
            <a:off x="16363595"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56" name="Freeform 16">
            <a:extLst>
              <a:ext uri="{FF2B5EF4-FFF2-40B4-BE49-F238E27FC236}">
                <a16:creationId xmlns:a16="http://schemas.microsoft.com/office/drawing/2014/main" id="{675D7B31-F2F7-42D1-8D97-76BFF1D911A9}"/>
              </a:ext>
            </a:extLst>
          </p:cNvPr>
          <p:cNvSpPr>
            <a:spLocks noEditPoints="1"/>
          </p:cNvSpPr>
          <p:nvPr userDrawn="1"/>
        </p:nvSpPr>
        <p:spPr bwMode="auto">
          <a:xfrm>
            <a:off x="16953438"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57" name="Freeform 16">
            <a:extLst>
              <a:ext uri="{FF2B5EF4-FFF2-40B4-BE49-F238E27FC236}">
                <a16:creationId xmlns:a16="http://schemas.microsoft.com/office/drawing/2014/main" id="{E490C710-FB76-46C8-9290-0E2D57D47419}"/>
              </a:ext>
            </a:extLst>
          </p:cNvPr>
          <p:cNvSpPr>
            <a:spLocks noEditPoints="1"/>
          </p:cNvSpPr>
          <p:nvPr userDrawn="1"/>
        </p:nvSpPr>
        <p:spPr bwMode="auto">
          <a:xfrm>
            <a:off x="17543283"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58" name="Freeform 16">
            <a:extLst>
              <a:ext uri="{FF2B5EF4-FFF2-40B4-BE49-F238E27FC236}">
                <a16:creationId xmlns:a16="http://schemas.microsoft.com/office/drawing/2014/main" id="{976C73FF-F287-4BA0-9A9E-539BA75EF387}"/>
              </a:ext>
            </a:extLst>
          </p:cNvPr>
          <p:cNvSpPr>
            <a:spLocks noEditPoints="1"/>
          </p:cNvSpPr>
          <p:nvPr userDrawn="1"/>
        </p:nvSpPr>
        <p:spPr bwMode="auto">
          <a:xfrm>
            <a:off x="18133103"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59" name="Freeform 16">
            <a:extLst>
              <a:ext uri="{FF2B5EF4-FFF2-40B4-BE49-F238E27FC236}">
                <a16:creationId xmlns:a16="http://schemas.microsoft.com/office/drawing/2014/main" id="{93FBA672-180E-41B8-B68B-014479E0C3D8}"/>
              </a:ext>
            </a:extLst>
          </p:cNvPr>
          <p:cNvSpPr>
            <a:spLocks noEditPoints="1"/>
          </p:cNvSpPr>
          <p:nvPr userDrawn="1"/>
        </p:nvSpPr>
        <p:spPr bwMode="auto">
          <a:xfrm>
            <a:off x="-152019" y="7971961"/>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61" name="Freeform 16">
            <a:extLst>
              <a:ext uri="{FF2B5EF4-FFF2-40B4-BE49-F238E27FC236}">
                <a16:creationId xmlns:a16="http://schemas.microsoft.com/office/drawing/2014/main" id="{04395A24-9C99-4593-8CFF-928D1EF56AF8}"/>
              </a:ext>
            </a:extLst>
          </p:cNvPr>
          <p:cNvSpPr>
            <a:spLocks noEditPoints="1"/>
          </p:cNvSpPr>
          <p:nvPr userDrawn="1"/>
        </p:nvSpPr>
        <p:spPr bwMode="auto">
          <a:xfrm>
            <a:off x="437825"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62" name="Freeform 16">
            <a:extLst>
              <a:ext uri="{FF2B5EF4-FFF2-40B4-BE49-F238E27FC236}">
                <a16:creationId xmlns:a16="http://schemas.microsoft.com/office/drawing/2014/main" id="{12478674-956A-4326-A1B0-DA6D8C5D1E93}"/>
              </a:ext>
            </a:extLst>
          </p:cNvPr>
          <p:cNvSpPr>
            <a:spLocks noEditPoints="1"/>
          </p:cNvSpPr>
          <p:nvPr userDrawn="1"/>
        </p:nvSpPr>
        <p:spPr bwMode="auto">
          <a:xfrm>
            <a:off x="1027668"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63" name="Freeform 16">
            <a:extLst>
              <a:ext uri="{FF2B5EF4-FFF2-40B4-BE49-F238E27FC236}">
                <a16:creationId xmlns:a16="http://schemas.microsoft.com/office/drawing/2014/main" id="{ED6296DB-5D60-4D2E-95FA-34BAA4F17AA5}"/>
              </a:ext>
            </a:extLst>
          </p:cNvPr>
          <p:cNvSpPr>
            <a:spLocks noEditPoints="1"/>
          </p:cNvSpPr>
          <p:nvPr userDrawn="1"/>
        </p:nvSpPr>
        <p:spPr bwMode="auto">
          <a:xfrm>
            <a:off x="1617511"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64" name="Freeform 16">
            <a:extLst>
              <a:ext uri="{FF2B5EF4-FFF2-40B4-BE49-F238E27FC236}">
                <a16:creationId xmlns:a16="http://schemas.microsoft.com/office/drawing/2014/main" id="{4125ECEC-AE84-448C-ADCA-F38B6AEEDDE0}"/>
              </a:ext>
            </a:extLst>
          </p:cNvPr>
          <p:cNvSpPr>
            <a:spLocks noEditPoints="1"/>
          </p:cNvSpPr>
          <p:nvPr userDrawn="1"/>
        </p:nvSpPr>
        <p:spPr bwMode="auto">
          <a:xfrm>
            <a:off x="2207355"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65" name="Freeform 16">
            <a:extLst>
              <a:ext uri="{FF2B5EF4-FFF2-40B4-BE49-F238E27FC236}">
                <a16:creationId xmlns:a16="http://schemas.microsoft.com/office/drawing/2014/main" id="{C6B4B432-3D86-41FB-A930-6C24C7A0F2B6}"/>
              </a:ext>
            </a:extLst>
          </p:cNvPr>
          <p:cNvSpPr>
            <a:spLocks noEditPoints="1"/>
          </p:cNvSpPr>
          <p:nvPr userDrawn="1"/>
        </p:nvSpPr>
        <p:spPr bwMode="auto">
          <a:xfrm>
            <a:off x="2797198"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66" name="Freeform 16">
            <a:extLst>
              <a:ext uri="{FF2B5EF4-FFF2-40B4-BE49-F238E27FC236}">
                <a16:creationId xmlns:a16="http://schemas.microsoft.com/office/drawing/2014/main" id="{C111F9F0-9FA2-403E-B087-3C8E6E123586}"/>
              </a:ext>
            </a:extLst>
          </p:cNvPr>
          <p:cNvSpPr>
            <a:spLocks noEditPoints="1"/>
          </p:cNvSpPr>
          <p:nvPr userDrawn="1"/>
        </p:nvSpPr>
        <p:spPr bwMode="auto">
          <a:xfrm>
            <a:off x="3387043"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67" name="Freeform 16">
            <a:extLst>
              <a:ext uri="{FF2B5EF4-FFF2-40B4-BE49-F238E27FC236}">
                <a16:creationId xmlns:a16="http://schemas.microsoft.com/office/drawing/2014/main" id="{D719450D-BEAF-4203-9B64-1D11C7320D23}"/>
              </a:ext>
            </a:extLst>
          </p:cNvPr>
          <p:cNvSpPr>
            <a:spLocks noEditPoints="1"/>
          </p:cNvSpPr>
          <p:nvPr userDrawn="1"/>
        </p:nvSpPr>
        <p:spPr bwMode="auto">
          <a:xfrm>
            <a:off x="3976885"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68" name="Freeform 16">
            <a:extLst>
              <a:ext uri="{FF2B5EF4-FFF2-40B4-BE49-F238E27FC236}">
                <a16:creationId xmlns:a16="http://schemas.microsoft.com/office/drawing/2014/main" id="{E71F8354-198E-41A4-805A-234076A39D66}"/>
              </a:ext>
            </a:extLst>
          </p:cNvPr>
          <p:cNvSpPr>
            <a:spLocks noEditPoints="1"/>
          </p:cNvSpPr>
          <p:nvPr userDrawn="1"/>
        </p:nvSpPr>
        <p:spPr bwMode="auto">
          <a:xfrm>
            <a:off x="4566728"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69" name="Freeform 16">
            <a:extLst>
              <a:ext uri="{FF2B5EF4-FFF2-40B4-BE49-F238E27FC236}">
                <a16:creationId xmlns:a16="http://schemas.microsoft.com/office/drawing/2014/main" id="{6E9C59A7-1C76-4128-BDAF-4EAB1116F4DC}"/>
              </a:ext>
            </a:extLst>
          </p:cNvPr>
          <p:cNvSpPr>
            <a:spLocks noEditPoints="1"/>
          </p:cNvSpPr>
          <p:nvPr userDrawn="1"/>
        </p:nvSpPr>
        <p:spPr bwMode="auto">
          <a:xfrm>
            <a:off x="5156573"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70" name="Freeform 16">
            <a:extLst>
              <a:ext uri="{FF2B5EF4-FFF2-40B4-BE49-F238E27FC236}">
                <a16:creationId xmlns:a16="http://schemas.microsoft.com/office/drawing/2014/main" id="{6A8BCF4C-AB5B-4921-803D-F5AD8705167E}"/>
              </a:ext>
            </a:extLst>
          </p:cNvPr>
          <p:cNvSpPr>
            <a:spLocks noEditPoints="1"/>
          </p:cNvSpPr>
          <p:nvPr userDrawn="1"/>
        </p:nvSpPr>
        <p:spPr bwMode="auto">
          <a:xfrm>
            <a:off x="5746415"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71" name="Freeform 16">
            <a:extLst>
              <a:ext uri="{FF2B5EF4-FFF2-40B4-BE49-F238E27FC236}">
                <a16:creationId xmlns:a16="http://schemas.microsoft.com/office/drawing/2014/main" id="{C26C39CC-F3B4-4D0C-9547-2C232F17EA36}"/>
              </a:ext>
            </a:extLst>
          </p:cNvPr>
          <p:cNvSpPr>
            <a:spLocks noEditPoints="1"/>
          </p:cNvSpPr>
          <p:nvPr userDrawn="1"/>
        </p:nvSpPr>
        <p:spPr bwMode="auto">
          <a:xfrm>
            <a:off x="6336258"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72" name="Freeform 16">
            <a:extLst>
              <a:ext uri="{FF2B5EF4-FFF2-40B4-BE49-F238E27FC236}">
                <a16:creationId xmlns:a16="http://schemas.microsoft.com/office/drawing/2014/main" id="{431EC152-B995-4D03-9688-5A068FF99016}"/>
              </a:ext>
            </a:extLst>
          </p:cNvPr>
          <p:cNvSpPr>
            <a:spLocks noEditPoints="1"/>
          </p:cNvSpPr>
          <p:nvPr userDrawn="1"/>
        </p:nvSpPr>
        <p:spPr bwMode="auto">
          <a:xfrm>
            <a:off x="6926103"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73" name="Freeform 16">
            <a:extLst>
              <a:ext uri="{FF2B5EF4-FFF2-40B4-BE49-F238E27FC236}">
                <a16:creationId xmlns:a16="http://schemas.microsoft.com/office/drawing/2014/main" id="{29D47941-4B89-4D60-803D-94A079057814}"/>
              </a:ext>
            </a:extLst>
          </p:cNvPr>
          <p:cNvSpPr>
            <a:spLocks noEditPoints="1"/>
          </p:cNvSpPr>
          <p:nvPr userDrawn="1"/>
        </p:nvSpPr>
        <p:spPr bwMode="auto">
          <a:xfrm>
            <a:off x="7515945"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74" name="Freeform 16">
            <a:extLst>
              <a:ext uri="{FF2B5EF4-FFF2-40B4-BE49-F238E27FC236}">
                <a16:creationId xmlns:a16="http://schemas.microsoft.com/office/drawing/2014/main" id="{DBA25B07-40D5-40AF-A049-53F1B779C9A0}"/>
              </a:ext>
            </a:extLst>
          </p:cNvPr>
          <p:cNvSpPr>
            <a:spLocks noEditPoints="1"/>
          </p:cNvSpPr>
          <p:nvPr userDrawn="1"/>
        </p:nvSpPr>
        <p:spPr bwMode="auto">
          <a:xfrm>
            <a:off x="8105788"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75" name="Freeform 16">
            <a:extLst>
              <a:ext uri="{FF2B5EF4-FFF2-40B4-BE49-F238E27FC236}">
                <a16:creationId xmlns:a16="http://schemas.microsoft.com/office/drawing/2014/main" id="{80F647B8-E6BA-4237-A7ED-F3B9EC8F2F93}"/>
              </a:ext>
            </a:extLst>
          </p:cNvPr>
          <p:cNvSpPr>
            <a:spLocks noEditPoints="1"/>
          </p:cNvSpPr>
          <p:nvPr userDrawn="1"/>
        </p:nvSpPr>
        <p:spPr bwMode="auto">
          <a:xfrm>
            <a:off x="8695633"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76" name="Freeform 16">
            <a:extLst>
              <a:ext uri="{FF2B5EF4-FFF2-40B4-BE49-F238E27FC236}">
                <a16:creationId xmlns:a16="http://schemas.microsoft.com/office/drawing/2014/main" id="{C6AF762E-EAAC-49D7-8A62-171ABC6F5C89}"/>
              </a:ext>
            </a:extLst>
          </p:cNvPr>
          <p:cNvSpPr>
            <a:spLocks noEditPoints="1"/>
          </p:cNvSpPr>
          <p:nvPr userDrawn="1"/>
        </p:nvSpPr>
        <p:spPr bwMode="auto">
          <a:xfrm>
            <a:off x="9285475"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77" name="Freeform 16">
            <a:extLst>
              <a:ext uri="{FF2B5EF4-FFF2-40B4-BE49-F238E27FC236}">
                <a16:creationId xmlns:a16="http://schemas.microsoft.com/office/drawing/2014/main" id="{A443E2CB-9777-4713-B3C1-4536D82B34F2}"/>
              </a:ext>
            </a:extLst>
          </p:cNvPr>
          <p:cNvSpPr>
            <a:spLocks noEditPoints="1"/>
          </p:cNvSpPr>
          <p:nvPr userDrawn="1"/>
        </p:nvSpPr>
        <p:spPr bwMode="auto">
          <a:xfrm>
            <a:off x="9875318"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78" name="Freeform 16">
            <a:extLst>
              <a:ext uri="{FF2B5EF4-FFF2-40B4-BE49-F238E27FC236}">
                <a16:creationId xmlns:a16="http://schemas.microsoft.com/office/drawing/2014/main" id="{3FA59CD2-B424-4311-93B4-858D3311E3D9}"/>
              </a:ext>
            </a:extLst>
          </p:cNvPr>
          <p:cNvSpPr>
            <a:spLocks noEditPoints="1"/>
          </p:cNvSpPr>
          <p:nvPr userDrawn="1"/>
        </p:nvSpPr>
        <p:spPr bwMode="auto">
          <a:xfrm>
            <a:off x="10465163"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79" name="Freeform 16">
            <a:extLst>
              <a:ext uri="{FF2B5EF4-FFF2-40B4-BE49-F238E27FC236}">
                <a16:creationId xmlns:a16="http://schemas.microsoft.com/office/drawing/2014/main" id="{1C87E871-C4D2-49EF-819E-9699A5AF7C41}"/>
              </a:ext>
            </a:extLst>
          </p:cNvPr>
          <p:cNvSpPr>
            <a:spLocks noEditPoints="1"/>
          </p:cNvSpPr>
          <p:nvPr userDrawn="1"/>
        </p:nvSpPr>
        <p:spPr bwMode="auto">
          <a:xfrm>
            <a:off x="11055005"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80" name="Freeform 16">
            <a:extLst>
              <a:ext uri="{FF2B5EF4-FFF2-40B4-BE49-F238E27FC236}">
                <a16:creationId xmlns:a16="http://schemas.microsoft.com/office/drawing/2014/main" id="{501448A0-2695-47AC-A7B3-9BE9EF417A09}"/>
              </a:ext>
            </a:extLst>
          </p:cNvPr>
          <p:cNvSpPr>
            <a:spLocks noEditPoints="1"/>
          </p:cNvSpPr>
          <p:nvPr userDrawn="1"/>
        </p:nvSpPr>
        <p:spPr bwMode="auto">
          <a:xfrm>
            <a:off x="11644848"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81" name="Freeform 16">
            <a:extLst>
              <a:ext uri="{FF2B5EF4-FFF2-40B4-BE49-F238E27FC236}">
                <a16:creationId xmlns:a16="http://schemas.microsoft.com/office/drawing/2014/main" id="{3EB34CB5-0145-44CC-BCEF-D62AB80392FC}"/>
              </a:ext>
            </a:extLst>
          </p:cNvPr>
          <p:cNvSpPr>
            <a:spLocks noEditPoints="1"/>
          </p:cNvSpPr>
          <p:nvPr userDrawn="1"/>
        </p:nvSpPr>
        <p:spPr bwMode="auto">
          <a:xfrm>
            <a:off x="12234691"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82" name="Freeform 16">
            <a:extLst>
              <a:ext uri="{FF2B5EF4-FFF2-40B4-BE49-F238E27FC236}">
                <a16:creationId xmlns:a16="http://schemas.microsoft.com/office/drawing/2014/main" id="{881310E6-66C6-4770-B3E8-838EF61B0963}"/>
              </a:ext>
            </a:extLst>
          </p:cNvPr>
          <p:cNvSpPr>
            <a:spLocks noEditPoints="1"/>
          </p:cNvSpPr>
          <p:nvPr userDrawn="1"/>
        </p:nvSpPr>
        <p:spPr bwMode="auto">
          <a:xfrm>
            <a:off x="12824535"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83" name="Freeform 16">
            <a:extLst>
              <a:ext uri="{FF2B5EF4-FFF2-40B4-BE49-F238E27FC236}">
                <a16:creationId xmlns:a16="http://schemas.microsoft.com/office/drawing/2014/main" id="{8485FCE5-37B0-4AA8-93D0-0DAA9FC1F0C9}"/>
              </a:ext>
            </a:extLst>
          </p:cNvPr>
          <p:cNvSpPr>
            <a:spLocks noEditPoints="1"/>
          </p:cNvSpPr>
          <p:nvPr userDrawn="1"/>
        </p:nvSpPr>
        <p:spPr bwMode="auto">
          <a:xfrm>
            <a:off x="13414378"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84" name="Freeform 16">
            <a:extLst>
              <a:ext uri="{FF2B5EF4-FFF2-40B4-BE49-F238E27FC236}">
                <a16:creationId xmlns:a16="http://schemas.microsoft.com/office/drawing/2014/main" id="{D7BF1549-8FBA-485B-BC6E-711AE8E262BE}"/>
              </a:ext>
            </a:extLst>
          </p:cNvPr>
          <p:cNvSpPr>
            <a:spLocks noEditPoints="1"/>
          </p:cNvSpPr>
          <p:nvPr userDrawn="1"/>
        </p:nvSpPr>
        <p:spPr bwMode="auto">
          <a:xfrm>
            <a:off x="14004223"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85" name="Freeform 16">
            <a:extLst>
              <a:ext uri="{FF2B5EF4-FFF2-40B4-BE49-F238E27FC236}">
                <a16:creationId xmlns:a16="http://schemas.microsoft.com/office/drawing/2014/main" id="{BE07F944-1E56-401A-AFCD-C8AC8B567797}"/>
              </a:ext>
            </a:extLst>
          </p:cNvPr>
          <p:cNvSpPr>
            <a:spLocks noEditPoints="1"/>
          </p:cNvSpPr>
          <p:nvPr userDrawn="1"/>
        </p:nvSpPr>
        <p:spPr bwMode="auto">
          <a:xfrm>
            <a:off x="14594065"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86" name="Freeform 16">
            <a:extLst>
              <a:ext uri="{FF2B5EF4-FFF2-40B4-BE49-F238E27FC236}">
                <a16:creationId xmlns:a16="http://schemas.microsoft.com/office/drawing/2014/main" id="{6B0ADE17-E618-4A1F-B6DB-58B9D1826749}"/>
              </a:ext>
            </a:extLst>
          </p:cNvPr>
          <p:cNvSpPr>
            <a:spLocks noEditPoints="1"/>
          </p:cNvSpPr>
          <p:nvPr userDrawn="1"/>
        </p:nvSpPr>
        <p:spPr bwMode="auto">
          <a:xfrm>
            <a:off x="15183908"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87" name="Freeform 16">
            <a:extLst>
              <a:ext uri="{FF2B5EF4-FFF2-40B4-BE49-F238E27FC236}">
                <a16:creationId xmlns:a16="http://schemas.microsoft.com/office/drawing/2014/main" id="{AF28E014-8FAC-4838-8FFC-12E438630A76}"/>
              </a:ext>
            </a:extLst>
          </p:cNvPr>
          <p:cNvSpPr>
            <a:spLocks noEditPoints="1"/>
          </p:cNvSpPr>
          <p:nvPr userDrawn="1"/>
        </p:nvSpPr>
        <p:spPr bwMode="auto">
          <a:xfrm>
            <a:off x="15773753"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88" name="Freeform 16">
            <a:extLst>
              <a:ext uri="{FF2B5EF4-FFF2-40B4-BE49-F238E27FC236}">
                <a16:creationId xmlns:a16="http://schemas.microsoft.com/office/drawing/2014/main" id="{8ECEDB7E-30D4-46FE-8B3F-2172EF355E30}"/>
              </a:ext>
            </a:extLst>
          </p:cNvPr>
          <p:cNvSpPr>
            <a:spLocks noEditPoints="1"/>
          </p:cNvSpPr>
          <p:nvPr userDrawn="1"/>
        </p:nvSpPr>
        <p:spPr bwMode="auto">
          <a:xfrm>
            <a:off x="16363595"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89" name="Freeform 16">
            <a:extLst>
              <a:ext uri="{FF2B5EF4-FFF2-40B4-BE49-F238E27FC236}">
                <a16:creationId xmlns:a16="http://schemas.microsoft.com/office/drawing/2014/main" id="{8BD8BA53-B82B-4CD1-B0CE-ABC4BF59A031}"/>
              </a:ext>
            </a:extLst>
          </p:cNvPr>
          <p:cNvSpPr>
            <a:spLocks noEditPoints="1"/>
          </p:cNvSpPr>
          <p:nvPr userDrawn="1"/>
        </p:nvSpPr>
        <p:spPr bwMode="auto">
          <a:xfrm>
            <a:off x="16953438"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90" name="Freeform 16">
            <a:extLst>
              <a:ext uri="{FF2B5EF4-FFF2-40B4-BE49-F238E27FC236}">
                <a16:creationId xmlns:a16="http://schemas.microsoft.com/office/drawing/2014/main" id="{DC4D949C-ED6C-473B-B147-A39BE08FD278}"/>
              </a:ext>
            </a:extLst>
          </p:cNvPr>
          <p:cNvSpPr>
            <a:spLocks noEditPoints="1"/>
          </p:cNvSpPr>
          <p:nvPr userDrawn="1"/>
        </p:nvSpPr>
        <p:spPr bwMode="auto">
          <a:xfrm>
            <a:off x="17543283"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91" name="Freeform 16">
            <a:extLst>
              <a:ext uri="{FF2B5EF4-FFF2-40B4-BE49-F238E27FC236}">
                <a16:creationId xmlns:a16="http://schemas.microsoft.com/office/drawing/2014/main" id="{21999829-15DC-44A4-9BD8-9876F9C8362A}"/>
              </a:ext>
            </a:extLst>
          </p:cNvPr>
          <p:cNvSpPr>
            <a:spLocks noEditPoints="1"/>
          </p:cNvSpPr>
          <p:nvPr userDrawn="1"/>
        </p:nvSpPr>
        <p:spPr bwMode="auto">
          <a:xfrm>
            <a:off x="18133103"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92" name="Freeform 16">
            <a:extLst>
              <a:ext uri="{FF2B5EF4-FFF2-40B4-BE49-F238E27FC236}">
                <a16:creationId xmlns:a16="http://schemas.microsoft.com/office/drawing/2014/main" id="{8F7F2CFF-7C4E-4198-991A-AD39C4A7CC48}"/>
              </a:ext>
            </a:extLst>
          </p:cNvPr>
          <p:cNvSpPr>
            <a:spLocks noEditPoints="1"/>
          </p:cNvSpPr>
          <p:nvPr userDrawn="1"/>
        </p:nvSpPr>
        <p:spPr bwMode="auto">
          <a:xfrm>
            <a:off x="-152019" y="9312083"/>
            <a:ext cx="306917" cy="103187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152400" tIns="76200" rIns="152400" bIns="76200" numCol="1" anchor="t" anchorCtr="0" compatLnSpc="1">
            <a:prstTxWarp prst="textNoShape">
              <a:avLst/>
            </a:prstTxWarp>
          </a:bodyPr>
          <a:lstStyle/>
          <a:p>
            <a:endParaRPr lang="en-US" sz="700"/>
          </a:p>
        </p:txBody>
      </p:sp>
      <p:sp>
        <p:nvSpPr>
          <p:cNvPr id="2" name="Title 1"/>
          <p:cNvSpPr>
            <a:spLocks noGrp="1"/>
          </p:cNvSpPr>
          <p:nvPr userDrawn="1">
            <p:ph type="title"/>
          </p:nvPr>
        </p:nvSpPr>
        <p:spPr>
          <a:xfrm>
            <a:off x="4773083" y="6501470"/>
            <a:ext cx="12440920" cy="757070"/>
          </a:xfrm>
        </p:spPr>
        <p:txBody>
          <a:bodyPr/>
          <a:lstStyle>
            <a:lvl1pPr algn="l">
              <a:defRPr sz="4800">
                <a:solidFill>
                  <a:schemeClr val="tx1"/>
                </a:solidFill>
              </a:defRPr>
            </a:lvl1pPr>
          </a:lstStyle>
          <a:p>
            <a:r>
              <a:rPr lang="en-US"/>
              <a:t>Click to edit Master title style</a:t>
            </a:r>
          </a:p>
        </p:txBody>
      </p:sp>
      <p:sp>
        <p:nvSpPr>
          <p:cNvPr id="5" name="Text Placeholder 4"/>
          <p:cNvSpPr>
            <a:spLocks noGrp="1"/>
          </p:cNvSpPr>
          <p:nvPr userDrawn="1">
            <p:ph type="body" sz="quarter" idx="10"/>
          </p:nvPr>
        </p:nvSpPr>
        <p:spPr>
          <a:xfrm>
            <a:off x="4773083" y="7261651"/>
            <a:ext cx="12440920" cy="875772"/>
          </a:xfrm>
        </p:spPr>
        <p:txBody>
          <a:bodyPr/>
          <a:lstStyle>
            <a:lvl1pPr marL="0" indent="0" algn="l">
              <a:buFontTx/>
              <a:buNone/>
              <a:defRPr sz="3000" b="0">
                <a:solidFill>
                  <a:schemeClr val="tx1"/>
                </a:solidFill>
                <a:latin typeface="Trebuchet MS" panose="020B0603020202020204" pitchFamily="34" charset="0"/>
              </a:defRPr>
            </a:lvl1pPr>
            <a:lvl2pPr marL="952537" indent="0" algn="ctr">
              <a:buFontTx/>
              <a:buNone/>
              <a:defRPr sz="4700">
                <a:solidFill>
                  <a:schemeClr val="tx2"/>
                </a:solidFill>
                <a:latin typeface="Trebuchet MS" panose="020B0603020202020204" pitchFamily="34" charset="0"/>
              </a:defRPr>
            </a:lvl2pPr>
            <a:lvl3pPr marL="1815115" indent="0" algn="ctr">
              <a:buFontTx/>
              <a:buNone/>
              <a:defRPr sz="4700">
                <a:solidFill>
                  <a:schemeClr val="tx2"/>
                </a:solidFill>
                <a:latin typeface="Trebuchet MS" panose="020B0603020202020204" pitchFamily="34" charset="0"/>
              </a:defRPr>
            </a:lvl3pPr>
            <a:lvl4pPr marL="2577145" indent="0" algn="ctr">
              <a:buFontTx/>
              <a:buNone/>
              <a:defRPr sz="4700">
                <a:solidFill>
                  <a:schemeClr val="tx2"/>
                </a:solidFill>
                <a:latin typeface="Trebuchet MS" panose="020B0603020202020204" pitchFamily="34" charset="0"/>
              </a:defRPr>
            </a:lvl4pPr>
            <a:lvl5pPr marL="3148668" indent="0" algn="ctr">
              <a:buFontTx/>
              <a:buNone/>
              <a:defRPr sz="4700">
                <a:solidFill>
                  <a:schemeClr val="tx2"/>
                </a:solidFill>
                <a:latin typeface="Trebuchet MS" panose="020B0603020202020204" pitchFamily="34" charset="0"/>
              </a:defRPr>
            </a:lvl5pPr>
          </a:lstStyle>
          <a:p>
            <a:pPr lvl="0"/>
            <a:r>
              <a:rPr lang="en-US"/>
              <a:t>Click to edit Master text styles</a:t>
            </a:r>
          </a:p>
        </p:txBody>
      </p:sp>
      <p:sp>
        <p:nvSpPr>
          <p:cNvPr id="8" name="AutoShape 3">
            <a:extLst>
              <a:ext uri="{FF2B5EF4-FFF2-40B4-BE49-F238E27FC236}">
                <a16:creationId xmlns:a16="http://schemas.microsoft.com/office/drawing/2014/main" id="{54B09158-D78B-4DDF-886D-47994B757AE0}"/>
              </a:ext>
            </a:extLst>
          </p:cNvPr>
          <p:cNvSpPr>
            <a:spLocks noChangeAspect="1" noChangeArrowheads="1" noTextEdit="1"/>
          </p:cNvSpPr>
          <p:nvPr userDrawn="1"/>
        </p:nvSpPr>
        <p:spPr bwMode="auto">
          <a:xfrm>
            <a:off x="16520583" y="211667"/>
            <a:ext cx="666750" cy="7130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52400" tIns="76200" rIns="152400" bIns="76200" numCol="1" anchor="t" anchorCtr="0" compatLnSpc="1">
            <a:prstTxWarp prst="textNoShape">
              <a:avLst/>
            </a:prstTxWarp>
          </a:bodyPr>
          <a:lstStyle/>
          <a:p>
            <a:endParaRPr lang="en-US" sz="700"/>
          </a:p>
        </p:txBody>
      </p:sp>
      <p:grpSp>
        <p:nvGrpSpPr>
          <p:cNvPr id="19" name="Group 18">
            <a:extLst>
              <a:ext uri="{FF2B5EF4-FFF2-40B4-BE49-F238E27FC236}">
                <a16:creationId xmlns:a16="http://schemas.microsoft.com/office/drawing/2014/main" id="{D3F71A21-2BC1-49B3-90A2-3459CB258AAD}"/>
              </a:ext>
            </a:extLst>
          </p:cNvPr>
          <p:cNvGrpSpPr/>
          <p:nvPr userDrawn="1"/>
        </p:nvGrpSpPr>
        <p:grpSpPr>
          <a:xfrm>
            <a:off x="-1107438" y="1767417"/>
            <a:ext cx="4807393" cy="6752170"/>
            <a:chOff x="-831850" y="581026"/>
            <a:chExt cx="3567113" cy="5010150"/>
          </a:xfrm>
        </p:grpSpPr>
        <p:sp>
          <p:nvSpPr>
            <p:cNvPr id="15" name="Freeform 10">
              <a:extLst>
                <a:ext uri="{FF2B5EF4-FFF2-40B4-BE49-F238E27FC236}">
                  <a16:creationId xmlns:a16="http://schemas.microsoft.com/office/drawing/2014/main" id="{5490D96E-A4D3-428A-8862-E3AC5517BB61}"/>
                </a:ext>
              </a:extLst>
            </p:cNvPr>
            <p:cNvSpPr>
              <a:spLocks/>
            </p:cNvSpPr>
            <p:nvPr userDrawn="1"/>
          </p:nvSpPr>
          <p:spPr bwMode="auto">
            <a:xfrm>
              <a:off x="-831850" y="2471738"/>
              <a:ext cx="3567113" cy="3119438"/>
            </a:xfrm>
            <a:custGeom>
              <a:avLst/>
              <a:gdLst>
                <a:gd name="T0" fmla="*/ 434 w 464"/>
                <a:gd name="T1" fmla="*/ 406 h 406"/>
                <a:gd name="T2" fmla="*/ 30 w 464"/>
                <a:gd name="T3" fmla="*/ 406 h 406"/>
                <a:gd name="T4" fmla="*/ 0 w 464"/>
                <a:gd name="T5" fmla="*/ 376 h 406"/>
                <a:gd name="T6" fmla="*/ 0 w 464"/>
                <a:gd name="T7" fmla="*/ 30 h 406"/>
                <a:gd name="T8" fmla="*/ 30 w 464"/>
                <a:gd name="T9" fmla="*/ 0 h 406"/>
                <a:gd name="T10" fmla="*/ 434 w 464"/>
                <a:gd name="T11" fmla="*/ 0 h 406"/>
                <a:gd name="T12" fmla="*/ 464 w 464"/>
                <a:gd name="T13" fmla="*/ 30 h 406"/>
                <a:gd name="T14" fmla="*/ 464 w 464"/>
                <a:gd name="T15" fmla="*/ 376 h 406"/>
                <a:gd name="T16" fmla="*/ 434 w 464"/>
                <a:gd name="T1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406">
                  <a:moveTo>
                    <a:pt x="434" y="406"/>
                  </a:moveTo>
                  <a:cubicBezTo>
                    <a:pt x="30" y="406"/>
                    <a:pt x="30" y="406"/>
                    <a:pt x="30" y="406"/>
                  </a:cubicBezTo>
                  <a:cubicBezTo>
                    <a:pt x="13" y="406"/>
                    <a:pt x="0" y="393"/>
                    <a:pt x="0" y="376"/>
                  </a:cubicBezTo>
                  <a:cubicBezTo>
                    <a:pt x="0" y="30"/>
                    <a:pt x="0" y="30"/>
                    <a:pt x="0" y="30"/>
                  </a:cubicBezTo>
                  <a:cubicBezTo>
                    <a:pt x="0" y="14"/>
                    <a:pt x="13" y="0"/>
                    <a:pt x="30" y="0"/>
                  </a:cubicBezTo>
                  <a:cubicBezTo>
                    <a:pt x="434" y="0"/>
                    <a:pt x="434" y="0"/>
                    <a:pt x="434" y="0"/>
                  </a:cubicBezTo>
                  <a:cubicBezTo>
                    <a:pt x="450" y="0"/>
                    <a:pt x="464" y="14"/>
                    <a:pt x="464" y="30"/>
                  </a:cubicBezTo>
                  <a:cubicBezTo>
                    <a:pt x="464" y="376"/>
                    <a:pt x="464" y="376"/>
                    <a:pt x="464" y="376"/>
                  </a:cubicBezTo>
                  <a:cubicBezTo>
                    <a:pt x="464" y="393"/>
                    <a:pt x="450" y="406"/>
                    <a:pt x="434" y="406"/>
                  </a:cubicBezTo>
                  <a:close/>
                </a:path>
              </a:pathLst>
            </a:custGeom>
            <a:noFill/>
            <a:ln w="184150" cap="flat">
              <a:solidFill>
                <a:srgbClr val="C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700"/>
            </a:p>
          </p:txBody>
        </p:sp>
        <p:sp>
          <p:nvSpPr>
            <p:cNvPr id="16" name="Freeform 11">
              <a:extLst>
                <a:ext uri="{FF2B5EF4-FFF2-40B4-BE49-F238E27FC236}">
                  <a16:creationId xmlns:a16="http://schemas.microsoft.com/office/drawing/2014/main" id="{E96BE8AB-917E-45B5-A8E7-D0894308A53C}"/>
                </a:ext>
              </a:extLst>
            </p:cNvPr>
            <p:cNvSpPr>
              <a:spLocks/>
            </p:cNvSpPr>
            <p:nvPr userDrawn="1"/>
          </p:nvSpPr>
          <p:spPr bwMode="auto">
            <a:xfrm>
              <a:off x="490538" y="3262313"/>
              <a:ext cx="914400" cy="1590675"/>
            </a:xfrm>
            <a:custGeom>
              <a:avLst/>
              <a:gdLst>
                <a:gd name="T0" fmla="*/ 119 w 119"/>
                <a:gd name="T1" fmla="*/ 60 h 207"/>
                <a:gd name="T2" fmla="*/ 60 w 119"/>
                <a:gd name="T3" fmla="*/ 0 h 207"/>
                <a:gd name="T4" fmla="*/ 0 w 119"/>
                <a:gd name="T5" fmla="*/ 60 h 207"/>
                <a:gd name="T6" fmla="*/ 30 w 119"/>
                <a:gd name="T7" fmla="*/ 112 h 207"/>
                <a:gd name="T8" fmla="*/ 11 w 119"/>
                <a:gd name="T9" fmla="*/ 207 h 207"/>
                <a:gd name="T10" fmla="*/ 108 w 119"/>
                <a:gd name="T11" fmla="*/ 207 h 207"/>
                <a:gd name="T12" fmla="*/ 89 w 119"/>
                <a:gd name="T13" fmla="*/ 112 h 207"/>
                <a:gd name="T14" fmla="*/ 119 w 119"/>
                <a:gd name="T15" fmla="*/ 60 h 2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207">
                  <a:moveTo>
                    <a:pt x="119" y="60"/>
                  </a:moveTo>
                  <a:cubicBezTo>
                    <a:pt x="119" y="27"/>
                    <a:pt x="93" y="0"/>
                    <a:pt x="60" y="0"/>
                  </a:cubicBezTo>
                  <a:cubicBezTo>
                    <a:pt x="27" y="0"/>
                    <a:pt x="0" y="27"/>
                    <a:pt x="0" y="60"/>
                  </a:cubicBezTo>
                  <a:cubicBezTo>
                    <a:pt x="0" y="82"/>
                    <a:pt x="12" y="102"/>
                    <a:pt x="30" y="112"/>
                  </a:cubicBezTo>
                  <a:cubicBezTo>
                    <a:pt x="11" y="207"/>
                    <a:pt x="11" y="207"/>
                    <a:pt x="11" y="207"/>
                  </a:cubicBezTo>
                  <a:cubicBezTo>
                    <a:pt x="108" y="207"/>
                    <a:pt x="108" y="207"/>
                    <a:pt x="108" y="207"/>
                  </a:cubicBezTo>
                  <a:cubicBezTo>
                    <a:pt x="89" y="112"/>
                    <a:pt x="89" y="112"/>
                    <a:pt x="89" y="112"/>
                  </a:cubicBezTo>
                  <a:cubicBezTo>
                    <a:pt x="107" y="102"/>
                    <a:pt x="119" y="82"/>
                    <a:pt x="119" y="60"/>
                  </a:cubicBezTo>
                  <a:close/>
                </a:path>
              </a:pathLst>
            </a:custGeom>
            <a:solidFill>
              <a:srgbClr val="920000"/>
            </a:solidFill>
            <a:ln w="184150" cap="flat">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sz="700"/>
            </a:p>
          </p:txBody>
        </p:sp>
        <p:sp>
          <p:nvSpPr>
            <p:cNvPr id="17" name="Freeform 12">
              <a:extLst>
                <a:ext uri="{FF2B5EF4-FFF2-40B4-BE49-F238E27FC236}">
                  <a16:creationId xmlns:a16="http://schemas.microsoft.com/office/drawing/2014/main" id="{57339805-5189-4F84-90CA-E0C4DDF5720B}"/>
                </a:ext>
              </a:extLst>
            </p:cNvPr>
            <p:cNvSpPr>
              <a:spLocks/>
            </p:cNvSpPr>
            <p:nvPr userDrawn="1"/>
          </p:nvSpPr>
          <p:spPr bwMode="auto">
            <a:xfrm>
              <a:off x="-239713" y="581026"/>
              <a:ext cx="2382838" cy="1958975"/>
            </a:xfrm>
            <a:custGeom>
              <a:avLst/>
              <a:gdLst>
                <a:gd name="T0" fmla="*/ 0 w 310"/>
                <a:gd name="T1" fmla="*/ 253 h 255"/>
                <a:gd name="T2" fmla="*/ 0 w 310"/>
                <a:gd name="T3" fmla="*/ 155 h 255"/>
                <a:gd name="T4" fmla="*/ 155 w 310"/>
                <a:gd name="T5" fmla="*/ 0 h 255"/>
                <a:gd name="T6" fmla="*/ 310 w 310"/>
                <a:gd name="T7" fmla="*/ 155 h 255"/>
                <a:gd name="T8" fmla="*/ 310 w 310"/>
                <a:gd name="T9" fmla="*/ 255 h 255"/>
              </a:gdLst>
              <a:ahLst/>
              <a:cxnLst>
                <a:cxn ang="0">
                  <a:pos x="T0" y="T1"/>
                </a:cxn>
                <a:cxn ang="0">
                  <a:pos x="T2" y="T3"/>
                </a:cxn>
                <a:cxn ang="0">
                  <a:pos x="T4" y="T5"/>
                </a:cxn>
                <a:cxn ang="0">
                  <a:pos x="T6" y="T7"/>
                </a:cxn>
                <a:cxn ang="0">
                  <a:pos x="T8" y="T9"/>
                </a:cxn>
              </a:cxnLst>
              <a:rect l="0" t="0" r="r" b="b"/>
              <a:pathLst>
                <a:path w="310" h="255">
                  <a:moveTo>
                    <a:pt x="0" y="253"/>
                  </a:moveTo>
                  <a:cubicBezTo>
                    <a:pt x="0" y="155"/>
                    <a:pt x="0" y="155"/>
                    <a:pt x="0" y="155"/>
                  </a:cubicBezTo>
                  <a:cubicBezTo>
                    <a:pt x="0" y="69"/>
                    <a:pt x="69" y="0"/>
                    <a:pt x="155" y="0"/>
                  </a:cubicBezTo>
                  <a:cubicBezTo>
                    <a:pt x="240" y="0"/>
                    <a:pt x="310" y="69"/>
                    <a:pt x="310" y="155"/>
                  </a:cubicBezTo>
                  <a:cubicBezTo>
                    <a:pt x="310" y="255"/>
                    <a:pt x="310" y="255"/>
                    <a:pt x="310" y="255"/>
                  </a:cubicBezTo>
                </a:path>
              </a:pathLst>
            </a:custGeom>
            <a:noFill/>
            <a:ln w="184150" cap="flat">
              <a:solidFill>
                <a:srgbClr val="C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sz="700"/>
            </a:p>
          </p:txBody>
        </p:sp>
      </p:grpSp>
      <p:sp>
        <p:nvSpPr>
          <p:cNvPr id="18" name="Rectangle 17">
            <a:extLst>
              <a:ext uri="{FF2B5EF4-FFF2-40B4-BE49-F238E27FC236}">
                <a16:creationId xmlns:a16="http://schemas.microsoft.com/office/drawing/2014/main" id="{0AC85DB3-0F9D-4452-8B7F-5DEBA69528E6}"/>
              </a:ext>
            </a:extLst>
          </p:cNvPr>
          <p:cNvSpPr/>
          <p:nvPr userDrawn="1"/>
        </p:nvSpPr>
        <p:spPr>
          <a:xfrm>
            <a:off x="-2212180" y="-254000"/>
            <a:ext cx="2209483" cy="108796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sp>
        <p:nvSpPr>
          <p:cNvPr id="294" name="Rectangle 293">
            <a:extLst>
              <a:ext uri="{FF2B5EF4-FFF2-40B4-BE49-F238E27FC236}">
                <a16:creationId xmlns:a16="http://schemas.microsoft.com/office/drawing/2014/main" id="{A3689348-44BA-4A44-96EF-397E2D1A48DE}"/>
              </a:ext>
            </a:extLst>
          </p:cNvPr>
          <p:cNvSpPr/>
          <p:nvPr userDrawn="1"/>
        </p:nvSpPr>
        <p:spPr>
          <a:xfrm>
            <a:off x="18289452" y="-254000"/>
            <a:ext cx="2209483" cy="108796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sp>
        <p:nvSpPr>
          <p:cNvPr id="295" name="Rectangle 294">
            <a:extLst>
              <a:ext uri="{FF2B5EF4-FFF2-40B4-BE49-F238E27FC236}">
                <a16:creationId xmlns:a16="http://schemas.microsoft.com/office/drawing/2014/main" id="{4551AF2E-3873-4EF8-A8BC-A0A5719C40F0}"/>
              </a:ext>
            </a:extLst>
          </p:cNvPr>
          <p:cNvSpPr/>
          <p:nvPr userDrawn="1"/>
        </p:nvSpPr>
        <p:spPr>
          <a:xfrm rot="16200000">
            <a:off x="8548794" y="-9890320"/>
            <a:ext cx="675685" cy="19106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sp>
        <p:nvSpPr>
          <p:cNvPr id="296" name="Rectangle 295">
            <a:extLst>
              <a:ext uri="{FF2B5EF4-FFF2-40B4-BE49-F238E27FC236}">
                <a16:creationId xmlns:a16="http://schemas.microsoft.com/office/drawing/2014/main" id="{EE5E7AAD-F3FC-48FC-9D4C-1C270A1FAA02}"/>
              </a:ext>
            </a:extLst>
          </p:cNvPr>
          <p:cNvSpPr/>
          <p:nvPr userDrawn="1"/>
        </p:nvSpPr>
        <p:spPr>
          <a:xfrm rot="16200000">
            <a:off x="8548786" y="1072872"/>
            <a:ext cx="675685" cy="1910677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00"/>
          </a:p>
        </p:txBody>
      </p:sp>
    </p:spTree>
    <p:extLst>
      <p:ext uri="{BB962C8B-B14F-4D97-AF65-F5344CB8AC3E}">
        <p14:creationId xmlns:p14="http://schemas.microsoft.com/office/powerpoint/2010/main" val="2650825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A5CC12-DEA3-4F95-9B3E-8BEAB1F9B4BC}"/>
              </a:ext>
            </a:extLst>
          </p:cNvPr>
          <p:cNvPicPr>
            <a:picLocks noChangeAspect="1"/>
          </p:cNvPicPr>
          <p:nvPr userDrawn="1"/>
        </p:nvPicPr>
        <p:blipFill rotWithShape="1">
          <a:blip r:embed="rId2"/>
          <a:srcRect l="4242" t="4142"/>
          <a:stretch/>
        </p:blipFill>
        <p:spPr>
          <a:xfrm>
            <a:off x="0" y="0"/>
            <a:ext cx="18288000" cy="10287000"/>
          </a:xfrm>
          <a:prstGeom prst="rect">
            <a:avLst/>
          </a:prstGeom>
        </p:spPr>
      </p:pic>
      <p:sp>
        <p:nvSpPr>
          <p:cNvPr id="5" name="Rectangle 4">
            <a:extLst>
              <a:ext uri="{FF2B5EF4-FFF2-40B4-BE49-F238E27FC236}">
                <a16:creationId xmlns:a16="http://schemas.microsoft.com/office/drawing/2014/main" id="{519D74A5-C253-43F0-8AE3-D9F5210B3DBC}"/>
              </a:ext>
            </a:extLst>
          </p:cNvPr>
          <p:cNvSpPr/>
          <p:nvPr userDrawn="1"/>
        </p:nvSpPr>
        <p:spPr>
          <a:xfrm>
            <a:off x="0" y="0"/>
            <a:ext cx="18288000" cy="10287000"/>
          </a:xfrm>
          <a:prstGeom prst="rect">
            <a:avLst/>
          </a:prstGeom>
          <a:gradFill>
            <a:gsLst>
              <a:gs pos="0">
                <a:schemeClr val="bg1">
                  <a:alpha val="0"/>
                </a:schemeClr>
              </a:gs>
              <a:gs pos="100000">
                <a:schemeClr val="bg1">
                  <a:alpha val="4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
        <p:nvSpPr>
          <p:cNvPr id="11" name="Rectangle 4"/>
          <p:cNvSpPr>
            <a:spLocks noGrp="1" noChangeArrowheads="1"/>
          </p:cNvSpPr>
          <p:nvPr userDrawn="1">
            <p:ph type="subTitle" idx="1"/>
          </p:nvPr>
        </p:nvSpPr>
        <p:spPr>
          <a:xfrm>
            <a:off x="802768" y="8921718"/>
            <a:ext cx="15876877" cy="507831"/>
          </a:xfrm>
        </p:spPr>
        <p:txBody>
          <a:bodyPr wrap="square" anchor="t">
            <a:spAutoFit/>
          </a:bodyPr>
          <a:lstStyle>
            <a:lvl1pPr marL="0" indent="0" algn="l">
              <a:lnSpc>
                <a:spcPct val="90000"/>
              </a:lnSpc>
              <a:spcBef>
                <a:spcPts val="1000"/>
              </a:spcBef>
              <a:spcAft>
                <a:spcPts val="500"/>
              </a:spcAft>
              <a:buFontTx/>
              <a:buNone/>
              <a:defRPr sz="3000" b="0">
                <a:solidFill>
                  <a:schemeClr val="tx1"/>
                </a:solidFill>
                <a:latin typeface="Trebuchet MS" pitchFamily="34" charset="0"/>
              </a:defRPr>
            </a:lvl1pPr>
          </a:lstStyle>
          <a:p>
            <a:r>
              <a:rPr lang="en-US"/>
              <a:t>Click to edit Master subtitle style</a:t>
            </a:r>
          </a:p>
        </p:txBody>
      </p:sp>
      <p:sp>
        <p:nvSpPr>
          <p:cNvPr id="305" name="Title 304"/>
          <p:cNvSpPr>
            <a:spLocks noGrp="1"/>
          </p:cNvSpPr>
          <p:nvPr userDrawn="1">
            <p:ph type="title" hasCustomPrompt="1"/>
          </p:nvPr>
        </p:nvSpPr>
        <p:spPr>
          <a:xfrm>
            <a:off x="802771" y="7342036"/>
            <a:ext cx="15947375" cy="1638092"/>
          </a:xfrm>
        </p:spPr>
        <p:txBody>
          <a:bodyPr anchor="b">
            <a:noAutofit/>
          </a:bodyPr>
          <a:lstStyle>
            <a:lvl1pPr algn="l">
              <a:lnSpc>
                <a:spcPct val="90000"/>
              </a:lnSpc>
              <a:spcBef>
                <a:spcPts val="0"/>
              </a:spcBef>
              <a:defRPr sz="7700" b="1" cap="all" baseline="0">
                <a:solidFill>
                  <a:schemeClr val="tx1"/>
                </a:solidFill>
                <a:effectLst>
                  <a:outerShdw blurRad="114300" dist="50800" dir="2700000" sx="108000" sy="108000" algn="tl">
                    <a:srgbClr val="000000">
                      <a:alpha val="69000"/>
                    </a:srgbClr>
                  </a:outerShdw>
                </a:effectLst>
                <a:latin typeface="Trebuchet MS" panose="020B0603020202020204" pitchFamily="34" charset="0"/>
              </a:defRPr>
            </a:lvl1pPr>
          </a:lstStyle>
          <a:p>
            <a:r>
              <a:rPr lang="en-US"/>
              <a:t>CLICK TO EDIT MASTER TITLE STYLE</a:t>
            </a:r>
          </a:p>
        </p:txBody>
      </p:sp>
      <p:pic>
        <p:nvPicPr>
          <p:cNvPr id="9" name="Picture 8">
            <a:extLst>
              <a:ext uri="{FF2B5EF4-FFF2-40B4-BE49-F238E27FC236}">
                <a16:creationId xmlns:a16="http://schemas.microsoft.com/office/drawing/2014/main" id="{BC3E6B0E-0ADE-4545-99DE-33F243C9116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12124" y="5365942"/>
            <a:ext cx="3666598" cy="790833"/>
          </a:xfrm>
          <a:prstGeom prst="rect">
            <a:avLst/>
          </a:prstGeom>
        </p:spPr>
      </p:pic>
    </p:spTree>
    <p:extLst>
      <p:ext uri="{BB962C8B-B14F-4D97-AF65-F5344CB8AC3E}">
        <p14:creationId xmlns:p14="http://schemas.microsoft.com/office/powerpoint/2010/main" val="28664139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CA5CC12-DEA3-4F95-9B3E-8BEAB1F9B4BC}"/>
              </a:ext>
            </a:extLst>
          </p:cNvPr>
          <p:cNvPicPr>
            <a:picLocks noChangeAspect="1"/>
          </p:cNvPicPr>
          <p:nvPr userDrawn="1"/>
        </p:nvPicPr>
        <p:blipFill rotWithShape="1">
          <a:blip r:embed="rId2"/>
          <a:srcRect l="4242" t="4142"/>
          <a:stretch/>
        </p:blipFill>
        <p:spPr>
          <a:xfrm>
            <a:off x="0" y="0"/>
            <a:ext cx="18288000" cy="10287000"/>
          </a:xfrm>
          <a:prstGeom prst="rect">
            <a:avLst/>
          </a:prstGeom>
        </p:spPr>
      </p:pic>
      <p:sp>
        <p:nvSpPr>
          <p:cNvPr id="5" name="Rectangle 4">
            <a:extLst>
              <a:ext uri="{FF2B5EF4-FFF2-40B4-BE49-F238E27FC236}">
                <a16:creationId xmlns:a16="http://schemas.microsoft.com/office/drawing/2014/main" id="{519D74A5-C253-43F0-8AE3-D9F5210B3DBC}"/>
              </a:ext>
            </a:extLst>
          </p:cNvPr>
          <p:cNvSpPr/>
          <p:nvPr userDrawn="1"/>
        </p:nvSpPr>
        <p:spPr>
          <a:xfrm>
            <a:off x="0" y="0"/>
            <a:ext cx="18288000" cy="10287000"/>
          </a:xfrm>
          <a:prstGeom prst="rect">
            <a:avLst/>
          </a:prstGeom>
          <a:gradFill>
            <a:gsLst>
              <a:gs pos="0">
                <a:schemeClr val="bg1">
                  <a:alpha val="0"/>
                </a:schemeClr>
              </a:gs>
              <a:gs pos="100000">
                <a:schemeClr val="bg1">
                  <a:alpha val="4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20992" y="7912038"/>
            <a:ext cx="5761242" cy="1242618"/>
          </a:xfrm>
          <a:prstGeom prst="rect">
            <a:avLst/>
          </a:prstGeom>
        </p:spPr>
      </p:pic>
    </p:spTree>
    <p:extLst>
      <p:ext uri="{BB962C8B-B14F-4D97-AF65-F5344CB8AC3E}">
        <p14:creationId xmlns:p14="http://schemas.microsoft.com/office/powerpoint/2010/main" val="2073233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0580" y="1229046"/>
            <a:ext cx="16626840" cy="984885"/>
          </a:xfrm>
        </p:spPr>
        <p:txBody>
          <a:bodyPr/>
          <a:lstStyle>
            <a:lvl1pPr algn="ctr">
              <a:defRPr baseline="0">
                <a:solidFill>
                  <a:schemeClr val="bg1"/>
                </a:solidFill>
              </a:defRPr>
            </a:lvl1pPr>
          </a:lstStyle>
          <a:p>
            <a:r>
              <a:rPr lang="en-US"/>
              <a:t>Click to edit Master title style</a:t>
            </a:r>
          </a:p>
        </p:txBody>
      </p:sp>
      <p:sp>
        <p:nvSpPr>
          <p:cNvPr id="3" name="Content Placeholder 2"/>
          <p:cNvSpPr>
            <a:spLocks noGrp="1"/>
          </p:cNvSpPr>
          <p:nvPr>
            <p:ph idx="1"/>
          </p:nvPr>
        </p:nvSpPr>
        <p:spPr>
          <a:xfrm>
            <a:off x="861250" y="3505061"/>
            <a:ext cx="16581120" cy="6198208"/>
          </a:xfrm>
        </p:spPr>
        <p:txBody>
          <a:bodyPr/>
          <a:lstStyle>
            <a:lvl1pPr marL="0" indent="0">
              <a:buClr>
                <a:schemeClr val="bg2"/>
              </a:buClr>
              <a:buSzPct val="100000"/>
              <a:buFontTx/>
              <a:buNone/>
              <a:defRPr sz="3000">
                <a:solidFill>
                  <a:schemeClr val="bg1"/>
                </a:solidFill>
              </a:defRPr>
            </a:lvl1pPr>
            <a:lvl2pPr marL="952511" indent="0">
              <a:buClr>
                <a:schemeClr val="bg2"/>
              </a:buClr>
              <a:buSzPct val="100000"/>
              <a:buFontTx/>
              <a:buNone/>
              <a:defRPr sz="2700">
                <a:solidFill>
                  <a:schemeClr val="bg1"/>
                </a:solidFill>
              </a:defRPr>
            </a:lvl2pPr>
            <a:lvl3pPr marL="1815060" indent="0">
              <a:buClr>
                <a:schemeClr val="bg2"/>
              </a:buClr>
              <a:buSzPct val="100000"/>
              <a:buFontTx/>
              <a:buNone/>
              <a:defRPr sz="2300">
                <a:solidFill>
                  <a:schemeClr val="bg1"/>
                </a:solidFill>
              </a:defRPr>
            </a:lvl3pPr>
            <a:lvl4pPr marL="2958071" indent="-381003">
              <a:buClr>
                <a:schemeClr val="bg2"/>
              </a:buClr>
              <a:buFont typeface="Wingdings" panose="05000000000000000000" pitchFamily="2" charset="2"/>
              <a:buChar char="§"/>
              <a:defRPr sz="3000">
                <a:solidFill>
                  <a:schemeClr val="tx1"/>
                </a:solidFill>
              </a:defRPr>
            </a:lvl4pPr>
            <a:lvl5pPr marL="3529577" indent="-381003">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10"/>
          </p:nvPr>
        </p:nvSpPr>
        <p:spPr>
          <a:xfrm>
            <a:off x="830580" y="2099224"/>
            <a:ext cx="16626840" cy="875772"/>
          </a:xfrm>
        </p:spPr>
        <p:txBody>
          <a:bodyPr/>
          <a:lstStyle>
            <a:lvl1pPr marL="0" indent="0" algn="ctr">
              <a:buFontTx/>
              <a:buNone/>
              <a:defRPr sz="4000" b="0">
                <a:solidFill>
                  <a:schemeClr val="tx2"/>
                </a:solidFill>
                <a:latin typeface="Trebuchet MS" panose="020B0603020202020204" pitchFamily="34" charset="0"/>
              </a:defRPr>
            </a:lvl1pPr>
            <a:lvl2pPr marL="952511" indent="0" algn="ctr">
              <a:buFontTx/>
              <a:buNone/>
              <a:defRPr sz="4700">
                <a:solidFill>
                  <a:schemeClr val="tx2"/>
                </a:solidFill>
                <a:latin typeface="Trebuchet MS" panose="020B0603020202020204" pitchFamily="34" charset="0"/>
              </a:defRPr>
            </a:lvl2pPr>
            <a:lvl3pPr marL="1815060" indent="0" algn="ctr">
              <a:buFontTx/>
              <a:buNone/>
              <a:defRPr sz="4700">
                <a:solidFill>
                  <a:schemeClr val="tx2"/>
                </a:solidFill>
                <a:latin typeface="Trebuchet MS" panose="020B0603020202020204" pitchFamily="34" charset="0"/>
              </a:defRPr>
            </a:lvl3pPr>
            <a:lvl4pPr marL="2577068" indent="0" algn="ctr">
              <a:buFontTx/>
              <a:buNone/>
              <a:defRPr sz="4700">
                <a:solidFill>
                  <a:schemeClr val="tx2"/>
                </a:solidFill>
                <a:latin typeface="Trebuchet MS" panose="020B0603020202020204" pitchFamily="34" charset="0"/>
              </a:defRPr>
            </a:lvl4pPr>
            <a:lvl5pPr marL="3148573" indent="0" algn="ctr">
              <a:buFontTx/>
              <a:buNone/>
              <a:defRPr sz="4700">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2153366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BULLET_ICON_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0580" y="1229046"/>
            <a:ext cx="16626840" cy="984885"/>
          </a:xfrm>
        </p:spPr>
        <p:txBody>
          <a:bodyPr/>
          <a:lstStyle>
            <a:lvl1pPr algn="ctr">
              <a:defRPr baseline="0">
                <a:solidFill>
                  <a:schemeClr val="bg1"/>
                </a:solidFill>
              </a:defRPr>
            </a:lvl1pPr>
          </a:lstStyle>
          <a:p>
            <a:r>
              <a:rPr lang="en-US"/>
              <a:t>Click to edit Master title style</a:t>
            </a:r>
          </a:p>
        </p:txBody>
      </p:sp>
      <p:sp>
        <p:nvSpPr>
          <p:cNvPr id="3" name="Content Placeholder 2"/>
          <p:cNvSpPr>
            <a:spLocks noGrp="1"/>
          </p:cNvSpPr>
          <p:nvPr>
            <p:ph idx="1"/>
          </p:nvPr>
        </p:nvSpPr>
        <p:spPr>
          <a:xfrm>
            <a:off x="861250" y="3505061"/>
            <a:ext cx="16581120" cy="6198208"/>
          </a:xfrm>
        </p:spPr>
        <p:txBody>
          <a:bodyPr/>
          <a:lstStyle>
            <a:lvl1pPr marL="383651" indent="-383651">
              <a:buClr>
                <a:schemeClr val="bg2"/>
              </a:buClr>
              <a:buSzPct val="75000"/>
              <a:buFontTx/>
              <a:buBlip>
                <a:blip r:embed="rId2"/>
              </a:buBlip>
              <a:defRPr sz="3000">
                <a:solidFill>
                  <a:schemeClr val="bg1"/>
                </a:solidFill>
              </a:defRPr>
            </a:lvl1pPr>
            <a:lvl2pPr marL="1333513" indent="-381003">
              <a:buClr>
                <a:schemeClr val="bg2"/>
              </a:buClr>
              <a:buSzPct val="75000"/>
              <a:buFontTx/>
              <a:buBlip>
                <a:blip r:embed="rId2"/>
              </a:buBlip>
              <a:defRPr sz="2700">
                <a:solidFill>
                  <a:schemeClr val="bg1"/>
                </a:solidFill>
              </a:defRPr>
            </a:lvl2pPr>
            <a:lvl3pPr marL="2098167" indent="-283109">
              <a:buClr>
                <a:schemeClr val="bg2"/>
              </a:buClr>
              <a:buSzPct val="75000"/>
              <a:buFontTx/>
              <a:buBlip>
                <a:blip r:embed="rId2"/>
              </a:buBlip>
              <a:defRPr sz="2300">
                <a:solidFill>
                  <a:schemeClr val="bg1"/>
                </a:solidFill>
              </a:defRPr>
            </a:lvl3pPr>
            <a:lvl4pPr marL="2958071" indent="-381003">
              <a:buClr>
                <a:schemeClr val="bg2"/>
              </a:buClr>
              <a:buFont typeface="Wingdings" panose="05000000000000000000" pitchFamily="2" charset="2"/>
              <a:buChar char="§"/>
              <a:defRPr sz="3000">
                <a:solidFill>
                  <a:schemeClr val="tx1"/>
                </a:solidFill>
              </a:defRPr>
            </a:lvl4pPr>
            <a:lvl5pPr marL="3529577" indent="-381003">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10"/>
          </p:nvPr>
        </p:nvSpPr>
        <p:spPr>
          <a:xfrm>
            <a:off x="830580" y="2099224"/>
            <a:ext cx="16626840" cy="875772"/>
          </a:xfrm>
        </p:spPr>
        <p:txBody>
          <a:bodyPr/>
          <a:lstStyle>
            <a:lvl1pPr marL="0" indent="0" algn="ctr">
              <a:buFontTx/>
              <a:buNone/>
              <a:defRPr sz="4000" b="0">
                <a:solidFill>
                  <a:schemeClr val="tx2"/>
                </a:solidFill>
                <a:latin typeface="Trebuchet MS" panose="020B0603020202020204" pitchFamily="34" charset="0"/>
              </a:defRPr>
            </a:lvl1pPr>
            <a:lvl2pPr marL="952511" indent="0" algn="ctr">
              <a:buFontTx/>
              <a:buNone/>
              <a:defRPr sz="4700">
                <a:solidFill>
                  <a:schemeClr val="tx2"/>
                </a:solidFill>
                <a:latin typeface="Trebuchet MS" panose="020B0603020202020204" pitchFamily="34" charset="0"/>
              </a:defRPr>
            </a:lvl2pPr>
            <a:lvl3pPr marL="1815060" indent="0" algn="ctr">
              <a:buFontTx/>
              <a:buNone/>
              <a:defRPr sz="4700">
                <a:solidFill>
                  <a:schemeClr val="tx2"/>
                </a:solidFill>
                <a:latin typeface="Trebuchet MS" panose="020B0603020202020204" pitchFamily="34" charset="0"/>
              </a:defRPr>
            </a:lvl3pPr>
            <a:lvl4pPr marL="2577068" indent="0" algn="ctr">
              <a:buFontTx/>
              <a:buNone/>
              <a:defRPr sz="4700">
                <a:solidFill>
                  <a:schemeClr val="tx2"/>
                </a:solidFill>
                <a:latin typeface="Trebuchet MS" panose="020B0603020202020204" pitchFamily="34" charset="0"/>
              </a:defRPr>
            </a:lvl4pPr>
            <a:lvl5pPr marL="3148573" indent="0" algn="ctr">
              <a:buFontTx/>
              <a:buNone/>
              <a:defRPr sz="4700">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1169092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Closing Slide">
  <p:cSld name="Closing Slide">
    <p:bg>
      <p:bgPr>
        <a:solidFill>
          <a:schemeClr val="lt1"/>
        </a:solidFill>
        <a:effectLst/>
      </p:bgPr>
    </p:bg>
    <p:spTree>
      <p:nvGrpSpPr>
        <p:cNvPr id="1" name="Shape 47"/>
        <p:cNvGrpSpPr/>
        <p:nvPr/>
      </p:nvGrpSpPr>
      <p:grpSpPr>
        <a:xfrm>
          <a:off x="0" y="0"/>
          <a:ext cx="0" cy="0"/>
          <a:chOff x="0" y="0"/>
          <a:chExt cx="0" cy="0"/>
        </a:xfrm>
      </p:grpSpPr>
      <p:sp>
        <p:nvSpPr>
          <p:cNvPr id="48" name="Google Shape;48;p18"/>
          <p:cNvSpPr txBox="1">
            <a:spLocks noGrp="1"/>
          </p:cNvSpPr>
          <p:nvPr>
            <p:ph type="body" idx="1"/>
          </p:nvPr>
        </p:nvSpPr>
        <p:spPr>
          <a:xfrm>
            <a:off x="1135743" y="7076313"/>
            <a:ext cx="9235191" cy="1705219"/>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6000"/>
              <a:buFont typeface="Arial"/>
              <a:buNone/>
              <a:defRPr sz="6000" b="1">
                <a:solidFill>
                  <a:schemeClr val="dk2"/>
                </a:solidFill>
                <a:latin typeface="Arial"/>
                <a:ea typeface="Arial"/>
                <a:cs typeface="Arial"/>
                <a:sym typeface="Arial"/>
              </a:defRPr>
            </a:lvl1pPr>
            <a:lvl2pPr marL="914400" lvl="1" indent="-228600" algn="l">
              <a:lnSpc>
                <a:spcPct val="90000"/>
              </a:lnSpc>
              <a:spcBef>
                <a:spcPts val="1500"/>
              </a:spcBef>
              <a:spcAft>
                <a:spcPts val="0"/>
              </a:spcAft>
              <a:buSzPts val="2400"/>
              <a:buFont typeface="Arial"/>
              <a:buNone/>
              <a:defRPr>
                <a:solidFill>
                  <a:schemeClr val="lt1"/>
                </a:solidFill>
                <a:latin typeface="Arial"/>
                <a:ea typeface="Arial"/>
                <a:cs typeface="Arial"/>
                <a:sym typeface="Arial"/>
              </a:defRPr>
            </a:lvl2pPr>
            <a:lvl3pPr marL="1371600" lvl="2" indent="-228600" algn="l">
              <a:lnSpc>
                <a:spcPct val="90000"/>
              </a:lnSpc>
              <a:spcBef>
                <a:spcPts val="1500"/>
              </a:spcBef>
              <a:spcAft>
                <a:spcPts val="0"/>
              </a:spcAft>
              <a:buSzPts val="1833"/>
              <a:buFont typeface="Arial"/>
              <a:buNone/>
              <a:defRPr>
                <a:solidFill>
                  <a:schemeClr val="lt1"/>
                </a:solidFill>
                <a:latin typeface="Arial"/>
                <a:ea typeface="Arial"/>
                <a:cs typeface="Arial"/>
                <a:sym typeface="Arial"/>
              </a:defRPr>
            </a:lvl3pPr>
            <a:lvl4pPr marL="1828800" lvl="3" indent="-440245" algn="l">
              <a:spcBef>
                <a:spcPts val="1500"/>
              </a:spcBef>
              <a:spcAft>
                <a:spcPts val="0"/>
              </a:spcAft>
              <a:buClr>
                <a:schemeClr val="lt1"/>
              </a:buClr>
              <a:buSzPts val="3333"/>
              <a:buFont typeface="Arial"/>
              <a:buChar char="–"/>
              <a:defRPr>
                <a:solidFill>
                  <a:schemeClr val="lt1"/>
                </a:solidFill>
                <a:latin typeface="Arial"/>
                <a:ea typeface="Arial"/>
                <a:cs typeface="Arial"/>
                <a:sym typeface="Arial"/>
              </a:defRPr>
            </a:lvl4pPr>
            <a:lvl5pPr marL="2286000" lvl="4" indent="-440245" algn="l">
              <a:spcBef>
                <a:spcPts val="667"/>
              </a:spcBef>
              <a:spcAft>
                <a:spcPts val="0"/>
              </a:spcAft>
              <a:buClr>
                <a:schemeClr val="lt1"/>
              </a:buClr>
              <a:buSzPts val="3333"/>
              <a:buFont typeface="Arial"/>
              <a:buChar char="»"/>
              <a:defRPr>
                <a:solidFill>
                  <a:schemeClr val="lt1"/>
                </a:solidFill>
                <a:latin typeface="Arial"/>
                <a:ea typeface="Arial"/>
                <a:cs typeface="Arial"/>
                <a:sym typeface="Arial"/>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49" name="Google Shape;49;p18"/>
          <p:cNvSpPr txBox="1">
            <a:spLocks noGrp="1"/>
          </p:cNvSpPr>
          <p:nvPr>
            <p:ph type="body" idx="2"/>
          </p:nvPr>
        </p:nvSpPr>
        <p:spPr>
          <a:xfrm>
            <a:off x="1157414" y="6622121"/>
            <a:ext cx="7454900" cy="44926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2100"/>
              <a:buFont typeface="Arial"/>
              <a:buNone/>
              <a:defRPr sz="2100">
                <a:solidFill>
                  <a:schemeClr val="dk2"/>
                </a:solidFill>
                <a:latin typeface="Arial"/>
                <a:ea typeface="Arial"/>
                <a:cs typeface="Arial"/>
                <a:sym typeface="Arial"/>
              </a:defRPr>
            </a:lvl1pPr>
            <a:lvl2pPr marL="914400" lvl="1" indent="-228600" algn="l">
              <a:lnSpc>
                <a:spcPct val="90000"/>
              </a:lnSpc>
              <a:spcBef>
                <a:spcPts val="1500"/>
              </a:spcBef>
              <a:spcAft>
                <a:spcPts val="0"/>
              </a:spcAft>
              <a:buSzPts val="1800"/>
              <a:buNone/>
              <a:defRPr/>
            </a:lvl2pPr>
            <a:lvl3pPr marL="1371600" lvl="2" indent="-228600" algn="l">
              <a:lnSpc>
                <a:spcPct val="90000"/>
              </a:lnSpc>
              <a:spcBef>
                <a:spcPts val="1500"/>
              </a:spcBef>
              <a:spcAft>
                <a:spcPts val="0"/>
              </a:spcAft>
              <a:buSzPts val="1800"/>
              <a:buNone/>
              <a:defRPr/>
            </a:lvl3pPr>
            <a:lvl4pPr marL="1828800" lvl="3" indent="-342900" algn="l">
              <a:spcBef>
                <a:spcPts val="1500"/>
              </a:spcBef>
              <a:spcAft>
                <a:spcPts val="0"/>
              </a:spcAft>
              <a:buClr>
                <a:schemeClr val="dk2"/>
              </a:buClr>
              <a:buSzPts val="1800"/>
              <a:buChar char="–"/>
              <a:defRPr/>
            </a:lvl4pPr>
            <a:lvl5pPr marL="2286000" lvl="4" indent="-342900" algn="l">
              <a:spcBef>
                <a:spcPts val="360"/>
              </a:spcBef>
              <a:spcAft>
                <a:spcPts val="0"/>
              </a:spcAft>
              <a:buClr>
                <a:schemeClr val="dk2"/>
              </a:buClr>
              <a:buSzPts val="1800"/>
              <a:buChar char="»"/>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50" name="Google Shape;50;p18"/>
          <p:cNvSpPr/>
          <p:nvPr/>
        </p:nvSpPr>
        <p:spPr>
          <a:xfrm>
            <a:off x="12801600" y="-80259"/>
            <a:ext cx="5571067" cy="10433290"/>
          </a:xfrm>
          <a:custGeom>
            <a:avLst/>
            <a:gdLst/>
            <a:ahLst/>
            <a:cxnLst/>
            <a:rect l="l" t="t" r="r" b="b"/>
            <a:pathLst>
              <a:path w="5571067" h="10498666" extrusionOk="0">
                <a:moveTo>
                  <a:pt x="2878667" y="16933"/>
                </a:moveTo>
                <a:lnTo>
                  <a:pt x="0" y="10498666"/>
                </a:lnTo>
                <a:lnTo>
                  <a:pt x="5571067" y="10498666"/>
                </a:lnTo>
                <a:lnTo>
                  <a:pt x="5571067" y="0"/>
                </a:lnTo>
                <a:lnTo>
                  <a:pt x="2878667" y="0"/>
                </a:lnTo>
              </a:path>
            </a:pathLst>
          </a:custGeom>
          <a:solidFill>
            <a:srgbClr val="38383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cxnSp>
        <p:nvCxnSpPr>
          <p:cNvPr id="51" name="Google Shape;51;p18"/>
          <p:cNvCxnSpPr/>
          <p:nvPr/>
        </p:nvCxnSpPr>
        <p:spPr>
          <a:xfrm flipH="1">
            <a:off x="12801600" y="-91084"/>
            <a:ext cx="2862258" cy="10444115"/>
          </a:xfrm>
          <a:prstGeom prst="straightConnector1">
            <a:avLst/>
          </a:prstGeom>
          <a:noFill/>
          <a:ln w="63500" cap="flat" cmpd="sng">
            <a:solidFill>
              <a:srgbClr val="EE8D00"/>
            </a:solidFill>
            <a:prstDash val="solid"/>
            <a:round/>
            <a:headEnd type="none" w="sm" len="sm"/>
            <a:tailEnd type="none" w="sm" len="sm"/>
          </a:ln>
        </p:spPr>
      </p:cxnSp>
      <p:pic>
        <p:nvPicPr>
          <p:cNvPr id="52" name="Google Shape;52;p18" descr="A picture containing text&#10;&#10;Description automatically generated"/>
          <p:cNvPicPr preferRelativeResize="0"/>
          <p:nvPr/>
        </p:nvPicPr>
        <p:blipFill rotWithShape="1">
          <a:blip r:embed="rId2">
            <a:alphaModFix/>
          </a:blip>
          <a:srcRect l="21859" t="29480" r="30436" b="24358"/>
          <a:stretch/>
        </p:blipFill>
        <p:spPr>
          <a:xfrm>
            <a:off x="14276227" y="6551154"/>
            <a:ext cx="3788827" cy="3459040"/>
          </a:xfrm>
          <a:prstGeom prst="rect">
            <a:avLst/>
          </a:prstGeom>
          <a:noFill/>
          <a:ln>
            <a:noFill/>
          </a:ln>
        </p:spPr>
      </p:pic>
      <p:pic>
        <p:nvPicPr>
          <p:cNvPr id="11" name="Picture 10" descr="Text&#10;&#10;Description automatically generated">
            <a:extLst>
              <a:ext uri="{FF2B5EF4-FFF2-40B4-BE49-F238E27FC236}">
                <a16:creationId xmlns:a16="http://schemas.microsoft.com/office/drawing/2014/main" id="{2A8C0269-6342-4934-A02B-0A9F2D369121}"/>
              </a:ext>
            </a:extLst>
          </p:cNvPr>
          <p:cNvPicPr>
            <a:picLocks noChangeAspect="1"/>
          </p:cNvPicPr>
          <p:nvPr userDrawn="1"/>
        </p:nvPicPr>
        <p:blipFill>
          <a:blip r:embed="rId3"/>
          <a:stretch>
            <a:fillRect/>
          </a:stretch>
        </p:blipFill>
        <p:spPr>
          <a:xfrm>
            <a:off x="4798113" y="1654324"/>
            <a:ext cx="3223154" cy="952173"/>
          </a:xfrm>
          <a:prstGeom prst="rect">
            <a:avLst/>
          </a:prstGeom>
        </p:spPr>
      </p:pic>
      <p:cxnSp>
        <p:nvCxnSpPr>
          <p:cNvPr id="12" name="Straight Connector 11">
            <a:extLst>
              <a:ext uri="{FF2B5EF4-FFF2-40B4-BE49-F238E27FC236}">
                <a16:creationId xmlns:a16="http://schemas.microsoft.com/office/drawing/2014/main" id="{8B3160EC-2C68-4D82-8939-DB76E039FD77}"/>
              </a:ext>
            </a:extLst>
          </p:cNvPr>
          <p:cNvCxnSpPr/>
          <p:nvPr userDrawn="1"/>
        </p:nvCxnSpPr>
        <p:spPr>
          <a:xfrm>
            <a:off x="4534198" y="1453593"/>
            <a:ext cx="0" cy="1416831"/>
          </a:xfrm>
          <a:prstGeom prst="line">
            <a:avLst/>
          </a:prstGeom>
          <a:noFill/>
          <a:ln w="12700" cap="flat" cmpd="sng" algn="ctr">
            <a:solidFill>
              <a:srgbClr val="000000"/>
            </a:solidFill>
            <a:prstDash val="solid"/>
          </a:ln>
          <a:effectLst/>
        </p:spPr>
      </p:cxnSp>
      <p:pic>
        <p:nvPicPr>
          <p:cNvPr id="13" name="Picture 12" descr="A picture containing text&#10;&#10;Description automatically generated">
            <a:extLst>
              <a:ext uri="{FF2B5EF4-FFF2-40B4-BE49-F238E27FC236}">
                <a16:creationId xmlns:a16="http://schemas.microsoft.com/office/drawing/2014/main" id="{CD01D6F8-F01D-4D96-BA7A-875C61BA860C}"/>
              </a:ext>
            </a:extLst>
          </p:cNvPr>
          <p:cNvPicPr>
            <a:picLocks noChangeAspect="1"/>
          </p:cNvPicPr>
          <p:nvPr userDrawn="1"/>
        </p:nvPicPr>
        <p:blipFill rotWithShape="1">
          <a:blip r:embed="rId4"/>
          <a:srcRect r="6627"/>
          <a:stretch/>
        </p:blipFill>
        <p:spPr>
          <a:xfrm>
            <a:off x="897679" y="1356239"/>
            <a:ext cx="3384181" cy="1525760"/>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842D1B65-4C08-4A03-95BC-44625B3AB988}"/>
              </a:ext>
            </a:extLst>
          </p:cNvPr>
          <p:cNvPicPr>
            <a:picLocks noChangeAspect="1"/>
          </p:cNvPicPr>
          <p:nvPr userDrawn="1"/>
        </p:nvPicPr>
        <p:blipFill>
          <a:blip r:embed="rId5"/>
          <a:stretch>
            <a:fillRect/>
          </a:stretch>
        </p:blipFill>
        <p:spPr>
          <a:xfrm>
            <a:off x="8669293" y="1817851"/>
            <a:ext cx="2629858" cy="605861"/>
          </a:xfrm>
          <a:prstGeom prst="rect">
            <a:avLst/>
          </a:prstGeom>
        </p:spPr>
      </p:pic>
      <p:cxnSp>
        <p:nvCxnSpPr>
          <p:cNvPr id="15" name="Straight Connector 14">
            <a:extLst>
              <a:ext uri="{FF2B5EF4-FFF2-40B4-BE49-F238E27FC236}">
                <a16:creationId xmlns:a16="http://schemas.microsoft.com/office/drawing/2014/main" id="{1C7D7F28-0D95-45D2-B47F-28575CCCE424}"/>
              </a:ext>
            </a:extLst>
          </p:cNvPr>
          <p:cNvCxnSpPr/>
          <p:nvPr userDrawn="1"/>
        </p:nvCxnSpPr>
        <p:spPr>
          <a:xfrm>
            <a:off x="8344198" y="1453593"/>
            <a:ext cx="0" cy="1416831"/>
          </a:xfrm>
          <a:prstGeom prst="line">
            <a:avLst/>
          </a:prstGeom>
          <a:noFill/>
          <a:ln w="12700" cap="flat" cmpd="sng" algn="ctr">
            <a:solidFill>
              <a:srgbClr val="000000"/>
            </a:solidFill>
            <a:prstDash val="solid"/>
          </a:ln>
          <a:effectLst/>
        </p:spPr>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2" name="Title 1"/>
          <p:cNvSpPr>
            <a:spLocks noGrp="1"/>
          </p:cNvSpPr>
          <p:nvPr>
            <p:ph type="title"/>
          </p:nvPr>
        </p:nvSpPr>
        <p:spPr>
          <a:xfrm>
            <a:off x="830580" y="1229046"/>
            <a:ext cx="16626840" cy="984885"/>
          </a:xfrm>
        </p:spPr>
        <p:txBody>
          <a:bodyPr/>
          <a:lstStyle>
            <a:lvl1pPr algn="ctr">
              <a:defRPr>
                <a:solidFill>
                  <a:schemeClr val="bg1"/>
                </a:solidFill>
              </a:defRPr>
            </a:lvl1pPr>
          </a:lstStyle>
          <a:p>
            <a:r>
              <a:rPr lang="en-US"/>
              <a:t>Click to edit Master title style</a:t>
            </a:r>
          </a:p>
        </p:txBody>
      </p:sp>
      <p:sp>
        <p:nvSpPr>
          <p:cNvPr id="3" name="Content Placeholder 2"/>
          <p:cNvSpPr>
            <a:spLocks noGrp="1"/>
          </p:cNvSpPr>
          <p:nvPr>
            <p:ph idx="1"/>
          </p:nvPr>
        </p:nvSpPr>
        <p:spPr>
          <a:xfrm>
            <a:off x="861250" y="3505061"/>
            <a:ext cx="16581120" cy="6198208"/>
          </a:xfrm>
        </p:spPr>
        <p:txBody>
          <a:bodyPr/>
          <a:lstStyle>
            <a:lvl1pPr marL="0" indent="0">
              <a:buClr>
                <a:schemeClr val="bg2"/>
              </a:buClr>
              <a:buSzPct val="100000"/>
              <a:buFontTx/>
              <a:buNone/>
              <a:defRPr sz="3000">
                <a:solidFill>
                  <a:schemeClr val="bg1"/>
                </a:solidFill>
              </a:defRPr>
            </a:lvl1pPr>
            <a:lvl2pPr marL="952511" indent="0">
              <a:buClr>
                <a:schemeClr val="bg2"/>
              </a:buClr>
              <a:buSzPct val="100000"/>
              <a:buFontTx/>
              <a:buNone/>
              <a:defRPr sz="2700">
                <a:solidFill>
                  <a:schemeClr val="bg1"/>
                </a:solidFill>
              </a:defRPr>
            </a:lvl2pPr>
            <a:lvl3pPr marL="1815060" indent="0">
              <a:buClr>
                <a:schemeClr val="bg2"/>
              </a:buClr>
              <a:buSzPct val="100000"/>
              <a:buFontTx/>
              <a:buNone/>
              <a:defRPr sz="2300">
                <a:solidFill>
                  <a:schemeClr val="bg1"/>
                </a:solidFill>
              </a:defRPr>
            </a:lvl3pPr>
            <a:lvl4pPr marL="2958071" indent="-381003">
              <a:buClr>
                <a:schemeClr val="bg2"/>
              </a:buClr>
              <a:buFont typeface="Wingdings" panose="05000000000000000000" pitchFamily="2" charset="2"/>
              <a:buChar char="§"/>
              <a:defRPr sz="3000">
                <a:solidFill>
                  <a:schemeClr val="tx1"/>
                </a:solidFill>
              </a:defRPr>
            </a:lvl4pPr>
            <a:lvl5pPr marL="3529577" indent="-381003">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10"/>
          </p:nvPr>
        </p:nvSpPr>
        <p:spPr>
          <a:xfrm>
            <a:off x="830580" y="2099224"/>
            <a:ext cx="16626840" cy="875772"/>
          </a:xfrm>
        </p:spPr>
        <p:txBody>
          <a:bodyPr/>
          <a:lstStyle>
            <a:lvl1pPr marL="0" indent="0" algn="ctr">
              <a:buFontTx/>
              <a:buNone/>
              <a:defRPr sz="4000" b="0">
                <a:solidFill>
                  <a:schemeClr val="tx2"/>
                </a:solidFill>
                <a:latin typeface="Trebuchet MS" panose="020B0603020202020204" pitchFamily="34" charset="0"/>
              </a:defRPr>
            </a:lvl1pPr>
            <a:lvl2pPr marL="952511" indent="0" algn="ctr">
              <a:buFontTx/>
              <a:buNone/>
              <a:defRPr sz="4700">
                <a:solidFill>
                  <a:schemeClr val="tx2"/>
                </a:solidFill>
                <a:latin typeface="Trebuchet MS" panose="020B0603020202020204" pitchFamily="34" charset="0"/>
              </a:defRPr>
            </a:lvl2pPr>
            <a:lvl3pPr marL="1815060" indent="0" algn="ctr">
              <a:buFontTx/>
              <a:buNone/>
              <a:defRPr sz="4700">
                <a:solidFill>
                  <a:schemeClr val="tx2"/>
                </a:solidFill>
                <a:latin typeface="Trebuchet MS" panose="020B0603020202020204" pitchFamily="34" charset="0"/>
              </a:defRPr>
            </a:lvl3pPr>
            <a:lvl4pPr marL="2577068" indent="0" algn="ctr">
              <a:buFontTx/>
              <a:buNone/>
              <a:defRPr sz="4700">
                <a:solidFill>
                  <a:schemeClr val="tx2"/>
                </a:solidFill>
                <a:latin typeface="Trebuchet MS" panose="020B0603020202020204" pitchFamily="34" charset="0"/>
              </a:defRPr>
            </a:lvl4pPr>
            <a:lvl5pPr marL="3148573" indent="0" algn="ctr">
              <a:buFontTx/>
              <a:buNone/>
              <a:defRPr sz="4700">
                <a:solidFill>
                  <a:schemeClr val="tx2"/>
                </a:solidFill>
                <a:latin typeface="Trebuchet MS" panose="020B0603020202020204" pitchFamily="34" charset="0"/>
              </a:defRPr>
            </a:lvl5pPr>
          </a:lstStyle>
          <a:p>
            <a:pPr lvl="0"/>
            <a:r>
              <a:rPr lang="en-US"/>
              <a:t>Click to edit Master text styles</a:t>
            </a:r>
          </a:p>
        </p:txBody>
      </p:sp>
      <p:sp>
        <p:nvSpPr>
          <p:cNvPr id="7" name="Rectangle 6"/>
          <p:cNvSpPr/>
          <p:nvPr userDrawn="1"/>
        </p:nvSpPr>
        <p:spPr>
          <a:xfrm>
            <a:off x="280472" y="9626427"/>
            <a:ext cx="4604777" cy="413570"/>
          </a:xfrm>
          <a:prstGeom prst="rect">
            <a:avLst/>
          </a:prstGeom>
          <a:noFill/>
          <a:ln w="25400" cap="flat" cmpd="sng" algn="ctr">
            <a:noFill/>
            <a:prstDash val="solid"/>
          </a:ln>
          <a:effectLst/>
        </p:spPr>
        <p:txBody>
          <a:bodyPr rtlCol="0" anchor="b"/>
          <a:lstStyle/>
          <a:p>
            <a:pPr marL="0" marR="0" lvl="0" indent="0" algn="l" defTabSz="762009" eaLnBrk="1" fontAlgn="auto" latinLnBrk="0" hangingPunct="1">
              <a:lnSpc>
                <a:spcPct val="90000"/>
              </a:lnSpc>
              <a:spcBef>
                <a:spcPts val="0"/>
              </a:spcBef>
              <a:spcAft>
                <a:spcPts val="0"/>
              </a:spcAft>
              <a:buClrTx/>
              <a:buSzTx/>
              <a:buFontTx/>
              <a:buNone/>
              <a:tabLst/>
              <a:defRPr/>
            </a:pPr>
            <a:r>
              <a:rPr lang="en-US" sz="1200" b="1" i="0" kern="0">
                <a:solidFill>
                  <a:schemeClr val="bg1"/>
                </a:solidFill>
                <a:latin typeface="Trebuchet MS"/>
              </a:rPr>
              <a:t>NVIDIA CONFIDENTIAL. DO NOT DISTRIBUTE.</a:t>
            </a:r>
          </a:p>
        </p:txBody>
      </p:sp>
    </p:spTree>
    <p:extLst>
      <p:ext uri="{BB962C8B-B14F-4D97-AF65-F5344CB8AC3E}">
        <p14:creationId xmlns:p14="http://schemas.microsoft.com/office/powerpoint/2010/main" val="1012516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p:nvPr>
        </p:nvSpPr>
        <p:spPr>
          <a:xfrm>
            <a:off x="830580" y="1229046"/>
            <a:ext cx="16626840" cy="984885"/>
          </a:xfrm>
        </p:spPr>
        <p:txBody>
          <a:bodyPr/>
          <a:lstStyle>
            <a:lvl1pPr algn="ctr">
              <a:defRPr>
                <a:solidFill>
                  <a:schemeClr val="bg1"/>
                </a:solidFill>
              </a:defRPr>
            </a:lvl1pPr>
          </a:lstStyle>
          <a:p>
            <a:r>
              <a:rPr lang="en-US"/>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3000">
                <a:solidFill>
                  <a:schemeClr val="bg1"/>
                </a:solidFill>
              </a:defRPr>
            </a:lvl1pPr>
            <a:lvl2pPr marL="952511" indent="0">
              <a:buClr>
                <a:schemeClr val="bg2"/>
              </a:buClr>
              <a:buSzPct val="100000"/>
              <a:buFontTx/>
              <a:buNone/>
              <a:defRPr sz="2700">
                <a:solidFill>
                  <a:schemeClr val="bg1"/>
                </a:solidFill>
              </a:defRPr>
            </a:lvl2pPr>
            <a:lvl3pPr marL="1815060" indent="0">
              <a:buClr>
                <a:schemeClr val="bg2"/>
              </a:buClr>
              <a:buSzPct val="100000"/>
              <a:buFontTx/>
              <a:buNone/>
              <a:defRPr sz="2700">
                <a:solidFill>
                  <a:schemeClr val="bg1"/>
                </a:solidFill>
              </a:defRPr>
            </a:lvl3pPr>
            <a:lvl4pPr marL="2958071" indent="-381003">
              <a:buClr>
                <a:schemeClr val="bg2"/>
              </a:buClr>
              <a:buFont typeface="Wingdings" panose="05000000000000000000" pitchFamily="2" charset="2"/>
              <a:buChar char="§"/>
              <a:defRPr sz="3000">
                <a:solidFill>
                  <a:schemeClr val="tx1"/>
                </a:solidFill>
              </a:defRPr>
            </a:lvl4pPr>
            <a:lvl5pPr marL="3529577" indent="-381003">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10"/>
          </p:nvPr>
        </p:nvSpPr>
        <p:spPr>
          <a:xfrm>
            <a:off x="830580" y="2099224"/>
            <a:ext cx="16626840" cy="875772"/>
          </a:xfrm>
        </p:spPr>
        <p:txBody>
          <a:bodyPr/>
          <a:lstStyle>
            <a:lvl1pPr marL="0" indent="0" algn="ctr">
              <a:buFontTx/>
              <a:buNone/>
              <a:defRPr sz="4000" b="0">
                <a:solidFill>
                  <a:schemeClr val="tx2"/>
                </a:solidFill>
                <a:latin typeface="Trebuchet MS" panose="020B0603020202020204" pitchFamily="34" charset="0"/>
              </a:defRPr>
            </a:lvl1pPr>
            <a:lvl2pPr marL="952511" indent="0" algn="ctr">
              <a:buFontTx/>
              <a:buNone/>
              <a:defRPr sz="4700">
                <a:solidFill>
                  <a:schemeClr val="tx2"/>
                </a:solidFill>
                <a:latin typeface="Trebuchet MS" panose="020B0603020202020204" pitchFamily="34" charset="0"/>
              </a:defRPr>
            </a:lvl2pPr>
            <a:lvl3pPr marL="1815060" indent="0" algn="ctr">
              <a:buFontTx/>
              <a:buNone/>
              <a:defRPr sz="4700">
                <a:solidFill>
                  <a:schemeClr val="tx2"/>
                </a:solidFill>
                <a:latin typeface="Trebuchet MS" panose="020B0603020202020204" pitchFamily="34" charset="0"/>
              </a:defRPr>
            </a:lvl3pPr>
            <a:lvl4pPr marL="2577068" indent="0" algn="ctr">
              <a:buFontTx/>
              <a:buNone/>
              <a:defRPr sz="4700">
                <a:solidFill>
                  <a:schemeClr val="tx2"/>
                </a:solidFill>
                <a:latin typeface="Trebuchet MS" panose="020B0603020202020204" pitchFamily="34" charset="0"/>
              </a:defRPr>
            </a:lvl4pPr>
            <a:lvl5pPr marL="3148573" indent="0" algn="ctr">
              <a:buFontTx/>
              <a:buNone/>
              <a:defRPr sz="4700">
                <a:solidFill>
                  <a:schemeClr val="tx2"/>
                </a:solidFill>
                <a:latin typeface="Trebuchet MS" panose="020B0603020202020204" pitchFamily="34" charset="0"/>
              </a:defRPr>
            </a:lvl5pPr>
          </a:lstStyle>
          <a:p>
            <a:pPr lvl="0"/>
            <a:r>
              <a:rPr lang="en-US"/>
              <a:t>Click to edit Master text styles</a:t>
            </a:r>
          </a:p>
        </p:txBody>
      </p:sp>
      <p:sp>
        <p:nvSpPr>
          <p:cNvPr id="4" name="Rectangle 3">
            <a:extLst>
              <a:ext uri="{FF2B5EF4-FFF2-40B4-BE49-F238E27FC236}">
                <a16:creationId xmlns:a16="http://schemas.microsoft.com/office/drawing/2014/main" id="{018D8CF8-E6F1-4C71-A0F0-EB56510727F2}"/>
              </a:ext>
            </a:extLst>
          </p:cNvPr>
          <p:cNvSpPr/>
          <p:nvPr userDrawn="1"/>
        </p:nvSpPr>
        <p:spPr>
          <a:xfrm>
            <a:off x="16446823" y="9716467"/>
            <a:ext cx="1841178" cy="5705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Tree>
    <p:extLst>
      <p:ext uri="{BB962C8B-B14F-4D97-AF65-F5344CB8AC3E}">
        <p14:creationId xmlns:p14="http://schemas.microsoft.com/office/powerpoint/2010/main" val="3014849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with Photograph">
    <p:spTree>
      <p:nvGrpSpPr>
        <p:cNvPr id="1" name=""/>
        <p:cNvGrpSpPr/>
        <p:nvPr/>
      </p:nvGrpSpPr>
      <p:grpSpPr>
        <a:xfrm>
          <a:off x="0" y="0"/>
          <a:ext cx="0" cy="0"/>
          <a:chOff x="0" y="0"/>
          <a:chExt cx="0" cy="0"/>
        </a:xfrm>
      </p:grpSpPr>
      <p:sp>
        <p:nvSpPr>
          <p:cNvPr id="2" name="Title 1"/>
          <p:cNvSpPr>
            <a:spLocks noGrp="1"/>
          </p:cNvSpPr>
          <p:nvPr>
            <p:ph type="title"/>
          </p:nvPr>
        </p:nvSpPr>
        <p:spPr>
          <a:xfrm>
            <a:off x="865387" y="2997652"/>
            <a:ext cx="7007337" cy="1031052"/>
          </a:xfrm>
        </p:spPr>
        <p:txBody>
          <a:bodyPr/>
          <a:lstStyle>
            <a:lvl1pPr algn="l">
              <a:defRPr sz="5300">
                <a:solidFill>
                  <a:schemeClr val="bg1"/>
                </a:solidFill>
              </a:defRPr>
            </a:lvl1pPr>
          </a:lstStyle>
          <a:p>
            <a:r>
              <a:rPr lang="en-US"/>
              <a:t>Click to edit Master title style</a:t>
            </a:r>
          </a:p>
        </p:txBody>
      </p:sp>
      <p:sp>
        <p:nvSpPr>
          <p:cNvPr id="3" name="Content Placeholder 2"/>
          <p:cNvSpPr>
            <a:spLocks noGrp="1"/>
          </p:cNvSpPr>
          <p:nvPr>
            <p:ph idx="1"/>
          </p:nvPr>
        </p:nvSpPr>
        <p:spPr>
          <a:xfrm>
            <a:off x="865388" y="5119301"/>
            <a:ext cx="6988068" cy="4195148"/>
          </a:xfrm>
        </p:spPr>
        <p:txBody>
          <a:bodyPr/>
          <a:lstStyle>
            <a:lvl1pPr marL="0" indent="0">
              <a:spcBef>
                <a:spcPts val="833"/>
              </a:spcBef>
              <a:spcAft>
                <a:spcPts val="833"/>
              </a:spcAft>
              <a:buClr>
                <a:schemeClr val="bg2"/>
              </a:buClr>
              <a:buSzPct val="100000"/>
              <a:buFontTx/>
              <a:buNone/>
              <a:defRPr sz="2700">
                <a:solidFill>
                  <a:schemeClr val="bg1"/>
                </a:solidFill>
              </a:defRPr>
            </a:lvl1pPr>
            <a:lvl2pPr marL="952511" indent="0">
              <a:spcBef>
                <a:spcPts val="833"/>
              </a:spcBef>
              <a:spcAft>
                <a:spcPts val="833"/>
              </a:spcAft>
              <a:buClr>
                <a:schemeClr val="bg2"/>
              </a:buClr>
              <a:buSzPct val="100000"/>
              <a:buFontTx/>
              <a:buNone/>
              <a:defRPr sz="2300">
                <a:solidFill>
                  <a:schemeClr val="bg1"/>
                </a:solidFill>
              </a:defRPr>
            </a:lvl2pPr>
            <a:lvl3pPr marL="1815060" indent="0">
              <a:spcBef>
                <a:spcPts val="833"/>
              </a:spcBef>
              <a:spcAft>
                <a:spcPts val="833"/>
              </a:spcAft>
              <a:buClr>
                <a:schemeClr val="bg2"/>
              </a:buClr>
              <a:buSzPct val="100000"/>
              <a:buFontTx/>
              <a:buNone/>
              <a:defRPr sz="2300">
                <a:solidFill>
                  <a:schemeClr val="bg1"/>
                </a:solidFill>
              </a:defRPr>
            </a:lvl3pPr>
            <a:lvl4pPr marL="2958071" indent="-381003">
              <a:buClr>
                <a:schemeClr val="bg2"/>
              </a:buClr>
              <a:buFont typeface="Wingdings" panose="05000000000000000000" pitchFamily="2" charset="2"/>
              <a:buChar char="§"/>
              <a:defRPr sz="3000">
                <a:solidFill>
                  <a:schemeClr val="tx1"/>
                </a:solidFill>
              </a:defRPr>
            </a:lvl4pPr>
            <a:lvl5pPr marL="3529577" indent="-381003">
              <a:buClr>
                <a:schemeClr val="bg2"/>
              </a:buClr>
              <a:buFont typeface="Wingdings" panose="05000000000000000000" pitchFamily="2" charset="2"/>
              <a:buChar char="§"/>
              <a:defRPr>
                <a:solidFill>
                  <a:schemeClr val="tx1"/>
                </a:solidFill>
              </a:defRPr>
            </a:lvl5pPr>
          </a:lstStyle>
          <a:p>
            <a:pPr lvl="0"/>
            <a:r>
              <a:rPr lang="en-US"/>
              <a:t>Click to edit Master text styles</a:t>
            </a:r>
          </a:p>
          <a:p>
            <a:pPr lvl="1"/>
            <a:r>
              <a:rPr lang="en-US"/>
              <a:t>Second level</a:t>
            </a:r>
          </a:p>
          <a:p>
            <a:pPr lvl="2"/>
            <a:r>
              <a:rPr lang="en-US"/>
              <a:t>Third level</a:t>
            </a:r>
          </a:p>
        </p:txBody>
      </p:sp>
      <p:sp>
        <p:nvSpPr>
          <p:cNvPr id="5" name="Text Placeholder 4"/>
          <p:cNvSpPr>
            <a:spLocks noGrp="1"/>
          </p:cNvSpPr>
          <p:nvPr>
            <p:ph type="body" sz="quarter" idx="10"/>
          </p:nvPr>
        </p:nvSpPr>
        <p:spPr>
          <a:xfrm>
            <a:off x="865387" y="3913996"/>
            <a:ext cx="7007337" cy="875772"/>
          </a:xfrm>
        </p:spPr>
        <p:txBody>
          <a:bodyPr/>
          <a:lstStyle>
            <a:lvl1pPr marL="0" indent="0" algn="l">
              <a:buFontTx/>
              <a:buNone/>
              <a:defRPr sz="3300" b="0">
                <a:solidFill>
                  <a:schemeClr val="tx2"/>
                </a:solidFill>
                <a:latin typeface="Trebuchet MS" panose="020B0603020202020204" pitchFamily="34" charset="0"/>
              </a:defRPr>
            </a:lvl1pPr>
            <a:lvl2pPr marL="952511" indent="0" algn="ctr">
              <a:buFontTx/>
              <a:buNone/>
              <a:defRPr sz="4700">
                <a:solidFill>
                  <a:schemeClr val="tx2"/>
                </a:solidFill>
                <a:latin typeface="Trebuchet MS" panose="020B0603020202020204" pitchFamily="34" charset="0"/>
              </a:defRPr>
            </a:lvl2pPr>
            <a:lvl3pPr marL="1815060" indent="0" algn="ctr">
              <a:buFontTx/>
              <a:buNone/>
              <a:defRPr sz="4700">
                <a:solidFill>
                  <a:schemeClr val="tx2"/>
                </a:solidFill>
                <a:latin typeface="Trebuchet MS" panose="020B0603020202020204" pitchFamily="34" charset="0"/>
              </a:defRPr>
            </a:lvl3pPr>
            <a:lvl4pPr marL="2577068" indent="0" algn="ctr">
              <a:buFontTx/>
              <a:buNone/>
              <a:defRPr sz="4700">
                <a:solidFill>
                  <a:schemeClr val="tx2"/>
                </a:solidFill>
                <a:latin typeface="Trebuchet MS" panose="020B0603020202020204" pitchFamily="34" charset="0"/>
              </a:defRPr>
            </a:lvl4pPr>
            <a:lvl5pPr marL="3148573" indent="0" algn="ctr">
              <a:buFontTx/>
              <a:buNone/>
              <a:defRPr sz="4700">
                <a:solidFill>
                  <a:schemeClr val="tx2"/>
                </a:solidFill>
                <a:latin typeface="Trebuchet MS" panose="020B0603020202020204" pitchFamily="34" charset="0"/>
              </a:defRPr>
            </a:lvl5pPr>
          </a:lstStyle>
          <a:p>
            <a:pPr lvl="0"/>
            <a:r>
              <a:rPr lang="en-US"/>
              <a:t>Click to edit Master text styles</a:t>
            </a:r>
          </a:p>
        </p:txBody>
      </p:sp>
      <p:sp>
        <p:nvSpPr>
          <p:cNvPr id="4" name="Rectangle 3">
            <a:extLst>
              <a:ext uri="{FF2B5EF4-FFF2-40B4-BE49-F238E27FC236}">
                <a16:creationId xmlns:a16="http://schemas.microsoft.com/office/drawing/2014/main" id="{3208F0BB-1BE0-4D37-802F-86688BB7AF78}"/>
              </a:ext>
            </a:extLst>
          </p:cNvPr>
          <p:cNvSpPr/>
          <p:nvPr userDrawn="1"/>
        </p:nvSpPr>
        <p:spPr>
          <a:xfrm>
            <a:off x="16060020" y="9499861"/>
            <a:ext cx="2227980" cy="787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Tree>
    <p:extLst>
      <p:ext uri="{BB962C8B-B14F-4D97-AF65-F5344CB8AC3E}">
        <p14:creationId xmlns:p14="http://schemas.microsoft.com/office/powerpoint/2010/main" val="3450860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9B484E9-CEC5-4DE8-8C3D-DD4FB334C6F5}"/>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2"/>
          <a:stretch/>
        </p:blipFill>
        <p:spPr>
          <a:xfrm>
            <a:off x="2" y="2"/>
            <a:ext cx="5973262" cy="10286997"/>
          </a:xfrm>
          <a:prstGeom prst="rect">
            <a:avLst/>
          </a:prstGeom>
        </p:spPr>
      </p:pic>
      <p:cxnSp>
        <p:nvCxnSpPr>
          <p:cNvPr id="8" name="Straight Connector 7">
            <a:extLst>
              <a:ext uri="{FF2B5EF4-FFF2-40B4-BE49-F238E27FC236}">
                <a16:creationId xmlns:a16="http://schemas.microsoft.com/office/drawing/2014/main" id="{C4CF03B8-634B-43D5-898B-BE804AF1DFE6}"/>
              </a:ext>
            </a:extLst>
          </p:cNvPr>
          <p:cNvCxnSpPr>
            <a:cxnSpLocks/>
          </p:cNvCxnSpPr>
          <p:nvPr/>
        </p:nvCxnSpPr>
        <p:spPr>
          <a:xfrm>
            <a:off x="5973262" y="-2"/>
            <a:ext cx="0" cy="10287000"/>
          </a:xfrm>
          <a:prstGeom prst="line">
            <a:avLst/>
          </a:prstGeom>
          <a:ln w="6350">
            <a:solidFill>
              <a:schemeClr val="bg2">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736469" y="3969679"/>
            <a:ext cx="4500323" cy="2347648"/>
          </a:xfrm>
        </p:spPr>
        <p:txBody>
          <a:bodyPr anchor="ctr"/>
          <a:lstStyle>
            <a:lvl1pPr algn="ctr">
              <a:defRPr sz="6000">
                <a:solidFill>
                  <a:schemeClr val="tx1"/>
                </a:solidFill>
              </a:defRPr>
            </a:lvl1pPr>
          </a:lstStyle>
          <a:p>
            <a:r>
              <a:rPr lang="en-US"/>
              <a:t>Click to edit Master title style</a:t>
            </a:r>
          </a:p>
        </p:txBody>
      </p:sp>
    </p:spTree>
    <p:extLst>
      <p:ext uri="{BB962C8B-B14F-4D97-AF65-F5344CB8AC3E}">
        <p14:creationId xmlns:p14="http://schemas.microsoft.com/office/powerpoint/2010/main" val="4109426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9D3D8-33FC-4EE7-AE65-7535FEAB06AA}"/>
              </a:ext>
            </a:extLst>
          </p:cNvPr>
          <p:cNvSpPr/>
          <p:nvPr userDrawn="1"/>
        </p:nvSpPr>
        <p:spPr>
          <a:xfrm>
            <a:off x="0" y="0"/>
            <a:ext cx="18288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
        <p:nvSpPr>
          <p:cNvPr id="2" name="Title 1"/>
          <p:cNvSpPr>
            <a:spLocks noGrp="1"/>
          </p:cNvSpPr>
          <p:nvPr>
            <p:ph type="title"/>
          </p:nvPr>
        </p:nvSpPr>
        <p:spPr>
          <a:xfrm>
            <a:off x="830580" y="1229046"/>
            <a:ext cx="16626840" cy="984885"/>
          </a:xfrm>
        </p:spPr>
        <p:txBody>
          <a:bodyPr/>
          <a:lstStyle>
            <a:lvl1pPr algn="ctr">
              <a:defRPr>
                <a:solidFill>
                  <a:schemeClr val="bg1"/>
                </a:solidFill>
              </a:defRPr>
            </a:lvl1pPr>
          </a:lstStyle>
          <a:p>
            <a:r>
              <a:rPr lang="en-US"/>
              <a:t>Click to edit Master title style</a:t>
            </a:r>
          </a:p>
        </p:txBody>
      </p:sp>
    </p:spTree>
    <p:extLst>
      <p:ext uri="{BB962C8B-B14F-4D97-AF65-F5344CB8AC3E}">
        <p14:creationId xmlns:p14="http://schemas.microsoft.com/office/powerpoint/2010/main" val="1288229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35E2365-640C-413B-BC37-0ABE05FFBA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44" y="644"/>
            <a:ext cx="18285713" cy="10285715"/>
          </a:xfrm>
          <a:prstGeom prst="rect">
            <a:avLst/>
          </a:prstGeom>
        </p:spPr>
      </p:pic>
      <p:sp>
        <p:nvSpPr>
          <p:cNvPr id="3" name="Rectangle 2"/>
          <p:cNvSpPr/>
          <p:nvPr userDrawn="1"/>
        </p:nvSpPr>
        <p:spPr>
          <a:xfrm>
            <a:off x="0" y="0"/>
            <a:ext cx="18288000" cy="10287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
        <p:nvSpPr>
          <p:cNvPr id="2" name="Title 1"/>
          <p:cNvSpPr>
            <a:spLocks noGrp="1"/>
          </p:cNvSpPr>
          <p:nvPr>
            <p:ph type="title"/>
          </p:nvPr>
        </p:nvSpPr>
        <p:spPr>
          <a:xfrm>
            <a:off x="830580" y="1229046"/>
            <a:ext cx="16626840" cy="984885"/>
          </a:xfrm>
        </p:spPr>
        <p:txBody>
          <a:bodyPr/>
          <a:lstStyle>
            <a:lvl1pPr algn="ctr">
              <a:defRPr>
                <a:solidFill>
                  <a:schemeClr val="tx1"/>
                </a:solidFill>
              </a:defRPr>
            </a:lvl1pPr>
          </a:lstStyle>
          <a:p>
            <a:r>
              <a:rPr lang="en-US"/>
              <a:t>Click to edit Master title style</a:t>
            </a:r>
          </a:p>
        </p:txBody>
      </p:sp>
    </p:spTree>
    <p:extLst>
      <p:ext uri="{BB962C8B-B14F-4D97-AF65-F5344CB8AC3E}">
        <p14:creationId xmlns:p14="http://schemas.microsoft.com/office/powerpoint/2010/main" val="3569998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ransition / Segu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D27C490-0632-45F9-8994-CF7C006FC33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flipH="1">
            <a:off x="0" y="0"/>
            <a:ext cx="18288000" cy="10287000"/>
          </a:xfrm>
          <a:prstGeom prst="rect">
            <a:avLst/>
          </a:prstGeom>
        </p:spPr>
      </p:pic>
      <p:sp>
        <p:nvSpPr>
          <p:cNvPr id="9" name="Rectangle 8">
            <a:extLst>
              <a:ext uri="{FF2B5EF4-FFF2-40B4-BE49-F238E27FC236}">
                <a16:creationId xmlns:a16="http://schemas.microsoft.com/office/drawing/2014/main" id="{C2D03C3D-6CAA-444D-B523-AEA8C51BB3D3}"/>
              </a:ext>
            </a:extLst>
          </p:cNvPr>
          <p:cNvSpPr/>
          <p:nvPr userDrawn="1"/>
        </p:nvSpPr>
        <p:spPr>
          <a:xfrm>
            <a:off x="0" y="0"/>
            <a:ext cx="18288000" cy="10287000"/>
          </a:xfrm>
          <a:prstGeom prst="rect">
            <a:avLst/>
          </a:prstGeom>
          <a:gradFill>
            <a:gsLst>
              <a:gs pos="24000">
                <a:schemeClr val="bg1">
                  <a:alpha val="0"/>
                </a:schemeClr>
              </a:gs>
              <a:gs pos="100000">
                <a:schemeClr val="bg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
        <p:nvSpPr>
          <p:cNvPr id="2" name="Title 1"/>
          <p:cNvSpPr>
            <a:spLocks noGrp="1"/>
          </p:cNvSpPr>
          <p:nvPr>
            <p:ph type="title"/>
          </p:nvPr>
        </p:nvSpPr>
        <p:spPr>
          <a:xfrm>
            <a:off x="6800149" y="6879038"/>
            <a:ext cx="10178645" cy="2289898"/>
          </a:xfrm>
        </p:spPr>
        <p:txBody>
          <a:bodyPr anchor="b"/>
          <a:lstStyle>
            <a:lvl1pPr algn="r">
              <a:defRPr sz="7700">
                <a:solidFill>
                  <a:schemeClr val="tx1"/>
                </a:solidFill>
              </a:defRPr>
            </a:lvl1pPr>
          </a:lstStyle>
          <a:p>
            <a:r>
              <a:rPr lang="en-US"/>
              <a:t>Click to edit Master title style</a:t>
            </a:r>
          </a:p>
        </p:txBody>
      </p:sp>
    </p:spTree>
    <p:extLst>
      <p:ext uri="{BB962C8B-B14F-4D97-AF65-F5344CB8AC3E}">
        <p14:creationId xmlns:p14="http://schemas.microsoft.com/office/powerpoint/2010/main" val="1355558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Embargo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FAE255C-17FD-4ACD-93D1-249CC22B46B7}"/>
              </a:ext>
            </a:extLst>
          </p:cNvPr>
          <p:cNvSpPr/>
          <p:nvPr userDrawn="1"/>
        </p:nvSpPr>
        <p:spPr>
          <a:xfrm>
            <a:off x="0" y="0"/>
            <a:ext cx="18288000" cy="10287000"/>
          </a:xfrm>
          <a:prstGeom prst="rect">
            <a:avLst/>
          </a:prstGeom>
          <a:solidFill>
            <a:srgbClr val="9E121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pic>
        <p:nvPicPr>
          <p:cNvPr id="7" name="Picture 6">
            <a:extLst>
              <a:ext uri="{FF2B5EF4-FFF2-40B4-BE49-F238E27FC236}">
                <a16:creationId xmlns:a16="http://schemas.microsoft.com/office/drawing/2014/main" id="{12D3C685-D41A-4316-A4E7-7D079BF99E29}"/>
              </a:ext>
            </a:extLst>
          </p:cNvPr>
          <p:cNvPicPr>
            <a:picLocks noChangeAspect="1"/>
          </p:cNvPicPr>
          <p:nvPr userDrawn="1"/>
        </p:nvPicPr>
        <p:blipFill>
          <a:blip r:embed="rId2"/>
          <a:stretch>
            <a:fillRect/>
          </a:stretch>
        </p:blipFill>
        <p:spPr>
          <a:xfrm>
            <a:off x="7010217" y="1517132"/>
            <a:ext cx="4267570" cy="3800170"/>
          </a:xfrm>
          <a:prstGeom prst="rect">
            <a:avLst/>
          </a:prstGeom>
        </p:spPr>
      </p:pic>
      <p:sp>
        <p:nvSpPr>
          <p:cNvPr id="2" name="Title 1"/>
          <p:cNvSpPr>
            <a:spLocks noGrp="1"/>
          </p:cNvSpPr>
          <p:nvPr>
            <p:ph type="title"/>
          </p:nvPr>
        </p:nvSpPr>
        <p:spPr>
          <a:xfrm>
            <a:off x="830580" y="6357339"/>
            <a:ext cx="16626840" cy="984885"/>
          </a:xfrm>
        </p:spPr>
        <p:txBody>
          <a:bodyPr/>
          <a:lstStyle>
            <a:lvl1pPr algn="ctr">
              <a:defRPr sz="6700">
                <a:solidFill>
                  <a:schemeClr val="tx1"/>
                </a:solidFill>
              </a:defRPr>
            </a:lvl1pPr>
          </a:lstStyle>
          <a:p>
            <a:r>
              <a:rPr lang="en-US"/>
              <a:t>Click to edit Master title style</a:t>
            </a:r>
          </a:p>
        </p:txBody>
      </p:sp>
      <p:sp>
        <p:nvSpPr>
          <p:cNvPr id="5" name="Text Placeholder 4"/>
          <p:cNvSpPr>
            <a:spLocks noGrp="1"/>
          </p:cNvSpPr>
          <p:nvPr>
            <p:ph type="body" sz="quarter" idx="10"/>
          </p:nvPr>
        </p:nvSpPr>
        <p:spPr>
          <a:xfrm>
            <a:off x="830580" y="7465012"/>
            <a:ext cx="16626840" cy="875772"/>
          </a:xfrm>
        </p:spPr>
        <p:txBody>
          <a:bodyPr/>
          <a:lstStyle>
            <a:lvl1pPr marL="0" indent="0" algn="ctr">
              <a:buFontTx/>
              <a:buNone/>
              <a:defRPr sz="4000" b="0">
                <a:solidFill>
                  <a:schemeClr val="tx1"/>
                </a:solidFill>
                <a:latin typeface="Trebuchet MS" panose="020B0603020202020204" pitchFamily="34" charset="0"/>
              </a:defRPr>
            </a:lvl1pPr>
            <a:lvl2pPr marL="952511" indent="0" algn="ctr">
              <a:buFontTx/>
              <a:buNone/>
              <a:defRPr sz="4700">
                <a:solidFill>
                  <a:schemeClr val="tx2"/>
                </a:solidFill>
                <a:latin typeface="Trebuchet MS" panose="020B0603020202020204" pitchFamily="34" charset="0"/>
              </a:defRPr>
            </a:lvl2pPr>
            <a:lvl3pPr marL="1815060" indent="0" algn="ctr">
              <a:buFontTx/>
              <a:buNone/>
              <a:defRPr sz="4700">
                <a:solidFill>
                  <a:schemeClr val="tx2"/>
                </a:solidFill>
                <a:latin typeface="Trebuchet MS" panose="020B0603020202020204" pitchFamily="34" charset="0"/>
              </a:defRPr>
            </a:lvl3pPr>
            <a:lvl4pPr marL="2577068" indent="0" algn="ctr">
              <a:buFontTx/>
              <a:buNone/>
              <a:defRPr sz="4700">
                <a:solidFill>
                  <a:schemeClr val="tx2"/>
                </a:solidFill>
                <a:latin typeface="Trebuchet MS" panose="020B0603020202020204" pitchFamily="34" charset="0"/>
              </a:defRPr>
            </a:lvl4pPr>
            <a:lvl5pPr marL="3148573" indent="0" algn="ctr">
              <a:buFontTx/>
              <a:buNone/>
              <a:defRPr sz="4700">
                <a:solidFill>
                  <a:schemeClr val="tx2"/>
                </a:solidFill>
                <a:latin typeface="Trebuchet MS" panose="020B0603020202020204" pitchFamily="34" charset="0"/>
              </a:defRPr>
            </a:lvl5pPr>
          </a:lstStyle>
          <a:p>
            <a:pPr lvl="0"/>
            <a:r>
              <a:rPr lang="en-US"/>
              <a:t>Click to edit Master text styles</a:t>
            </a:r>
          </a:p>
        </p:txBody>
      </p:sp>
    </p:spTree>
    <p:extLst>
      <p:ext uri="{BB962C8B-B14F-4D97-AF65-F5344CB8AC3E}">
        <p14:creationId xmlns:p14="http://schemas.microsoft.com/office/powerpoint/2010/main" val="2568977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Video">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354D00-25B8-4729-8431-494F11BFDC7C}"/>
              </a:ext>
            </a:extLst>
          </p:cNvPr>
          <p:cNvPicPr>
            <a:picLocks noChangeAspect="1"/>
          </p:cNvPicPr>
          <p:nvPr userDrawn="1"/>
        </p:nvPicPr>
        <p:blipFill>
          <a:blip r:embed="rId2"/>
          <a:stretch>
            <a:fillRect/>
          </a:stretch>
        </p:blipFill>
        <p:spPr>
          <a:xfrm>
            <a:off x="1144" y="646"/>
            <a:ext cx="18285713" cy="10285715"/>
          </a:xfrm>
          <a:prstGeom prst="rect">
            <a:avLst/>
          </a:prstGeom>
        </p:spPr>
      </p:pic>
      <p:sp>
        <p:nvSpPr>
          <p:cNvPr id="6" name="Rectangle 5">
            <a:extLst>
              <a:ext uri="{FF2B5EF4-FFF2-40B4-BE49-F238E27FC236}">
                <a16:creationId xmlns:a16="http://schemas.microsoft.com/office/drawing/2014/main" id="{6208C71A-8F88-4905-8530-066C648740D6}"/>
              </a:ext>
            </a:extLst>
          </p:cNvPr>
          <p:cNvSpPr/>
          <p:nvPr userDrawn="1"/>
        </p:nvSpPr>
        <p:spPr>
          <a:xfrm>
            <a:off x="0" y="0"/>
            <a:ext cx="18288000" cy="10287000"/>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
        <p:nvSpPr>
          <p:cNvPr id="2" name="Title 1"/>
          <p:cNvSpPr>
            <a:spLocks noGrp="1"/>
          </p:cNvSpPr>
          <p:nvPr>
            <p:ph type="title"/>
          </p:nvPr>
        </p:nvSpPr>
        <p:spPr>
          <a:xfrm>
            <a:off x="2589162" y="8921054"/>
            <a:ext cx="13109677" cy="615553"/>
          </a:xfrm>
        </p:spPr>
        <p:txBody>
          <a:bodyPr anchor="b"/>
          <a:lstStyle>
            <a:lvl1pPr algn="ctr">
              <a:defRPr sz="3300">
                <a:solidFill>
                  <a:schemeClr val="tx1"/>
                </a:solidFill>
              </a:defRPr>
            </a:lvl1pPr>
          </a:lstStyle>
          <a:p>
            <a:r>
              <a:rPr lang="en-US"/>
              <a:t>Click to edit Master title style</a:t>
            </a:r>
          </a:p>
        </p:txBody>
      </p:sp>
    </p:spTree>
    <p:extLst>
      <p:ext uri="{BB962C8B-B14F-4D97-AF65-F5344CB8AC3E}">
        <p14:creationId xmlns:p14="http://schemas.microsoft.com/office/powerpoint/2010/main" val="73330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Rectangle 2"/>
          <p:cNvSpPr/>
          <p:nvPr userDrawn="1"/>
        </p:nvSpPr>
        <p:spPr>
          <a:xfrm>
            <a:off x="0" y="0"/>
            <a:ext cx="18288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Tree>
    <p:extLst>
      <p:ext uri="{BB962C8B-B14F-4D97-AF65-F5344CB8AC3E}">
        <p14:creationId xmlns:p14="http://schemas.microsoft.com/office/powerpoint/2010/main" val="2582758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ubtitle, Content - NO LOGO &amp; PAGE NUMBER">
  <p:cSld name="Title, Subtitle, Content - NO LOGO &amp; PAGE NUMBER">
    <p:spTree>
      <p:nvGrpSpPr>
        <p:cNvPr id="1" name="Shape 57"/>
        <p:cNvGrpSpPr/>
        <p:nvPr/>
      </p:nvGrpSpPr>
      <p:grpSpPr>
        <a:xfrm>
          <a:off x="0" y="0"/>
          <a:ext cx="0" cy="0"/>
          <a:chOff x="0" y="0"/>
          <a:chExt cx="0" cy="0"/>
        </a:xfrm>
      </p:grpSpPr>
      <p:sp>
        <p:nvSpPr>
          <p:cNvPr id="58" name="Google Shape;58;p19"/>
          <p:cNvSpPr txBox="1">
            <a:spLocks noGrp="1"/>
          </p:cNvSpPr>
          <p:nvPr>
            <p:ph type="title"/>
          </p:nvPr>
        </p:nvSpPr>
        <p:spPr>
          <a:xfrm>
            <a:off x="806618" y="744037"/>
            <a:ext cx="16620988" cy="990175"/>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SzPts val="1400"/>
              <a:buNone/>
              <a:defRPr sz="4800" cap="none">
                <a:solidFill>
                  <a:schemeClr val="dk2"/>
                </a:solidFill>
                <a:latin typeface="Arial"/>
                <a:ea typeface="Arial"/>
                <a:cs typeface="Arial"/>
                <a:sym typeface="Aria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19"/>
          <p:cNvSpPr txBox="1">
            <a:spLocks noGrp="1"/>
          </p:cNvSpPr>
          <p:nvPr>
            <p:ph type="body" idx="1"/>
          </p:nvPr>
        </p:nvSpPr>
        <p:spPr>
          <a:xfrm>
            <a:off x="853440" y="3505059"/>
            <a:ext cx="16581120" cy="615626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Clr>
                <a:schemeClr val="dk1"/>
              </a:buClr>
              <a:buSzPts val="2400"/>
              <a:buFont typeface="Arial"/>
              <a:buNone/>
              <a:defRPr sz="2400">
                <a:solidFill>
                  <a:schemeClr val="accent4"/>
                </a:solidFill>
              </a:defRPr>
            </a:lvl1pPr>
            <a:lvl2pPr marL="914400" lvl="1" indent="-228600" algn="l">
              <a:lnSpc>
                <a:spcPct val="90000"/>
              </a:lnSpc>
              <a:spcBef>
                <a:spcPts val="1500"/>
              </a:spcBef>
              <a:spcAft>
                <a:spcPts val="0"/>
              </a:spcAft>
              <a:buClr>
                <a:schemeClr val="dk1"/>
              </a:buClr>
              <a:buSzPts val="2000"/>
              <a:buFont typeface="Arial"/>
              <a:buNone/>
              <a:defRPr sz="2000">
                <a:solidFill>
                  <a:schemeClr val="accent4"/>
                </a:solidFill>
              </a:defRPr>
            </a:lvl2pPr>
            <a:lvl3pPr marL="1371600" lvl="2" indent="-228600" algn="l">
              <a:lnSpc>
                <a:spcPct val="90000"/>
              </a:lnSpc>
              <a:spcBef>
                <a:spcPts val="1500"/>
              </a:spcBef>
              <a:spcAft>
                <a:spcPts val="0"/>
              </a:spcAft>
              <a:buClr>
                <a:schemeClr val="dk1"/>
              </a:buClr>
              <a:buSzPts val="1800"/>
              <a:buFont typeface="Trebuchet MS"/>
              <a:buNone/>
              <a:defRPr sz="1800">
                <a:solidFill>
                  <a:schemeClr val="accent4"/>
                </a:solidFill>
              </a:defRPr>
            </a:lvl3pPr>
            <a:lvl4pPr marL="1828800" lvl="3" indent="-419100" algn="l">
              <a:spcBef>
                <a:spcPts val="1500"/>
              </a:spcBef>
              <a:spcAft>
                <a:spcPts val="0"/>
              </a:spcAft>
              <a:buClr>
                <a:schemeClr val="dk1"/>
              </a:buClr>
              <a:buSzPts val="3000"/>
              <a:buFont typeface="Noto Sans Symbols"/>
              <a:buChar char="▪"/>
              <a:defRPr sz="3000">
                <a:solidFill>
                  <a:schemeClr val="lt1"/>
                </a:solidFill>
              </a:defRPr>
            </a:lvl4pPr>
            <a:lvl5pPr marL="2286000" lvl="4" indent="-440245" algn="l">
              <a:spcBef>
                <a:spcPts val="667"/>
              </a:spcBef>
              <a:spcAft>
                <a:spcPts val="0"/>
              </a:spcAft>
              <a:buClr>
                <a:schemeClr val="dk1"/>
              </a:buClr>
              <a:buSzPts val="3333"/>
              <a:buFont typeface="Noto Sans Symbols"/>
              <a:buChar char="▪"/>
              <a:defRPr>
                <a:solidFill>
                  <a:schemeClr val="lt1"/>
                </a:solidFill>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60" name="Google Shape;60;p19"/>
          <p:cNvSpPr txBox="1">
            <a:spLocks noGrp="1"/>
          </p:cNvSpPr>
          <p:nvPr>
            <p:ph type="body" idx="2"/>
          </p:nvPr>
        </p:nvSpPr>
        <p:spPr>
          <a:xfrm>
            <a:off x="827103" y="1740548"/>
            <a:ext cx="16626841" cy="87577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500"/>
              </a:spcBef>
              <a:spcAft>
                <a:spcPts val="0"/>
              </a:spcAft>
              <a:buSzPts val="3000"/>
              <a:buFont typeface="Arial"/>
              <a:buNone/>
              <a:defRPr sz="3000" b="0">
                <a:solidFill>
                  <a:srgbClr val="6F6F6F"/>
                </a:solidFill>
                <a:latin typeface="Arial"/>
                <a:ea typeface="Arial"/>
                <a:cs typeface="Arial"/>
                <a:sym typeface="Arial"/>
              </a:defRPr>
            </a:lvl1pPr>
            <a:lvl2pPr marL="914400" lvl="1"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2pPr>
            <a:lvl3pPr marL="1371600" lvl="2" indent="-228600" algn="ctr">
              <a:lnSpc>
                <a:spcPct val="90000"/>
              </a:lnSpc>
              <a:spcBef>
                <a:spcPts val="1500"/>
              </a:spcBef>
              <a:spcAft>
                <a:spcPts val="0"/>
              </a:spcAft>
              <a:buSzPts val="4667"/>
              <a:buFont typeface="Trebuchet MS"/>
              <a:buNone/>
              <a:defRPr sz="4667">
                <a:solidFill>
                  <a:schemeClr val="lt2"/>
                </a:solidFill>
                <a:latin typeface="Trebuchet MS"/>
                <a:ea typeface="Trebuchet MS"/>
                <a:cs typeface="Trebuchet MS"/>
                <a:sym typeface="Trebuchet MS"/>
              </a:defRPr>
            </a:lvl3pPr>
            <a:lvl4pPr marL="1828800" lvl="3" indent="-228600" algn="ctr">
              <a:spcBef>
                <a:spcPts val="1500"/>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4pPr>
            <a:lvl5pPr marL="2286000" lvl="4" indent="-228600" algn="ctr">
              <a:spcBef>
                <a:spcPts val="933"/>
              </a:spcBef>
              <a:spcAft>
                <a:spcPts val="0"/>
              </a:spcAft>
              <a:buClr>
                <a:schemeClr val="lt2"/>
              </a:buClr>
              <a:buSzPts val="4667"/>
              <a:buFont typeface="Trebuchet MS"/>
              <a:buNone/>
              <a:defRPr sz="4667">
                <a:solidFill>
                  <a:schemeClr val="lt2"/>
                </a:solidFill>
                <a:latin typeface="Trebuchet MS"/>
                <a:ea typeface="Trebuchet MS"/>
                <a:cs typeface="Trebuchet MS"/>
                <a:sym typeface="Trebuchet MS"/>
              </a:defRPr>
            </a:lvl5pPr>
            <a:lvl6pPr marL="2743200" lvl="5" indent="-342900" algn="l">
              <a:spcBef>
                <a:spcPts val="360"/>
              </a:spcBef>
              <a:spcAft>
                <a:spcPts val="0"/>
              </a:spcAft>
              <a:buClr>
                <a:schemeClr val="dk2"/>
              </a:buClr>
              <a:buSzPts val="1800"/>
              <a:buChar char="»"/>
              <a:defRPr/>
            </a:lvl6pPr>
            <a:lvl7pPr marL="3200400" lvl="6" indent="-342900" algn="l">
              <a:spcBef>
                <a:spcPts val="360"/>
              </a:spcBef>
              <a:spcAft>
                <a:spcPts val="0"/>
              </a:spcAft>
              <a:buClr>
                <a:schemeClr val="dk2"/>
              </a:buClr>
              <a:buSzPts val="1800"/>
              <a:buChar char="»"/>
              <a:defRPr/>
            </a:lvl7pPr>
            <a:lvl8pPr marL="3657600" lvl="7" indent="-342900" algn="l">
              <a:spcBef>
                <a:spcPts val="360"/>
              </a:spcBef>
              <a:spcAft>
                <a:spcPts val="0"/>
              </a:spcAft>
              <a:buClr>
                <a:schemeClr val="dk2"/>
              </a:buClr>
              <a:buSzPts val="1800"/>
              <a:buChar char="»"/>
              <a:defRPr/>
            </a:lvl8pPr>
            <a:lvl9pPr marL="4114800" lvl="8" indent="-342900" algn="l">
              <a:spcBef>
                <a:spcPts val="360"/>
              </a:spcBef>
              <a:spcAft>
                <a:spcPts val="0"/>
              </a:spcAft>
              <a:buClr>
                <a:schemeClr val="dk2"/>
              </a:buClr>
              <a:buSzPts val="1800"/>
              <a:buChar char="»"/>
              <a:defRPr/>
            </a:lvl9pPr>
          </a:lstStyle>
          <a:p>
            <a:endParaRPr/>
          </a:p>
        </p:txBody>
      </p:sp>
      <p:sp>
        <p:nvSpPr>
          <p:cNvPr id="61" name="Google Shape;61;p19"/>
          <p:cNvSpPr/>
          <p:nvPr/>
        </p:nvSpPr>
        <p:spPr>
          <a:xfrm>
            <a:off x="16446823" y="9716467"/>
            <a:ext cx="1841178" cy="57053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Arial"/>
              <a:ea typeface="Arial"/>
              <a:cs typeface="Arial"/>
              <a:sym typeface="Arial"/>
            </a:endParaRPr>
          </a:p>
        </p:txBody>
      </p:sp>
      <p:grpSp>
        <p:nvGrpSpPr>
          <p:cNvPr id="62" name="Google Shape;62;p19"/>
          <p:cNvGrpSpPr/>
          <p:nvPr/>
        </p:nvGrpSpPr>
        <p:grpSpPr>
          <a:xfrm>
            <a:off x="16458877" y="9691227"/>
            <a:ext cx="1500593" cy="396573"/>
            <a:chOff x="16458877" y="9691227"/>
            <a:chExt cx="1500593" cy="396573"/>
          </a:xfrm>
        </p:grpSpPr>
        <p:pic>
          <p:nvPicPr>
            <p:cNvPr id="63" name="Google Shape;63;p19"/>
            <p:cNvPicPr preferRelativeResize="0"/>
            <p:nvPr/>
          </p:nvPicPr>
          <p:blipFill rotWithShape="1">
            <a:blip r:embed="rId2">
              <a:alphaModFix/>
            </a:blip>
            <a:srcRect/>
            <a:stretch/>
          </p:blipFill>
          <p:spPr>
            <a:xfrm>
              <a:off x="16458877" y="9691227"/>
              <a:ext cx="793145" cy="396573"/>
            </a:xfrm>
            <a:prstGeom prst="rect">
              <a:avLst/>
            </a:prstGeom>
            <a:noFill/>
            <a:ln>
              <a:noFill/>
            </a:ln>
          </p:spPr>
        </p:pic>
        <p:pic>
          <p:nvPicPr>
            <p:cNvPr id="64" name="Google Shape;64;p19"/>
            <p:cNvPicPr preferRelativeResize="0"/>
            <p:nvPr/>
          </p:nvPicPr>
          <p:blipFill rotWithShape="1">
            <a:blip r:embed="rId3">
              <a:alphaModFix/>
            </a:blip>
            <a:srcRect/>
            <a:stretch/>
          </p:blipFill>
          <p:spPr>
            <a:xfrm>
              <a:off x="17356894" y="9798679"/>
              <a:ext cx="602576" cy="254789"/>
            </a:xfrm>
            <a:prstGeom prst="rect">
              <a:avLst/>
            </a:prstGeom>
            <a:noFill/>
            <a:ln>
              <a:noFill/>
            </a:ln>
          </p:spPr>
        </p:pic>
        <p:cxnSp>
          <p:nvCxnSpPr>
            <p:cNvPr id="65" name="Google Shape;65;p19"/>
            <p:cNvCxnSpPr/>
            <p:nvPr/>
          </p:nvCxnSpPr>
          <p:spPr>
            <a:xfrm>
              <a:off x="17295138" y="9792797"/>
              <a:ext cx="0" cy="196159"/>
            </a:xfrm>
            <a:prstGeom prst="straightConnector1">
              <a:avLst/>
            </a:prstGeom>
            <a:noFill/>
            <a:ln w="9525" cap="flat" cmpd="sng">
              <a:solidFill>
                <a:srgbClr val="383838"/>
              </a:solidFill>
              <a:prstDash val="solid"/>
              <a:round/>
              <a:headEnd type="none" w="sm" len="sm"/>
              <a:tailEnd type="none" w="sm" len="sm"/>
            </a:ln>
          </p:spPr>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DEMO Placeholder">
    <p:spTree>
      <p:nvGrpSpPr>
        <p:cNvPr id="1" name=""/>
        <p:cNvGrpSpPr/>
        <p:nvPr/>
      </p:nvGrpSpPr>
      <p:grpSpPr>
        <a:xfrm>
          <a:off x="0" y="0"/>
          <a:ext cx="0" cy="0"/>
          <a:chOff x="0" y="0"/>
          <a:chExt cx="0" cy="0"/>
        </a:xfrm>
      </p:grpSpPr>
      <p:sp>
        <p:nvSpPr>
          <p:cNvPr id="4" name="Rectangle 3"/>
          <p:cNvSpPr/>
          <p:nvPr userDrawn="1"/>
        </p:nvSpPr>
        <p:spPr>
          <a:xfrm>
            <a:off x="0" y="0"/>
            <a:ext cx="18288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
        <p:nvSpPr>
          <p:cNvPr id="2" name="Title 1"/>
          <p:cNvSpPr>
            <a:spLocks noGrp="1"/>
          </p:cNvSpPr>
          <p:nvPr>
            <p:ph type="title"/>
          </p:nvPr>
        </p:nvSpPr>
        <p:spPr>
          <a:xfrm>
            <a:off x="830580" y="8615791"/>
            <a:ext cx="16626840" cy="892552"/>
          </a:xfrm>
        </p:spPr>
        <p:txBody>
          <a:bodyPr anchor="ctr"/>
          <a:lstStyle>
            <a:lvl1pPr algn="ctr">
              <a:defRPr sz="5300">
                <a:solidFill>
                  <a:schemeClr val="bg1"/>
                </a:solidFill>
              </a:defRPr>
            </a:lvl1pPr>
          </a:lstStyle>
          <a:p>
            <a:r>
              <a:rPr lang="en-US"/>
              <a:t>Click to edit Master title style</a:t>
            </a:r>
          </a:p>
        </p:txBody>
      </p:sp>
    </p:spTree>
    <p:extLst>
      <p:ext uri="{BB962C8B-B14F-4D97-AF65-F5344CB8AC3E}">
        <p14:creationId xmlns:p14="http://schemas.microsoft.com/office/powerpoint/2010/main" val="2099213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038A185-0487-467E-B002-17F379CB7D5D}"/>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a:stretch/>
        </p:blipFill>
        <p:spPr>
          <a:xfrm flipV="1">
            <a:off x="0" y="0"/>
            <a:ext cx="18288000" cy="10287000"/>
          </a:xfrm>
          <a:prstGeom prst="rect">
            <a:avLst/>
          </a:prstGeom>
        </p:spPr>
      </p:pic>
      <p:sp>
        <p:nvSpPr>
          <p:cNvPr id="2" name="Rectangle 1">
            <a:extLst>
              <a:ext uri="{FF2B5EF4-FFF2-40B4-BE49-F238E27FC236}">
                <a16:creationId xmlns:a16="http://schemas.microsoft.com/office/drawing/2014/main" id="{09AE7915-91FA-48E0-8AE5-AE809A6875AC}"/>
              </a:ext>
            </a:extLst>
          </p:cNvPr>
          <p:cNvSpPr/>
          <p:nvPr userDrawn="1"/>
        </p:nvSpPr>
        <p:spPr>
          <a:xfrm>
            <a:off x="0" y="0"/>
            <a:ext cx="18288000" cy="10287000"/>
          </a:xfrm>
          <a:prstGeom prst="rect">
            <a:avLst/>
          </a:prstGeom>
          <a:gradFill>
            <a:gsLst>
              <a:gs pos="0">
                <a:schemeClr val="bg1">
                  <a:alpha val="62000"/>
                </a:schemeClr>
              </a:gs>
              <a:gs pos="69000">
                <a:schemeClr val="bg1">
                  <a:alpha val="77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000"/>
          </a:p>
        </p:txBody>
      </p:sp>
    </p:spTree>
    <p:extLst>
      <p:ext uri="{BB962C8B-B14F-4D97-AF65-F5344CB8AC3E}">
        <p14:creationId xmlns:p14="http://schemas.microsoft.com/office/powerpoint/2010/main" val="709636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307"/>
        <p:cNvGrpSpPr/>
        <p:nvPr/>
      </p:nvGrpSpPr>
      <p:grpSpPr>
        <a:xfrm>
          <a:off x="0" y="0"/>
          <a:ext cx="0" cy="0"/>
          <a:chOff x="0" y="0"/>
          <a:chExt cx="0" cy="0"/>
        </a:xfrm>
      </p:grpSpPr>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308"/>
        <p:cNvGrpSpPr/>
        <p:nvPr/>
      </p:nvGrpSpPr>
      <p:grpSpPr>
        <a:xfrm>
          <a:off x="0" y="0"/>
          <a:ext cx="0" cy="0"/>
          <a:chOff x="0" y="0"/>
          <a:chExt cx="0" cy="0"/>
        </a:xfrm>
      </p:grpSpPr>
      <p:sp>
        <p:nvSpPr>
          <p:cNvPr id="309" name="Google Shape;309;p108"/>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0" name="Google Shape;310;p108"/>
          <p:cNvSpPr txBox="1">
            <a:spLocks noGrp="1"/>
          </p:cNvSpPr>
          <p:nvPr>
            <p:ph type="subTitle" idx="1"/>
          </p:nvPr>
        </p:nvSpPr>
        <p:spPr>
          <a:xfrm>
            <a:off x="1135800" y="7076160"/>
            <a:ext cx="9234720" cy="17049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311"/>
        <p:cNvGrpSpPr/>
        <p:nvPr/>
      </p:nvGrpSpPr>
      <p:grpSpPr>
        <a:xfrm>
          <a:off x="0" y="0"/>
          <a:ext cx="0" cy="0"/>
          <a:chOff x="0" y="0"/>
          <a:chExt cx="0" cy="0"/>
        </a:xfrm>
      </p:grpSpPr>
      <p:sp>
        <p:nvSpPr>
          <p:cNvPr id="312" name="Google Shape;312;p109"/>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3" name="Google Shape;313;p109"/>
          <p:cNvSpPr txBox="1">
            <a:spLocks noGrp="1"/>
          </p:cNvSpPr>
          <p:nvPr>
            <p:ph type="body" idx="1"/>
          </p:nvPr>
        </p:nvSpPr>
        <p:spPr>
          <a:xfrm>
            <a:off x="1135800" y="7076160"/>
            <a:ext cx="9234720" cy="170496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314"/>
        <p:cNvGrpSpPr/>
        <p:nvPr/>
      </p:nvGrpSpPr>
      <p:grpSpPr>
        <a:xfrm>
          <a:off x="0" y="0"/>
          <a:ext cx="0" cy="0"/>
          <a:chOff x="0" y="0"/>
          <a:chExt cx="0" cy="0"/>
        </a:xfrm>
      </p:grpSpPr>
      <p:sp>
        <p:nvSpPr>
          <p:cNvPr id="315" name="Google Shape;315;p110"/>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6" name="Google Shape;316;p110"/>
          <p:cNvSpPr txBox="1">
            <a:spLocks noGrp="1"/>
          </p:cNvSpPr>
          <p:nvPr>
            <p:ph type="body" idx="1"/>
          </p:nvPr>
        </p:nvSpPr>
        <p:spPr>
          <a:xfrm>
            <a:off x="1135800" y="7076160"/>
            <a:ext cx="4506480" cy="170496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17" name="Google Shape;317;p110"/>
          <p:cNvSpPr txBox="1">
            <a:spLocks noGrp="1"/>
          </p:cNvSpPr>
          <p:nvPr>
            <p:ph type="body" idx="2"/>
          </p:nvPr>
        </p:nvSpPr>
        <p:spPr>
          <a:xfrm>
            <a:off x="5868000" y="7076160"/>
            <a:ext cx="4506480" cy="170496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18"/>
        <p:cNvGrpSpPr/>
        <p:nvPr/>
      </p:nvGrpSpPr>
      <p:grpSpPr>
        <a:xfrm>
          <a:off x="0" y="0"/>
          <a:ext cx="0" cy="0"/>
          <a:chOff x="0" y="0"/>
          <a:chExt cx="0" cy="0"/>
        </a:xfrm>
      </p:grpSpPr>
      <p:sp>
        <p:nvSpPr>
          <p:cNvPr id="319" name="Google Shape;319;p111"/>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320"/>
        <p:cNvGrpSpPr/>
        <p:nvPr/>
      </p:nvGrpSpPr>
      <p:grpSpPr>
        <a:xfrm>
          <a:off x="0" y="0"/>
          <a:ext cx="0" cy="0"/>
          <a:chOff x="0" y="0"/>
          <a:chExt cx="0" cy="0"/>
        </a:xfrm>
      </p:grpSpPr>
      <p:sp>
        <p:nvSpPr>
          <p:cNvPr id="321" name="Google Shape;321;p112"/>
          <p:cNvSpPr txBox="1">
            <a:spLocks noGrp="1"/>
          </p:cNvSpPr>
          <p:nvPr>
            <p:ph type="subTitle" idx="1"/>
          </p:nvPr>
        </p:nvSpPr>
        <p:spPr>
          <a:xfrm>
            <a:off x="914400" y="410400"/>
            <a:ext cx="16458840" cy="796284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322"/>
        <p:cNvGrpSpPr/>
        <p:nvPr/>
      </p:nvGrpSpPr>
      <p:grpSpPr>
        <a:xfrm>
          <a:off x="0" y="0"/>
          <a:ext cx="0" cy="0"/>
          <a:chOff x="0" y="0"/>
          <a:chExt cx="0" cy="0"/>
        </a:xfrm>
      </p:grpSpPr>
      <p:sp>
        <p:nvSpPr>
          <p:cNvPr id="323" name="Google Shape;323;p113"/>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4" name="Google Shape;324;p113"/>
          <p:cNvSpPr txBox="1">
            <a:spLocks noGrp="1"/>
          </p:cNvSpPr>
          <p:nvPr>
            <p:ph type="body" idx="1"/>
          </p:nvPr>
        </p:nvSpPr>
        <p:spPr>
          <a:xfrm>
            <a:off x="11358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5" name="Google Shape;325;p113"/>
          <p:cNvSpPr txBox="1">
            <a:spLocks noGrp="1"/>
          </p:cNvSpPr>
          <p:nvPr>
            <p:ph type="body" idx="2"/>
          </p:nvPr>
        </p:nvSpPr>
        <p:spPr>
          <a:xfrm>
            <a:off x="5868000" y="7076160"/>
            <a:ext cx="4506480" cy="170496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26" name="Google Shape;326;p113"/>
          <p:cNvSpPr txBox="1">
            <a:spLocks noGrp="1"/>
          </p:cNvSpPr>
          <p:nvPr>
            <p:ph type="body" idx="3"/>
          </p:nvPr>
        </p:nvSpPr>
        <p:spPr>
          <a:xfrm>
            <a:off x="1135800" y="7967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327"/>
        <p:cNvGrpSpPr/>
        <p:nvPr/>
      </p:nvGrpSpPr>
      <p:grpSpPr>
        <a:xfrm>
          <a:off x="0" y="0"/>
          <a:ext cx="0" cy="0"/>
          <a:chOff x="0" y="0"/>
          <a:chExt cx="0" cy="0"/>
        </a:xfrm>
      </p:grpSpPr>
      <p:sp>
        <p:nvSpPr>
          <p:cNvPr id="328" name="Google Shape;328;p114"/>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9" name="Google Shape;329;p114"/>
          <p:cNvSpPr txBox="1">
            <a:spLocks noGrp="1"/>
          </p:cNvSpPr>
          <p:nvPr>
            <p:ph type="body" idx="1"/>
          </p:nvPr>
        </p:nvSpPr>
        <p:spPr>
          <a:xfrm>
            <a:off x="1135800" y="7076160"/>
            <a:ext cx="4506480" cy="170496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0" name="Google Shape;330;p114"/>
          <p:cNvSpPr txBox="1">
            <a:spLocks noGrp="1"/>
          </p:cNvSpPr>
          <p:nvPr>
            <p:ph type="body" idx="2"/>
          </p:nvPr>
        </p:nvSpPr>
        <p:spPr>
          <a:xfrm>
            <a:off x="58680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1" name="Google Shape;331;p114"/>
          <p:cNvSpPr txBox="1">
            <a:spLocks noGrp="1"/>
          </p:cNvSpPr>
          <p:nvPr>
            <p:ph type="body" idx="3"/>
          </p:nvPr>
        </p:nvSpPr>
        <p:spPr>
          <a:xfrm>
            <a:off x="5868000" y="7967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ubtitle, and Content">
  <p:cSld name="Title, Subtitle, and Content">
    <p:spTree>
      <p:nvGrpSpPr>
        <p:cNvPr id="1" name="Shape 66"/>
        <p:cNvGrpSpPr/>
        <p:nvPr/>
      </p:nvGrpSpPr>
      <p:grpSpPr>
        <a:xfrm>
          <a:off x="0" y="0"/>
          <a:ext cx="0" cy="0"/>
          <a:chOff x="0" y="0"/>
          <a:chExt cx="0" cy="0"/>
        </a:xfrm>
      </p:grpSpPr>
      <p:sp>
        <p:nvSpPr>
          <p:cNvPr id="67" name="Google Shape;67;ge35ced41d3_3_133"/>
          <p:cNvSpPr txBox="1">
            <a:spLocks noGrp="1"/>
          </p:cNvSpPr>
          <p:nvPr>
            <p:ph type="title"/>
          </p:nvPr>
        </p:nvSpPr>
        <p:spPr>
          <a:xfrm>
            <a:off x="830581" y="579122"/>
            <a:ext cx="16627200" cy="877200"/>
          </a:xfrm>
          <a:prstGeom prst="rect">
            <a:avLst/>
          </a:prstGeom>
          <a:noFill/>
          <a:ln>
            <a:noFill/>
          </a:ln>
        </p:spPr>
        <p:txBody>
          <a:bodyPr spcFirstLastPara="1" wrap="square" lIns="223475" tIns="111700" rIns="223475" bIns="111700" anchor="t" anchorCtr="0">
            <a:spAutoFit/>
          </a:bodyPr>
          <a:lstStyle>
            <a:lvl1pPr lvl="0" algn="l" rtl="0">
              <a:lnSpc>
                <a:spcPct val="90000"/>
              </a:lnSpc>
              <a:spcBef>
                <a:spcPts val="0"/>
              </a:spcBef>
              <a:spcAft>
                <a:spcPts val="0"/>
              </a:spcAft>
              <a:buSzPts val="1400"/>
              <a:buNone/>
              <a:defRPr>
                <a:solidFill>
                  <a:srgbClr val="76B900"/>
                </a:solidFill>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68" name="Google Shape;68;ge35ced41d3_3_133"/>
          <p:cNvSpPr txBox="1">
            <a:spLocks noGrp="1"/>
          </p:cNvSpPr>
          <p:nvPr>
            <p:ph type="body" idx="1"/>
          </p:nvPr>
        </p:nvSpPr>
        <p:spPr>
          <a:xfrm>
            <a:off x="853008" y="1619252"/>
            <a:ext cx="16580700" cy="8047800"/>
          </a:xfrm>
          <a:prstGeom prst="rect">
            <a:avLst/>
          </a:prstGeom>
          <a:noFill/>
          <a:ln>
            <a:noFill/>
          </a:ln>
        </p:spPr>
        <p:txBody>
          <a:bodyPr spcFirstLastPara="1" wrap="square" lIns="223475" tIns="111700" rIns="223475" bIns="111700" anchor="t" anchorCtr="0">
            <a:noAutofit/>
          </a:bodyPr>
          <a:lstStyle>
            <a:lvl1pPr marL="457200" marR="0" lvl="0" indent="-463550" algn="l" rtl="0">
              <a:lnSpc>
                <a:spcPct val="90000"/>
              </a:lnSpc>
              <a:spcBef>
                <a:spcPts val="500"/>
              </a:spcBef>
              <a:spcAft>
                <a:spcPts val="0"/>
              </a:spcAft>
              <a:buClr>
                <a:srgbClr val="6F6F6F"/>
              </a:buClr>
              <a:buSzPts val="3700"/>
              <a:buFont typeface="Arial"/>
              <a:buChar char="–"/>
              <a:defRPr sz="3700"/>
            </a:lvl1pPr>
            <a:lvl2pPr marL="914400" marR="0" lvl="1" indent="-412750" algn="l" rtl="0">
              <a:lnSpc>
                <a:spcPct val="90000"/>
              </a:lnSpc>
              <a:spcBef>
                <a:spcPts val="500"/>
              </a:spcBef>
              <a:spcAft>
                <a:spcPts val="0"/>
              </a:spcAft>
              <a:buClr>
                <a:srgbClr val="6F6F6F"/>
              </a:buClr>
              <a:buSzPts val="2900"/>
              <a:buFont typeface="Arial"/>
              <a:buChar char="–"/>
              <a:defRPr sz="2900"/>
            </a:lvl2pPr>
            <a:lvl3pPr marL="1371600" marR="0" lvl="2" indent="-412750" algn="l" rtl="0">
              <a:lnSpc>
                <a:spcPct val="90000"/>
              </a:lnSpc>
              <a:spcBef>
                <a:spcPts val="500"/>
              </a:spcBef>
              <a:spcAft>
                <a:spcPts val="0"/>
              </a:spcAft>
              <a:buClr>
                <a:srgbClr val="6F6F6F"/>
              </a:buClr>
              <a:buSzPts val="2900"/>
              <a:buFont typeface="Arial"/>
              <a:buChar char="–"/>
              <a:defRPr sz="2900"/>
            </a:lvl3pPr>
            <a:lvl4pPr marL="1828800" lvl="3" indent="-508000" algn="l" rtl="0">
              <a:spcBef>
                <a:spcPts val="900"/>
              </a:spcBef>
              <a:spcAft>
                <a:spcPts val="0"/>
              </a:spcAft>
              <a:buClr>
                <a:schemeClr val="dk2"/>
              </a:buClr>
              <a:buSzPts val="4400"/>
              <a:buChar char="–"/>
              <a:defRPr/>
            </a:lvl4pPr>
            <a:lvl5pPr marL="2286000" lvl="4" indent="-508000" algn="l" rtl="0">
              <a:spcBef>
                <a:spcPts val="900"/>
              </a:spcBef>
              <a:spcAft>
                <a:spcPts val="0"/>
              </a:spcAft>
              <a:buClr>
                <a:schemeClr val="dk2"/>
              </a:buClr>
              <a:buSzPts val="4400"/>
              <a:buChar char="»"/>
              <a:defRPr/>
            </a:lvl5pPr>
            <a:lvl6pPr marL="2743200" lvl="5" indent="-508000" algn="l" rtl="0">
              <a:spcBef>
                <a:spcPts val="900"/>
              </a:spcBef>
              <a:spcAft>
                <a:spcPts val="0"/>
              </a:spcAft>
              <a:buClr>
                <a:schemeClr val="dk2"/>
              </a:buClr>
              <a:buSzPts val="4400"/>
              <a:buChar char="»"/>
              <a:defRPr/>
            </a:lvl6pPr>
            <a:lvl7pPr marL="3200400" lvl="6" indent="-508000" algn="l" rtl="0">
              <a:spcBef>
                <a:spcPts val="900"/>
              </a:spcBef>
              <a:spcAft>
                <a:spcPts val="0"/>
              </a:spcAft>
              <a:buClr>
                <a:schemeClr val="dk2"/>
              </a:buClr>
              <a:buSzPts val="4400"/>
              <a:buChar char="»"/>
              <a:defRPr/>
            </a:lvl7pPr>
            <a:lvl8pPr marL="3657600" lvl="7" indent="-508000" algn="l" rtl="0">
              <a:spcBef>
                <a:spcPts val="900"/>
              </a:spcBef>
              <a:spcAft>
                <a:spcPts val="0"/>
              </a:spcAft>
              <a:buClr>
                <a:schemeClr val="dk2"/>
              </a:buClr>
              <a:buSzPts val="4400"/>
              <a:buChar char="»"/>
              <a:defRPr/>
            </a:lvl8pPr>
            <a:lvl9pPr marL="4114800" lvl="8" indent="-508000" algn="l" rtl="0">
              <a:spcBef>
                <a:spcPts val="900"/>
              </a:spcBef>
              <a:spcAft>
                <a:spcPts val="0"/>
              </a:spcAft>
              <a:buClr>
                <a:schemeClr val="dk2"/>
              </a:buClr>
              <a:buSzPts val="4400"/>
              <a:buChar char="»"/>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332"/>
        <p:cNvGrpSpPr/>
        <p:nvPr/>
      </p:nvGrpSpPr>
      <p:grpSpPr>
        <a:xfrm>
          <a:off x="0" y="0"/>
          <a:ext cx="0" cy="0"/>
          <a:chOff x="0" y="0"/>
          <a:chExt cx="0" cy="0"/>
        </a:xfrm>
      </p:grpSpPr>
      <p:sp>
        <p:nvSpPr>
          <p:cNvPr id="333" name="Google Shape;333;p115"/>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4" name="Google Shape;334;p115"/>
          <p:cNvSpPr txBox="1">
            <a:spLocks noGrp="1"/>
          </p:cNvSpPr>
          <p:nvPr>
            <p:ph type="body" idx="1"/>
          </p:nvPr>
        </p:nvSpPr>
        <p:spPr>
          <a:xfrm>
            <a:off x="11358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5" name="Google Shape;335;p115"/>
          <p:cNvSpPr txBox="1">
            <a:spLocks noGrp="1"/>
          </p:cNvSpPr>
          <p:nvPr>
            <p:ph type="body" idx="2"/>
          </p:nvPr>
        </p:nvSpPr>
        <p:spPr>
          <a:xfrm>
            <a:off x="58680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36" name="Google Shape;336;p115"/>
          <p:cNvSpPr txBox="1">
            <a:spLocks noGrp="1"/>
          </p:cNvSpPr>
          <p:nvPr>
            <p:ph type="body" idx="3"/>
          </p:nvPr>
        </p:nvSpPr>
        <p:spPr>
          <a:xfrm>
            <a:off x="1135800" y="7967160"/>
            <a:ext cx="923472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337"/>
        <p:cNvGrpSpPr/>
        <p:nvPr/>
      </p:nvGrpSpPr>
      <p:grpSpPr>
        <a:xfrm>
          <a:off x="0" y="0"/>
          <a:ext cx="0" cy="0"/>
          <a:chOff x="0" y="0"/>
          <a:chExt cx="0" cy="0"/>
        </a:xfrm>
      </p:grpSpPr>
      <p:sp>
        <p:nvSpPr>
          <p:cNvPr id="338" name="Google Shape;338;p116"/>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9" name="Google Shape;339;p116"/>
          <p:cNvSpPr txBox="1">
            <a:spLocks noGrp="1"/>
          </p:cNvSpPr>
          <p:nvPr>
            <p:ph type="body" idx="1"/>
          </p:nvPr>
        </p:nvSpPr>
        <p:spPr>
          <a:xfrm>
            <a:off x="1135800" y="7076160"/>
            <a:ext cx="923472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0" name="Google Shape;340;p116"/>
          <p:cNvSpPr txBox="1">
            <a:spLocks noGrp="1"/>
          </p:cNvSpPr>
          <p:nvPr>
            <p:ph type="body" idx="2"/>
          </p:nvPr>
        </p:nvSpPr>
        <p:spPr>
          <a:xfrm>
            <a:off x="1135800" y="7967160"/>
            <a:ext cx="923472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341"/>
        <p:cNvGrpSpPr/>
        <p:nvPr/>
      </p:nvGrpSpPr>
      <p:grpSpPr>
        <a:xfrm>
          <a:off x="0" y="0"/>
          <a:ext cx="0" cy="0"/>
          <a:chOff x="0" y="0"/>
          <a:chExt cx="0" cy="0"/>
        </a:xfrm>
      </p:grpSpPr>
      <p:sp>
        <p:nvSpPr>
          <p:cNvPr id="342" name="Google Shape;342;p117"/>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3" name="Google Shape;343;p117"/>
          <p:cNvSpPr txBox="1">
            <a:spLocks noGrp="1"/>
          </p:cNvSpPr>
          <p:nvPr>
            <p:ph type="body" idx="1"/>
          </p:nvPr>
        </p:nvSpPr>
        <p:spPr>
          <a:xfrm>
            <a:off x="11358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4" name="Google Shape;344;p117"/>
          <p:cNvSpPr txBox="1">
            <a:spLocks noGrp="1"/>
          </p:cNvSpPr>
          <p:nvPr>
            <p:ph type="body" idx="2"/>
          </p:nvPr>
        </p:nvSpPr>
        <p:spPr>
          <a:xfrm>
            <a:off x="58680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5" name="Google Shape;345;p117"/>
          <p:cNvSpPr txBox="1">
            <a:spLocks noGrp="1"/>
          </p:cNvSpPr>
          <p:nvPr>
            <p:ph type="body" idx="3"/>
          </p:nvPr>
        </p:nvSpPr>
        <p:spPr>
          <a:xfrm>
            <a:off x="1135800" y="7967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46" name="Google Shape;346;p117"/>
          <p:cNvSpPr txBox="1">
            <a:spLocks noGrp="1"/>
          </p:cNvSpPr>
          <p:nvPr>
            <p:ph type="body" idx="4"/>
          </p:nvPr>
        </p:nvSpPr>
        <p:spPr>
          <a:xfrm>
            <a:off x="5868000" y="7967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347"/>
        <p:cNvGrpSpPr/>
        <p:nvPr/>
      </p:nvGrpSpPr>
      <p:grpSpPr>
        <a:xfrm>
          <a:off x="0" y="0"/>
          <a:ext cx="0" cy="0"/>
          <a:chOff x="0" y="0"/>
          <a:chExt cx="0" cy="0"/>
        </a:xfrm>
      </p:grpSpPr>
      <p:sp>
        <p:nvSpPr>
          <p:cNvPr id="348" name="Google Shape;348;p118"/>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9" name="Google Shape;349;p118"/>
          <p:cNvSpPr txBox="1">
            <a:spLocks noGrp="1"/>
          </p:cNvSpPr>
          <p:nvPr>
            <p:ph type="body" idx="1"/>
          </p:nvPr>
        </p:nvSpPr>
        <p:spPr>
          <a:xfrm>
            <a:off x="1135800" y="7076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0" name="Google Shape;350;p118"/>
          <p:cNvSpPr txBox="1">
            <a:spLocks noGrp="1"/>
          </p:cNvSpPr>
          <p:nvPr>
            <p:ph type="body" idx="2"/>
          </p:nvPr>
        </p:nvSpPr>
        <p:spPr>
          <a:xfrm>
            <a:off x="4258080" y="7076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1" name="Google Shape;351;p118"/>
          <p:cNvSpPr txBox="1">
            <a:spLocks noGrp="1"/>
          </p:cNvSpPr>
          <p:nvPr>
            <p:ph type="body" idx="3"/>
          </p:nvPr>
        </p:nvSpPr>
        <p:spPr>
          <a:xfrm>
            <a:off x="7380360" y="7076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2" name="Google Shape;352;p118"/>
          <p:cNvSpPr txBox="1">
            <a:spLocks noGrp="1"/>
          </p:cNvSpPr>
          <p:nvPr>
            <p:ph type="body" idx="4"/>
          </p:nvPr>
        </p:nvSpPr>
        <p:spPr>
          <a:xfrm>
            <a:off x="1135800" y="7967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3" name="Google Shape;353;p118"/>
          <p:cNvSpPr txBox="1">
            <a:spLocks noGrp="1"/>
          </p:cNvSpPr>
          <p:nvPr>
            <p:ph type="body" idx="5"/>
          </p:nvPr>
        </p:nvSpPr>
        <p:spPr>
          <a:xfrm>
            <a:off x="4258080" y="7967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54" name="Google Shape;354;p118"/>
          <p:cNvSpPr txBox="1">
            <a:spLocks noGrp="1"/>
          </p:cNvSpPr>
          <p:nvPr>
            <p:ph type="body" idx="6"/>
          </p:nvPr>
        </p:nvSpPr>
        <p:spPr>
          <a:xfrm>
            <a:off x="7380360" y="7967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Blank Slide" type="blank">
  <p:cSld name="BLANK">
    <p:spTree>
      <p:nvGrpSpPr>
        <p:cNvPr id="1" name="Shape 363"/>
        <p:cNvGrpSpPr/>
        <p:nvPr/>
      </p:nvGrpSpPr>
      <p:grpSpPr>
        <a:xfrm>
          <a:off x="0" y="0"/>
          <a:ext cx="0" cy="0"/>
          <a:chOff x="0" y="0"/>
          <a:chExt cx="0" cy="0"/>
        </a:xfrm>
      </p:grpSpPr>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Title Slide" type="tx">
  <p:cSld name="TITLE_AND_BODY">
    <p:spTree>
      <p:nvGrpSpPr>
        <p:cNvPr id="1" name="Shape 364"/>
        <p:cNvGrpSpPr/>
        <p:nvPr/>
      </p:nvGrpSpPr>
      <p:grpSpPr>
        <a:xfrm>
          <a:off x="0" y="0"/>
          <a:ext cx="0" cy="0"/>
          <a:chOff x="0" y="0"/>
          <a:chExt cx="0" cy="0"/>
        </a:xfrm>
      </p:grpSpPr>
      <p:sp>
        <p:nvSpPr>
          <p:cNvPr id="365" name="Google Shape;365;p119"/>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6" name="Google Shape;366;p119"/>
          <p:cNvSpPr txBox="1">
            <a:spLocks noGrp="1"/>
          </p:cNvSpPr>
          <p:nvPr>
            <p:ph type="subTitle" idx="1"/>
          </p:nvPr>
        </p:nvSpPr>
        <p:spPr>
          <a:xfrm>
            <a:off x="1135800" y="7076160"/>
            <a:ext cx="9234720" cy="17049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Content" type="obj">
  <p:cSld name="OBJECT">
    <p:spTree>
      <p:nvGrpSpPr>
        <p:cNvPr id="1" name="Shape 367"/>
        <p:cNvGrpSpPr/>
        <p:nvPr/>
      </p:nvGrpSpPr>
      <p:grpSpPr>
        <a:xfrm>
          <a:off x="0" y="0"/>
          <a:ext cx="0" cy="0"/>
          <a:chOff x="0" y="0"/>
          <a:chExt cx="0" cy="0"/>
        </a:xfrm>
      </p:grpSpPr>
      <p:sp>
        <p:nvSpPr>
          <p:cNvPr id="368" name="Google Shape;368;p120"/>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9" name="Google Shape;369;p120"/>
          <p:cNvSpPr txBox="1">
            <a:spLocks noGrp="1"/>
          </p:cNvSpPr>
          <p:nvPr>
            <p:ph type="body" idx="1"/>
          </p:nvPr>
        </p:nvSpPr>
        <p:spPr>
          <a:xfrm>
            <a:off x="1135800" y="7076160"/>
            <a:ext cx="9234720" cy="170496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2 Content" type="twoObj">
  <p:cSld name="TWO_OBJECTS">
    <p:spTree>
      <p:nvGrpSpPr>
        <p:cNvPr id="1" name="Shape 370"/>
        <p:cNvGrpSpPr/>
        <p:nvPr/>
      </p:nvGrpSpPr>
      <p:grpSpPr>
        <a:xfrm>
          <a:off x="0" y="0"/>
          <a:ext cx="0" cy="0"/>
          <a:chOff x="0" y="0"/>
          <a:chExt cx="0" cy="0"/>
        </a:xfrm>
      </p:grpSpPr>
      <p:sp>
        <p:nvSpPr>
          <p:cNvPr id="371" name="Google Shape;371;p121"/>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72" name="Google Shape;372;p121"/>
          <p:cNvSpPr txBox="1">
            <a:spLocks noGrp="1"/>
          </p:cNvSpPr>
          <p:nvPr>
            <p:ph type="body" idx="1"/>
          </p:nvPr>
        </p:nvSpPr>
        <p:spPr>
          <a:xfrm>
            <a:off x="1135800" y="7076160"/>
            <a:ext cx="4506480" cy="170496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73" name="Google Shape;373;p121"/>
          <p:cNvSpPr txBox="1">
            <a:spLocks noGrp="1"/>
          </p:cNvSpPr>
          <p:nvPr>
            <p:ph type="body" idx="2"/>
          </p:nvPr>
        </p:nvSpPr>
        <p:spPr>
          <a:xfrm>
            <a:off x="5868000" y="7076160"/>
            <a:ext cx="4506480" cy="170496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74"/>
        <p:cNvGrpSpPr/>
        <p:nvPr/>
      </p:nvGrpSpPr>
      <p:grpSpPr>
        <a:xfrm>
          <a:off x="0" y="0"/>
          <a:ext cx="0" cy="0"/>
          <a:chOff x="0" y="0"/>
          <a:chExt cx="0" cy="0"/>
        </a:xfrm>
      </p:grpSpPr>
      <p:sp>
        <p:nvSpPr>
          <p:cNvPr id="375" name="Google Shape;375;p122"/>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Centered Text" type="objOnly">
  <p:cSld name="OBJECT_ONLY">
    <p:spTree>
      <p:nvGrpSpPr>
        <p:cNvPr id="1" name="Shape 376"/>
        <p:cNvGrpSpPr/>
        <p:nvPr/>
      </p:nvGrpSpPr>
      <p:grpSpPr>
        <a:xfrm>
          <a:off x="0" y="0"/>
          <a:ext cx="0" cy="0"/>
          <a:chOff x="0" y="0"/>
          <a:chExt cx="0" cy="0"/>
        </a:xfrm>
      </p:grpSpPr>
      <p:sp>
        <p:nvSpPr>
          <p:cNvPr id="377" name="Google Shape;377;p123"/>
          <p:cNvSpPr txBox="1">
            <a:spLocks noGrp="1"/>
          </p:cNvSpPr>
          <p:nvPr>
            <p:ph type="subTitle" idx="1"/>
          </p:nvPr>
        </p:nvSpPr>
        <p:spPr>
          <a:xfrm>
            <a:off x="914400" y="410400"/>
            <a:ext cx="16458840" cy="796284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4" name="Freeform: Shape 13">
            <a:extLst>
              <a:ext uri="{FF2B5EF4-FFF2-40B4-BE49-F238E27FC236}">
                <a16:creationId xmlns:a16="http://schemas.microsoft.com/office/drawing/2014/main" id="{58063CFE-39DE-4552-B91D-EAAB8CD3E53B}"/>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10;&#10;Description automatically generated">
            <a:extLst>
              <a:ext uri="{FF2B5EF4-FFF2-40B4-BE49-F238E27FC236}">
                <a16:creationId xmlns:a16="http://schemas.microsoft.com/office/drawing/2014/main" id="{435CAFA6-18B5-41DF-AA7F-00F440833DD8}"/>
              </a:ext>
            </a:extLst>
          </p:cNvPr>
          <p:cNvPicPr>
            <a:picLocks noChangeAspect="1"/>
          </p:cNvPicPr>
          <p:nvPr/>
        </p:nvPicPr>
        <p:blipFill rotWithShape="1">
          <a:blip r:embed="rId2"/>
          <a:srcRect l="21860" t="29481" r="30436" b="24358"/>
          <a:stretch/>
        </p:blipFill>
        <p:spPr>
          <a:xfrm>
            <a:off x="14276227" y="6551154"/>
            <a:ext cx="3788827" cy="3459040"/>
          </a:xfrm>
          <a:prstGeom prst="rect">
            <a:avLst/>
          </a:prstGeom>
        </p:spPr>
      </p:pic>
      <p:pic>
        <p:nvPicPr>
          <p:cNvPr id="13" name="Picture 12" descr="Text&#10;&#10;Description automatically generated">
            <a:extLst>
              <a:ext uri="{FF2B5EF4-FFF2-40B4-BE49-F238E27FC236}">
                <a16:creationId xmlns:a16="http://schemas.microsoft.com/office/drawing/2014/main" id="{C1D00DF5-E65C-4856-8618-5543D32C8FEC}"/>
              </a:ext>
            </a:extLst>
          </p:cNvPr>
          <p:cNvPicPr>
            <a:picLocks noChangeAspect="1"/>
          </p:cNvPicPr>
          <p:nvPr userDrawn="1"/>
        </p:nvPicPr>
        <p:blipFill>
          <a:blip r:embed="rId3"/>
          <a:stretch>
            <a:fillRect/>
          </a:stretch>
        </p:blipFill>
        <p:spPr>
          <a:xfrm>
            <a:off x="4798113" y="1654324"/>
            <a:ext cx="3223154" cy="952173"/>
          </a:xfrm>
          <a:prstGeom prst="rect">
            <a:avLst/>
          </a:prstGeom>
        </p:spPr>
      </p:pic>
      <p:cxnSp>
        <p:nvCxnSpPr>
          <p:cNvPr id="16" name="Straight Connector 15">
            <a:extLst>
              <a:ext uri="{FF2B5EF4-FFF2-40B4-BE49-F238E27FC236}">
                <a16:creationId xmlns:a16="http://schemas.microsoft.com/office/drawing/2014/main" id="{516A8757-A8EF-49F4-ABFB-E03DBC9FD574}"/>
              </a:ext>
            </a:extLst>
          </p:cNvPr>
          <p:cNvCxnSpPr/>
          <p:nvPr userDrawn="1"/>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7" name="Picture 16" descr="A picture containing text&#10;&#10;Description automatically generated">
            <a:extLst>
              <a:ext uri="{FF2B5EF4-FFF2-40B4-BE49-F238E27FC236}">
                <a16:creationId xmlns:a16="http://schemas.microsoft.com/office/drawing/2014/main" id="{1AB1CA32-962C-4B35-BE2B-B47C3A984648}"/>
              </a:ext>
            </a:extLst>
          </p:cNvPr>
          <p:cNvPicPr>
            <a:picLocks noChangeAspect="1"/>
          </p:cNvPicPr>
          <p:nvPr userDrawn="1"/>
        </p:nvPicPr>
        <p:blipFill rotWithShape="1">
          <a:blip r:embed="rId4"/>
          <a:srcRect r="6627"/>
          <a:stretch/>
        </p:blipFill>
        <p:spPr>
          <a:xfrm>
            <a:off x="897679" y="1356239"/>
            <a:ext cx="3384181" cy="1525760"/>
          </a:xfrm>
          <a:prstGeom prst="rect">
            <a:avLst/>
          </a:prstGeom>
        </p:spPr>
      </p:pic>
      <p:pic>
        <p:nvPicPr>
          <p:cNvPr id="18" name="Picture 17" descr="Shape&#10;&#10;Description automatically generated with medium confidence">
            <a:extLst>
              <a:ext uri="{FF2B5EF4-FFF2-40B4-BE49-F238E27FC236}">
                <a16:creationId xmlns:a16="http://schemas.microsoft.com/office/drawing/2014/main" id="{1E4628A8-CB43-4228-A003-F1998EF14D92}"/>
              </a:ext>
            </a:extLst>
          </p:cNvPr>
          <p:cNvPicPr>
            <a:picLocks noChangeAspect="1"/>
          </p:cNvPicPr>
          <p:nvPr userDrawn="1"/>
        </p:nvPicPr>
        <p:blipFill>
          <a:blip r:embed="rId5"/>
          <a:stretch>
            <a:fillRect/>
          </a:stretch>
        </p:blipFill>
        <p:spPr>
          <a:xfrm>
            <a:off x="8669293" y="1817851"/>
            <a:ext cx="2629858" cy="605861"/>
          </a:xfrm>
          <a:prstGeom prst="rect">
            <a:avLst/>
          </a:prstGeom>
        </p:spPr>
      </p:pic>
      <p:cxnSp>
        <p:nvCxnSpPr>
          <p:cNvPr id="20" name="Straight Connector 19">
            <a:extLst>
              <a:ext uri="{FF2B5EF4-FFF2-40B4-BE49-F238E27FC236}">
                <a16:creationId xmlns:a16="http://schemas.microsoft.com/office/drawing/2014/main" id="{A2287B7B-8B4E-4DE3-B9D8-5ADCC1F7F4C4}"/>
              </a:ext>
            </a:extLst>
          </p:cNvPr>
          <p:cNvCxnSpPr/>
          <p:nvPr userDrawn="1"/>
        </p:nvCxnSpPr>
        <p:spPr>
          <a:xfrm>
            <a:off x="834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Title, 2 Content and Content" type="twoObjAndObj">
  <p:cSld name="TWO_OBJECTS_AND_OBJECT">
    <p:spTree>
      <p:nvGrpSpPr>
        <p:cNvPr id="1" name="Shape 378"/>
        <p:cNvGrpSpPr/>
        <p:nvPr/>
      </p:nvGrpSpPr>
      <p:grpSpPr>
        <a:xfrm>
          <a:off x="0" y="0"/>
          <a:ext cx="0" cy="0"/>
          <a:chOff x="0" y="0"/>
          <a:chExt cx="0" cy="0"/>
        </a:xfrm>
      </p:grpSpPr>
      <p:sp>
        <p:nvSpPr>
          <p:cNvPr id="379" name="Google Shape;379;p124"/>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0" name="Google Shape;380;p124"/>
          <p:cNvSpPr txBox="1">
            <a:spLocks noGrp="1"/>
          </p:cNvSpPr>
          <p:nvPr>
            <p:ph type="body" idx="1"/>
          </p:nvPr>
        </p:nvSpPr>
        <p:spPr>
          <a:xfrm>
            <a:off x="11358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1" name="Google Shape;381;p124"/>
          <p:cNvSpPr txBox="1">
            <a:spLocks noGrp="1"/>
          </p:cNvSpPr>
          <p:nvPr>
            <p:ph type="body" idx="2"/>
          </p:nvPr>
        </p:nvSpPr>
        <p:spPr>
          <a:xfrm>
            <a:off x="5868000" y="7076160"/>
            <a:ext cx="4506480" cy="170496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2" name="Google Shape;382;p124"/>
          <p:cNvSpPr txBox="1">
            <a:spLocks noGrp="1"/>
          </p:cNvSpPr>
          <p:nvPr>
            <p:ph type="body" idx="3"/>
          </p:nvPr>
        </p:nvSpPr>
        <p:spPr>
          <a:xfrm>
            <a:off x="1135800" y="7967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itle Content and 2 Content" type="objAndTwoObj">
  <p:cSld name="OBJECT_AND_TWO_OBJECTS">
    <p:spTree>
      <p:nvGrpSpPr>
        <p:cNvPr id="1" name="Shape 383"/>
        <p:cNvGrpSpPr/>
        <p:nvPr/>
      </p:nvGrpSpPr>
      <p:grpSpPr>
        <a:xfrm>
          <a:off x="0" y="0"/>
          <a:ext cx="0" cy="0"/>
          <a:chOff x="0" y="0"/>
          <a:chExt cx="0" cy="0"/>
        </a:xfrm>
      </p:grpSpPr>
      <p:sp>
        <p:nvSpPr>
          <p:cNvPr id="384" name="Google Shape;384;p125"/>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5" name="Google Shape;385;p125"/>
          <p:cNvSpPr txBox="1">
            <a:spLocks noGrp="1"/>
          </p:cNvSpPr>
          <p:nvPr>
            <p:ph type="body" idx="1"/>
          </p:nvPr>
        </p:nvSpPr>
        <p:spPr>
          <a:xfrm>
            <a:off x="1135800" y="7076160"/>
            <a:ext cx="4506480" cy="170496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6" name="Google Shape;386;p125"/>
          <p:cNvSpPr txBox="1">
            <a:spLocks noGrp="1"/>
          </p:cNvSpPr>
          <p:nvPr>
            <p:ph type="body" idx="2"/>
          </p:nvPr>
        </p:nvSpPr>
        <p:spPr>
          <a:xfrm>
            <a:off x="58680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87" name="Google Shape;387;p125"/>
          <p:cNvSpPr txBox="1">
            <a:spLocks noGrp="1"/>
          </p:cNvSpPr>
          <p:nvPr>
            <p:ph type="body" idx="3"/>
          </p:nvPr>
        </p:nvSpPr>
        <p:spPr>
          <a:xfrm>
            <a:off x="5868000" y="7967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2 Content over Content" type="twoObjOverTx">
  <p:cSld name="TWO_OBJECTS_OVER_TEXT">
    <p:spTree>
      <p:nvGrpSpPr>
        <p:cNvPr id="1" name="Shape 388"/>
        <p:cNvGrpSpPr/>
        <p:nvPr/>
      </p:nvGrpSpPr>
      <p:grpSpPr>
        <a:xfrm>
          <a:off x="0" y="0"/>
          <a:ext cx="0" cy="0"/>
          <a:chOff x="0" y="0"/>
          <a:chExt cx="0" cy="0"/>
        </a:xfrm>
      </p:grpSpPr>
      <p:sp>
        <p:nvSpPr>
          <p:cNvPr id="389" name="Google Shape;389;p126"/>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0" name="Google Shape;390;p126"/>
          <p:cNvSpPr txBox="1">
            <a:spLocks noGrp="1"/>
          </p:cNvSpPr>
          <p:nvPr>
            <p:ph type="body" idx="1"/>
          </p:nvPr>
        </p:nvSpPr>
        <p:spPr>
          <a:xfrm>
            <a:off x="11358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1" name="Google Shape;391;p126"/>
          <p:cNvSpPr txBox="1">
            <a:spLocks noGrp="1"/>
          </p:cNvSpPr>
          <p:nvPr>
            <p:ph type="body" idx="2"/>
          </p:nvPr>
        </p:nvSpPr>
        <p:spPr>
          <a:xfrm>
            <a:off x="58680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2" name="Google Shape;392;p126"/>
          <p:cNvSpPr txBox="1">
            <a:spLocks noGrp="1"/>
          </p:cNvSpPr>
          <p:nvPr>
            <p:ph type="body" idx="3"/>
          </p:nvPr>
        </p:nvSpPr>
        <p:spPr>
          <a:xfrm>
            <a:off x="1135800" y="7967160"/>
            <a:ext cx="923472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matchingName="Title, Content over Content" type="objOverTx">
  <p:cSld name="OBJECT_OVER_TEXT">
    <p:spTree>
      <p:nvGrpSpPr>
        <p:cNvPr id="1" name="Shape 393"/>
        <p:cNvGrpSpPr/>
        <p:nvPr/>
      </p:nvGrpSpPr>
      <p:grpSpPr>
        <a:xfrm>
          <a:off x="0" y="0"/>
          <a:ext cx="0" cy="0"/>
          <a:chOff x="0" y="0"/>
          <a:chExt cx="0" cy="0"/>
        </a:xfrm>
      </p:grpSpPr>
      <p:sp>
        <p:nvSpPr>
          <p:cNvPr id="394" name="Google Shape;394;p127"/>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5" name="Google Shape;395;p127"/>
          <p:cNvSpPr txBox="1">
            <a:spLocks noGrp="1"/>
          </p:cNvSpPr>
          <p:nvPr>
            <p:ph type="body" idx="1"/>
          </p:nvPr>
        </p:nvSpPr>
        <p:spPr>
          <a:xfrm>
            <a:off x="1135800" y="7076160"/>
            <a:ext cx="923472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396" name="Google Shape;396;p127"/>
          <p:cNvSpPr txBox="1">
            <a:spLocks noGrp="1"/>
          </p:cNvSpPr>
          <p:nvPr>
            <p:ph type="body" idx="2"/>
          </p:nvPr>
        </p:nvSpPr>
        <p:spPr>
          <a:xfrm>
            <a:off x="1135800" y="7967160"/>
            <a:ext cx="923472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matchingName="Title, 4 Content" type="fourObj">
  <p:cSld name="FOUR_OBJECTS">
    <p:spTree>
      <p:nvGrpSpPr>
        <p:cNvPr id="1" name="Shape 397"/>
        <p:cNvGrpSpPr/>
        <p:nvPr/>
      </p:nvGrpSpPr>
      <p:grpSpPr>
        <a:xfrm>
          <a:off x="0" y="0"/>
          <a:ext cx="0" cy="0"/>
          <a:chOff x="0" y="0"/>
          <a:chExt cx="0" cy="0"/>
        </a:xfrm>
      </p:grpSpPr>
      <p:sp>
        <p:nvSpPr>
          <p:cNvPr id="398" name="Google Shape;398;p128"/>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9" name="Google Shape;399;p128"/>
          <p:cNvSpPr txBox="1">
            <a:spLocks noGrp="1"/>
          </p:cNvSpPr>
          <p:nvPr>
            <p:ph type="body" idx="1"/>
          </p:nvPr>
        </p:nvSpPr>
        <p:spPr>
          <a:xfrm>
            <a:off x="11358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0" name="Google Shape;400;p128"/>
          <p:cNvSpPr txBox="1">
            <a:spLocks noGrp="1"/>
          </p:cNvSpPr>
          <p:nvPr>
            <p:ph type="body" idx="2"/>
          </p:nvPr>
        </p:nvSpPr>
        <p:spPr>
          <a:xfrm>
            <a:off x="5868000" y="7076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1" name="Google Shape;401;p128"/>
          <p:cNvSpPr txBox="1">
            <a:spLocks noGrp="1"/>
          </p:cNvSpPr>
          <p:nvPr>
            <p:ph type="body" idx="3"/>
          </p:nvPr>
        </p:nvSpPr>
        <p:spPr>
          <a:xfrm>
            <a:off x="1135800" y="7967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2" name="Google Shape;402;p128"/>
          <p:cNvSpPr txBox="1">
            <a:spLocks noGrp="1"/>
          </p:cNvSpPr>
          <p:nvPr>
            <p:ph type="body" idx="4"/>
          </p:nvPr>
        </p:nvSpPr>
        <p:spPr>
          <a:xfrm>
            <a:off x="5868000" y="7967160"/>
            <a:ext cx="450648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matchingName="Title, 6 Content">
  <p:cSld name="Title, 6 Content">
    <p:spTree>
      <p:nvGrpSpPr>
        <p:cNvPr id="1" name="Shape 403"/>
        <p:cNvGrpSpPr/>
        <p:nvPr/>
      </p:nvGrpSpPr>
      <p:grpSpPr>
        <a:xfrm>
          <a:off x="0" y="0"/>
          <a:ext cx="0" cy="0"/>
          <a:chOff x="0" y="0"/>
          <a:chExt cx="0" cy="0"/>
        </a:xfrm>
      </p:grpSpPr>
      <p:sp>
        <p:nvSpPr>
          <p:cNvPr id="404" name="Google Shape;404;p129"/>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05" name="Google Shape;405;p129"/>
          <p:cNvSpPr txBox="1">
            <a:spLocks noGrp="1"/>
          </p:cNvSpPr>
          <p:nvPr>
            <p:ph type="body" idx="1"/>
          </p:nvPr>
        </p:nvSpPr>
        <p:spPr>
          <a:xfrm>
            <a:off x="1135800" y="7076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6" name="Google Shape;406;p129"/>
          <p:cNvSpPr txBox="1">
            <a:spLocks noGrp="1"/>
          </p:cNvSpPr>
          <p:nvPr>
            <p:ph type="body" idx="2"/>
          </p:nvPr>
        </p:nvSpPr>
        <p:spPr>
          <a:xfrm>
            <a:off x="4258080" y="7076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7" name="Google Shape;407;p129"/>
          <p:cNvSpPr txBox="1">
            <a:spLocks noGrp="1"/>
          </p:cNvSpPr>
          <p:nvPr>
            <p:ph type="body" idx="3"/>
          </p:nvPr>
        </p:nvSpPr>
        <p:spPr>
          <a:xfrm>
            <a:off x="7380360" y="7076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8" name="Google Shape;408;p129"/>
          <p:cNvSpPr txBox="1">
            <a:spLocks noGrp="1"/>
          </p:cNvSpPr>
          <p:nvPr>
            <p:ph type="body" idx="4"/>
          </p:nvPr>
        </p:nvSpPr>
        <p:spPr>
          <a:xfrm>
            <a:off x="1135800" y="7967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09" name="Google Shape;409;p129"/>
          <p:cNvSpPr txBox="1">
            <a:spLocks noGrp="1"/>
          </p:cNvSpPr>
          <p:nvPr>
            <p:ph type="body" idx="5"/>
          </p:nvPr>
        </p:nvSpPr>
        <p:spPr>
          <a:xfrm>
            <a:off x="4258080" y="7967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
        <p:nvSpPr>
          <p:cNvPr id="410" name="Google Shape;410;p129"/>
          <p:cNvSpPr txBox="1">
            <a:spLocks noGrp="1"/>
          </p:cNvSpPr>
          <p:nvPr>
            <p:ph type="body" idx="6"/>
          </p:nvPr>
        </p:nvSpPr>
        <p:spPr>
          <a:xfrm>
            <a:off x="7380360" y="7967160"/>
            <a:ext cx="2973240" cy="813240"/>
          </a:xfrm>
          <a:prstGeom prst="rect">
            <a:avLst/>
          </a:prstGeom>
          <a:noFill/>
          <a:ln>
            <a:noFill/>
          </a:ln>
        </p:spPr>
        <p:txBody>
          <a:bodyPr spcFirstLastPara="1" wrap="square" lIns="0" tIns="0" rIns="0" bIns="0" anchor="t" anchorCtr="0">
            <a:normAutofit/>
          </a:bodyPr>
          <a:lstStyle>
            <a:lvl1pPr marL="457200" lvl="0" indent="-228600" algn="l">
              <a:lnSpc>
                <a:spcPct val="100000"/>
              </a:lnSpc>
              <a:spcBef>
                <a:spcPts val="0"/>
              </a:spcBef>
              <a:spcAft>
                <a:spcPts val="0"/>
              </a:spcAft>
              <a:buSzPts val="1400"/>
              <a:buNone/>
              <a:defRPr/>
            </a:lvl1pPr>
            <a:lvl2pPr marL="914400" lvl="1" indent="-228600" algn="l">
              <a:lnSpc>
                <a:spcPct val="100000"/>
              </a:lnSpc>
              <a:spcBef>
                <a:spcPts val="0"/>
              </a:spcBef>
              <a:spcAft>
                <a:spcPts val="0"/>
              </a:spcAft>
              <a:buSzPts val="1400"/>
              <a:buNone/>
              <a:defRPr/>
            </a:lvl2pPr>
            <a:lvl3pPr marL="1371600" lvl="2" indent="-228600" algn="l">
              <a:lnSpc>
                <a:spcPct val="100000"/>
              </a:lnSpc>
              <a:spcBef>
                <a:spcPts val="0"/>
              </a:spcBef>
              <a:spcAft>
                <a:spcPts val="0"/>
              </a:spcAft>
              <a:buSzPts val="1400"/>
              <a:buNone/>
              <a:defRPr/>
            </a:lvl3pPr>
            <a:lvl4pPr marL="1828800" lvl="3" indent="-228600" algn="l">
              <a:lnSpc>
                <a:spcPct val="100000"/>
              </a:lnSpc>
              <a:spcBef>
                <a:spcPts val="0"/>
              </a:spcBef>
              <a:spcAft>
                <a:spcPts val="0"/>
              </a:spcAft>
              <a:buSzPts val="1400"/>
              <a:buNone/>
              <a:defRPr/>
            </a:lvl4pPr>
            <a:lvl5pPr marL="2286000" lvl="4" indent="-228600" algn="l">
              <a:lnSpc>
                <a:spcPct val="100000"/>
              </a:lnSpc>
              <a:spcBef>
                <a:spcPts val="0"/>
              </a:spcBef>
              <a:spcAft>
                <a:spcPts val="0"/>
              </a:spcAft>
              <a:buSzPts val="1400"/>
              <a:buNone/>
              <a:defRPr/>
            </a:lvl5pPr>
            <a:lvl6pPr marL="2743200" lvl="5" indent="-228600" algn="l">
              <a:lnSpc>
                <a:spcPct val="100000"/>
              </a:lnSpc>
              <a:spcBef>
                <a:spcPts val="0"/>
              </a:spcBef>
              <a:spcAft>
                <a:spcPts val="0"/>
              </a:spcAft>
              <a:buSzPts val="1400"/>
              <a:buNone/>
              <a:defRPr/>
            </a:lvl6pPr>
            <a:lvl7pPr marL="3200400" lvl="6" indent="-228600" algn="l">
              <a:lnSpc>
                <a:spcPct val="100000"/>
              </a:lnSpc>
              <a:spcBef>
                <a:spcPts val="0"/>
              </a:spcBef>
              <a:spcAft>
                <a:spcPts val="0"/>
              </a:spcAft>
              <a:buSzPts val="1400"/>
              <a:buNone/>
              <a:defRPr/>
            </a:lvl7pPr>
            <a:lvl8pPr marL="3657600" lvl="7" indent="-228600" algn="l">
              <a:lnSpc>
                <a:spcPct val="100000"/>
              </a:lnSpc>
              <a:spcBef>
                <a:spcPts val="0"/>
              </a:spcBef>
              <a:spcAft>
                <a:spcPts val="0"/>
              </a:spcAft>
              <a:buSzPts val="1400"/>
              <a:buNone/>
              <a:defRPr/>
            </a:lvl8pPr>
            <a:lvl9pPr marL="4114800" lvl="8" indent="-228600"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pic>
        <p:nvPicPr>
          <p:cNvPr id="9" name="Picture 8" descr="A close up of a spider&#10;&#10;Description automatically generated">
            <a:extLst>
              <a:ext uri="{FF2B5EF4-FFF2-40B4-BE49-F238E27FC236}">
                <a16:creationId xmlns:a16="http://schemas.microsoft.com/office/drawing/2014/main" id="{312387AB-4080-4B69-BFCF-F134EF12C770}"/>
              </a:ext>
            </a:extLst>
          </p:cNvPr>
          <p:cNvPicPr>
            <a:picLocks noChangeAspect="1"/>
          </p:cNvPicPr>
          <p:nvPr userDrawn="1"/>
        </p:nvPicPr>
        <p:blipFill rotWithShape="1">
          <a:blip r:embed="rId2"/>
          <a:srcRect l="10305" t="3895" r="12403" b="26543"/>
          <a:stretch/>
        </p:blipFill>
        <p:spPr>
          <a:xfrm>
            <a:off x="0" y="0"/>
            <a:ext cx="18288000" cy="10287000"/>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B8805453-93BD-4B24-A658-29DCC0112993}"/>
              </a:ext>
            </a:extLst>
          </p:cNvPr>
          <p:cNvPicPr>
            <a:picLocks noChangeAspect="1"/>
          </p:cNvPicPr>
          <p:nvPr userDrawn="1"/>
        </p:nvPicPr>
        <p:blipFill>
          <a:blip r:embed="rId3"/>
          <a:stretch>
            <a:fillRect/>
          </a:stretch>
        </p:blipFill>
        <p:spPr>
          <a:xfrm>
            <a:off x="14856483" y="7394108"/>
            <a:ext cx="2669325" cy="2164380"/>
          </a:xfrm>
          <a:prstGeom prst="rect">
            <a:avLst/>
          </a:prstGeom>
        </p:spPr>
      </p:pic>
    </p:spTree>
    <p:extLst>
      <p:ext uri="{BB962C8B-B14F-4D97-AF65-F5344CB8AC3E}">
        <p14:creationId xmlns:p14="http://schemas.microsoft.com/office/powerpoint/2010/main" val="35099072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0580" y="868681"/>
            <a:ext cx="16626840" cy="984885"/>
          </a:xfrm>
        </p:spPr>
        <p:txBody>
          <a:bodyPr/>
          <a:lstStyle>
            <a:lvl1pPr algn="ctr">
              <a:defRPr sz="480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861250" y="3505059"/>
            <a:ext cx="16581120" cy="6198208"/>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p:txBody>
      </p:sp>
      <p:sp>
        <p:nvSpPr>
          <p:cNvPr id="5" name="Text Placeholder 4"/>
          <p:cNvSpPr>
            <a:spLocks noGrp="1"/>
          </p:cNvSpPr>
          <p:nvPr>
            <p:ph type="body" sz="quarter" idx="10"/>
          </p:nvPr>
        </p:nvSpPr>
        <p:spPr>
          <a:xfrm>
            <a:off x="830580" y="1813561"/>
            <a:ext cx="16626840" cy="875772"/>
          </a:xfrm>
        </p:spPr>
        <p:txBody>
          <a:bodyPr/>
          <a:lstStyle>
            <a:lvl1pPr marL="0" indent="0" algn="ctr">
              <a:buFontTx/>
              <a:buNone/>
              <a:defRPr sz="3000" b="0">
                <a:solidFill>
                  <a:schemeClr val="tx2"/>
                </a:solidFill>
                <a:latin typeface="Trebuchet MS" panose="020B0603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19238802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ULLET_ICON_Title, Sub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0580" y="868681"/>
            <a:ext cx="16626840" cy="984885"/>
          </a:xfrm>
        </p:spPr>
        <p:txBody>
          <a:bodyPr/>
          <a:lstStyle>
            <a:lvl1pPr algn="ctr">
              <a:defRPr sz="4800" baseline="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861250" y="3505059"/>
            <a:ext cx="16581120" cy="6198208"/>
          </a:xfrm>
        </p:spPr>
        <p:txBody>
          <a:bodyPr/>
          <a:lstStyle>
            <a:lvl1pPr marL="383654" indent="-383654">
              <a:buClr>
                <a:schemeClr val="bg2"/>
              </a:buClr>
              <a:buSzPct val="75000"/>
              <a:buFontTx/>
              <a:buBlip>
                <a:blip r:embed="rId2"/>
              </a:buBlip>
              <a:defRPr sz="2400">
                <a:solidFill>
                  <a:schemeClr val="accent4"/>
                </a:solidFill>
              </a:defRPr>
            </a:lvl1pPr>
            <a:lvl2pPr marL="1333527" indent="-381008">
              <a:buClr>
                <a:schemeClr val="bg2"/>
              </a:buClr>
              <a:buSzPct val="75000"/>
              <a:buFontTx/>
              <a:buBlip>
                <a:blip r:embed="rId2"/>
              </a:buBlip>
              <a:defRPr sz="2000">
                <a:solidFill>
                  <a:schemeClr val="accent4"/>
                </a:solidFill>
              </a:defRPr>
            </a:lvl2pPr>
            <a:lvl3pPr marL="2098189" indent="-283111">
              <a:buClr>
                <a:schemeClr val="bg2"/>
              </a:buClr>
              <a:buSzPct val="75000"/>
              <a:buFontTx/>
              <a:buBlip>
                <a:blip r:embed="rId2"/>
              </a:buBlip>
              <a:defRPr sz="1800">
                <a:solidFill>
                  <a:schemeClr val="accent4"/>
                </a:solidFill>
              </a:defRPr>
            </a:lvl3pPr>
            <a:lvl4pPr marL="2958101" indent="-381008">
              <a:buClr>
                <a:schemeClr val="bg2"/>
              </a:buClr>
              <a:buSzPct val="75000"/>
              <a:buFontTx/>
              <a:buBlip>
                <a:blip r:embed="rId2"/>
              </a:buBlip>
              <a:defRPr sz="1600">
                <a:solidFill>
                  <a:schemeClr val="accent4"/>
                </a:solidFill>
                <a:latin typeface="Trebuchet MS" panose="020B0603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30580" y="1813561"/>
            <a:ext cx="16626840" cy="875772"/>
          </a:xfrm>
        </p:spPr>
        <p:txBody>
          <a:bodyPr/>
          <a:lstStyle>
            <a:lvl1pPr marL="0" indent="0" algn="ctr">
              <a:buFontTx/>
              <a:buNone/>
              <a:defRPr sz="3000" b="0">
                <a:solidFill>
                  <a:schemeClr val="tx2"/>
                </a:solidFill>
                <a:latin typeface="Trebuchet MS" panose="020B0603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1650534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DE_BULLET_ICON_Title, Sub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0580" y="868681"/>
            <a:ext cx="16626840" cy="984885"/>
          </a:xfrm>
        </p:spPr>
        <p:txBody>
          <a:bodyPr/>
          <a:lstStyle>
            <a:lvl1pPr algn="ctr">
              <a:defRPr sz="4800" cap="none" baseline="0">
                <a:solidFill>
                  <a:schemeClr val="bg1"/>
                </a:solidFill>
                <a:latin typeface="Courier New" panose="02070309020205020404" pitchFamily="49" charset="0"/>
                <a:cs typeface="Courier New" panose="02070309020205020404" pitchFamily="49" charset="0"/>
              </a:defRPr>
            </a:lvl1pPr>
          </a:lstStyle>
          <a:p>
            <a:r>
              <a:rPr lang="en-US" dirty="0"/>
              <a:t>Click to Edit Master Title Style</a:t>
            </a:r>
          </a:p>
        </p:txBody>
      </p:sp>
      <p:sp>
        <p:nvSpPr>
          <p:cNvPr id="3" name="Content Placeholder 2"/>
          <p:cNvSpPr>
            <a:spLocks noGrp="1"/>
          </p:cNvSpPr>
          <p:nvPr>
            <p:ph idx="1"/>
          </p:nvPr>
        </p:nvSpPr>
        <p:spPr>
          <a:xfrm>
            <a:off x="861250" y="3505059"/>
            <a:ext cx="16581120" cy="6198208"/>
          </a:xfrm>
        </p:spPr>
        <p:txBody>
          <a:bodyPr/>
          <a:lstStyle>
            <a:lvl1pPr marL="383654" indent="-383654">
              <a:buClr>
                <a:schemeClr val="bg2"/>
              </a:buClr>
              <a:buSzPct val="75000"/>
              <a:buFontTx/>
              <a:buBlip>
                <a:blip r:embed="rId2"/>
              </a:buBlip>
              <a:defRPr sz="2400">
                <a:solidFill>
                  <a:schemeClr val="accent4"/>
                </a:solidFill>
              </a:defRPr>
            </a:lvl1pPr>
            <a:lvl2pPr marL="1333527" indent="-381008">
              <a:buClr>
                <a:schemeClr val="bg2"/>
              </a:buClr>
              <a:buSzPct val="75000"/>
              <a:buFontTx/>
              <a:buBlip>
                <a:blip r:embed="rId2"/>
              </a:buBlip>
              <a:defRPr sz="2000">
                <a:solidFill>
                  <a:schemeClr val="accent4"/>
                </a:solidFill>
              </a:defRPr>
            </a:lvl2pPr>
            <a:lvl3pPr marL="2098189" indent="-283111">
              <a:buClr>
                <a:schemeClr val="bg2"/>
              </a:buClr>
              <a:buSzPct val="75000"/>
              <a:buFontTx/>
              <a:buBlip>
                <a:blip r:embed="rId2"/>
              </a:buBlip>
              <a:defRPr sz="1800">
                <a:solidFill>
                  <a:schemeClr val="accent4"/>
                </a:solidFill>
              </a:defRPr>
            </a:lvl3pPr>
            <a:lvl4pPr marL="2958101" indent="-381008">
              <a:buClr>
                <a:schemeClr val="bg2"/>
              </a:buClr>
              <a:buSzPct val="75000"/>
              <a:buFontTx/>
              <a:buBlip>
                <a:blip r:embed="rId2"/>
              </a:buBlip>
              <a:defRPr sz="1600">
                <a:solidFill>
                  <a:schemeClr val="accent4"/>
                </a:solidFill>
                <a:latin typeface="Trebuchet MS" panose="020B0603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30580" y="1813561"/>
            <a:ext cx="16626840" cy="875772"/>
          </a:xfrm>
        </p:spPr>
        <p:txBody>
          <a:bodyPr/>
          <a:lstStyle>
            <a:lvl1pPr marL="0" indent="0" algn="ctr">
              <a:buFontTx/>
              <a:buNone/>
              <a:defRPr sz="3000" b="0">
                <a:solidFill>
                  <a:schemeClr val="tx2"/>
                </a:solidFill>
                <a:latin typeface="Courier New" panose="02070309020205020404" pitchFamily="49" charset="0"/>
                <a:cs typeface="Courier New" panose="02070309020205020404" pitchFamily="49"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14962429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59E07367-9FF5-4A36-A752-AF6C25678972}"/>
              </a:ext>
            </a:extLst>
          </p:cNvPr>
          <p:cNvPicPr>
            <a:picLocks noChangeAspect="1"/>
          </p:cNvPicPr>
          <p:nvPr userDrawn="1"/>
        </p:nvPicPr>
        <p:blipFill rotWithShape="1">
          <a:blip r:embed="rId2"/>
          <a:srcRect l="21860" t="29481" r="30436" b="24358"/>
          <a:stretch/>
        </p:blipFill>
        <p:spPr>
          <a:xfrm>
            <a:off x="14276227" y="6551154"/>
            <a:ext cx="3788827" cy="3459040"/>
          </a:xfrm>
          <a:prstGeom prst="rect">
            <a:avLst/>
          </a:prstGeom>
        </p:spPr>
      </p:pic>
      <p:pic>
        <p:nvPicPr>
          <p:cNvPr id="11" name="Picture 10" descr="Text&#10;&#10;Description automatically generated">
            <a:extLst>
              <a:ext uri="{FF2B5EF4-FFF2-40B4-BE49-F238E27FC236}">
                <a16:creationId xmlns:a16="http://schemas.microsoft.com/office/drawing/2014/main" id="{77DF2465-A3AE-44E2-8244-DEEC2C287B75}"/>
              </a:ext>
            </a:extLst>
          </p:cNvPr>
          <p:cNvPicPr>
            <a:picLocks noChangeAspect="1"/>
          </p:cNvPicPr>
          <p:nvPr userDrawn="1"/>
        </p:nvPicPr>
        <p:blipFill>
          <a:blip r:embed="rId3"/>
          <a:stretch>
            <a:fillRect/>
          </a:stretch>
        </p:blipFill>
        <p:spPr>
          <a:xfrm>
            <a:off x="4798113" y="1654324"/>
            <a:ext cx="3223154" cy="952173"/>
          </a:xfrm>
          <a:prstGeom prst="rect">
            <a:avLst/>
          </a:prstGeom>
        </p:spPr>
      </p:pic>
      <p:cxnSp>
        <p:nvCxnSpPr>
          <p:cNvPr id="12" name="Straight Connector 11">
            <a:extLst>
              <a:ext uri="{FF2B5EF4-FFF2-40B4-BE49-F238E27FC236}">
                <a16:creationId xmlns:a16="http://schemas.microsoft.com/office/drawing/2014/main" id="{7CE36B7A-55A8-4443-A2E5-E335AB6E3439}"/>
              </a:ext>
            </a:extLst>
          </p:cNvPr>
          <p:cNvCxnSpPr/>
          <p:nvPr userDrawn="1"/>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21" name="Picture 20" descr="A picture containing text&#10;&#10;Description automatically generated">
            <a:extLst>
              <a:ext uri="{FF2B5EF4-FFF2-40B4-BE49-F238E27FC236}">
                <a16:creationId xmlns:a16="http://schemas.microsoft.com/office/drawing/2014/main" id="{BA31D605-8E80-4726-BDBF-1BD8CC37EE49}"/>
              </a:ext>
            </a:extLst>
          </p:cNvPr>
          <p:cNvPicPr>
            <a:picLocks noChangeAspect="1"/>
          </p:cNvPicPr>
          <p:nvPr userDrawn="1"/>
        </p:nvPicPr>
        <p:blipFill rotWithShape="1">
          <a:blip r:embed="rId4"/>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260D4648-3358-4F5A-A4BE-000EF946AEDE}"/>
              </a:ext>
            </a:extLst>
          </p:cNvPr>
          <p:cNvPicPr>
            <a:picLocks noChangeAspect="1"/>
          </p:cNvPicPr>
          <p:nvPr userDrawn="1"/>
        </p:nvPicPr>
        <p:blipFill>
          <a:blip r:embed="rId5"/>
          <a:stretch>
            <a:fillRect/>
          </a:stretch>
        </p:blipFill>
        <p:spPr>
          <a:xfrm>
            <a:off x="8669293" y="1817851"/>
            <a:ext cx="2629858" cy="605861"/>
          </a:xfrm>
          <a:prstGeom prst="rect">
            <a:avLst/>
          </a:prstGeom>
        </p:spPr>
      </p:pic>
      <p:cxnSp>
        <p:nvCxnSpPr>
          <p:cNvPr id="23" name="Straight Connector 22">
            <a:extLst>
              <a:ext uri="{FF2B5EF4-FFF2-40B4-BE49-F238E27FC236}">
                <a16:creationId xmlns:a16="http://schemas.microsoft.com/office/drawing/2014/main" id="{68DC2BAB-793C-4F2C-8884-6E79E8752879}"/>
              </a:ext>
            </a:extLst>
          </p:cNvPr>
          <p:cNvCxnSpPr/>
          <p:nvPr userDrawn="1"/>
        </p:nvCxnSpPr>
        <p:spPr>
          <a:xfrm>
            <a:off x="834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FIDENTIAL">
    <p:spTree>
      <p:nvGrpSpPr>
        <p:cNvPr id="1" name=""/>
        <p:cNvGrpSpPr/>
        <p:nvPr/>
      </p:nvGrpSpPr>
      <p:grpSpPr>
        <a:xfrm>
          <a:off x="0" y="0"/>
          <a:ext cx="0" cy="0"/>
          <a:chOff x="0" y="0"/>
          <a:chExt cx="0" cy="0"/>
        </a:xfrm>
      </p:grpSpPr>
      <p:sp>
        <p:nvSpPr>
          <p:cNvPr id="2" name="Title 1"/>
          <p:cNvSpPr>
            <a:spLocks noGrp="1"/>
          </p:cNvSpPr>
          <p:nvPr>
            <p:ph type="title"/>
          </p:nvPr>
        </p:nvSpPr>
        <p:spPr>
          <a:xfrm>
            <a:off x="830580" y="868681"/>
            <a:ext cx="16626840" cy="984885"/>
          </a:xfrm>
        </p:spPr>
        <p:txBody>
          <a:bodyPr/>
          <a:lstStyle>
            <a:lvl1pPr algn="ctr">
              <a:defRPr sz="48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861250" y="3505059"/>
            <a:ext cx="16581120" cy="6198208"/>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30580" y="1813561"/>
            <a:ext cx="16626840" cy="875772"/>
          </a:xfrm>
        </p:spPr>
        <p:txBody>
          <a:bodyPr/>
          <a:lstStyle>
            <a:lvl1pPr marL="0" indent="0" algn="ctr">
              <a:buFontTx/>
              <a:buNone/>
              <a:defRPr sz="3000" b="0">
                <a:solidFill>
                  <a:schemeClr val="tx2"/>
                </a:solidFill>
                <a:latin typeface="Trebuchet MS" panose="020B0603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7" name="Rectangle 6"/>
          <p:cNvSpPr/>
          <p:nvPr userDrawn="1"/>
        </p:nvSpPr>
        <p:spPr>
          <a:xfrm>
            <a:off x="280472" y="9613267"/>
            <a:ext cx="4604777" cy="413570"/>
          </a:xfrm>
          <a:prstGeom prst="rect">
            <a:avLst/>
          </a:prstGeom>
          <a:noFill/>
          <a:ln w="25400" cap="flat" cmpd="sng" algn="ctr">
            <a:noFill/>
            <a:prstDash val="solid"/>
          </a:ln>
          <a:effectLst/>
        </p:spPr>
        <p:txBody>
          <a:bodyPr rtlCol="0" anchor="b"/>
          <a:lstStyle/>
          <a:p>
            <a:pPr marL="0" marR="0" lvl="0" indent="0" algn="l" defTabSz="762015" eaLnBrk="1" fontAlgn="auto" latinLnBrk="0" hangingPunct="1">
              <a:lnSpc>
                <a:spcPct val="90000"/>
              </a:lnSpc>
              <a:spcBef>
                <a:spcPts val="0"/>
              </a:spcBef>
              <a:spcAft>
                <a:spcPts val="0"/>
              </a:spcAft>
              <a:buClrTx/>
              <a:buSzTx/>
              <a:buFontTx/>
              <a:buNone/>
              <a:tabLst/>
              <a:defRPr/>
            </a:pPr>
            <a:r>
              <a:rPr lang="en-US" sz="1200" b="1" i="0" kern="0" dirty="0">
                <a:solidFill>
                  <a:schemeClr val="bg1"/>
                </a:solidFill>
                <a:latin typeface="Trebuchet MS"/>
              </a:rPr>
              <a:t>NVIDIA CONFIDENTIAL. DO NOT DISTRIBUTE.</a:t>
            </a:r>
          </a:p>
        </p:txBody>
      </p:sp>
    </p:spTree>
    <p:extLst>
      <p:ext uri="{BB962C8B-B14F-4D97-AF65-F5344CB8AC3E}">
        <p14:creationId xmlns:p14="http://schemas.microsoft.com/office/powerpoint/2010/main" val="1689421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p:nvPr>
        </p:nvSpPr>
        <p:spPr>
          <a:xfrm>
            <a:off x="830580" y="868681"/>
            <a:ext cx="16626840" cy="984885"/>
          </a:xfrm>
        </p:spPr>
        <p:txBody>
          <a:bodyPr/>
          <a:lstStyle>
            <a:lvl1pPr algn="ctr">
              <a:defRPr sz="48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30580" y="1813561"/>
            <a:ext cx="16626840" cy="875772"/>
          </a:xfrm>
        </p:spPr>
        <p:txBody>
          <a:bodyPr/>
          <a:lstStyle>
            <a:lvl1pPr marL="0" indent="0" algn="ctr">
              <a:buFontTx/>
              <a:buNone/>
              <a:defRPr sz="3000" b="0">
                <a:solidFill>
                  <a:schemeClr val="tx2"/>
                </a:solidFill>
                <a:latin typeface="Trebuchet MS" panose="020B0603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4" name="Rectangle 3">
            <a:extLst>
              <a:ext uri="{FF2B5EF4-FFF2-40B4-BE49-F238E27FC236}">
                <a16:creationId xmlns:a16="http://schemas.microsoft.com/office/drawing/2014/main" id="{018D8CF8-E6F1-4C71-A0F0-EB56510727F2}"/>
              </a:ext>
            </a:extLst>
          </p:cNvPr>
          <p:cNvSpPr/>
          <p:nvPr userDrawn="1"/>
        </p:nvSpPr>
        <p:spPr>
          <a:xfrm>
            <a:off x="16446823" y="9716467"/>
            <a:ext cx="1841178" cy="57053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92304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with Photograph">
    <p:spTree>
      <p:nvGrpSpPr>
        <p:cNvPr id="1" name=""/>
        <p:cNvGrpSpPr/>
        <p:nvPr/>
      </p:nvGrpSpPr>
      <p:grpSpPr>
        <a:xfrm>
          <a:off x="0" y="0"/>
          <a:ext cx="0" cy="0"/>
          <a:chOff x="0" y="0"/>
          <a:chExt cx="0" cy="0"/>
        </a:xfrm>
      </p:grpSpPr>
      <p:sp>
        <p:nvSpPr>
          <p:cNvPr id="2" name="Title 1"/>
          <p:cNvSpPr>
            <a:spLocks noGrp="1"/>
          </p:cNvSpPr>
          <p:nvPr>
            <p:ph type="title"/>
          </p:nvPr>
        </p:nvSpPr>
        <p:spPr>
          <a:xfrm>
            <a:off x="865387" y="2997651"/>
            <a:ext cx="7007337" cy="1031052"/>
          </a:xfrm>
        </p:spPr>
        <p:txBody>
          <a:bodyPr/>
          <a:lstStyle>
            <a:lvl1pPr algn="l">
              <a:defRPr sz="48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865386" y="5119299"/>
            <a:ext cx="6988068" cy="4195148"/>
          </a:xfrm>
        </p:spPr>
        <p:txBody>
          <a:bodyPr/>
          <a:lstStyle>
            <a:lvl1pPr marL="0" indent="0">
              <a:spcBef>
                <a:spcPts val="833"/>
              </a:spcBef>
              <a:spcAft>
                <a:spcPts val="833"/>
              </a:spcAft>
              <a:buClr>
                <a:schemeClr val="bg2"/>
              </a:buClr>
              <a:buSzPct val="100000"/>
              <a:buFontTx/>
              <a:buNone/>
              <a:defRPr sz="2000">
                <a:solidFill>
                  <a:schemeClr val="accent4"/>
                </a:solidFill>
              </a:defRPr>
            </a:lvl1pPr>
            <a:lvl2pPr marL="952519" indent="0">
              <a:spcBef>
                <a:spcPts val="833"/>
              </a:spcBef>
              <a:spcAft>
                <a:spcPts val="833"/>
              </a:spcAft>
              <a:buClr>
                <a:schemeClr val="bg2"/>
              </a:buClr>
              <a:buSzPct val="100000"/>
              <a:buFontTx/>
              <a:buNone/>
              <a:defRPr sz="1800">
                <a:solidFill>
                  <a:schemeClr val="accent4"/>
                </a:solidFill>
              </a:defRPr>
            </a:lvl2pPr>
            <a:lvl3pPr marL="1815078" indent="0">
              <a:spcBef>
                <a:spcPts val="833"/>
              </a:spcBef>
              <a:spcAft>
                <a:spcPts val="833"/>
              </a:spcAft>
              <a:buClr>
                <a:schemeClr val="bg2"/>
              </a:buClr>
              <a:buSzPct val="100000"/>
              <a:buFontTx/>
              <a:buNone/>
              <a:defRPr sz="16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65387" y="3913996"/>
            <a:ext cx="7007337" cy="875772"/>
          </a:xfrm>
        </p:spPr>
        <p:txBody>
          <a:bodyPr/>
          <a:lstStyle>
            <a:lvl1pPr marL="0" indent="0" algn="l">
              <a:buFontTx/>
              <a:buNone/>
              <a:defRPr sz="3000" b="0">
                <a:solidFill>
                  <a:schemeClr val="tx2"/>
                </a:solidFill>
                <a:latin typeface="Trebuchet MS" panose="020B0603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4" name="Rectangle 3">
            <a:extLst>
              <a:ext uri="{FF2B5EF4-FFF2-40B4-BE49-F238E27FC236}">
                <a16:creationId xmlns:a16="http://schemas.microsoft.com/office/drawing/2014/main" id="{3208F0BB-1BE0-4D37-802F-86688BB7AF78}"/>
              </a:ext>
            </a:extLst>
          </p:cNvPr>
          <p:cNvSpPr/>
          <p:nvPr userDrawn="1"/>
        </p:nvSpPr>
        <p:spPr>
          <a:xfrm>
            <a:off x="16060020" y="9499859"/>
            <a:ext cx="2227980" cy="787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142055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DE_Content with Photograph">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65387" y="2997651"/>
            <a:ext cx="7007337" cy="1031052"/>
          </a:xfrm>
        </p:spPr>
        <p:txBody>
          <a:bodyPr/>
          <a:lstStyle>
            <a:lvl1pPr algn="l">
              <a:defRPr sz="4800" cap="none" baseline="0">
                <a:solidFill>
                  <a:schemeClr val="bg1"/>
                </a:solidFill>
                <a:latin typeface="Courier New" panose="02070309020205020404" pitchFamily="49" charset="0"/>
                <a:cs typeface="Courier New" panose="02070309020205020404" pitchFamily="49" charset="0"/>
              </a:defRPr>
            </a:lvl1pPr>
          </a:lstStyle>
          <a:p>
            <a:r>
              <a:rPr lang="en-US" dirty="0"/>
              <a:t>Click to Edit Master Title Style</a:t>
            </a:r>
          </a:p>
        </p:txBody>
      </p:sp>
      <p:sp>
        <p:nvSpPr>
          <p:cNvPr id="3" name="Content Placeholder 2"/>
          <p:cNvSpPr>
            <a:spLocks noGrp="1"/>
          </p:cNvSpPr>
          <p:nvPr>
            <p:ph idx="1"/>
          </p:nvPr>
        </p:nvSpPr>
        <p:spPr>
          <a:xfrm>
            <a:off x="865386" y="5119299"/>
            <a:ext cx="6988068" cy="4195148"/>
          </a:xfrm>
        </p:spPr>
        <p:txBody>
          <a:bodyPr/>
          <a:lstStyle>
            <a:lvl1pPr marL="0" indent="0">
              <a:spcBef>
                <a:spcPts val="833"/>
              </a:spcBef>
              <a:spcAft>
                <a:spcPts val="833"/>
              </a:spcAft>
              <a:buClr>
                <a:schemeClr val="bg2"/>
              </a:buClr>
              <a:buSzPct val="100000"/>
              <a:buFontTx/>
              <a:buNone/>
              <a:defRPr sz="2000">
                <a:solidFill>
                  <a:schemeClr val="accent4"/>
                </a:solidFill>
              </a:defRPr>
            </a:lvl1pPr>
            <a:lvl2pPr marL="952519" indent="0">
              <a:spcBef>
                <a:spcPts val="833"/>
              </a:spcBef>
              <a:spcAft>
                <a:spcPts val="833"/>
              </a:spcAft>
              <a:buClr>
                <a:schemeClr val="bg2"/>
              </a:buClr>
              <a:buSzPct val="100000"/>
              <a:buFontTx/>
              <a:buNone/>
              <a:defRPr sz="1800">
                <a:solidFill>
                  <a:schemeClr val="accent4"/>
                </a:solidFill>
              </a:defRPr>
            </a:lvl2pPr>
            <a:lvl3pPr marL="1815078" indent="0">
              <a:spcBef>
                <a:spcPts val="833"/>
              </a:spcBef>
              <a:spcAft>
                <a:spcPts val="833"/>
              </a:spcAft>
              <a:buClr>
                <a:schemeClr val="bg2"/>
              </a:buClr>
              <a:buSzPct val="100000"/>
              <a:buFontTx/>
              <a:buNone/>
              <a:defRPr sz="16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65387" y="3913996"/>
            <a:ext cx="7007337" cy="875772"/>
          </a:xfrm>
        </p:spPr>
        <p:txBody>
          <a:bodyPr/>
          <a:lstStyle>
            <a:lvl1pPr marL="0" indent="0" algn="l">
              <a:buFontTx/>
              <a:buNone/>
              <a:defRPr sz="3000" b="0">
                <a:solidFill>
                  <a:schemeClr val="tx2"/>
                </a:solidFill>
                <a:latin typeface="Courier New" panose="02070309020205020404" pitchFamily="49" charset="0"/>
                <a:cs typeface="Courier New" panose="02070309020205020404" pitchFamily="49"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4" name="Rectangle 3">
            <a:extLst>
              <a:ext uri="{FF2B5EF4-FFF2-40B4-BE49-F238E27FC236}">
                <a16:creationId xmlns:a16="http://schemas.microsoft.com/office/drawing/2014/main" id="{3208F0BB-1BE0-4D37-802F-86688BB7AF78}"/>
              </a:ext>
            </a:extLst>
          </p:cNvPr>
          <p:cNvSpPr/>
          <p:nvPr userDrawn="1"/>
        </p:nvSpPr>
        <p:spPr>
          <a:xfrm>
            <a:off x="16060020" y="9499859"/>
            <a:ext cx="2227980" cy="787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238443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Alternate Layout">
    <p:spTree>
      <p:nvGrpSpPr>
        <p:cNvPr id="1" name=""/>
        <p:cNvGrpSpPr/>
        <p:nvPr/>
      </p:nvGrpSpPr>
      <p:grpSpPr>
        <a:xfrm>
          <a:off x="0" y="0"/>
          <a:ext cx="0" cy="0"/>
          <a:chOff x="0" y="0"/>
          <a:chExt cx="0" cy="0"/>
        </a:xfrm>
      </p:grpSpPr>
      <p:sp>
        <p:nvSpPr>
          <p:cNvPr id="2" name="Title 1"/>
          <p:cNvSpPr>
            <a:spLocks noGrp="1"/>
          </p:cNvSpPr>
          <p:nvPr>
            <p:ph type="title"/>
          </p:nvPr>
        </p:nvSpPr>
        <p:spPr>
          <a:xfrm>
            <a:off x="8305800" y="2997651"/>
            <a:ext cx="9067800" cy="1031052"/>
          </a:xfrm>
        </p:spPr>
        <p:txBody>
          <a:bodyPr/>
          <a:lstStyle>
            <a:lvl1pPr algn="l">
              <a:defRPr sz="480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8305800" y="4861561"/>
            <a:ext cx="9052560" cy="4195148"/>
          </a:xfrm>
        </p:spPr>
        <p:txBody>
          <a:bodyPr/>
          <a:lstStyle>
            <a:lvl1pPr marL="0" indent="0">
              <a:spcBef>
                <a:spcPts val="833"/>
              </a:spcBef>
              <a:spcAft>
                <a:spcPts val="833"/>
              </a:spcAft>
              <a:buClr>
                <a:schemeClr val="bg2"/>
              </a:buClr>
              <a:buSzPct val="100000"/>
              <a:buFontTx/>
              <a:buNone/>
              <a:defRPr sz="2000">
                <a:solidFill>
                  <a:schemeClr val="accent4"/>
                </a:solidFill>
              </a:defRPr>
            </a:lvl1pPr>
            <a:lvl2pPr marL="952519" indent="0">
              <a:spcBef>
                <a:spcPts val="833"/>
              </a:spcBef>
              <a:spcAft>
                <a:spcPts val="833"/>
              </a:spcAft>
              <a:buClr>
                <a:schemeClr val="bg2"/>
              </a:buClr>
              <a:buSzPct val="100000"/>
              <a:buFontTx/>
              <a:buNone/>
              <a:defRPr sz="1800">
                <a:solidFill>
                  <a:schemeClr val="accent4"/>
                </a:solidFill>
              </a:defRPr>
            </a:lvl2pPr>
            <a:lvl3pPr marL="1815078" indent="0">
              <a:spcBef>
                <a:spcPts val="833"/>
              </a:spcBef>
              <a:spcAft>
                <a:spcPts val="833"/>
              </a:spcAft>
              <a:buClr>
                <a:schemeClr val="bg2"/>
              </a:buClr>
              <a:buSzPct val="100000"/>
              <a:buFontTx/>
              <a:buNone/>
              <a:defRPr sz="16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305800" y="3947161"/>
            <a:ext cx="9067800" cy="875772"/>
          </a:xfrm>
        </p:spPr>
        <p:txBody>
          <a:bodyPr/>
          <a:lstStyle>
            <a:lvl1pPr marL="0" indent="0" algn="l">
              <a:buFontTx/>
              <a:buNone/>
              <a:defRPr sz="3000" b="0">
                <a:solidFill>
                  <a:schemeClr val="tx2"/>
                </a:solidFill>
                <a:latin typeface="Trebuchet MS" panose="020B0603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4" name="Rectangle 3">
            <a:extLst>
              <a:ext uri="{FF2B5EF4-FFF2-40B4-BE49-F238E27FC236}">
                <a16:creationId xmlns:a16="http://schemas.microsoft.com/office/drawing/2014/main" id="{3208F0BB-1BE0-4D37-802F-86688BB7AF78}"/>
              </a:ext>
            </a:extLst>
          </p:cNvPr>
          <p:cNvSpPr/>
          <p:nvPr userDrawn="1"/>
        </p:nvSpPr>
        <p:spPr>
          <a:xfrm>
            <a:off x="16060020" y="9499859"/>
            <a:ext cx="2227980" cy="78714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22380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6302B7CA-37AE-4D42-BAAD-C239CA228AB6}"/>
              </a:ext>
            </a:extLst>
          </p:cNvPr>
          <p:cNvPicPr>
            <a:picLocks noChangeAspect="1"/>
          </p:cNvPicPr>
          <p:nvPr userDrawn="1"/>
        </p:nvPicPr>
        <p:blipFill rotWithShape="1">
          <a:blip r:embed="rId2"/>
          <a:srcRect l="65967" t="57160" r="5663" b="17308"/>
          <a:stretch/>
        </p:blipFill>
        <p:spPr>
          <a:xfrm>
            <a:off x="0" y="0"/>
            <a:ext cx="18288000" cy="10287000"/>
          </a:xfrm>
          <a:prstGeom prst="rect">
            <a:avLst/>
          </a:prstGeom>
        </p:spPr>
      </p:pic>
    </p:spTree>
    <p:extLst>
      <p:ext uri="{BB962C8B-B14F-4D97-AF65-F5344CB8AC3E}">
        <p14:creationId xmlns:p14="http://schemas.microsoft.com/office/powerpoint/2010/main" val="10576680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CC9D3D8-33FC-4EE7-AE65-7535FEAB06AA}"/>
              </a:ext>
            </a:extLst>
          </p:cNvPr>
          <p:cNvSpPr/>
          <p:nvPr userDrawn="1"/>
        </p:nvSpPr>
        <p:spPr>
          <a:xfrm>
            <a:off x="0" y="0"/>
            <a:ext cx="18288000" cy="10287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0580" y="868681"/>
            <a:ext cx="16626840" cy="984885"/>
          </a:xfrm>
        </p:spPr>
        <p:txBody>
          <a:bodyPr/>
          <a:lstStyle>
            <a:lvl1pPr algn="ctr">
              <a:defRPr sz="480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6196182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ransition / Seg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F3AE616-A526-467A-9354-356237D56F8F}"/>
              </a:ext>
            </a:extLst>
          </p:cNvPr>
          <p:cNvPicPr>
            <a:picLocks noChangeAspect="1"/>
          </p:cNvPicPr>
          <p:nvPr userDrawn="1"/>
        </p:nvPicPr>
        <p:blipFill rotWithShape="1">
          <a:blip r:embed="rId2"/>
          <a:srcRect l="11639" t="50000" r="51880" b="17166"/>
          <a:stretch/>
        </p:blipFill>
        <p:spPr>
          <a:xfrm>
            <a:off x="0" y="0"/>
            <a:ext cx="18288000" cy="10287000"/>
          </a:xfrm>
          <a:prstGeom prst="rect">
            <a:avLst/>
          </a:prstGeom>
        </p:spPr>
      </p:pic>
      <p:sp>
        <p:nvSpPr>
          <p:cNvPr id="2" name="Title 1"/>
          <p:cNvSpPr>
            <a:spLocks noGrp="1"/>
          </p:cNvSpPr>
          <p:nvPr>
            <p:ph type="title"/>
          </p:nvPr>
        </p:nvSpPr>
        <p:spPr>
          <a:xfrm>
            <a:off x="8290560" y="7040881"/>
            <a:ext cx="8961120" cy="2289898"/>
          </a:xfrm>
        </p:spPr>
        <p:txBody>
          <a:bodyPr anchor="b"/>
          <a:lstStyle>
            <a:lvl1pPr algn="ctr">
              <a:defRPr sz="5800">
                <a:solidFill>
                  <a:schemeClr val="tx1"/>
                </a:solidFill>
              </a:defRPr>
            </a:lvl1pPr>
          </a:lstStyle>
          <a:p>
            <a:r>
              <a:rPr lang="en-US" dirty="0"/>
              <a:t>Click to edit Master title style</a:t>
            </a:r>
          </a:p>
        </p:txBody>
      </p:sp>
    </p:spTree>
    <p:extLst>
      <p:ext uri="{BB962C8B-B14F-4D97-AF65-F5344CB8AC3E}">
        <p14:creationId xmlns:p14="http://schemas.microsoft.com/office/powerpoint/2010/main" val="32507065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Embargo Layout">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75E518B9-8953-4D61-86EB-BF726D7CE198}"/>
              </a:ext>
            </a:extLst>
          </p:cNvPr>
          <p:cNvGrpSpPr/>
          <p:nvPr userDrawn="1"/>
        </p:nvGrpSpPr>
        <p:grpSpPr>
          <a:xfrm>
            <a:off x="-2212179" y="-674777"/>
            <a:ext cx="22711115" cy="11638877"/>
            <a:chOff x="-1327308" y="-404866"/>
            <a:chExt cx="13626669" cy="6983326"/>
          </a:xfrm>
        </p:grpSpPr>
        <p:sp>
          <p:nvSpPr>
            <p:cNvPr id="9" name="Rectangle 8">
              <a:extLst>
                <a:ext uri="{FF2B5EF4-FFF2-40B4-BE49-F238E27FC236}">
                  <a16:creationId xmlns:a16="http://schemas.microsoft.com/office/drawing/2014/main" id="{0486AA18-85AA-4ECF-BC7C-6CDDDFA8AED1}"/>
                </a:ext>
              </a:extLst>
            </p:cNvPr>
            <p:cNvSpPr/>
            <p:nvPr userDrawn="1"/>
          </p:nvSpPr>
          <p:spPr>
            <a:xfrm>
              <a:off x="0" y="0"/>
              <a:ext cx="10972800" cy="6172200"/>
            </a:xfrm>
            <a:prstGeom prst="rect">
              <a:avLst/>
            </a:prstGeom>
            <a:solidFill>
              <a:srgbClr val="9A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16">
              <a:extLst>
                <a:ext uri="{FF2B5EF4-FFF2-40B4-BE49-F238E27FC236}">
                  <a16:creationId xmlns:a16="http://schemas.microsoft.com/office/drawing/2014/main" id="{779DBA0E-78FD-499D-B7C5-9610ED16A58F}"/>
                </a:ext>
              </a:extLst>
            </p:cNvPr>
            <p:cNvSpPr>
              <a:spLocks noEditPoints="1"/>
            </p:cNvSpPr>
            <p:nvPr userDrawn="1"/>
          </p:nvSpPr>
          <p:spPr bwMode="auto">
            <a:xfrm>
              <a:off x="262695"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Freeform 16">
              <a:extLst>
                <a:ext uri="{FF2B5EF4-FFF2-40B4-BE49-F238E27FC236}">
                  <a16:creationId xmlns:a16="http://schemas.microsoft.com/office/drawing/2014/main" id="{4856087B-5738-47BA-B257-0AE16578FE0D}"/>
                </a:ext>
              </a:extLst>
            </p:cNvPr>
            <p:cNvSpPr>
              <a:spLocks noEditPoints="1"/>
            </p:cNvSpPr>
            <p:nvPr userDrawn="1"/>
          </p:nvSpPr>
          <p:spPr bwMode="auto">
            <a:xfrm>
              <a:off x="616601"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16">
              <a:extLst>
                <a:ext uri="{FF2B5EF4-FFF2-40B4-BE49-F238E27FC236}">
                  <a16:creationId xmlns:a16="http://schemas.microsoft.com/office/drawing/2014/main" id="{30EA3BC0-CA75-4A9F-844C-9DF7651395F9}"/>
                </a:ext>
              </a:extLst>
            </p:cNvPr>
            <p:cNvSpPr>
              <a:spLocks noEditPoints="1"/>
            </p:cNvSpPr>
            <p:nvPr userDrawn="1"/>
          </p:nvSpPr>
          <p:spPr bwMode="auto">
            <a:xfrm>
              <a:off x="970507"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3" name="Freeform 16">
              <a:extLst>
                <a:ext uri="{FF2B5EF4-FFF2-40B4-BE49-F238E27FC236}">
                  <a16:creationId xmlns:a16="http://schemas.microsoft.com/office/drawing/2014/main" id="{09D9D0DC-416F-4D02-AE51-DC94179FE30F}"/>
                </a:ext>
              </a:extLst>
            </p:cNvPr>
            <p:cNvSpPr>
              <a:spLocks noEditPoints="1"/>
            </p:cNvSpPr>
            <p:nvPr userDrawn="1"/>
          </p:nvSpPr>
          <p:spPr bwMode="auto">
            <a:xfrm>
              <a:off x="1324413"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16">
              <a:extLst>
                <a:ext uri="{FF2B5EF4-FFF2-40B4-BE49-F238E27FC236}">
                  <a16:creationId xmlns:a16="http://schemas.microsoft.com/office/drawing/2014/main" id="{B3F11494-DD54-4DA3-999D-60884617ABD4}"/>
                </a:ext>
              </a:extLst>
            </p:cNvPr>
            <p:cNvSpPr>
              <a:spLocks noEditPoints="1"/>
            </p:cNvSpPr>
            <p:nvPr userDrawn="1"/>
          </p:nvSpPr>
          <p:spPr bwMode="auto">
            <a:xfrm>
              <a:off x="1678319"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5" name="Freeform 16">
              <a:extLst>
                <a:ext uri="{FF2B5EF4-FFF2-40B4-BE49-F238E27FC236}">
                  <a16:creationId xmlns:a16="http://schemas.microsoft.com/office/drawing/2014/main" id="{B8DA5A4A-C129-4A6A-8590-D776A55A56C4}"/>
                </a:ext>
              </a:extLst>
            </p:cNvPr>
            <p:cNvSpPr>
              <a:spLocks noEditPoints="1"/>
            </p:cNvSpPr>
            <p:nvPr userDrawn="1"/>
          </p:nvSpPr>
          <p:spPr bwMode="auto">
            <a:xfrm>
              <a:off x="2032225"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6">
              <a:extLst>
                <a:ext uri="{FF2B5EF4-FFF2-40B4-BE49-F238E27FC236}">
                  <a16:creationId xmlns:a16="http://schemas.microsoft.com/office/drawing/2014/main" id="{AA72853C-EBAC-4426-B8F7-4D7FF7CE7610}"/>
                </a:ext>
              </a:extLst>
            </p:cNvPr>
            <p:cNvSpPr>
              <a:spLocks noEditPoints="1"/>
            </p:cNvSpPr>
            <p:nvPr userDrawn="1"/>
          </p:nvSpPr>
          <p:spPr bwMode="auto">
            <a:xfrm>
              <a:off x="2386131"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7" name="Freeform 16">
              <a:extLst>
                <a:ext uri="{FF2B5EF4-FFF2-40B4-BE49-F238E27FC236}">
                  <a16:creationId xmlns:a16="http://schemas.microsoft.com/office/drawing/2014/main" id="{0AA148D7-A843-4289-9E59-D4B56EBE964F}"/>
                </a:ext>
              </a:extLst>
            </p:cNvPr>
            <p:cNvSpPr>
              <a:spLocks noEditPoints="1"/>
            </p:cNvSpPr>
            <p:nvPr userDrawn="1"/>
          </p:nvSpPr>
          <p:spPr bwMode="auto">
            <a:xfrm>
              <a:off x="2740037"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Freeform 16">
              <a:extLst>
                <a:ext uri="{FF2B5EF4-FFF2-40B4-BE49-F238E27FC236}">
                  <a16:creationId xmlns:a16="http://schemas.microsoft.com/office/drawing/2014/main" id="{3DFDAB2E-4FBE-4EA1-9068-98D2A1969CAD}"/>
                </a:ext>
              </a:extLst>
            </p:cNvPr>
            <p:cNvSpPr>
              <a:spLocks noEditPoints="1"/>
            </p:cNvSpPr>
            <p:nvPr userDrawn="1"/>
          </p:nvSpPr>
          <p:spPr bwMode="auto">
            <a:xfrm>
              <a:off x="3093943"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9" name="Freeform 16">
              <a:extLst>
                <a:ext uri="{FF2B5EF4-FFF2-40B4-BE49-F238E27FC236}">
                  <a16:creationId xmlns:a16="http://schemas.microsoft.com/office/drawing/2014/main" id="{1CB7337C-1F1B-4024-8C1B-114529041011}"/>
                </a:ext>
              </a:extLst>
            </p:cNvPr>
            <p:cNvSpPr>
              <a:spLocks noEditPoints="1"/>
            </p:cNvSpPr>
            <p:nvPr userDrawn="1"/>
          </p:nvSpPr>
          <p:spPr bwMode="auto">
            <a:xfrm>
              <a:off x="3447849"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Freeform 16">
              <a:extLst>
                <a:ext uri="{FF2B5EF4-FFF2-40B4-BE49-F238E27FC236}">
                  <a16:creationId xmlns:a16="http://schemas.microsoft.com/office/drawing/2014/main" id="{3AC71E65-025E-4CD8-9C62-5C672876AB2A}"/>
                </a:ext>
              </a:extLst>
            </p:cNvPr>
            <p:cNvSpPr>
              <a:spLocks noEditPoints="1"/>
            </p:cNvSpPr>
            <p:nvPr userDrawn="1"/>
          </p:nvSpPr>
          <p:spPr bwMode="auto">
            <a:xfrm>
              <a:off x="3801755"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16">
              <a:extLst>
                <a:ext uri="{FF2B5EF4-FFF2-40B4-BE49-F238E27FC236}">
                  <a16:creationId xmlns:a16="http://schemas.microsoft.com/office/drawing/2014/main" id="{CC69994B-2A96-4E6B-90E0-7C6012E4388B}"/>
                </a:ext>
              </a:extLst>
            </p:cNvPr>
            <p:cNvSpPr>
              <a:spLocks noEditPoints="1"/>
            </p:cNvSpPr>
            <p:nvPr userDrawn="1"/>
          </p:nvSpPr>
          <p:spPr bwMode="auto">
            <a:xfrm>
              <a:off x="4155661"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2" name="Freeform 16">
              <a:extLst>
                <a:ext uri="{FF2B5EF4-FFF2-40B4-BE49-F238E27FC236}">
                  <a16:creationId xmlns:a16="http://schemas.microsoft.com/office/drawing/2014/main" id="{95DA46AF-2C01-438F-ABE1-131B508F707C}"/>
                </a:ext>
              </a:extLst>
            </p:cNvPr>
            <p:cNvSpPr>
              <a:spLocks noEditPoints="1"/>
            </p:cNvSpPr>
            <p:nvPr userDrawn="1"/>
          </p:nvSpPr>
          <p:spPr bwMode="auto">
            <a:xfrm>
              <a:off x="4509567"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16">
              <a:extLst>
                <a:ext uri="{FF2B5EF4-FFF2-40B4-BE49-F238E27FC236}">
                  <a16:creationId xmlns:a16="http://schemas.microsoft.com/office/drawing/2014/main" id="{AD1F7F7D-46C6-41FC-9A05-60CDDDABC9B8}"/>
                </a:ext>
              </a:extLst>
            </p:cNvPr>
            <p:cNvSpPr>
              <a:spLocks noEditPoints="1"/>
            </p:cNvSpPr>
            <p:nvPr userDrawn="1"/>
          </p:nvSpPr>
          <p:spPr bwMode="auto">
            <a:xfrm>
              <a:off x="4863473"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4" name="Freeform 16">
              <a:extLst>
                <a:ext uri="{FF2B5EF4-FFF2-40B4-BE49-F238E27FC236}">
                  <a16:creationId xmlns:a16="http://schemas.microsoft.com/office/drawing/2014/main" id="{E6044945-DD35-4A1F-B666-67B79DB3B9E2}"/>
                </a:ext>
              </a:extLst>
            </p:cNvPr>
            <p:cNvSpPr>
              <a:spLocks noEditPoints="1"/>
            </p:cNvSpPr>
            <p:nvPr userDrawn="1"/>
          </p:nvSpPr>
          <p:spPr bwMode="auto">
            <a:xfrm>
              <a:off x="5217379"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5" name="Freeform 16">
              <a:extLst>
                <a:ext uri="{FF2B5EF4-FFF2-40B4-BE49-F238E27FC236}">
                  <a16:creationId xmlns:a16="http://schemas.microsoft.com/office/drawing/2014/main" id="{B6707B12-7E15-44BA-A75C-D231A0BD9DDF}"/>
                </a:ext>
              </a:extLst>
            </p:cNvPr>
            <p:cNvSpPr>
              <a:spLocks noEditPoints="1"/>
            </p:cNvSpPr>
            <p:nvPr userDrawn="1"/>
          </p:nvSpPr>
          <p:spPr bwMode="auto">
            <a:xfrm>
              <a:off x="5571285"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6" name="Freeform 16">
              <a:extLst>
                <a:ext uri="{FF2B5EF4-FFF2-40B4-BE49-F238E27FC236}">
                  <a16:creationId xmlns:a16="http://schemas.microsoft.com/office/drawing/2014/main" id="{C9CA6F74-E612-4E07-826D-3714EA654BEB}"/>
                </a:ext>
              </a:extLst>
            </p:cNvPr>
            <p:cNvSpPr>
              <a:spLocks noEditPoints="1"/>
            </p:cNvSpPr>
            <p:nvPr userDrawn="1"/>
          </p:nvSpPr>
          <p:spPr bwMode="auto">
            <a:xfrm>
              <a:off x="5925191"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7" name="Freeform 16">
              <a:extLst>
                <a:ext uri="{FF2B5EF4-FFF2-40B4-BE49-F238E27FC236}">
                  <a16:creationId xmlns:a16="http://schemas.microsoft.com/office/drawing/2014/main" id="{9C232950-AF88-4D8C-98A2-58E2906C02B8}"/>
                </a:ext>
              </a:extLst>
            </p:cNvPr>
            <p:cNvSpPr>
              <a:spLocks noEditPoints="1"/>
            </p:cNvSpPr>
            <p:nvPr userDrawn="1"/>
          </p:nvSpPr>
          <p:spPr bwMode="auto">
            <a:xfrm>
              <a:off x="6279097"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8" name="Freeform 16">
              <a:extLst>
                <a:ext uri="{FF2B5EF4-FFF2-40B4-BE49-F238E27FC236}">
                  <a16:creationId xmlns:a16="http://schemas.microsoft.com/office/drawing/2014/main" id="{577A18B0-195A-44F8-8045-DEE9F4805CFE}"/>
                </a:ext>
              </a:extLst>
            </p:cNvPr>
            <p:cNvSpPr>
              <a:spLocks noEditPoints="1"/>
            </p:cNvSpPr>
            <p:nvPr userDrawn="1"/>
          </p:nvSpPr>
          <p:spPr bwMode="auto">
            <a:xfrm>
              <a:off x="6633003"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9" name="Freeform 16">
              <a:extLst>
                <a:ext uri="{FF2B5EF4-FFF2-40B4-BE49-F238E27FC236}">
                  <a16:creationId xmlns:a16="http://schemas.microsoft.com/office/drawing/2014/main" id="{C57DA582-5E40-4087-915C-A8AFB763CE7F}"/>
                </a:ext>
              </a:extLst>
            </p:cNvPr>
            <p:cNvSpPr>
              <a:spLocks noEditPoints="1"/>
            </p:cNvSpPr>
            <p:nvPr userDrawn="1"/>
          </p:nvSpPr>
          <p:spPr bwMode="auto">
            <a:xfrm>
              <a:off x="6986909"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16">
              <a:extLst>
                <a:ext uri="{FF2B5EF4-FFF2-40B4-BE49-F238E27FC236}">
                  <a16:creationId xmlns:a16="http://schemas.microsoft.com/office/drawing/2014/main" id="{6B9446B2-AA95-41F1-8CE9-9C293FF2FFB9}"/>
                </a:ext>
              </a:extLst>
            </p:cNvPr>
            <p:cNvSpPr>
              <a:spLocks noEditPoints="1"/>
            </p:cNvSpPr>
            <p:nvPr userDrawn="1"/>
          </p:nvSpPr>
          <p:spPr bwMode="auto">
            <a:xfrm>
              <a:off x="7340815"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31" name="Freeform 16">
              <a:extLst>
                <a:ext uri="{FF2B5EF4-FFF2-40B4-BE49-F238E27FC236}">
                  <a16:creationId xmlns:a16="http://schemas.microsoft.com/office/drawing/2014/main" id="{09C2F6DB-63BE-4BEF-BD50-8E85A06AF348}"/>
                </a:ext>
              </a:extLst>
            </p:cNvPr>
            <p:cNvSpPr>
              <a:spLocks noEditPoints="1"/>
            </p:cNvSpPr>
            <p:nvPr userDrawn="1"/>
          </p:nvSpPr>
          <p:spPr bwMode="auto">
            <a:xfrm>
              <a:off x="7694721"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32" name="Freeform 16">
              <a:extLst>
                <a:ext uri="{FF2B5EF4-FFF2-40B4-BE49-F238E27FC236}">
                  <a16:creationId xmlns:a16="http://schemas.microsoft.com/office/drawing/2014/main" id="{AB269B44-FFE3-44F5-9547-2D6656916371}"/>
                </a:ext>
              </a:extLst>
            </p:cNvPr>
            <p:cNvSpPr>
              <a:spLocks noEditPoints="1"/>
            </p:cNvSpPr>
            <p:nvPr userDrawn="1"/>
          </p:nvSpPr>
          <p:spPr bwMode="auto">
            <a:xfrm>
              <a:off x="8048627"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33" name="Freeform 16">
              <a:extLst>
                <a:ext uri="{FF2B5EF4-FFF2-40B4-BE49-F238E27FC236}">
                  <a16:creationId xmlns:a16="http://schemas.microsoft.com/office/drawing/2014/main" id="{D7B33E0B-D54D-4AD0-93EB-2D85D95AA705}"/>
                </a:ext>
              </a:extLst>
            </p:cNvPr>
            <p:cNvSpPr>
              <a:spLocks noEditPoints="1"/>
            </p:cNvSpPr>
            <p:nvPr userDrawn="1"/>
          </p:nvSpPr>
          <p:spPr bwMode="auto">
            <a:xfrm>
              <a:off x="8402533"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34" name="Freeform 16">
              <a:extLst>
                <a:ext uri="{FF2B5EF4-FFF2-40B4-BE49-F238E27FC236}">
                  <a16:creationId xmlns:a16="http://schemas.microsoft.com/office/drawing/2014/main" id="{C82CDED5-DC3C-4291-8FB5-4FBECACC0932}"/>
                </a:ext>
              </a:extLst>
            </p:cNvPr>
            <p:cNvSpPr>
              <a:spLocks noEditPoints="1"/>
            </p:cNvSpPr>
            <p:nvPr userDrawn="1"/>
          </p:nvSpPr>
          <p:spPr bwMode="auto">
            <a:xfrm>
              <a:off x="8756439"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35" name="Freeform 16">
              <a:extLst>
                <a:ext uri="{FF2B5EF4-FFF2-40B4-BE49-F238E27FC236}">
                  <a16:creationId xmlns:a16="http://schemas.microsoft.com/office/drawing/2014/main" id="{38B0CFAC-4CC8-4BD7-9602-D3F62B41114E}"/>
                </a:ext>
              </a:extLst>
            </p:cNvPr>
            <p:cNvSpPr>
              <a:spLocks noEditPoints="1"/>
            </p:cNvSpPr>
            <p:nvPr userDrawn="1"/>
          </p:nvSpPr>
          <p:spPr bwMode="auto">
            <a:xfrm>
              <a:off x="9110345"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36" name="Freeform 16">
              <a:extLst>
                <a:ext uri="{FF2B5EF4-FFF2-40B4-BE49-F238E27FC236}">
                  <a16:creationId xmlns:a16="http://schemas.microsoft.com/office/drawing/2014/main" id="{9D7BB7E2-49CE-405B-BBC3-0D3235E735E9}"/>
                </a:ext>
              </a:extLst>
            </p:cNvPr>
            <p:cNvSpPr>
              <a:spLocks noEditPoints="1"/>
            </p:cNvSpPr>
            <p:nvPr userDrawn="1"/>
          </p:nvSpPr>
          <p:spPr bwMode="auto">
            <a:xfrm>
              <a:off x="9464251"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37" name="Freeform 16">
              <a:extLst>
                <a:ext uri="{FF2B5EF4-FFF2-40B4-BE49-F238E27FC236}">
                  <a16:creationId xmlns:a16="http://schemas.microsoft.com/office/drawing/2014/main" id="{D724979D-D321-46A4-8BFB-4BE56A78EDC3}"/>
                </a:ext>
              </a:extLst>
            </p:cNvPr>
            <p:cNvSpPr>
              <a:spLocks noEditPoints="1"/>
            </p:cNvSpPr>
            <p:nvPr userDrawn="1"/>
          </p:nvSpPr>
          <p:spPr bwMode="auto">
            <a:xfrm>
              <a:off x="9818157"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38" name="Freeform 16">
              <a:extLst>
                <a:ext uri="{FF2B5EF4-FFF2-40B4-BE49-F238E27FC236}">
                  <a16:creationId xmlns:a16="http://schemas.microsoft.com/office/drawing/2014/main" id="{A90ECEE1-1C0E-48A4-8212-4FDF80E34007}"/>
                </a:ext>
              </a:extLst>
            </p:cNvPr>
            <p:cNvSpPr>
              <a:spLocks noEditPoints="1"/>
            </p:cNvSpPr>
            <p:nvPr userDrawn="1"/>
          </p:nvSpPr>
          <p:spPr bwMode="auto">
            <a:xfrm>
              <a:off x="10172063"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39" name="Freeform 16">
              <a:extLst>
                <a:ext uri="{FF2B5EF4-FFF2-40B4-BE49-F238E27FC236}">
                  <a16:creationId xmlns:a16="http://schemas.microsoft.com/office/drawing/2014/main" id="{6A4F312E-AC0E-438F-85DE-734894B59F55}"/>
                </a:ext>
              </a:extLst>
            </p:cNvPr>
            <p:cNvSpPr>
              <a:spLocks noEditPoints="1"/>
            </p:cNvSpPr>
            <p:nvPr userDrawn="1"/>
          </p:nvSpPr>
          <p:spPr bwMode="auto">
            <a:xfrm>
              <a:off x="10525969"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40" name="Freeform 16">
              <a:extLst>
                <a:ext uri="{FF2B5EF4-FFF2-40B4-BE49-F238E27FC236}">
                  <a16:creationId xmlns:a16="http://schemas.microsoft.com/office/drawing/2014/main" id="{1143C46B-BB0E-42E1-91DB-CF7866DEF0A7}"/>
                </a:ext>
              </a:extLst>
            </p:cNvPr>
            <p:cNvSpPr>
              <a:spLocks noEditPoints="1"/>
            </p:cNvSpPr>
            <p:nvPr userDrawn="1"/>
          </p:nvSpPr>
          <p:spPr bwMode="auto">
            <a:xfrm>
              <a:off x="10879862"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41" name="Freeform 16">
              <a:extLst>
                <a:ext uri="{FF2B5EF4-FFF2-40B4-BE49-F238E27FC236}">
                  <a16:creationId xmlns:a16="http://schemas.microsoft.com/office/drawing/2014/main" id="{8789D5ED-08F4-45B7-96D5-9DB37E826F7A}"/>
                </a:ext>
              </a:extLst>
            </p:cNvPr>
            <p:cNvSpPr>
              <a:spLocks noEditPoints="1"/>
            </p:cNvSpPr>
            <p:nvPr userDrawn="1"/>
          </p:nvSpPr>
          <p:spPr bwMode="auto">
            <a:xfrm>
              <a:off x="-91211" y="-412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42" name="Freeform 16">
              <a:extLst>
                <a:ext uri="{FF2B5EF4-FFF2-40B4-BE49-F238E27FC236}">
                  <a16:creationId xmlns:a16="http://schemas.microsoft.com/office/drawing/2014/main" id="{C71D4383-262D-49BE-8F2A-35EABE4CA514}"/>
                </a:ext>
              </a:extLst>
            </p:cNvPr>
            <p:cNvSpPr>
              <a:spLocks noEditPoints="1"/>
            </p:cNvSpPr>
            <p:nvPr userDrawn="1"/>
          </p:nvSpPr>
          <p:spPr bwMode="auto">
            <a:xfrm>
              <a:off x="262695"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43" name="Freeform 16">
              <a:extLst>
                <a:ext uri="{FF2B5EF4-FFF2-40B4-BE49-F238E27FC236}">
                  <a16:creationId xmlns:a16="http://schemas.microsoft.com/office/drawing/2014/main" id="{B2D051A4-B41D-49C5-BCBA-B200CE92746B}"/>
                </a:ext>
              </a:extLst>
            </p:cNvPr>
            <p:cNvSpPr>
              <a:spLocks noEditPoints="1"/>
            </p:cNvSpPr>
            <p:nvPr userDrawn="1"/>
          </p:nvSpPr>
          <p:spPr bwMode="auto">
            <a:xfrm>
              <a:off x="616601"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44" name="Freeform 16">
              <a:extLst>
                <a:ext uri="{FF2B5EF4-FFF2-40B4-BE49-F238E27FC236}">
                  <a16:creationId xmlns:a16="http://schemas.microsoft.com/office/drawing/2014/main" id="{EA204CAE-8CAD-4182-AFDF-6D71A5318AFE}"/>
                </a:ext>
              </a:extLst>
            </p:cNvPr>
            <p:cNvSpPr>
              <a:spLocks noEditPoints="1"/>
            </p:cNvSpPr>
            <p:nvPr userDrawn="1"/>
          </p:nvSpPr>
          <p:spPr bwMode="auto">
            <a:xfrm>
              <a:off x="970507"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45" name="Freeform 16">
              <a:extLst>
                <a:ext uri="{FF2B5EF4-FFF2-40B4-BE49-F238E27FC236}">
                  <a16:creationId xmlns:a16="http://schemas.microsoft.com/office/drawing/2014/main" id="{F2D419D0-1198-497F-8FCB-0E4E01ABEB55}"/>
                </a:ext>
              </a:extLst>
            </p:cNvPr>
            <p:cNvSpPr>
              <a:spLocks noEditPoints="1"/>
            </p:cNvSpPr>
            <p:nvPr userDrawn="1"/>
          </p:nvSpPr>
          <p:spPr bwMode="auto">
            <a:xfrm>
              <a:off x="1324413"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46" name="Freeform 16">
              <a:extLst>
                <a:ext uri="{FF2B5EF4-FFF2-40B4-BE49-F238E27FC236}">
                  <a16:creationId xmlns:a16="http://schemas.microsoft.com/office/drawing/2014/main" id="{42DA3B58-E508-46A3-B351-BFD7A44A3407}"/>
                </a:ext>
              </a:extLst>
            </p:cNvPr>
            <p:cNvSpPr>
              <a:spLocks noEditPoints="1"/>
            </p:cNvSpPr>
            <p:nvPr userDrawn="1"/>
          </p:nvSpPr>
          <p:spPr bwMode="auto">
            <a:xfrm>
              <a:off x="1678319"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47" name="Freeform 16">
              <a:extLst>
                <a:ext uri="{FF2B5EF4-FFF2-40B4-BE49-F238E27FC236}">
                  <a16:creationId xmlns:a16="http://schemas.microsoft.com/office/drawing/2014/main" id="{E56F4597-4576-4F1D-9E8B-57D61B7AF97B}"/>
                </a:ext>
              </a:extLst>
            </p:cNvPr>
            <p:cNvSpPr>
              <a:spLocks noEditPoints="1"/>
            </p:cNvSpPr>
            <p:nvPr userDrawn="1"/>
          </p:nvSpPr>
          <p:spPr bwMode="auto">
            <a:xfrm>
              <a:off x="2032225"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48" name="Freeform 16">
              <a:extLst>
                <a:ext uri="{FF2B5EF4-FFF2-40B4-BE49-F238E27FC236}">
                  <a16:creationId xmlns:a16="http://schemas.microsoft.com/office/drawing/2014/main" id="{C16A7CB5-E8F5-43EC-B4DA-8367563CBA22}"/>
                </a:ext>
              </a:extLst>
            </p:cNvPr>
            <p:cNvSpPr>
              <a:spLocks noEditPoints="1"/>
            </p:cNvSpPr>
            <p:nvPr userDrawn="1"/>
          </p:nvSpPr>
          <p:spPr bwMode="auto">
            <a:xfrm>
              <a:off x="2386131"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49" name="Freeform 16">
              <a:extLst>
                <a:ext uri="{FF2B5EF4-FFF2-40B4-BE49-F238E27FC236}">
                  <a16:creationId xmlns:a16="http://schemas.microsoft.com/office/drawing/2014/main" id="{B63EEF7E-F8C7-40A7-9EC5-7A2377B3E9AD}"/>
                </a:ext>
              </a:extLst>
            </p:cNvPr>
            <p:cNvSpPr>
              <a:spLocks noEditPoints="1"/>
            </p:cNvSpPr>
            <p:nvPr userDrawn="1"/>
          </p:nvSpPr>
          <p:spPr bwMode="auto">
            <a:xfrm>
              <a:off x="2740037"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50" name="Freeform 16">
              <a:extLst>
                <a:ext uri="{FF2B5EF4-FFF2-40B4-BE49-F238E27FC236}">
                  <a16:creationId xmlns:a16="http://schemas.microsoft.com/office/drawing/2014/main" id="{18561612-6FBC-464D-9063-754B5DF158DD}"/>
                </a:ext>
              </a:extLst>
            </p:cNvPr>
            <p:cNvSpPr>
              <a:spLocks noEditPoints="1"/>
            </p:cNvSpPr>
            <p:nvPr userDrawn="1"/>
          </p:nvSpPr>
          <p:spPr bwMode="auto">
            <a:xfrm>
              <a:off x="3093943"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51" name="Freeform 16">
              <a:extLst>
                <a:ext uri="{FF2B5EF4-FFF2-40B4-BE49-F238E27FC236}">
                  <a16:creationId xmlns:a16="http://schemas.microsoft.com/office/drawing/2014/main" id="{9FB80B49-CDD0-491F-B397-AF746CB74515}"/>
                </a:ext>
              </a:extLst>
            </p:cNvPr>
            <p:cNvSpPr>
              <a:spLocks noEditPoints="1"/>
            </p:cNvSpPr>
            <p:nvPr userDrawn="1"/>
          </p:nvSpPr>
          <p:spPr bwMode="auto">
            <a:xfrm>
              <a:off x="3447849"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52" name="Freeform 16">
              <a:extLst>
                <a:ext uri="{FF2B5EF4-FFF2-40B4-BE49-F238E27FC236}">
                  <a16:creationId xmlns:a16="http://schemas.microsoft.com/office/drawing/2014/main" id="{F04631F3-C493-4A64-AAFD-4686A560F6A4}"/>
                </a:ext>
              </a:extLst>
            </p:cNvPr>
            <p:cNvSpPr>
              <a:spLocks noEditPoints="1"/>
            </p:cNvSpPr>
            <p:nvPr userDrawn="1"/>
          </p:nvSpPr>
          <p:spPr bwMode="auto">
            <a:xfrm>
              <a:off x="3801755"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53" name="Freeform 16">
              <a:extLst>
                <a:ext uri="{FF2B5EF4-FFF2-40B4-BE49-F238E27FC236}">
                  <a16:creationId xmlns:a16="http://schemas.microsoft.com/office/drawing/2014/main" id="{A457E3A0-7D3B-4D8D-909F-FA0F06B944BC}"/>
                </a:ext>
              </a:extLst>
            </p:cNvPr>
            <p:cNvSpPr>
              <a:spLocks noEditPoints="1"/>
            </p:cNvSpPr>
            <p:nvPr userDrawn="1"/>
          </p:nvSpPr>
          <p:spPr bwMode="auto">
            <a:xfrm>
              <a:off x="4155661"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54" name="Freeform 16">
              <a:extLst>
                <a:ext uri="{FF2B5EF4-FFF2-40B4-BE49-F238E27FC236}">
                  <a16:creationId xmlns:a16="http://schemas.microsoft.com/office/drawing/2014/main" id="{D8E8EADD-8531-47CC-A9F2-A5B20F7DA151}"/>
                </a:ext>
              </a:extLst>
            </p:cNvPr>
            <p:cNvSpPr>
              <a:spLocks noEditPoints="1"/>
            </p:cNvSpPr>
            <p:nvPr userDrawn="1"/>
          </p:nvSpPr>
          <p:spPr bwMode="auto">
            <a:xfrm>
              <a:off x="4509567"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55" name="Freeform 16">
              <a:extLst>
                <a:ext uri="{FF2B5EF4-FFF2-40B4-BE49-F238E27FC236}">
                  <a16:creationId xmlns:a16="http://schemas.microsoft.com/office/drawing/2014/main" id="{24D2EADF-B7B9-4986-AEDB-A2D41F636C1C}"/>
                </a:ext>
              </a:extLst>
            </p:cNvPr>
            <p:cNvSpPr>
              <a:spLocks noEditPoints="1"/>
            </p:cNvSpPr>
            <p:nvPr userDrawn="1"/>
          </p:nvSpPr>
          <p:spPr bwMode="auto">
            <a:xfrm>
              <a:off x="4863473"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56" name="Freeform 16">
              <a:extLst>
                <a:ext uri="{FF2B5EF4-FFF2-40B4-BE49-F238E27FC236}">
                  <a16:creationId xmlns:a16="http://schemas.microsoft.com/office/drawing/2014/main" id="{0683D26A-EB07-4380-8914-B6AECFE4BF3D}"/>
                </a:ext>
              </a:extLst>
            </p:cNvPr>
            <p:cNvSpPr>
              <a:spLocks noEditPoints="1"/>
            </p:cNvSpPr>
            <p:nvPr userDrawn="1"/>
          </p:nvSpPr>
          <p:spPr bwMode="auto">
            <a:xfrm>
              <a:off x="5217379"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57" name="Freeform 16">
              <a:extLst>
                <a:ext uri="{FF2B5EF4-FFF2-40B4-BE49-F238E27FC236}">
                  <a16:creationId xmlns:a16="http://schemas.microsoft.com/office/drawing/2014/main" id="{78C3AD2F-A184-4332-ADCE-E7FEDE7BA62B}"/>
                </a:ext>
              </a:extLst>
            </p:cNvPr>
            <p:cNvSpPr>
              <a:spLocks noEditPoints="1"/>
            </p:cNvSpPr>
            <p:nvPr userDrawn="1"/>
          </p:nvSpPr>
          <p:spPr bwMode="auto">
            <a:xfrm>
              <a:off x="5571285"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16">
              <a:extLst>
                <a:ext uri="{FF2B5EF4-FFF2-40B4-BE49-F238E27FC236}">
                  <a16:creationId xmlns:a16="http://schemas.microsoft.com/office/drawing/2014/main" id="{01ACBB54-13C8-4052-B203-3996848511D8}"/>
                </a:ext>
              </a:extLst>
            </p:cNvPr>
            <p:cNvSpPr>
              <a:spLocks noEditPoints="1"/>
            </p:cNvSpPr>
            <p:nvPr userDrawn="1"/>
          </p:nvSpPr>
          <p:spPr bwMode="auto">
            <a:xfrm>
              <a:off x="5925191"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16">
              <a:extLst>
                <a:ext uri="{FF2B5EF4-FFF2-40B4-BE49-F238E27FC236}">
                  <a16:creationId xmlns:a16="http://schemas.microsoft.com/office/drawing/2014/main" id="{892B4C18-A783-475D-8EEF-F11FBA1A3271}"/>
                </a:ext>
              </a:extLst>
            </p:cNvPr>
            <p:cNvSpPr>
              <a:spLocks noEditPoints="1"/>
            </p:cNvSpPr>
            <p:nvPr userDrawn="1"/>
          </p:nvSpPr>
          <p:spPr bwMode="auto">
            <a:xfrm>
              <a:off x="6279097"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60" name="Freeform 16">
              <a:extLst>
                <a:ext uri="{FF2B5EF4-FFF2-40B4-BE49-F238E27FC236}">
                  <a16:creationId xmlns:a16="http://schemas.microsoft.com/office/drawing/2014/main" id="{A62353FE-8604-486E-9560-78C474AC8F4C}"/>
                </a:ext>
              </a:extLst>
            </p:cNvPr>
            <p:cNvSpPr>
              <a:spLocks noEditPoints="1"/>
            </p:cNvSpPr>
            <p:nvPr userDrawn="1"/>
          </p:nvSpPr>
          <p:spPr bwMode="auto">
            <a:xfrm>
              <a:off x="6633003"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61" name="Freeform 16">
              <a:extLst>
                <a:ext uri="{FF2B5EF4-FFF2-40B4-BE49-F238E27FC236}">
                  <a16:creationId xmlns:a16="http://schemas.microsoft.com/office/drawing/2014/main" id="{4A5FC7DA-BB86-43EB-AC23-48D1752A6A68}"/>
                </a:ext>
              </a:extLst>
            </p:cNvPr>
            <p:cNvSpPr>
              <a:spLocks noEditPoints="1"/>
            </p:cNvSpPr>
            <p:nvPr userDrawn="1"/>
          </p:nvSpPr>
          <p:spPr bwMode="auto">
            <a:xfrm>
              <a:off x="6986909"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62" name="Freeform 16">
              <a:extLst>
                <a:ext uri="{FF2B5EF4-FFF2-40B4-BE49-F238E27FC236}">
                  <a16:creationId xmlns:a16="http://schemas.microsoft.com/office/drawing/2014/main" id="{57B12D9F-3BBD-4FAF-A8AB-5C3268032924}"/>
                </a:ext>
              </a:extLst>
            </p:cNvPr>
            <p:cNvSpPr>
              <a:spLocks noEditPoints="1"/>
            </p:cNvSpPr>
            <p:nvPr userDrawn="1"/>
          </p:nvSpPr>
          <p:spPr bwMode="auto">
            <a:xfrm>
              <a:off x="7340815"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16">
              <a:extLst>
                <a:ext uri="{FF2B5EF4-FFF2-40B4-BE49-F238E27FC236}">
                  <a16:creationId xmlns:a16="http://schemas.microsoft.com/office/drawing/2014/main" id="{B7B50CA6-941B-4F77-891D-BA2C28D0CABB}"/>
                </a:ext>
              </a:extLst>
            </p:cNvPr>
            <p:cNvSpPr>
              <a:spLocks noEditPoints="1"/>
            </p:cNvSpPr>
            <p:nvPr userDrawn="1"/>
          </p:nvSpPr>
          <p:spPr bwMode="auto">
            <a:xfrm>
              <a:off x="7694721"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Freeform 16">
              <a:extLst>
                <a:ext uri="{FF2B5EF4-FFF2-40B4-BE49-F238E27FC236}">
                  <a16:creationId xmlns:a16="http://schemas.microsoft.com/office/drawing/2014/main" id="{0194FC04-B2A1-4C52-B275-3D32DD41DDB9}"/>
                </a:ext>
              </a:extLst>
            </p:cNvPr>
            <p:cNvSpPr>
              <a:spLocks noEditPoints="1"/>
            </p:cNvSpPr>
            <p:nvPr userDrawn="1"/>
          </p:nvSpPr>
          <p:spPr bwMode="auto">
            <a:xfrm>
              <a:off x="8048627"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Freeform 16">
              <a:extLst>
                <a:ext uri="{FF2B5EF4-FFF2-40B4-BE49-F238E27FC236}">
                  <a16:creationId xmlns:a16="http://schemas.microsoft.com/office/drawing/2014/main" id="{3055B924-F529-4C4C-A7F1-F0D1B50A73A8}"/>
                </a:ext>
              </a:extLst>
            </p:cNvPr>
            <p:cNvSpPr>
              <a:spLocks noEditPoints="1"/>
            </p:cNvSpPr>
            <p:nvPr userDrawn="1"/>
          </p:nvSpPr>
          <p:spPr bwMode="auto">
            <a:xfrm>
              <a:off x="8402533"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Freeform 16">
              <a:extLst>
                <a:ext uri="{FF2B5EF4-FFF2-40B4-BE49-F238E27FC236}">
                  <a16:creationId xmlns:a16="http://schemas.microsoft.com/office/drawing/2014/main" id="{1DCBE022-831C-4DEF-8567-F73AB476C6EB}"/>
                </a:ext>
              </a:extLst>
            </p:cNvPr>
            <p:cNvSpPr>
              <a:spLocks noEditPoints="1"/>
            </p:cNvSpPr>
            <p:nvPr userDrawn="1"/>
          </p:nvSpPr>
          <p:spPr bwMode="auto">
            <a:xfrm>
              <a:off x="8756439"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16">
              <a:extLst>
                <a:ext uri="{FF2B5EF4-FFF2-40B4-BE49-F238E27FC236}">
                  <a16:creationId xmlns:a16="http://schemas.microsoft.com/office/drawing/2014/main" id="{4677A0E0-1BE9-4AD9-8081-3970B6DE7614}"/>
                </a:ext>
              </a:extLst>
            </p:cNvPr>
            <p:cNvSpPr>
              <a:spLocks noEditPoints="1"/>
            </p:cNvSpPr>
            <p:nvPr userDrawn="1"/>
          </p:nvSpPr>
          <p:spPr bwMode="auto">
            <a:xfrm>
              <a:off x="9110345"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68" name="Freeform 16">
              <a:extLst>
                <a:ext uri="{FF2B5EF4-FFF2-40B4-BE49-F238E27FC236}">
                  <a16:creationId xmlns:a16="http://schemas.microsoft.com/office/drawing/2014/main" id="{5056D7AA-7E9E-4019-92DE-9258C7BADCAC}"/>
                </a:ext>
              </a:extLst>
            </p:cNvPr>
            <p:cNvSpPr>
              <a:spLocks noEditPoints="1"/>
            </p:cNvSpPr>
            <p:nvPr userDrawn="1"/>
          </p:nvSpPr>
          <p:spPr bwMode="auto">
            <a:xfrm>
              <a:off x="9464251"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69" name="Freeform 16">
              <a:extLst>
                <a:ext uri="{FF2B5EF4-FFF2-40B4-BE49-F238E27FC236}">
                  <a16:creationId xmlns:a16="http://schemas.microsoft.com/office/drawing/2014/main" id="{B52F2FF3-8B1D-4A44-8280-D43163EC0C72}"/>
                </a:ext>
              </a:extLst>
            </p:cNvPr>
            <p:cNvSpPr>
              <a:spLocks noEditPoints="1"/>
            </p:cNvSpPr>
            <p:nvPr userDrawn="1"/>
          </p:nvSpPr>
          <p:spPr bwMode="auto">
            <a:xfrm>
              <a:off x="9818157"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70" name="Freeform 16">
              <a:extLst>
                <a:ext uri="{FF2B5EF4-FFF2-40B4-BE49-F238E27FC236}">
                  <a16:creationId xmlns:a16="http://schemas.microsoft.com/office/drawing/2014/main" id="{8B2B15A4-341E-44E2-AA50-1BF44E938792}"/>
                </a:ext>
              </a:extLst>
            </p:cNvPr>
            <p:cNvSpPr>
              <a:spLocks noEditPoints="1"/>
            </p:cNvSpPr>
            <p:nvPr userDrawn="1"/>
          </p:nvSpPr>
          <p:spPr bwMode="auto">
            <a:xfrm>
              <a:off x="10172063"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71" name="Freeform 16">
              <a:extLst>
                <a:ext uri="{FF2B5EF4-FFF2-40B4-BE49-F238E27FC236}">
                  <a16:creationId xmlns:a16="http://schemas.microsoft.com/office/drawing/2014/main" id="{ACC84E38-6617-4E04-B995-881604F99C4A}"/>
                </a:ext>
              </a:extLst>
            </p:cNvPr>
            <p:cNvSpPr>
              <a:spLocks noEditPoints="1"/>
            </p:cNvSpPr>
            <p:nvPr userDrawn="1"/>
          </p:nvSpPr>
          <p:spPr bwMode="auto">
            <a:xfrm>
              <a:off x="10525969"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72" name="Freeform 16">
              <a:extLst>
                <a:ext uri="{FF2B5EF4-FFF2-40B4-BE49-F238E27FC236}">
                  <a16:creationId xmlns:a16="http://schemas.microsoft.com/office/drawing/2014/main" id="{C6B285A5-12A2-48AF-893D-59830166139E}"/>
                </a:ext>
              </a:extLst>
            </p:cNvPr>
            <p:cNvSpPr>
              <a:spLocks noEditPoints="1"/>
            </p:cNvSpPr>
            <p:nvPr userDrawn="1"/>
          </p:nvSpPr>
          <p:spPr bwMode="auto">
            <a:xfrm>
              <a:off x="10879862"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73" name="Freeform 16">
              <a:extLst>
                <a:ext uri="{FF2B5EF4-FFF2-40B4-BE49-F238E27FC236}">
                  <a16:creationId xmlns:a16="http://schemas.microsoft.com/office/drawing/2014/main" id="{47084835-C1A6-434A-A2AB-3E7DA4267BA8}"/>
                </a:ext>
              </a:extLst>
            </p:cNvPr>
            <p:cNvSpPr>
              <a:spLocks noEditPoints="1"/>
            </p:cNvSpPr>
            <p:nvPr userDrawn="1"/>
          </p:nvSpPr>
          <p:spPr bwMode="auto">
            <a:xfrm>
              <a:off x="-91211" y="7628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74" name="Freeform 16">
              <a:extLst>
                <a:ext uri="{FF2B5EF4-FFF2-40B4-BE49-F238E27FC236}">
                  <a16:creationId xmlns:a16="http://schemas.microsoft.com/office/drawing/2014/main" id="{82D26294-EE4F-4381-8B0F-4CE7F3A1A32F}"/>
                </a:ext>
              </a:extLst>
            </p:cNvPr>
            <p:cNvSpPr>
              <a:spLocks noEditPoints="1"/>
            </p:cNvSpPr>
            <p:nvPr userDrawn="1"/>
          </p:nvSpPr>
          <p:spPr bwMode="auto">
            <a:xfrm>
              <a:off x="262695"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75" name="Freeform 16">
              <a:extLst>
                <a:ext uri="{FF2B5EF4-FFF2-40B4-BE49-F238E27FC236}">
                  <a16:creationId xmlns:a16="http://schemas.microsoft.com/office/drawing/2014/main" id="{B1EE9A53-A80E-4B20-9E04-100060C781A7}"/>
                </a:ext>
              </a:extLst>
            </p:cNvPr>
            <p:cNvSpPr>
              <a:spLocks noEditPoints="1"/>
            </p:cNvSpPr>
            <p:nvPr userDrawn="1"/>
          </p:nvSpPr>
          <p:spPr bwMode="auto">
            <a:xfrm>
              <a:off x="616601"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76" name="Freeform 16">
              <a:extLst>
                <a:ext uri="{FF2B5EF4-FFF2-40B4-BE49-F238E27FC236}">
                  <a16:creationId xmlns:a16="http://schemas.microsoft.com/office/drawing/2014/main" id="{C3C136FE-F981-49F6-8875-8AD586CA8527}"/>
                </a:ext>
              </a:extLst>
            </p:cNvPr>
            <p:cNvSpPr>
              <a:spLocks noEditPoints="1"/>
            </p:cNvSpPr>
            <p:nvPr userDrawn="1"/>
          </p:nvSpPr>
          <p:spPr bwMode="auto">
            <a:xfrm>
              <a:off x="970507"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77" name="Freeform 16">
              <a:extLst>
                <a:ext uri="{FF2B5EF4-FFF2-40B4-BE49-F238E27FC236}">
                  <a16:creationId xmlns:a16="http://schemas.microsoft.com/office/drawing/2014/main" id="{FC84C1D9-DA95-4BF6-A71F-86DC6A2FA963}"/>
                </a:ext>
              </a:extLst>
            </p:cNvPr>
            <p:cNvSpPr>
              <a:spLocks noEditPoints="1"/>
            </p:cNvSpPr>
            <p:nvPr userDrawn="1"/>
          </p:nvSpPr>
          <p:spPr bwMode="auto">
            <a:xfrm>
              <a:off x="1324413"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78" name="Freeform 16">
              <a:extLst>
                <a:ext uri="{FF2B5EF4-FFF2-40B4-BE49-F238E27FC236}">
                  <a16:creationId xmlns:a16="http://schemas.microsoft.com/office/drawing/2014/main" id="{EC336BD7-D0E5-4907-BEDB-AA01C56DDA7F}"/>
                </a:ext>
              </a:extLst>
            </p:cNvPr>
            <p:cNvSpPr>
              <a:spLocks noEditPoints="1"/>
            </p:cNvSpPr>
            <p:nvPr userDrawn="1"/>
          </p:nvSpPr>
          <p:spPr bwMode="auto">
            <a:xfrm>
              <a:off x="1678319"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79" name="Freeform 16">
              <a:extLst>
                <a:ext uri="{FF2B5EF4-FFF2-40B4-BE49-F238E27FC236}">
                  <a16:creationId xmlns:a16="http://schemas.microsoft.com/office/drawing/2014/main" id="{BAAF41C9-7EAA-475D-83F2-1253B7055B29}"/>
                </a:ext>
              </a:extLst>
            </p:cNvPr>
            <p:cNvSpPr>
              <a:spLocks noEditPoints="1"/>
            </p:cNvSpPr>
            <p:nvPr userDrawn="1"/>
          </p:nvSpPr>
          <p:spPr bwMode="auto">
            <a:xfrm>
              <a:off x="2032225"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80" name="Freeform 16">
              <a:extLst>
                <a:ext uri="{FF2B5EF4-FFF2-40B4-BE49-F238E27FC236}">
                  <a16:creationId xmlns:a16="http://schemas.microsoft.com/office/drawing/2014/main" id="{C4C84E12-C6BC-4AF0-9151-76A20D031CF8}"/>
                </a:ext>
              </a:extLst>
            </p:cNvPr>
            <p:cNvSpPr>
              <a:spLocks noEditPoints="1"/>
            </p:cNvSpPr>
            <p:nvPr userDrawn="1"/>
          </p:nvSpPr>
          <p:spPr bwMode="auto">
            <a:xfrm>
              <a:off x="2386131"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81" name="Freeform 16">
              <a:extLst>
                <a:ext uri="{FF2B5EF4-FFF2-40B4-BE49-F238E27FC236}">
                  <a16:creationId xmlns:a16="http://schemas.microsoft.com/office/drawing/2014/main" id="{98FB1073-101D-401C-B499-E80B2DCCDB48}"/>
                </a:ext>
              </a:extLst>
            </p:cNvPr>
            <p:cNvSpPr>
              <a:spLocks noEditPoints="1"/>
            </p:cNvSpPr>
            <p:nvPr userDrawn="1"/>
          </p:nvSpPr>
          <p:spPr bwMode="auto">
            <a:xfrm>
              <a:off x="2740037"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82" name="Freeform 16">
              <a:extLst>
                <a:ext uri="{FF2B5EF4-FFF2-40B4-BE49-F238E27FC236}">
                  <a16:creationId xmlns:a16="http://schemas.microsoft.com/office/drawing/2014/main" id="{3E52FE15-A88E-4B8E-B23B-7E8107531242}"/>
                </a:ext>
              </a:extLst>
            </p:cNvPr>
            <p:cNvSpPr>
              <a:spLocks noEditPoints="1"/>
            </p:cNvSpPr>
            <p:nvPr userDrawn="1"/>
          </p:nvSpPr>
          <p:spPr bwMode="auto">
            <a:xfrm>
              <a:off x="3093943"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83" name="Freeform 16">
              <a:extLst>
                <a:ext uri="{FF2B5EF4-FFF2-40B4-BE49-F238E27FC236}">
                  <a16:creationId xmlns:a16="http://schemas.microsoft.com/office/drawing/2014/main" id="{E83FECA9-6276-4B79-96AD-84BED6F80D9C}"/>
                </a:ext>
              </a:extLst>
            </p:cNvPr>
            <p:cNvSpPr>
              <a:spLocks noEditPoints="1"/>
            </p:cNvSpPr>
            <p:nvPr userDrawn="1"/>
          </p:nvSpPr>
          <p:spPr bwMode="auto">
            <a:xfrm>
              <a:off x="3447849"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84" name="Freeform 16">
              <a:extLst>
                <a:ext uri="{FF2B5EF4-FFF2-40B4-BE49-F238E27FC236}">
                  <a16:creationId xmlns:a16="http://schemas.microsoft.com/office/drawing/2014/main" id="{B18137A3-C9B0-4C35-8A20-53EC5864E5B3}"/>
                </a:ext>
              </a:extLst>
            </p:cNvPr>
            <p:cNvSpPr>
              <a:spLocks noEditPoints="1"/>
            </p:cNvSpPr>
            <p:nvPr userDrawn="1"/>
          </p:nvSpPr>
          <p:spPr bwMode="auto">
            <a:xfrm>
              <a:off x="3801755"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85" name="Freeform 16">
              <a:extLst>
                <a:ext uri="{FF2B5EF4-FFF2-40B4-BE49-F238E27FC236}">
                  <a16:creationId xmlns:a16="http://schemas.microsoft.com/office/drawing/2014/main" id="{52DE848A-E413-47C4-8173-DB2CA8EEA35D}"/>
                </a:ext>
              </a:extLst>
            </p:cNvPr>
            <p:cNvSpPr>
              <a:spLocks noEditPoints="1"/>
            </p:cNvSpPr>
            <p:nvPr userDrawn="1"/>
          </p:nvSpPr>
          <p:spPr bwMode="auto">
            <a:xfrm>
              <a:off x="4155661"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86" name="Freeform 16">
              <a:extLst>
                <a:ext uri="{FF2B5EF4-FFF2-40B4-BE49-F238E27FC236}">
                  <a16:creationId xmlns:a16="http://schemas.microsoft.com/office/drawing/2014/main" id="{14D3DEFF-25FB-44EA-876C-8BD7E213C17B}"/>
                </a:ext>
              </a:extLst>
            </p:cNvPr>
            <p:cNvSpPr>
              <a:spLocks noEditPoints="1"/>
            </p:cNvSpPr>
            <p:nvPr userDrawn="1"/>
          </p:nvSpPr>
          <p:spPr bwMode="auto">
            <a:xfrm>
              <a:off x="4509567"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87" name="Freeform 16">
              <a:extLst>
                <a:ext uri="{FF2B5EF4-FFF2-40B4-BE49-F238E27FC236}">
                  <a16:creationId xmlns:a16="http://schemas.microsoft.com/office/drawing/2014/main" id="{F8DD5E7B-8D6A-46DF-B7B8-0A96095CA77F}"/>
                </a:ext>
              </a:extLst>
            </p:cNvPr>
            <p:cNvSpPr>
              <a:spLocks noEditPoints="1"/>
            </p:cNvSpPr>
            <p:nvPr userDrawn="1"/>
          </p:nvSpPr>
          <p:spPr bwMode="auto">
            <a:xfrm>
              <a:off x="4863473"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88" name="Freeform 16">
              <a:extLst>
                <a:ext uri="{FF2B5EF4-FFF2-40B4-BE49-F238E27FC236}">
                  <a16:creationId xmlns:a16="http://schemas.microsoft.com/office/drawing/2014/main" id="{140EA7A3-E20E-49A8-B7DF-746F09BE226C}"/>
                </a:ext>
              </a:extLst>
            </p:cNvPr>
            <p:cNvSpPr>
              <a:spLocks noEditPoints="1"/>
            </p:cNvSpPr>
            <p:nvPr userDrawn="1"/>
          </p:nvSpPr>
          <p:spPr bwMode="auto">
            <a:xfrm>
              <a:off x="5217379"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89" name="Freeform 16">
              <a:extLst>
                <a:ext uri="{FF2B5EF4-FFF2-40B4-BE49-F238E27FC236}">
                  <a16:creationId xmlns:a16="http://schemas.microsoft.com/office/drawing/2014/main" id="{A30FB1C7-E929-4CCD-BEC9-3D5F967B88FD}"/>
                </a:ext>
              </a:extLst>
            </p:cNvPr>
            <p:cNvSpPr>
              <a:spLocks noEditPoints="1"/>
            </p:cNvSpPr>
            <p:nvPr userDrawn="1"/>
          </p:nvSpPr>
          <p:spPr bwMode="auto">
            <a:xfrm>
              <a:off x="5571285"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90" name="Freeform 16">
              <a:extLst>
                <a:ext uri="{FF2B5EF4-FFF2-40B4-BE49-F238E27FC236}">
                  <a16:creationId xmlns:a16="http://schemas.microsoft.com/office/drawing/2014/main" id="{106589F0-5AFE-476A-B71B-0A4F47482894}"/>
                </a:ext>
              </a:extLst>
            </p:cNvPr>
            <p:cNvSpPr>
              <a:spLocks noEditPoints="1"/>
            </p:cNvSpPr>
            <p:nvPr userDrawn="1"/>
          </p:nvSpPr>
          <p:spPr bwMode="auto">
            <a:xfrm>
              <a:off x="5925191"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91" name="Freeform 16">
              <a:extLst>
                <a:ext uri="{FF2B5EF4-FFF2-40B4-BE49-F238E27FC236}">
                  <a16:creationId xmlns:a16="http://schemas.microsoft.com/office/drawing/2014/main" id="{852272BE-007F-4591-87D4-4C058623A4E7}"/>
                </a:ext>
              </a:extLst>
            </p:cNvPr>
            <p:cNvSpPr>
              <a:spLocks noEditPoints="1"/>
            </p:cNvSpPr>
            <p:nvPr userDrawn="1"/>
          </p:nvSpPr>
          <p:spPr bwMode="auto">
            <a:xfrm>
              <a:off x="6279097"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92" name="Freeform 16">
              <a:extLst>
                <a:ext uri="{FF2B5EF4-FFF2-40B4-BE49-F238E27FC236}">
                  <a16:creationId xmlns:a16="http://schemas.microsoft.com/office/drawing/2014/main" id="{2D5A05AC-D4E7-4583-9D07-33F99E8EE145}"/>
                </a:ext>
              </a:extLst>
            </p:cNvPr>
            <p:cNvSpPr>
              <a:spLocks noEditPoints="1"/>
            </p:cNvSpPr>
            <p:nvPr userDrawn="1"/>
          </p:nvSpPr>
          <p:spPr bwMode="auto">
            <a:xfrm>
              <a:off x="6633003"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93" name="Freeform 16">
              <a:extLst>
                <a:ext uri="{FF2B5EF4-FFF2-40B4-BE49-F238E27FC236}">
                  <a16:creationId xmlns:a16="http://schemas.microsoft.com/office/drawing/2014/main" id="{FA87D9B9-82A6-4511-B55E-096518071AEC}"/>
                </a:ext>
              </a:extLst>
            </p:cNvPr>
            <p:cNvSpPr>
              <a:spLocks noEditPoints="1"/>
            </p:cNvSpPr>
            <p:nvPr userDrawn="1"/>
          </p:nvSpPr>
          <p:spPr bwMode="auto">
            <a:xfrm>
              <a:off x="6986909"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94" name="Freeform 16">
              <a:extLst>
                <a:ext uri="{FF2B5EF4-FFF2-40B4-BE49-F238E27FC236}">
                  <a16:creationId xmlns:a16="http://schemas.microsoft.com/office/drawing/2014/main" id="{82686F07-3802-48D8-BD5E-CF63B4EBB3CC}"/>
                </a:ext>
              </a:extLst>
            </p:cNvPr>
            <p:cNvSpPr>
              <a:spLocks noEditPoints="1"/>
            </p:cNvSpPr>
            <p:nvPr userDrawn="1"/>
          </p:nvSpPr>
          <p:spPr bwMode="auto">
            <a:xfrm>
              <a:off x="7340815"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95" name="Freeform 16">
              <a:extLst>
                <a:ext uri="{FF2B5EF4-FFF2-40B4-BE49-F238E27FC236}">
                  <a16:creationId xmlns:a16="http://schemas.microsoft.com/office/drawing/2014/main" id="{F1444EAF-3866-48AD-95F7-91B593B79534}"/>
                </a:ext>
              </a:extLst>
            </p:cNvPr>
            <p:cNvSpPr>
              <a:spLocks noEditPoints="1"/>
            </p:cNvSpPr>
            <p:nvPr userDrawn="1"/>
          </p:nvSpPr>
          <p:spPr bwMode="auto">
            <a:xfrm>
              <a:off x="7694721"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96" name="Freeform 16">
              <a:extLst>
                <a:ext uri="{FF2B5EF4-FFF2-40B4-BE49-F238E27FC236}">
                  <a16:creationId xmlns:a16="http://schemas.microsoft.com/office/drawing/2014/main" id="{938A681C-25A3-449B-A881-F76613FC964B}"/>
                </a:ext>
              </a:extLst>
            </p:cNvPr>
            <p:cNvSpPr>
              <a:spLocks noEditPoints="1"/>
            </p:cNvSpPr>
            <p:nvPr userDrawn="1"/>
          </p:nvSpPr>
          <p:spPr bwMode="auto">
            <a:xfrm>
              <a:off x="8048627"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97" name="Freeform 16">
              <a:extLst>
                <a:ext uri="{FF2B5EF4-FFF2-40B4-BE49-F238E27FC236}">
                  <a16:creationId xmlns:a16="http://schemas.microsoft.com/office/drawing/2014/main" id="{98089678-D463-4C4A-9D1A-1FC1390E4B1C}"/>
                </a:ext>
              </a:extLst>
            </p:cNvPr>
            <p:cNvSpPr>
              <a:spLocks noEditPoints="1"/>
            </p:cNvSpPr>
            <p:nvPr userDrawn="1"/>
          </p:nvSpPr>
          <p:spPr bwMode="auto">
            <a:xfrm>
              <a:off x="8402533"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98" name="Freeform 16">
              <a:extLst>
                <a:ext uri="{FF2B5EF4-FFF2-40B4-BE49-F238E27FC236}">
                  <a16:creationId xmlns:a16="http://schemas.microsoft.com/office/drawing/2014/main" id="{045CD8C6-72C7-424E-8145-FCCA8DA12450}"/>
                </a:ext>
              </a:extLst>
            </p:cNvPr>
            <p:cNvSpPr>
              <a:spLocks noEditPoints="1"/>
            </p:cNvSpPr>
            <p:nvPr userDrawn="1"/>
          </p:nvSpPr>
          <p:spPr bwMode="auto">
            <a:xfrm>
              <a:off x="8756439"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99" name="Freeform 16">
              <a:extLst>
                <a:ext uri="{FF2B5EF4-FFF2-40B4-BE49-F238E27FC236}">
                  <a16:creationId xmlns:a16="http://schemas.microsoft.com/office/drawing/2014/main" id="{BCBD54C4-E64F-46E5-B0A1-0FBF34779AA3}"/>
                </a:ext>
              </a:extLst>
            </p:cNvPr>
            <p:cNvSpPr>
              <a:spLocks noEditPoints="1"/>
            </p:cNvSpPr>
            <p:nvPr userDrawn="1"/>
          </p:nvSpPr>
          <p:spPr bwMode="auto">
            <a:xfrm>
              <a:off x="9110345"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0" name="Freeform 16">
              <a:extLst>
                <a:ext uri="{FF2B5EF4-FFF2-40B4-BE49-F238E27FC236}">
                  <a16:creationId xmlns:a16="http://schemas.microsoft.com/office/drawing/2014/main" id="{B158F302-8B95-435F-8FB0-83556B22F47D}"/>
                </a:ext>
              </a:extLst>
            </p:cNvPr>
            <p:cNvSpPr>
              <a:spLocks noEditPoints="1"/>
            </p:cNvSpPr>
            <p:nvPr userDrawn="1"/>
          </p:nvSpPr>
          <p:spPr bwMode="auto">
            <a:xfrm>
              <a:off x="9464251"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1" name="Freeform 16">
              <a:extLst>
                <a:ext uri="{FF2B5EF4-FFF2-40B4-BE49-F238E27FC236}">
                  <a16:creationId xmlns:a16="http://schemas.microsoft.com/office/drawing/2014/main" id="{169E18F6-73D6-442E-8CB4-23C90D727B13}"/>
                </a:ext>
              </a:extLst>
            </p:cNvPr>
            <p:cNvSpPr>
              <a:spLocks noEditPoints="1"/>
            </p:cNvSpPr>
            <p:nvPr userDrawn="1"/>
          </p:nvSpPr>
          <p:spPr bwMode="auto">
            <a:xfrm>
              <a:off x="9818157"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2" name="Freeform 16">
              <a:extLst>
                <a:ext uri="{FF2B5EF4-FFF2-40B4-BE49-F238E27FC236}">
                  <a16:creationId xmlns:a16="http://schemas.microsoft.com/office/drawing/2014/main" id="{ABAC07F3-4764-4532-A67C-B8DDA82C539E}"/>
                </a:ext>
              </a:extLst>
            </p:cNvPr>
            <p:cNvSpPr>
              <a:spLocks noEditPoints="1"/>
            </p:cNvSpPr>
            <p:nvPr userDrawn="1"/>
          </p:nvSpPr>
          <p:spPr bwMode="auto">
            <a:xfrm>
              <a:off x="10172063"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3" name="Freeform 16">
              <a:extLst>
                <a:ext uri="{FF2B5EF4-FFF2-40B4-BE49-F238E27FC236}">
                  <a16:creationId xmlns:a16="http://schemas.microsoft.com/office/drawing/2014/main" id="{3EE3A1D8-3AAF-4FAE-91BD-EE716E1E52EC}"/>
                </a:ext>
              </a:extLst>
            </p:cNvPr>
            <p:cNvSpPr>
              <a:spLocks noEditPoints="1"/>
            </p:cNvSpPr>
            <p:nvPr userDrawn="1"/>
          </p:nvSpPr>
          <p:spPr bwMode="auto">
            <a:xfrm>
              <a:off x="10525969"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4" name="Freeform 16">
              <a:extLst>
                <a:ext uri="{FF2B5EF4-FFF2-40B4-BE49-F238E27FC236}">
                  <a16:creationId xmlns:a16="http://schemas.microsoft.com/office/drawing/2014/main" id="{78F80FF2-18C9-4DE9-8D2D-648C6F957059}"/>
                </a:ext>
              </a:extLst>
            </p:cNvPr>
            <p:cNvSpPr>
              <a:spLocks noEditPoints="1"/>
            </p:cNvSpPr>
            <p:nvPr userDrawn="1"/>
          </p:nvSpPr>
          <p:spPr bwMode="auto">
            <a:xfrm>
              <a:off x="10879862"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5" name="Freeform 16">
              <a:extLst>
                <a:ext uri="{FF2B5EF4-FFF2-40B4-BE49-F238E27FC236}">
                  <a16:creationId xmlns:a16="http://schemas.microsoft.com/office/drawing/2014/main" id="{E9B1FC89-6E1D-463F-B7E4-4F62397C5092}"/>
                </a:ext>
              </a:extLst>
            </p:cNvPr>
            <p:cNvSpPr>
              <a:spLocks noEditPoints="1"/>
            </p:cNvSpPr>
            <p:nvPr userDrawn="1"/>
          </p:nvSpPr>
          <p:spPr bwMode="auto">
            <a:xfrm>
              <a:off x="-91211" y="15668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6" name="Freeform 16">
              <a:extLst>
                <a:ext uri="{FF2B5EF4-FFF2-40B4-BE49-F238E27FC236}">
                  <a16:creationId xmlns:a16="http://schemas.microsoft.com/office/drawing/2014/main" id="{1504CF42-A3AD-43AF-BC77-F4293F782154}"/>
                </a:ext>
              </a:extLst>
            </p:cNvPr>
            <p:cNvSpPr>
              <a:spLocks noEditPoints="1"/>
            </p:cNvSpPr>
            <p:nvPr userDrawn="1"/>
          </p:nvSpPr>
          <p:spPr bwMode="auto">
            <a:xfrm>
              <a:off x="262695"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7" name="Freeform 16">
              <a:extLst>
                <a:ext uri="{FF2B5EF4-FFF2-40B4-BE49-F238E27FC236}">
                  <a16:creationId xmlns:a16="http://schemas.microsoft.com/office/drawing/2014/main" id="{F0742A4B-B722-474E-833A-AF064D3CD9E5}"/>
                </a:ext>
              </a:extLst>
            </p:cNvPr>
            <p:cNvSpPr>
              <a:spLocks noEditPoints="1"/>
            </p:cNvSpPr>
            <p:nvPr userDrawn="1"/>
          </p:nvSpPr>
          <p:spPr bwMode="auto">
            <a:xfrm>
              <a:off x="616601"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8" name="Freeform 16">
              <a:extLst>
                <a:ext uri="{FF2B5EF4-FFF2-40B4-BE49-F238E27FC236}">
                  <a16:creationId xmlns:a16="http://schemas.microsoft.com/office/drawing/2014/main" id="{56AB6434-0B69-41B7-841E-1A9ECDA5F2EF}"/>
                </a:ext>
              </a:extLst>
            </p:cNvPr>
            <p:cNvSpPr>
              <a:spLocks noEditPoints="1"/>
            </p:cNvSpPr>
            <p:nvPr userDrawn="1"/>
          </p:nvSpPr>
          <p:spPr bwMode="auto">
            <a:xfrm>
              <a:off x="970507"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09" name="Freeform 16">
              <a:extLst>
                <a:ext uri="{FF2B5EF4-FFF2-40B4-BE49-F238E27FC236}">
                  <a16:creationId xmlns:a16="http://schemas.microsoft.com/office/drawing/2014/main" id="{409BE632-16FF-4B4D-93DE-08E52DEE5ACA}"/>
                </a:ext>
              </a:extLst>
            </p:cNvPr>
            <p:cNvSpPr>
              <a:spLocks noEditPoints="1"/>
            </p:cNvSpPr>
            <p:nvPr userDrawn="1"/>
          </p:nvSpPr>
          <p:spPr bwMode="auto">
            <a:xfrm>
              <a:off x="1324413"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10" name="Freeform 16">
              <a:extLst>
                <a:ext uri="{FF2B5EF4-FFF2-40B4-BE49-F238E27FC236}">
                  <a16:creationId xmlns:a16="http://schemas.microsoft.com/office/drawing/2014/main" id="{F6D1D24A-DEFB-4B95-9E28-5334F985B979}"/>
                </a:ext>
              </a:extLst>
            </p:cNvPr>
            <p:cNvSpPr>
              <a:spLocks noEditPoints="1"/>
            </p:cNvSpPr>
            <p:nvPr userDrawn="1"/>
          </p:nvSpPr>
          <p:spPr bwMode="auto">
            <a:xfrm>
              <a:off x="1678319"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11" name="Freeform 16">
              <a:extLst>
                <a:ext uri="{FF2B5EF4-FFF2-40B4-BE49-F238E27FC236}">
                  <a16:creationId xmlns:a16="http://schemas.microsoft.com/office/drawing/2014/main" id="{4D490E6F-B375-40F3-B24C-E712E32AFAF5}"/>
                </a:ext>
              </a:extLst>
            </p:cNvPr>
            <p:cNvSpPr>
              <a:spLocks noEditPoints="1"/>
            </p:cNvSpPr>
            <p:nvPr userDrawn="1"/>
          </p:nvSpPr>
          <p:spPr bwMode="auto">
            <a:xfrm>
              <a:off x="2032225"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12" name="Freeform 16">
              <a:extLst>
                <a:ext uri="{FF2B5EF4-FFF2-40B4-BE49-F238E27FC236}">
                  <a16:creationId xmlns:a16="http://schemas.microsoft.com/office/drawing/2014/main" id="{B1156AD0-A975-4D2C-B96A-5C2D1D5006E1}"/>
                </a:ext>
              </a:extLst>
            </p:cNvPr>
            <p:cNvSpPr>
              <a:spLocks noEditPoints="1"/>
            </p:cNvSpPr>
            <p:nvPr userDrawn="1"/>
          </p:nvSpPr>
          <p:spPr bwMode="auto">
            <a:xfrm>
              <a:off x="2386131"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13" name="Freeform 16">
              <a:extLst>
                <a:ext uri="{FF2B5EF4-FFF2-40B4-BE49-F238E27FC236}">
                  <a16:creationId xmlns:a16="http://schemas.microsoft.com/office/drawing/2014/main" id="{8C5C7092-27B9-46A8-A5CB-88DDD889D6D9}"/>
                </a:ext>
              </a:extLst>
            </p:cNvPr>
            <p:cNvSpPr>
              <a:spLocks noEditPoints="1"/>
            </p:cNvSpPr>
            <p:nvPr userDrawn="1"/>
          </p:nvSpPr>
          <p:spPr bwMode="auto">
            <a:xfrm>
              <a:off x="2740037"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14" name="Freeform 16">
              <a:extLst>
                <a:ext uri="{FF2B5EF4-FFF2-40B4-BE49-F238E27FC236}">
                  <a16:creationId xmlns:a16="http://schemas.microsoft.com/office/drawing/2014/main" id="{BF4DD3C7-5444-4AE1-8656-CFEA1F9643A2}"/>
                </a:ext>
              </a:extLst>
            </p:cNvPr>
            <p:cNvSpPr>
              <a:spLocks noEditPoints="1"/>
            </p:cNvSpPr>
            <p:nvPr userDrawn="1"/>
          </p:nvSpPr>
          <p:spPr bwMode="auto">
            <a:xfrm>
              <a:off x="3093943"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15" name="Freeform 16">
              <a:extLst>
                <a:ext uri="{FF2B5EF4-FFF2-40B4-BE49-F238E27FC236}">
                  <a16:creationId xmlns:a16="http://schemas.microsoft.com/office/drawing/2014/main" id="{D467BF95-5ED3-4FD4-83F5-8070D7EE77D9}"/>
                </a:ext>
              </a:extLst>
            </p:cNvPr>
            <p:cNvSpPr>
              <a:spLocks noEditPoints="1"/>
            </p:cNvSpPr>
            <p:nvPr userDrawn="1"/>
          </p:nvSpPr>
          <p:spPr bwMode="auto">
            <a:xfrm>
              <a:off x="3447849"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16" name="Freeform 16">
              <a:extLst>
                <a:ext uri="{FF2B5EF4-FFF2-40B4-BE49-F238E27FC236}">
                  <a16:creationId xmlns:a16="http://schemas.microsoft.com/office/drawing/2014/main" id="{CDB313B9-C607-49FC-BC0F-4BDDB157AFF6}"/>
                </a:ext>
              </a:extLst>
            </p:cNvPr>
            <p:cNvSpPr>
              <a:spLocks noEditPoints="1"/>
            </p:cNvSpPr>
            <p:nvPr userDrawn="1"/>
          </p:nvSpPr>
          <p:spPr bwMode="auto">
            <a:xfrm>
              <a:off x="3801755"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17" name="Freeform 16">
              <a:extLst>
                <a:ext uri="{FF2B5EF4-FFF2-40B4-BE49-F238E27FC236}">
                  <a16:creationId xmlns:a16="http://schemas.microsoft.com/office/drawing/2014/main" id="{23871273-FB35-489A-824B-B8913F9CC456}"/>
                </a:ext>
              </a:extLst>
            </p:cNvPr>
            <p:cNvSpPr>
              <a:spLocks noEditPoints="1"/>
            </p:cNvSpPr>
            <p:nvPr userDrawn="1"/>
          </p:nvSpPr>
          <p:spPr bwMode="auto">
            <a:xfrm>
              <a:off x="4155661"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18" name="Freeform 16">
              <a:extLst>
                <a:ext uri="{FF2B5EF4-FFF2-40B4-BE49-F238E27FC236}">
                  <a16:creationId xmlns:a16="http://schemas.microsoft.com/office/drawing/2014/main" id="{6C17C940-E405-42C7-95FF-4654386A8961}"/>
                </a:ext>
              </a:extLst>
            </p:cNvPr>
            <p:cNvSpPr>
              <a:spLocks noEditPoints="1"/>
            </p:cNvSpPr>
            <p:nvPr userDrawn="1"/>
          </p:nvSpPr>
          <p:spPr bwMode="auto">
            <a:xfrm>
              <a:off x="4509567"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19" name="Freeform 16">
              <a:extLst>
                <a:ext uri="{FF2B5EF4-FFF2-40B4-BE49-F238E27FC236}">
                  <a16:creationId xmlns:a16="http://schemas.microsoft.com/office/drawing/2014/main" id="{F26C33C6-2F43-40B4-BB2D-1DD906A22803}"/>
                </a:ext>
              </a:extLst>
            </p:cNvPr>
            <p:cNvSpPr>
              <a:spLocks noEditPoints="1"/>
            </p:cNvSpPr>
            <p:nvPr userDrawn="1"/>
          </p:nvSpPr>
          <p:spPr bwMode="auto">
            <a:xfrm>
              <a:off x="4863473"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0" name="Freeform 16">
              <a:extLst>
                <a:ext uri="{FF2B5EF4-FFF2-40B4-BE49-F238E27FC236}">
                  <a16:creationId xmlns:a16="http://schemas.microsoft.com/office/drawing/2014/main" id="{4AF169A6-6482-40AF-85D0-0743C46622D2}"/>
                </a:ext>
              </a:extLst>
            </p:cNvPr>
            <p:cNvSpPr>
              <a:spLocks noEditPoints="1"/>
            </p:cNvSpPr>
            <p:nvPr userDrawn="1"/>
          </p:nvSpPr>
          <p:spPr bwMode="auto">
            <a:xfrm>
              <a:off x="5217379"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1" name="Freeform 16">
              <a:extLst>
                <a:ext uri="{FF2B5EF4-FFF2-40B4-BE49-F238E27FC236}">
                  <a16:creationId xmlns:a16="http://schemas.microsoft.com/office/drawing/2014/main" id="{E0513C84-01AF-4A9C-9822-98303318D0FD}"/>
                </a:ext>
              </a:extLst>
            </p:cNvPr>
            <p:cNvSpPr>
              <a:spLocks noEditPoints="1"/>
            </p:cNvSpPr>
            <p:nvPr userDrawn="1"/>
          </p:nvSpPr>
          <p:spPr bwMode="auto">
            <a:xfrm>
              <a:off x="5571285"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2" name="Freeform 16">
              <a:extLst>
                <a:ext uri="{FF2B5EF4-FFF2-40B4-BE49-F238E27FC236}">
                  <a16:creationId xmlns:a16="http://schemas.microsoft.com/office/drawing/2014/main" id="{BC2CD672-1D59-47B2-8BA3-8F1F5D7E660C}"/>
                </a:ext>
              </a:extLst>
            </p:cNvPr>
            <p:cNvSpPr>
              <a:spLocks noEditPoints="1"/>
            </p:cNvSpPr>
            <p:nvPr userDrawn="1"/>
          </p:nvSpPr>
          <p:spPr bwMode="auto">
            <a:xfrm>
              <a:off x="5925191"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3" name="Freeform 16">
              <a:extLst>
                <a:ext uri="{FF2B5EF4-FFF2-40B4-BE49-F238E27FC236}">
                  <a16:creationId xmlns:a16="http://schemas.microsoft.com/office/drawing/2014/main" id="{5CF49A84-7902-40A6-A48F-B657DB995EB9}"/>
                </a:ext>
              </a:extLst>
            </p:cNvPr>
            <p:cNvSpPr>
              <a:spLocks noEditPoints="1"/>
            </p:cNvSpPr>
            <p:nvPr userDrawn="1"/>
          </p:nvSpPr>
          <p:spPr bwMode="auto">
            <a:xfrm>
              <a:off x="6279097"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4" name="Freeform 16">
              <a:extLst>
                <a:ext uri="{FF2B5EF4-FFF2-40B4-BE49-F238E27FC236}">
                  <a16:creationId xmlns:a16="http://schemas.microsoft.com/office/drawing/2014/main" id="{0413E21A-6735-49F7-84A0-262341ED4348}"/>
                </a:ext>
              </a:extLst>
            </p:cNvPr>
            <p:cNvSpPr>
              <a:spLocks noEditPoints="1"/>
            </p:cNvSpPr>
            <p:nvPr userDrawn="1"/>
          </p:nvSpPr>
          <p:spPr bwMode="auto">
            <a:xfrm>
              <a:off x="6633003"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5" name="Freeform 16">
              <a:extLst>
                <a:ext uri="{FF2B5EF4-FFF2-40B4-BE49-F238E27FC236}">
                  <a16:creationId xmlns:a16="http://schemas.microsoft.com/office/drawing/2014/main" id="{B3515FD2-D67D-4964-A1C7-366A2381E295}"/>
                </a:ext>
              </a:extLst>
            </p:cNvPr>
            <p:cNvSpPr>
              <a:spLocks noEditPoints="1"/>
            </p:cNvSpPr>
            <p:nvPr userDrawn="1"/>
          </p:nvSpPr>
          <p:spPr bwMode="auto">
            <a:xfrm>
              <a:off x="6986909"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6" name="Freeform 16">
              <a:extLst>
                <a:ext uri="{FF2B5EF4-FFF2-40B4-BE49-F238E27FC236}">
                  <a16:creationId xmlns:a16="http://schemas.microsoft.com/office/drawing/2014/main" id="{988F666F-A0C2-4684-BAAE-BF79FEBCB153}"/>
                </a:ext>
              </a:extLst>
            </p:cNvPr>
            <p:cNvSpPr>
              <a:spLocks noEditPoints="1"/>
            </p:cNvSpPr>
            <p:nvPr userDrawn="1"/>
          </p:nvSpPr>
          <p:spPr bwMode="auto">
            <a:xfrm>
              <a:off x="7340815"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7" name="Freeform 16">
              <a:extLst>
                <a:ext uri="{FF2B5EF4-FFF2-40B4-BE49-F238E27FC236}">
                  <a16:creationId xmlns:a16="http://schemas.microsoft.com/office/drawing/2014/main" id="{D64D2D99-CFE5-40EB-81E4-E29105359993}"/>
                </a:ext>
              </a:extLst>
            </p:cNvPr>
            <p:cNvSpPr>
              <a:spLocks noEditPoints="1"/>
            </p:cNvSpPr>
            <p:nvPr userDrawn="1"/>
          </p:nvSpPr>
          <p:spPr bwMode="auto">
            <a:xfrm>
              <a:off x="7694721"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8" name="Freeform 16">
              <a:extLst>
                <a:ext uri="{FF2B5EF4-FFF2-40B4-BE49-F238E27FC236}">
                  <a16:creationId xmlns:a16="http://schemas.microsoft.com/office/drawing/2014/main" id="{6F1D8EC0-2F8B-4B55-829F-5D11897D2E63}"/>
                </a:ext>
              </a:extLst>
            </p:cNvPr>
            <p:cNvSpPr>
              <a:spLocks noEditPoints="1"/>
            </p:cNvSpPr>
            <p:nvPr userDrawn="1"/>
          </p:nvSpPr>
          <p:spPr bwMode="auto">
            <a:xfrm>
              <a:off x="8048627"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29" name="Freeform 16">
              <a:extLst>
                <a:ext uri="{FF2B5EF4-FFF2-40B4-BE49-F238E27FC236}">
                  <a16:creationId xmlns:a16="http://schemas.microsoft.com/office/drawing/2014/main" id="{7612A0CC-BF09-49BF-BA72-D8A716237830}"/>
                </a:ext>
              </a:extLst>
            </p:cNvPr>
            <p:cNvSpPr>
              <a:spLocks noEditPoints="1"/>
            </p:cNvSpPr>
            <p:nvPr userDrawn="1"/>
          </p:nvSpPr>
          <p:spPr bwMode="auto">
            <a:xfrm>
              <a:off x="8402533"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30" name="Freeform 16">
              <a:extLst>
                <a:ext uri="{FF2B5EF4-FFF2-40B4-BE49-F238E27FC236}">
                  <a16:creationId xmlns:a16="http://schemas.microsoft.com/office/drawing/2014/main" id="{5834C3D7-D7F3-46F0-95B2-22E7990457B3}"/>
                </a:ext>
              </a:extLst>
            </p:cNvPr>
            <p:cNvSpPr>
              <a:spLocks noEditPoints="1"/>
            </p:cNvSpPr>
            <p:nvPr userDrawn="1"/>
          </p:nvSpPr>
          <p:spPr bwMode="auto">
            <a:xfrm>
              <a:off x="8756439"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31" name="Freeform 16">
              <a:extLst>
                <a:ext uri="{FF2B5EF4-FFF2-40B4-BE49-F238E27FC236}">
                  <a16:creationId xmlns:a16="http://schemas.microsoft.com/office/drawing/2014/main" id="{FD9ABA39-4B6C-4C7A-BFF6-C9192C33F513}"/>
                </a:ext>
              </a:extLst>
            </p:cNvPr>
            <p:cNvSpPr>
              <a:spLocks noEditPoints="1"/>
            </p:cNvSpPr>
            <p:nvPr userDrawn="1"/>
          </p:nvSpPr>
          <p:spPr bwMode="auto">
            <a:xfrm>
              <a:off x="9110345"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32" name="Freeform 16">
              <a:extLst>
                <a:ext uri="{FF2B5EF4-FFF2-40B4-BE49-F238E27FC236}">
                  <a16:creationId xmlns:a16="http://schemas.microsoft.com/office/drawing/2014/main" id="{7A304270-705C-435B-A170-7613148DB7AE}"/>
                </a:ext>
              </a:extLst>
            </p:cNvPr>
            <p:cNvSpPr>
              <a:spLocks noEditPoints="1"/>
            </p:cNvSpPr>
            <p:nvPr userDrawn="1"/>
          </p:nvSpPr>
          <p:spPr bwMode="auto">
            <a:xfrm>
              <a:off x="9464251"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33" name="Freeform 16">
              <a:extLst>
                <a:ext uri="{FF2B5EF4-FFF2-40B4-BE49-F238E27FC236}">
                  <a16:creationId xmlns:a16="http://schemas.microsoft.com/office/drawing/2014/main" id="{78BD2E8E-0F2A-497D-A0F8-D0D05765BA64}"/>
                </a:ext>
              </a:extLst>
            </p:cNvPr>
            <p:cNvSpPr>
              <a:spLocks noEditPoints="1"/>
            </p:cNvSpPr>
            <p:nvPr userDrawn="1"/>
          </p:nvSpPr>
          <p:spPr bwMode="auto">
            <a:xfrm>
              <a:off x="9818157"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34" name="Freeform 16">
              <a:extLst>
                <a:ext uri="{FF2B5EF4-FFF2-40B4-BE49-F238E27FC236}">
                  <a16:creationId xmlns:a16="http://schemas.microsoft.com/office/drawing/2014/main" id="{F8691056-2A9C-4EAE-898B-E8C145A3A09E}"/>
                </a:ext>
              </a:extLst>
            </p:cNvPr>
            <p:cNvSpPr>
              <a:spLocks noEditPoints="1"/>
            </p:cNvSpPr>
            <p:nvPr userDrawn="1"/>
          </p:nvSpPr>
          <p:spPr bwMode="auto">
            <a:xfrm>
              <a:off x="10172063"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35" name="Freeform 16">
              <a:extLst>
                <a:ext uri="{FF2B5EF4-FFF2-40B4-BE49-F238E27FC236}">
                  <a16:creationId xmlns:a16="http://schemas.microsoft.com/office/drawing/2014/main" id="{7644BFA6-53D3-4200-97D5-A0826C91221C}"/>
                </a:ext>
              </a:extLst>
            </p:cNvPr>
            <p:cNvSpPr>
              <a:spLocks noEditPoints="1"/>
            </p:cNvSpPr>
            <p:nvPr userDrawn="1"/>
          </p:nvSpPr>
          <p:spPr bwMode="auto">
            <a:xfrm>
              <a:off x="10525969"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36" name="Freeform 16">
              <a:extLst>
                <a:ext uri="{FF2B5EF4-FFF2-40B4-BE49-F238E27FC236}">
                  <a16:creationId xmlns:a16="http://schemas.microsoft.com/office/drawing/2014/main" id="{31DD1366-4AF2-4675-8C09-B16FF18F4AFB}"/>
                </a:ext>
              </a:extLst>
            </p:cNvPr>
            <p:cNvSpPr>
              <a:spLocks noEditPoints="1"/>
            </p:cNvSpPr>
            <p:nvPr userDrawn="1"/>
          </p:nvSpPr>
          <p:spPr bwMode="auto">
            <a:xfrm>
              <a:off x="10879862"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37" name="Freeform 16">
              <a:extLst>
                <a:ext uri="{FF2B5EF4-FFF2-40B4-BE49-F238E27FC236}">
                  <a16:creationId xmlns:a16="http://schemas.microsoft.com/office/drawing/2014/main" id="{05FAFC32-B238-4EC6-9F94-250901C580A0}"/>
                </a:ext>
              </a:extLst>
            </p:cNvPr>
            <p:cNvSpPr>
              <a:spLocks noEditPoints="1"/>
            </p:cNvSpPr>
            <p:nvPr userDrawn="1"/>
          </p:nvSpPr>
          <p:spPr bwMode="auto">
            <a:xfrm>
              <a:off x="-91211" y="237095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38" name="Freeform 16">
              <a:extLst>
                <a:ext uri="{FF2B5EF4-FFF2-40B4-BE49-F238E27FC236}">
                  <a16:creationId xmlns:a16="http://schemas.microsoft.com/office/drawing/2014/main" id="{94EDFDD1-CC0F-4CE9-A5E1-6F34763C59D7}"/>
                </a:ext>
              </a:extLst>
            </p:cNvPr>
            <p:cNvSpPr>
              <a:spLocks noEditPoints="1"/>
            </p:cNvSpPr>
            <p:nvPr userDrawn="1"/>
          </p:nvSpPr>
          <p:spPr bwMode="auto">
            <a:xfrm>
              <a:off x="262695"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39" name="Freeform 16">
              <a:extLst>
                <a:ext uri="{FF2B5EF4-FFF2-40B4-BE49-F238E27FC236}">
                  <a16:creationId xmlns:a16="http://schemas.microsoft.com/office/drawing/2014/main" id="{89391791-3406-405C-A52A-325E0ACEF0EF}"/>
                </a:ext>
              </a:extLst>
            </p:cNvPr>
            <p:cNvSpPr>
              <a:spLocks noEditPoints="1"/>
            </p:cNvSpPr>
            <p:nvPr userDrawn="1"/>
          </p:nvSpPr>
          <p:spPr bwMode="auto">
            <a:xfrm>
              <a:off x="616601"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40" name="Freeform 16">
              <a:extLst>
                <a:ext uri="{FF2B5EF4-FFF2-40B4-BE49-F238E27FC236}">
                  <a16:creationId xmlns:a16="http://schemas.microsoft.com/office/drawing/2014/main" id="{C45408BD-5A4C-4B71-9A10-180FFAA3CF67}"/>
                </a:ext>
              </a:extLst>
            </p:cNvPr>
            <p:cNvSpPr>
              <a:spLocks noEditPoints="1"/>
            </p:cNvSpPr>
            <p:nvPr userDrawn="1"/>
          </p:nvSpPr>
          <p:spPr bwMode="auto">
            <a:xfrm>
              <a:off x="970507"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41" name="Freeform 16">
              <a:extLst>
                <a:ext uri="{FF2B5EF4-FFF2-40B4-BE49-F238E27FC236}">
                  <a16:creationId xmlns:a16="http://schemas.microsoft.com/office/drawing/2014/main" id="{262DA3C5-1F52-431A-AA77-2EBDF5CD4D0B}"/>
                </a:ext>
              </a:extLst>
            </p:cNvPr>
            <p:cNvSpPr>
              <a:spLocks noEditPoints="1"/>
            </p:cNvSpPr>
            <p:nvPr userDrawn="1"/>
          </p:nvSpPr>
          <p:spPr bwMode="auto">
            <a:xfrm>
              <a:off x="1324413"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42" name="Freeform 16">
              <a:extLst>
                <a:ext uri="{FF2B5EF4-FFF2-40B4-BE49-F238E27FC236}">
                  <a16:creationId xmlns:a16="http://schemas.microsoft.com/office/drawing/2014/main" id="{158567EE-7ECE-4308-AF7E-DEA507E8E4A9}"/>
                </a:ext>
              </a:extLst>
            </p:cNvPr>
            <p:cNvSpPr>
              <a:spLocks noEditPoints="1"/>
            </p:cNvSpPr>
            <p:nvPr userDrawn="1"/>
          </p:nvSpPr>
          <p:spPr bwMode="auto">
            <a:xfrm>
              <a:off x="1678319"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43" name="Freeform 16">
              <a:extLst>
                <a:ext uri="{FF2B5EF4-FFF2-40B4-BE49-F238E27FC236}">
                  <a16:creationId xmlns:a16="http://schemas.microsoft.com/office/drawing/2014/main" id="{D2894DDF-45DE-4178-BFC7-4F0B8D8EF9D5}"/>
                </a:ext>
              </a:extLst>
            </p:cNvPr>
            <p:cNvSpPr>
              <a:spLocks noEditPoints="1"/>
            </p:cNvSpPr>
            <p:nvPr userDrawn="1"/>
          </p:nvSpPr>
          <p:spPr bwMode="auto">
            <a:xfrm>
              <a:off x="2032225"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44" name="Freeform 16">
              <a:extLst>
                <a:ext uri="{FF2B5EF4-FFF2-40B4-BE49-F238E27FC236}">
                  <a16:creationId xmlns:a16="http://schemas.microsoft.com/office/drawing/2014/main" id="{36B1E453-1287-45A9-9339-730E3914F14B}"/>
                </a:ext>
              </a:extLst>
            </p:cNvPr>
            <p:cNvSpPr>
              <a:spLocks noEditPoints="1"/>
            </p:cNvSpPr>
            <p:nvPr userDrawn="1"/>
          </p:nvSpPr>
          <p:spPr bwMode="auto">
            <a:xfrm>
              <a:off x="2386131"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45" name="Freeform 16">
              <a:extLst>
                <a:ext uri="{FF2B5EF4-FFF2-40B4-BE49-F238E27FC236}">
                  <a16:creationId xmlns:a16="http://schemas.microsoft.com/office/drawing/2014/main" id="{4D1CFF21-2793-4E1D-A631-989F34A2CB26}"/>
                </a:ext>
              </a:extLst>
            </p:cNvPr>
            <p:cNvSpPr>
              <a:spLocks noEditPoints="1"/>
            </p:cNvSpPr>
            <p:nvPr userDrawn="1"/>
          </p:nvSpPr>
          <p:spPr bwMode="auto">
            <a:xfrm>
              <a:off x="2740037"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46" name="Freeform 16">
              <a:extLst>
                <a:ext uri="{FF2B5EF4-FFF2-40B4-BE49-F238E27FC236}">
                  <a16:creationId xmlns:a16="http://schemas.microsoft.com/office/drawing/2014/main" id="{FFFFE495-6317-4046-8780-509B3F7DE408}"/>
                </a:ext>
              </a:extLst>
            </p:cNvPr>
            <p:cNvSpPr>
              <a:spLocks noEditPoints="1"/>
            </p:cNvSpPr>
            <p:nvPr userDrawn="1"/>
          </p:nvSpPr>
          <p:spPr bwMode="auto">
            <a:xfrm>
              <a:off x="3093943"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47" name="Freeform 16">
              <a:extLst>
                <a:ext uri="{FF2B5EF4-FFF2-40B4-BE49-F238E27FC236}">
                  <a16:creationId xmlns:a16="http://schemas.microsoft.com/office/drawing/2014/main" id="{07F2B335-6843-4188-BE58-F99705AE7348}"/>
                </a:ext>
              </a:extLst>
            </p:cNvPr>
            <p:cNvSpPr>
              <a:spLocks noEditPoints="1"/>
            </p:cNvSpPr>
            <p:nvPr userDrawn="1"/>
          </p:nvSpPr>
          <p:spPr bwMode="auto">
            <a:xfrm>
              <a:off x="3447849"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48" name="Freeform 16">
              <a:extLst>
                <a:ext uri="{FF2B5EF4-FFF2-40B4-BE49-F238E27FC236}">
                  <a16:creationId xmlns:a16="http://schemas.microsoft.com/office/drawing/2014/main" id="{6A1AA564-0530-4B23-B215-595CC54E23C4}"/>
                </a:ext>
              </a:extLst>
            </p:cNvPr>
            <p:cNvSpPr>
              <a:spLocks noEditPoints="1"/>
            </p:cNvSpPr>
            <p:nvPr userDrawn="1"/>
          </p:nvSpPr>
          <p:spPr bwMode="auto">
            <a:xfrm>
              <a:off x="3801755"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49" name="Freeform 16">
              <a:extLst>
                <a:ext uri="{FF2B5EF4-FFF2-40B4-BE49-F238E27FC236}">
                  <a16:creationId xmlns:a16="http://schemas.microsoft.com/office/drawing/2014/main" id="{4876FBCA-0D51-4B33-9375-D3F71918F7FC}"/>
                </a:ext>
              </a:extLst>
            </p:cNvPr>
            <p:cNvSpPr>
              <a:spLocks noEditPoints="1"/>
            </p:cNvSpPr>
            <p:nvPr userDrawn="1"/>
          </p:nvSpPr>
          <p:spPr bwMode="auto">
            <a:xfrm>
              <a:off x="4155661"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50" name="Freeform 16">
              <a:extLst>
                <a:ext uri="{FF2B5EF4-FFF2-40B4-BE49-F238E27FC236}">
                  <a16:creationId xmlns:a16="http://schemas.microsoft.com/office/drawing/2014/main" id="{B025D520-F3BC-4D3B-BF86-05B537F2482B}"/>
                </a:ext>
              </a:extLst>
            </p:cNvPr>
            <p:cNvSpPr>
              <a:spLocks noEditPoints="1"/>
            </p:cNvSpPr>
            <p:nvPr userDrawn="1"/>
          </p:nvSpPr>
          <p:spPr bwMode="auto">
            <a:xfrm>
              <a:off x="4509567"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51" name="Freeform 16">
              <a:extLst>
                <a:ext uri="{FF2B5EF4-FFF2-40B4-BE49-F238E27FC236}">
                  <a16:creationId xmlns:a16="http://schemas.microsoft.com/office/drawing/2014/main" id="{24765AAF-1343-40B6-9F77-11BC4F9E47DC}"/>
                </a:ext>
              </a:extLst>
            </p:cNvPr>
            <p:cNvSpPr>
              <a:spLocks noEditPoints="1"/>
            </p:cNvSpPr>
            <p:nvPr userDrawn="1"/>
          </p:nvSpPr>
          <p:spPr bwMode="auto">
            <a:xfrm>
              <a:off x="4863473"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52" name="Freeform 16">
              <a:extLst>
                <a:ext uri="{FF2B5EF4-FFF2-40B4-BE49-F238E27FC236}">
                  <a16:creationId xmlns:a16="http://schemas.microsoft.com/office/drawing/2014/main" id="{CAE5A3F7-0924-495D-8844-A0BFFEA3F5A6}"/>
                </a:ext>
              </a:extLst>
            </p:cNvPr>
            <p:cNvSpPr>
              <a:spLocks noEditPoints="1"/>
            </p:cNvSpPr>
            <p:nvPr userDrawn="1"/>
          </p:nvSpPr>
          <p:spPr bwMode="auto">
            <a:xfrm>
              <a:off x="5217379"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53" name="Freeform 16">
              <a:extLst>
                <a:ext uri="{FF2B5EF4-FFF2-40B4-BE49-F238E27FC236}">
                  <a16:creationId xmlns:a16="http://schemas.microsoft.com/office/drawing/2014/main" id="{CFDA1116-035D-4E54-AFBB-4D27A956C253}"/>
                </a:ext>
              </a:extLst>
            </p:cNvPr>
            <p:cNvSpPr>
              <a:spLocks noEditPoints="1"/>
            </p:cNvSpPr>
            <p:nvPr userDrawn="1"/>
          </p:nvSpPr>
          <p:spPr bwMode="auto">
            <a:xfrm>
              <a:off x="5571285"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54" name="Freeform 16">
              <a:extLst>
                <a:ext uri="{FF2B5EF4-FFF2-40B4-BE49-F238E27FC236}">
                  <a16:creationId xmlns:a16="http://schemas.microsoft.com/office/drawing/2014/main" id="{5F363A19-6283-48F8-85FA-6B7CCCB51846}"/>
                </a:ext>
              </a:extLst>
            </p:cNvPr>
            <p:cNvSpPr>
              <a:spLocks noEditPoints="1"/>
            </p:cNvSpPr>
            <p:nvPr userDrawn="1"/>
          </p:nvSpPr>
          <p:spPr bwMode="auto">
            <a:xfrm>
              <a:off x="5925191"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55" name="Freeform 16">
              <a:extLst>
                <a:ext uri="{FF2B5EF4-FFF2-40B4-BE49-F238E27FC236}">
                  <a16:creationId xmlns:a16="http://schemas.microsoft.com/office/drawing/2014/main" id="{2A698C8C-4D32-4D3F-9F80-BEC6A13B8458}"/>
                </a:ext>
              </a:extLst>
            </p:cNvPr>
            <p:cNvSpPr>
              <a:spLocks noEditPoints="1"/>
            </p:cNvSpPr>
            <p:nvPr userDrawn="1"/>
          </p:nvSpPr>
          <p:spPr bwMode="auto">
            <a:xfrm>
              <a:off x="6279097"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56" name="Freeform 16">
              <a:extLst>
                <a:ext uri="{FF2B5EF4-FFF2-40B4-BE49-F238E27FC236}">
                  <a16:creationId xmlns:a16="http://schemas.microsoft.com/office/drawing/2014/main" id="{4570646F-A2EF-470F-BE69-65F48D8F63F9}"/>
                </a:ext>
              </a:extLst>
            </p:cNvPr>
            <p:cNvSpPr>
              <a:spLocks noEditPoints="1"/>
            </p:cNvSpPr>
            <p:nvPr userDrawn="1"/>
          </p:nvSpPr>
          <p:spPr bwMode="auto">
            <a:xfrm>
              <a:off x="6633003"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57" name="Freeform 16">
              <a:extLst>
                <a:ext uri="{FF2B5EF4-FFF2-40B4-BE49-F238E27FC236}">
                  <a16:creationId xmlns:a16="http://schemas.microsoft.com/office/drawing/2014/main" id="{6076E36D-73D2-4127-BE4A-21CD4864C9DA}"/>
                </a:ext>
              </a:extLst>
            </p:cNvPr>
            <p:cNvSpPr>
              <a:spLocks noEditPoints="1"/>
            </p:cNvSpPr>
            <p:nvPr userDrawn="1"/>
          </p:nvSpPr>
          <p:spPr bwMode="auto">
            <a:xfrm>
              <a:off x="6986909"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58" name="Freeform 16">
              <a:extLst>
                <a:ext uri="{FF2B5EF4-FFF2-40B4-BE49-F238E27FC236}">
                  <a16:creationId xmlns:a16="http://schemas.microsoft.com/office/drawing/2014/main" id="{7C8BE7DC-9C93-4AE4-849A-1438EF43DADA}"/>
                </a:ext>
              </a:extLst>
            </p:cNvPr>
            <p:cNvSpPr>
              <a:spLocks noEditPoints="1"/>
            </p:cNvSpPr>
            <p:nvPr userDrawn="1"/>
          </p:nvSpPr>
          <p:spPr bwMode="auto">
            <a:xfrm>
              <a:off x="7340815"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59" name="Freeform 16">
              <a:extLst>
                <a:ext uri="{FF2B5EF4-FFF2-40B4-BE49-F238E27FC236}">
                  <a16:creationId xmlns:a16="http://schemas.microsoft.com/office/drawing/2014/main" id="{7A7E7F5E-396F-402D-87C2-4ECEE23A833E}"/>
                </a:ext>
              </a:extLst>
            </p:cNvPr>
            <p:cNvSpPr>
              <a:spLocks noEditPoints="1"/>
            </p:cNvSpPr>
            <p:nvPr userDrawn="1"/>
          </p:nvSpPr>
          <p:spPr bwMode="auto">
            <a:xfrm>
              <a:off x="7694721"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0" name="Freeform 16">
              <a:extLst>
                <a:ext uri="{FF2B5EF4-FFF2-40B4-BE49-F238E27FC236}">
                  <a16:creationId xmlns:a16="http://schemas.microsoft.com/office/drawing/2014/main" id="{97EC6D43-68CC-4F32-BFB8-1B15CFBD5927}"/>
                </a:ext>
              </a:extLst>
            </p:cNvPr>
            <p:cNvSpPr>
              <a:spLocks noEditPoints="1"/>
            </p:cNvSpPr>
            <p:nvPr userDrawn="1"/>
          </p:nvSpPr>
          <p:spPr bwMode="auto">
            <a:xfrm>
              <a:off x="8048627"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1" name="Freeform 16">
              <a:extLst>
                <a:ext uri="{FF2B5EF4-FFF2-40B4-BE49-F238E27FC236}">
                  <a16:creationId xmlns:a16="http://schemas.microsoft.com/office/drawing/2014/main" id="{AA1D0C14-2069-4DE9-A088-6C76A61F20B1}"/>
                </a:ext>
              </a:extLst>
            </p:cNvPr>
            <p:cNvSpPr>
              <a:spLocks noEditPoints="1"/>
            </p:cNvSpPr>
            <p:nvPr userDrawn="1"/>
          </p:nvSpPr>
          <p:spPr bwMode="auto">
            <a:xfrm>
              <a:off x="8402533"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2" name="Freeform 16">
              <a:extLst>
                <a:ext uri="{FF2B5EF4-FFF2-40B4-BE49-F238E27FC236}">
                  <a16:creationId xmlns:a16="http://schemas.microsoft.com/office/drawing/2014/main" id="{72C3829D-1796-4F37-B8F1-5C9A26E28C99}"/>
                </a:ext>
              </a:extLst>
            </p:cNvPr>
            <p:cNvSpPr>
              <a:spLocks noEditPoints="1"/>
            </p:cNvSpPr>
            <p:nvPr userDrawn="1"/>
          </p:nvSpPr>
          <p:spPr bwMode="auto">
            <a:xfrm>
              <a:off x="8756439"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3" name="Freeform 16">
              <a:extLst>
                <a:ext uri="{FF2B5EF4-FFF2-40B4-BE49-F238E27FC236}">
                  <a16:creationId xmlns:a16="http://schemas.microsoft.com/office/drawing/2014/main" id="{F74CEB28-F72C-46BF-955A-1DFBE9110A11}"/>
                </a:ext>
              </a:extLst>
            </p:cNvPr>
            <p:cNvSpPr>
              <a:spLocks noEditPoints="1"/>
            </p:cNvSpPr>
            <p:nvPr userDrawn="1"/>
          </p:nvSpPr>
          <p:spPr bwMode="auto">
            <a:xfrm>
              <a:off x="9110345"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4" name="Freeform 16">
              <a:extLst>
                <a:ext uri="{FF2B5EF4-FFF2-40B4-BE49-F238E27FC236}">
                  <a16:creationId xmlns:a16="http://schemas.microsoft.com/office/drawing/2014/main" id="{7052B90E-88FE-46F1-B64B-F574689D491B}"/>
                </a:ext>
              </a:extLst>
            </p:cNvPr>
            <p:cNvSpPr>
              <a:spLocks noEditPoints="1"/>
            </p:cNvSpPr>
            <p:nvPr userDrawn="1"/>
          </p:nvSpPr>
          <p:spPr bwMode="auto">
            <a:xfrm>
              <a:off x="9464251"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5" name="Freeform 16">
              <a:extLst>
                <a:ext uri="{FF2B5EF4-FFF2-40B4-BE49-F238E27FC236}">
                  <a16:creationId xmlns:a16="http://schemas.microsoft.com/office/drawing/2014/main" id="{F8F128E0-3AD1-4260-A7E5-19E8751009D9}"/>
                </a:ext>
              </a:extLst>
            </p:cNvPr>
            <p:cNvSpPr>
              <a:spLocks noEditPoints="1"/>
            </p:cNvSpPr>
            <p:nvPr userDrawn="1"/>
          </p:nvSpPr>
          <p:spPr bwMode="auto">
            <a:xfrm>
              <a:off x="9818157"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6" name="Freeform 16">
              <a:extLst>
                <a:ext uri="{FF2B5EF4-FFF2-40B4-BE49-F238E27FC236}">
                  <a16:creationId xmlns:a16="http://schemas.microsoft.com/office/drawing/2014/main" id="{969B39FA-8605-4E46-98D4-7C699D24F4C4}"/>
                </a:ext>
              </a:extLst>
            </p:cNvPr>
            <p:cNvSpPr>
              <a:spLocks noEditPoints="1"/>
            </p:cNvSpPr>
            <p:nvPr userDrawn="1"/>
          </p:nvSpPr>
          <p:spPr bwMode="auto">
            <a:xfrm>
              <a:off x="10172063"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7" name="Freeform 16">
              <a:extLst>
                <a:ext uri="{FF2B5EF4-FFF2-40B4-BE49-F238E27FC236}">
                  <a16:creationId xmlns:a16="http://schemas.microsoft.com/office/drawing/2014/main" id="{DD141AA4-FDDD-4DF1-A51F-34017775CB16}"/>
                </a:ext>
              </a:extLst>
            </p:cNvPr>
            <p:cNvSpPr>
              <a:spLocks noEditPoints="1"/>
            </p:cNvSpPr>
            <p:nvPr userDrawn="1"/>
          </p:nvSpPr>
          <p:spPr bwMode="auto">
            <a:xfrm>
              <a:off x="10525969"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8" name="Freeform 16">
              <a:extLst>
                <a:ext uri="{FF2B5EF4-FFF2-40B4-BE49-F238E27FC236}">
                  <a16:creationId xmlns:a16="http://schemas.microsoft.com/office/drawing/2014/main" id="{855CBA53-E52B-4687-96C6-EBA404B23D4F}"/>
                </a:ext>
              </a:extLst>
            </p:cNvPr>
            <p:cNvSpPr>
              <a:spLocks noEditPoints="1"/>
            </p:cNvSpPr>
            <p:nvPr userDrawn="1"/>
          </p:nvSpPr>
          <p:spPr bwMode="auto">
            <a:xfrm>
              <a:off x="10879862"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69" name="Freeform 16">
              <a:extLst>
                <a:ext uri="{FF2B5EF4-FFF2-40B4-BE49-F238E27FC236}">
                  <a16:creationId xmlns:a16="http://schemas.microsoft.com/office/drawing/2014/main" id="{BA45AD96-F5AF-4075-86DE-27366EF2792C}"/>
                </a:ext>
              </a:extLst>
            </p:cNvPr>
            <p:cNvSpPr>
              <a:spLocks noEditPoints="1"/>
            </p:cNvSpPr>
            <p:nvPr userDrawn="1"/>
          </p:nvSpPr>
          <p:spPr bwMode="auto">
            <a:xfrm>
              <a:off x="-91211" y="317502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70" name="Freeform 16">
              <a:extLst>
                <a:ext uri="{FF2B5EF4-FFF2-40B4-BE49-F238E27FC236}">
                  <a16:creationId xmlns:a16="http://schemas.microsoft.com/office/drawing/2014/main" id="{BB34F054-D296-4BA7-A495-E174D9BE84D6}"/>
                </a:ext>
              </a:extLst>
            </p:cNvPr>
            <p:cNvSpPr>
              <a:spLocks noEditPoints="1"/>
            </p:cNvSpPr>
            <p:nvPr userDrawn="1"/>
          </p:nvSpPr>
          <p:spPr bwMode="auto">
            <a:xfrm>
              <a:off x="262695"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71" name="Freeform 16">
              <a:extLst>
                <a:ext uri="{FF2B5EF4-FFF2-40B4-BE49-F238E27FC236}">
                  <a16:creationId xmlns:a16="http://schemas.microsoft.com/office/drawing/2014/main" id="{F429DE27-C226-4AA5-9816-E6376A4E2A9C}"/>
                </a:ext>
              </a:extLst>
            </p:cNvPr>
            <p:cNvSpPr>
              <a:spLocks noEditPoints="1"/>
            </p:cNvSpPr>
            <p:nvPr userDrawn="1"/>
          </p:nvSpPr>
          <p:spPr bwMode="auto">
            <a:xfrm>
              <a:off x="616601"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72" name="Freeform 16">
              <a:extLst>
                <a:ext uri="{FF2B5EF4-FFF2-40B4-BE49-F238E27FC236}">
                  <a16:creationId xmlns:a16="http://schemas.microsoft.com/office/drawing/2014/main" id="{EE6506CD-9CC1-4BC6-BC32-DFD6FB136AF1}"/>
                </a:ext>
              </a:extLst>
            </p:cNvPr>
            <p:cNvSpPr>
              <a:spLocks noEditPoints="1"/>
            </p:cNvSpPr>
            <p:nvPr userDrawn="1"/>
          </p:nvSpPr>
          <p:spPr bwMode="auto">
            <a:xfrm>
              <a:off x="970507"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73" name="Freeform 16">
              <a:extLst>
                <a:ext uri="{FF2B5EF4-FFF2-40B4-BE49-F238E27FC236}">
                  <a16:creationId xmlns:a16="http://schemas.microsoft.com/office/drawing/2014/main" id="{B3A7E91D-34EB-4744-A1A0-13EC637748C3}"/>
                </a:ext>
              </a:extLst>
            </p:cNvPr>
            <p:cNvSpPr>
              <a:spLocks noEditPoints="1"/>
            </p:cNvSpPr>
            <p:nvPr userDrawn="1"/>
          </p:nvSpPr>
          <p:spPr bwMode="auto">
            <a:xfrm>
              <a:off x="1324413"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74" name="Freeform 16">
              <a:extLst>
                <a:ext uri="{FF2B5EF4-FFF2-40B4-BE49-F238E27FC236}">
                  <a16:creationId xmlns:a16="http://schemas.microsoft.com/office/drawing/2014/main" id="{65A23728-E731-4707-AC6B-35FB937AE7A4}"/>
                </a:ext>
              </a:extLst>
            </p:cNvPr>
            <p:cNvSpPr>
              <a:spLocks noEditPoints="1"/>
            </p:cNvSpPr>
            <p:nvPr userDrawn="1"/>
          </p:nvSpPr>
          <p:spPr bwMode="auto">
            <a:xfrm>
              <a:off x="1678319"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75" name="Freeform 16">
              <a:extLst>
                <a:ext uri="{FF2B5EF4-FFF2-40B4-BE49-F238E27FC236}">
                  <a16:creationId xmlns:a16="http://schemas.microsoft.com/office/drawing/2014/main" id="{D8983A2E-8721-4A78-B55C-FD0940B28E97}"/>
                </a:ext>
              </a:extLst>
            </p:cNvPr>
            <p:cNvSpPr>
              <a:spLocks noEditPoints="1"/>
            </p:cNvSpPr>
            <p:nvPr userDrawn="1"/>
          </p:nvSpPr>
          <p:spPr bwMode="auto">
            <a:xfrm>
              <a:off x="2032225"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76" name="Freeform 16">
              <a:extLst>
                <a:ext uri="{FF2B5EF4-FFF2-40B4-BE49-F238E27FC236}">
                  <a16:creationId xmlns:a16="http://schemas.microsoft.com/office/drawing/2014/main" id="{FD4BBBB1-537D-4BF3-9BCC-DB166F1B91EF}"/>
                </a:ext>
              </a:extLst>
            </p:cNvPr>
            <p:cNvSpPr>
              <a:spLocks noEditPoints="1"/>
            </p:cNvSpPr>
            <p:nvPr userDrawn="1"/>
          </p:nvSpPr>
          <p:spPr bwMode="auto">
            <a:xfrm>
              <a:off x="2386131"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77" name="Freeform 16">
              <a:extLst>
                <a:ext uri="{FF2B5EF4-FFF2-40B4-BE49-F238E27FC236}">
                  <a16:creationId xmlns:a16="http://schemas.microsoft.com/office/drawing/2014/main" id="{AB55ADFF-1418-463B-9F69-0448C6BC5598}"/>
                </a:ext>
              </a:extLst>
            </p:cNvPr>
            <p:cNvSpPr>
              <a:spLocks noEditPoints="1"/>
            </p:cNvSpPr>
            <p:nvPr userDrawn="1"/>
          </p:nvSpPr>
          <p:spPr bwMode="auto">
            <a:xfrm>
              <a:off x="2740037"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78" name="Freeform 16">
              <a:extLst>
                <a:ext uri="{FF2B5EF4-FFF2-40B4-BE49-F238E27FC236}">
                  <a16:creationId xmlns:a16="http://schemas.microsoft.com/office/drawing/2014/main" id="{7DB31205-26C8-4B40-84B2-A21E042869C4}"/>
                </a:ext>
              </a:extLst>
            </p:cNvPr>
            <p:cNvSpPr>
              <a:spLocks noEditPoints="1"/>
            </p:cNvSpPr>
            <p:nvPr userDrawn="1"/>
          </p:nvSpPr>
          <p:spPr bwMode="auto">
            <a:xfrm>
              <a:off x="3093943"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79" name="Freeform 16">
              <a:extLst>
                <a:ext uri="{FF2B5EF4-FFF2-40B4-BE49-F238E27FC236}">
                  <a16:creationId xmlns:a16="http://schemas.microsoft.com/office/drawing/2014/main" id="{A55615A4-EA9A-41B6-9F9B-5608693927A9}"/>
                </a:ext>
              </a:extLst>
            </p:cNvPr>
            <p:cNvSpPr>
              <a:spLocks noEditPoints="1"/>
            </p:cNvSpPr>
            <p:nvPr userDrawn="1"/>
          </p:nvSpPr>
          <p:spPr bwMode="auto">
            <a:xfrm>
              <a:off x="3447849"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80" name="Freeform 16">
              <a:extLst>
                <a:ext uri="{FF2B5EF4-FFF2-40B4-BE49-F238E27FC236}">
                  <a16:creationId xmlns:a16="http://schemas.microsoft.com/office/drawing/2014/main" id="{A66AFF9B-47A8-431E-A764-E6AFD677715E}"/>
                </a:ext>
              </a:extLst>
            </p:cNvPr>
            <p:cNvSpPr>
              <a:spLocks noEditPoints="1"/>
            </p:cNvSpPr>
            <p:nvPr userDrawn="1"/>
          </p:nvSpPr>
          <p:spPr bwMode="auto">
            <a:xfrm>
              <a:off x="3801755"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81" name="Freeform 16">
              <a:extLst>
                <a:ext uri="{FF2B5EF4-FFF2-40B4-BE49-F238E27FC236}">
                  <a16:creationId xmlns:a16="http://schemas.microsoft.com/office/drawing/2014/main" id="{BB50F388-4C4F-4B03-AD18-01111D1C59A1}"/>
                </a:ext>
              </a:extLst>
            </p:cNvPr>
            <p:cNvSpPr>
              <a:spLocks noEditPoints="1"/>
            </p:cNvSpPr>
            <p:nvPr userDrawn="1"/>
          </p:nvSpPr>
          <p:spPr bwMode="auto">
            <a:xfrm>
              <a:off x="4155661"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82" name="Freeform 16">
              <a:extLst>
                <a:ext uri="{FF2B5EF4-FFF2-40B4-BE49-F238E27FC236}">
                  <a16:creationId xmlns:a16="http://schemas.microsoft.com/office/drawing/2014/main" id="{CF3FB584-0B0E-423F-925C-1180324EBD34}"/>
                </a:ext>
              </a:extLst>
            </p:cNvPr>
            <p:cNvSpPr>
              <a:spLocks noEditPoints="1"/>
            </p:cNvSpPr>
            <p:nvPr userDrawn="1"/>
          </p:nvSpPr>
          <p:spPr bwMode="auto">
            <a:xfrm>
              <a:off x="4509567"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83" name="Freeform 16">
              <a:extLst>
                <a:ext uri="{FF2B5EF4-FFF2-40B4-BE49-F238E27FC236}">
                  <a16:creationId xmlns:a16="http://schemas.microsoft.com/office/drawing/2014/main" id="{ED4EC88C-3F33-4DC1-85B0-07C4415BBD45}"/>
                </a:ext>
              </a:extLst>
            </p:cNvPr>
            <p:cNvSpPr>
              <a:spLocks noEditPoints="1"/>
            </p:cNvSpPr>
            <p:nvPr userDrawn="1"/>
          </p:nvSpPr>
          <p:spPr bwMode="auto">
            <a:xfrm>
              <a:off x="4863473"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84" name="Freeform 16">
              <a:extLst>
                <a:ext uri="{FF2B5EF4-FFF2-40B4-BE49-F238E27FC236}">
                  <a16:creationId xmlns:a16="http://schemas.microsoft.com/office/drawing/2014/main" id="{1C4B329A-FB4F-44FB-B230-B1047E59B394}"/>
                </a:ext>
              </a:extLst>
            </p:cNvPr>
            <p:cNvSpPr>
              <a:spLocks noEditPoints="1"/>
            </p:cNvSpPr>
            <p:nvPr userDrawn="1"/>
          </p:nvSpPr>
          <p:spPr bwMode="auto">
            <a:xfrm>
              <a:off x="5217379"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85" name="Freeform 16">
              <a:extLst>
                <a:ext uri="{FF2B5EF4-FFF2-40B4-BE49-F238E27FC236}">
                  <a16:creationId xmlns:a16="http://schemas.microsoft.com/office/drawing/2014/main" id="{BE396084-F429-410A-AF78-35CDD96AF6BE}"/>
                </a:ext>
              </a:extLst>
            </p:cNvPr>
            <p:cNvSpPr>
              <a:spLocks noEditPoints="1"/>
            </p:cNvSpPr>
            <p:nvPr userDrawn="1"/>
          </p:nvSpPr>
          <p:spPr bwMode="auto">
            <a:xfrm>
              <a:off x="5571285"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86" name="Freeform 16">
              <a:extLst>
                <a:ext uri="{FF2B5EF4-FFF2-40B4-BE49-F238E27FC236}">
                  <a16:creationId xmlns:a16="http://schemas.microsoft.com/office/drawing/2014/main" id="{6F0A9973-4361-4CB5-876A-37B001931E15}"/>
                </a:ext>
              </a:extLst>
            </p:cNvPr>
            <p:cNvSpPr>
              <a:spLocks noEditPoints="1"/>
            </p:cNvSpPr>
            <p:nvPr userDrawn="1"/>
          </p:nvSpPr>
          <p:spPr bwMode="auto">
            <a:xfrm>
              <a:off x="5925191"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87" name="Freeform 16">
              <a:extLst>
                <a:ext uri="{FF2B5EF4-FFF2-40B4-BE49-F238E27FC236}">
                  <a16:creationId xmlns:a16="http://schemas.microsoft.com/office/drawing/2014/main" id="{1F716BE4-ED9D-4AFC-8882-00791784384A}"/>
                </a:ext>
              </a:extLst>
            </p:cNvPr>
            <p:cNvSpPr>
              <a:spLocks noEditPoints="1"/>
            </p:cNvSpPr>
            <p:nvPr userDrawn="1"/>
          </p:nvSpPr>
          <p:spPr bwMode="auto">
            <a:xfrm>
              <a:off x="6279097"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88" name="Freeform 16">
              <a:extLst>
                <a:ext uri="{FF2B5EF4-FFF2-40B4-BE49-F238E27FC236}">
                  <a16:creationId xmlns:a16="http://schemas.microsoft.com/office/drawing/2014/main" id="{A3188B9A-07AD-4D67-9017-92061B138A3F}"/>
                </a:ext>
              </a:extLst>
            </p:cNvPr>
            <p:cNvSpPr>
              <a:spLocks noEditPoints="1"/>
            </p:cNvSpPr>
            <p:nvPr userDrawn="1"/>
          </p:nvSpPr>
          <p:spPr bwMode="auto">
            <a:xfrm>
              <a:off x="6633003"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89" name="Freeform 16">
              <a:extLst>
                <a:ext uri="{FF2B5EF4-FFF2-40B4-BE49-F238E27FC236}">
                  <a16:creationId xmlns:a16="http://schemas.microsoft.com/office/drawing/2014/main" id="{DE8AD78A-ABB9-4B8E-A0F9-F7CCA2E2EF8F}"/>
                </a:ext>
              </a:extLst>
            </p:cNvPr>
            <p:cNvSpPr>
              <a:spLocks noEditPoints="1"/>
            </p:cNvSpPr>
            <p:nvPr userDrawn="1"/>
          </p:nvSpPr>
          <p:spPr bwMode="auto">
            <a:xfrm>
              <a:off x="6986909"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90" name="Freeform 16">
              <a:extLst>
                <a:ext uri="{FF2B5EF4-FFF2-40B4-BE49-F238E27FC236}">
                  <a16:creationId xmlns:a16="http://schemas.microsoft.com/office/drawing/2014/main" id="{02865DC5-04F0-4328-8C93-50994C40E460}"/>
                </a:ext>
              </a:extLst>
            </p:cNvPr>
            <p:cNvSpPr>
              <a:spLocks noEditPoints="1"/>
            </p:cNvSpPr>
            <p:nvPr userDrawn="1"/>
          </p:nvSpPr>
          <p:spPr bwMode="auto">
            <a:xfrm>
              <a:off x="7340815"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91" name="Freeform 16">
              <a:extLst>
                <a:ext uri="{FF2B5EF4-FFF2-40B4-BE49-F238E27FC236}">
                  <a16:creationId xmlns:a16="http://schemas.microsoft.com/office/drawing/2014/main" id="{541DB8F0-C031-42C1-A57D-729DA2CFF352}"/>
                </a:ext>
              </a:extLst>
            </p:cNvPr>
            <p:cNvSpPr>
              <a:spLocks noEditPoints="1"/>
            </p:cNvSpPr>
            <p:nvPr userDrawn="1"/>
          </p:nvSpPr>
          <p:spPr bwMode="auto">
            <a:xfrm>
              <a:off x="7694721"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92" name="Freeform 16">
              <a:extLst>
                <a:ext uri="{FF2B5EF4-FFF2-40B4-BE49-F238E27FC236}">
                  <a16:creationId xmlns:a16="http://schemas.microsoft.com/office/drawing/2014/main" id="{E74F6813-CEDF-4C90-9515-18F2D2808D82}"/>
                </a:ext>
              </a:extLst>
            </p:cNvPr>
            <p:cNvSpPr>
              <a:spLocks noEditPoints="1"/>
            </p:cNvSpPr>
            <p:nvPr userDrawn="1"/>
          </p:nvSpPr>
          <p:spPr bwMode="auto">
            <a:xfrm>
              <a:off x="8048627"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93" name="Freeform 16">
              <a:extLst>
                <a:ext uri="{FF2B5EF4-FFF2-40B4-BE49-F238E27FC236}">
                  <a16:creationId xmlns:a16="http://schemas.microsoft.com/office/drawing/2014/main" id="{178439D5-98F9-4547-AA18-8F0D15FA5033}"/>
                </a:ext>
              </a:extLst>
            </p:cNvPr>
            <p:cNvSpPr>
              <a:spLocks noEditPoints="1"/>
            </p:cNvSpPr>
            <p:nvPr userDrawn="1"/>
          </p:nvSpPr>
          <p:spPr bwMode="auto">
            <a:xfrm>
              <a:off x="8402533"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94" name="Freeform 16">
              <a:extLst>
                <a:ext uri="{FF2B5EF4-FFF2-40B4-BE49-F238E27FC236}">
                  <a16:creationId xmlns:a16="http://schemas.microsoft.com/office/drawing/2014/main" id="{FF65ACCA-B29A-4B23-99DF-9E8988FE7762}"/>
                </a:ext>
              </a:extLst>
            </p:cNvPr>
            <p:cNvSpPr>
              <a:spLocks noEditPoints="1"/>
            </p:cNvSpPr>
            <p:nvPr userDrawn="1"/>
          </p:nvSpPr>
          <p:spPr bwMode="auto">
            <a:xfrm>
              <a:off x="8756439"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95" name="Freeform 16">
              <a:extLst>
                <a:ext uri="{FF2B5EF4-FFF2-40B4-BE49-F238E27FC236}">
                  <a16:creationId xmlns:a16="http://schemas.microsoft.com/office/drawing/2014/main" id="{08202144-2699-405E-B70E-10ACB625045A}"/>
                </a:ext>
              </a:extLst>
            </p:cNvPr>
            <p:cNvSpPr>
              <a:spLocks noEditPoints="1"/>
            </p:cNvSpPr>
            <p:nvPr userDrawn="1"/>
          </p:nvSpPr>
          <p:spPr bwMode="auto">
            <a:xfrm>
              <a:off x="9110345"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96" name="Freeform 16">
              <a:extLst>
                <a:ext uri="{FF2B5EF4-FFF2-40B4-BE49-F238E27FC236}">
                  <a16:creationId xmlns:a16="http://schemas.microsoft.com/office/drawing/2014/main" id="{8F59B94B-2422-4834-BD86-CFE3D8A53F90}"/>
                </a:ext>
              </a:extLst>
            </p:cNvPr>
            <p:cNvSpPr>
              <a:spLocks noEditPoints="1"/>
            </p:cNvSpPr>
            <p:nvPr userDrawn="1"/>
          </p:nvSpPr>
          <p:spPr bwMode="auto">
            <a:xfrm>
              <a:off x="9464251"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97" name="Freeform 16">
              <a:extLst>
                <a:ext uri="{FF2B5EF4-FFF2-40B4-BE49-F238E27FC236}">
                  <a16:creationId xmlns:a16="http://schemas.microsoft.com/office/drawing/2014/main" id="{C5893D12-2CAA-4072-80FB-D3E997100566}"/>
                </a:ext>
              </a:extLst>
            </p:cNvPr>
            <p:cNvSpPr>
              <a:spLocks noEditPoints="1"/>
            </p:cNvSpPr>
            <p:nvPr userDrawn="1"/>
          </p:nvSpPr>
          <p:spPr bwMode="auto">
            <a:xfrm>
              <a:off x="9818157"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98" name="Freeform 16">
              <a:extLst>
                <a:ext uri="{FF2B5EF4-FFF2-40B4-BE49-F238E27FC236}">
                  <a16:creationId xmlns:a16="http://schemas.microsoft.com/office/drawing/2014/main" id="{C5D33650-F7DF-4640-8624-E4A406586BE1}"/>
                </a:ext>
              </a:extLst>
            </p:cNvPr>
            <p:cNvSpPr>
              <a:spLocks noEditPoints="1"/>
            </p:cNvSpPr>
            <p:nvPr userDrawn="1"/>
          </p:nvSpPr>
          <p:spPr bwMode="auto">
            <a:xfrm>
              <a:off x="10172063"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199" name="Freeform 16">
              <a:extLst>
                <a:ext uri="{FF2B5EF4-FFF2-40B4-BE49-F238E27FC236}">
                  <a16:creationId xmlns:a16="http://schemas.microsoft.com/office/drawing/2014/main" id="{D8E569D6-7F89-4731-A6B8-6AFEB4544E17}"/>
                </a:ext>
              </a:extLst>
            </p:cNvPr>
            <p:cNvSpPr>
              <a:spLocks noEditPoints="1"/>
            </p:cNvSpPr>
            <p:nvPr userDrawn="1"/>
          </p:nvSpPr>
          <p:spPr bwMode="auto">
            <a:xfrm>
              <a:off x="10525969"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00" name="Freeform 16">
              <a:extLst>
                <a:ext uri="{FF2B5EF4-FFF2-40B4-BE49-F238E27FC236}">
                  <a16:creationId xmlns:a16="http://schemas.microsoft.com/office/drawing/2014/main" id="{80CEE136-CAF7-4993-84B3-67A0917C53FB}"/>
                </a:ext>
              </a:extLst>
            </p:cNvPr>
            <p:cNvSpPr>
              <a:spLocks noEditPoints="1"/>
            </p:cNvSpPr>
            <p:nvPr userDrawn="1"/>
          </p:nvSpPr>
          <p:spPr bwMode="auto">
            <a:xfrm>
              <a:off x="10879862"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01" name="Freeform 16">
              <a:extLst>
                <a:ext uri="{FF2B5EF4-FFF2-40B4-BE49-F238E27FC236}">
                  <a16:creationId xmlns:a16="http://schemas.microsoft.com/office/drawing/2014/main" id="{FFDB2B08-42EF-46F1-9397-9A855C1A24CA}"/>
                </a:ext>
              </a:extLst>
            </p:cNvPr>
            <p:cNvSpPr>
              <a:spLocks noEditPoints="1"/>
            </p:cNvSpPr>
            <p:nvPr userDrawn="1"/>
          </p:nvSpPr>
          <p:spPr bwMode="auto">
            <a:xfrm>
              <a:off x="-91211" y="3979100"/>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6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02" name="Freeform 16">
              <a:extLst>
                <a:ext uri="{FF2B5EF4-FFF2-40B4-BE49-F238E27FC236}">
                  <a16:creationId xmlns:a16="http://schemas.microsoft.com/office/drawing/2014/main" id="{AB77A349-A09C-4B90-9A2C-EA856A8D86D5}"/>
                </a:ext>
              </a:extLst>
            </p:cNvPr>
            <p:cNvSpPr>
              <a:spLocks noEditPoints="1"/>
            </p:cNvSpPr>
            <p:nvPr userDrawn="1"/>
          </p:nvSpPr>
          <p:spPr bwMode="auto">
            <a:xfrm>
              <a:off x="262695"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03" name="Freeform 16">
              <a:extLst>
                <a:ext uri="{FF2B5EF4-FFF2-40B4-BE49-F238E27FC236}">
                  <a16:creationId xmlns:a16="http://schemas.microsoft.com/office/drawing/2014/main" id="{48608721-EE4A-426A-91C2-C463004F9706}"/>
                </a:ext>
              </a:extLst>
            </p:cNvPr>
            <p:cNvSpPr>
              <a:spLocks noEditPoints="1"/>
            </p:cNvSpPr>
            <p:nvPr userDrawn="1"/>
          </p:nvSpPr>
          <p:spPr bwMode="auto">
            <a:xfrm>
              <a:off x="616601"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04" name="Freeform 16">
              <a:extLst>
                <a:ext uri="{FF2B5EF4-FFF2-40B4-BE49-F238E27FC236}">
                  <a16:creationId xmlns:a16="http://schemas.microsoft.com/office/drawing/2014/main" id="{B927CE31-5623-45C2-9E5E-6EF014536534}"/>
                </a:ext>
              </a:extLst>
            </p:cNvPr>
            <p:cNvSpPr>
              <a:spLocks noEditPoints="1"/>
            </p:cNvSpPr>
            <p:nvPr userDrawn="1"/>
          </p:nvSpPr>
          <p:spPr bwMode="auto">
            <a:xfrm>
              <a:off x="970507"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05" name="Freeform 16">
              <a:extLst>
                <a:ext uri="{FF2B5EF4-FFF2-40B4-BE49-F238E27FC236}">
                  <a16:creationId xmlns:a16="http://schemas.microsoft.com/office/drawing/2014/main" id="{664A9588-E7C2-4376-869E-12661D073ADF}"/>
                </a:ext>
              </a:extLst>
            </p:cNvPr>
            <p:cNvSpPr>
              <a:spLocks noEditPoints="1"/>
            </p:cNvSpPr>
            <p:nvPr userDrawn="1"/>
          </p:nvSpPr>
          <p:spPr bwMode="auto">
            <a:xfrm>
              <a:off x="1324413"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06" name="Freeform 16">
              <a:extLst>
                <a:ext uri="{FF2B5EF4-FFF2-40B4-BE49-F238E27FC236}">
                  <a16:creationId xmlns:a16="http://schemas.microsoft.com/office/drawing/2014/main" id="{C07EBDA9-99B9-4FEA-8E61-CF7766C803D2}"/>
                </a:ext>
              </a:extLst>
            </p:cNvPr>
            <p:cNvSpPr>
              <a:spLocks noEditPoints="1"/>
            </p:cNvSpPr>
            <p:nvPr userDrawn="1"/>
          </p:nvSpPr>
          <p:spPr bwMode="auto">
            <a:xfrm>
              <a:off x="1678319"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07" name="Freeform 16">
              <a:extLst>
                <a:ext uri="{FF2B5EF4-FFF2-40B4-BE49-F238E27FC236}">
                  <a16:creationId xmlns:a16="http://schemas.microsoft.com/office/drawing/2014/main" id="{E44A3FF9-F9CA-4868-B495-9C7AAE9DDF96}"/>
                </a:ext>
              </a:extLst>
            </p:cNvPr>
            <p:cNvSpPr>
              <a:spLocks noEditPoints="1"/>
            </p:cNvSpPr>
            <p:nvPr userDrawn="1"/>
          </p:nvSpPr>
          <p:spPr bwMode="auto">
            <a:xfrm>
              <a:off x="2032225"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08" name="Freeform 16">
              <a:extLst>
                <a:ext uri="{FF2B5EF4-FFF2-40B4-BE49-F238E27FC236}">
                  <a16:creationId xmlns:a16="http://schemas.microsoft.com/office/drawing/2014/main" id="{CCF5D671-0529-4209-8A7C-1149C280118B}"/>
                </a:ext>
              </a:extLst>
            </p:cNvPr>
            <p:cNvSpPr>
              <a:spLocks noEditPoints="1"/>
            </p:cNvSpPr>
            <p:nvPr userDrawn="1"/>
          </p:nvSpPr>
          <p:spPr bwMode="auto">
            <a:xfrm>
              <a:off x="2386131"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09" name="Freeform 16">
              <a:extLst>
                <a:ext uri="{FF2B5EF4-FFF2-40B4-BE49-F238E27FC236}">
                  <a16:creationId xmlns:a16="http://schemas.microsoft.com/office/drawing/2014/main" id="{DCA290DC-6B1F-40EB-A9F0-F96F5851B398}"/>
                </a:ext>
              </a:extLst>
            </p:cNvPr>
            <p:cNvSpPr>
              <a:spLocks noEditPoints="1"/>
            </p:cNvSpPr>
            <p:nvPr userDrawn="1"/>
          </p:nvSpPr>
          <p:spPr bwMode="auto">
            <a:xfrm>
              <a:off x="2740037"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10" name="Freeform 16">
              <a:extLst>
                <a:ext uri="{FF2B5EF4-FFF2-40B4-BE49-F238E27FC236}">
                  <a16:creationId xmlns:a16="http://schemas.microsoft.com/office/drawing/2014/main" id="{36C813C9-8C14-4372-801A-DBB3E037EEFE}"/>
                </a:ext>
              </a:extLst>
            </p:cNvPr>
            <p:cNvSpPr>
              <a:spLocks noEditPoints="1"/>
            </p:cNvSpPr>
            <p:nvPr userDrawn="1"/>
          </p:nvSpPr>
          <p:spPr bwMode="auto">
            <a:xfrm>
              <a:off x="3093943"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11" name="Freeform 16">
              <a:extLst>
                <a:ext uri="{FF2B5EF4-FFF2-40B4-BE49-F238E27FC236}">
                  <a16:creationId xmlns:a16="http://schemas.microsoft.com/office/drawing/2014/main" id="{F253EC72-B338-4BBF-9042-C191E60067EF}"/>
                </a:ext>
              </a:extLst>
            </p:cNvPr>
            <p:cNvSpPr>
              <a:spLocks noEditPoints="1"/>
            </p:cNvSpPr>
            <p:nvPr userDrawn="1"/>
          </p:nvSpPr>
          <p:spPr bwMode="auto">
            <a:xfrm>
              <a:off x="3447849"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12" name="Freeform 16">
              <a:extLst>
                <a:ext uri="{FF2B5EF4-FFF2-40B4-BE49-F238E27FC236}">
                  <a16:creationId xmlns:a16="http://schemas.microsoft.com/office/drawing/2014/main" id="{7B28B5DF-2DA6-4E8F-817A-C1902DCD4552}"/>
                </a:ext>
              </a:extLst>
            </p:cNvPr>
            <p:cNvSpPr>
              <a:spLocks noEditPoints="1"/>
            </p:cNvSpPr>
            <p:nvPr userDrawn="1"/>
          </p:nvSpPr>
          <p:spPr bwMode="auto">
            <a:xfrm>
              <a:off x="3801755"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13" name="Freeform 16">
              <a:extLst>
                <a:ext uri="{FF2B5EF4-FFF2-40B4-BE49-F238E27FC236}">
                  <a16:creationId xmlns:a16="http://schemas.microsoft.com/office/drawing/2014/main" id="{09D7394F-F75D-4FED-8923-575F140FA2B8}"/>
                </a:ext>
              </a:extLst>
            </p:cNvPr>
            <p:cNvSpPr>
              <a:spLocks noEditPoints="1"/>
            </p:cNvSpPr>
            <p:nvPr userDrawn="1"/>
          </p:nvSpPr>
          <p:spPr bwMode="auto">
            <a:xfrm>
              <a:off x="4155661"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14" name="Freeform 16">
              <a:extLst>
                <a:ext uri="{FF2B5EF4-FFF2-40B4-BE49-F238E27FC236}">
                  <a16:creationId xmlns:a16="http://schemas.microsoft.com/office/drawing/2014/main" id="{F172134A-6C32-4752-97D8-E661E6A26310}"/>
                </a:ext>
              </a:extLst>
            </p:cNvPr>
            <p:cNvSpPr>
              <a:spLocks noEditPoints="1"/>
            </p:cNvSpPr>
            <p:nvPr userDrawn="1"/>
          </p:nvSpPr>
          <p:spPr bwMode="auto">
            <a:xfrm>
              <a:off x="4509567"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15" name="Freeform 16">
              <a:extLst>
                <a:ext uri="{FF2B5EF4-FFF2-40B4-BE49-F238E27FC236}">
                  <a16:creationId xmlns:a16="http://schemas.microsoft.com/office/drawing/2014/main" id="{6CAB8EBC-D1A2-4B27-9297-ADFA1B5C1AF7}"/>
                </a:ext>
              </a:extLst>
            </p:cNvPr>
            <p:cNvSpPr>
              <a:spLocks noEditPoints="1"/>
            </p:cNvSpPr>
            <p:nvPr userDrawn="1"/>
          </p:nvSpPr>
          <p:spPr bwMode="auto">
            <a:xfrm>
              <a:off x="4863473"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16" name="Freeform 16">
              <a:extLst>
                <a:ext uri="{FF2B5EF4-FFF2-40B4-BE49-F238E27FC236}">
                  <a16:creationId xmlns:a16="http://schemas.microsoft.com/office/drawing/2014/main" id="{6E5A44D5-4DED-4075-8C18-C4EE1E61AB39}"/>
                </a:ext>
              </a:extLst>
            </p:cNvPr>
            <p:cNvSpPr>
              <a:spLocks noEditPoints="1"/>
            </p:cNvSpPr>
            <p:nvPr userDrawn="1"/>
          </p:nvSpPr>
          <p:spPr bwMode="auto">
            <a:xfrm>
              <a:off x="5217379"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17" name="Freeform 16">
              <a:extLst>
                <a:ext uri="{FF2B5EF4-FFF2-40B4-BE49-F238E27FC236}">
                  <a16:creationId xmlns:a16="http://schemas.microsoft.com/office/drawing/2014/main" id="{47E67357-8F43-4716-AF36-C4D3FAD5776D}"/>
                </a:ext>
              </a:extLst>
            </p:cNvPr>
            <p:cNvSpPr>
              <a:spLocks noEditPoints="1"/>
            </p:cNvSpPr>
            <p:nvPr userDrawn="1"/>
          </p:nvSpPr>
          <p:spPr bwMode="auto">
            <a:xfrm>
              <a:off x="5571285"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18" name="Freeform 16">
              <a:extLst>
                <a:ext uri="{FF2B5EF4-FFF2-40B4-BE49-F238E27FC236}">
                  <a16:creationId xmlns:a16="http://schemas.microsoft.com/office/drawing/2014/main" id="{CDB9D3D1-A9FF-4CC6-B6AD-51D73FCAE1D4}"/>
                </a:ext>
              </a:extLst>
            </p:cNvPr>
            <p:cNvSpPr>
              <a:spLocks noEditPoints="1"/>
            </p:cNvSpPr>
            <p:nvPr userDrawn="1"/>
          </p:nvSpPr>
          <p:spPr bwMode="auto">
            <a:xfrm>
              <a:off x="5925191"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19" name="Freeform 16">
              <a:extLst>
                <a:ext uri="{FF2B5EF4-FFF2-40B4-BE49-F238E27FC236}">
                  <a16:creationId xmlns:a16="http://schemas.microsoft.com/office/drawing/2014/main" id="{B1C55A0F-DE6D-4BE9-B90E-685770171078}"/>
                </a:ext>
              </a:extLst>
            </p:cNvPr>
            <p:cNvSpPr>
              <a:spLocks noEditPoints="1"/>
            </p:cNvSpPr>
            <p:nvPr userDrawn="1"/>
          </p:nvSpPr>
          <p:spPr bwMode="auto">
            <a:xfrm>
              <a:off x="6279097"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20" name="Freeform 16">
              <a:extLst>
                <a:ext uri="{FF2B5EF4-FFF2-40B4-BE49-F238E27FC236}">
                  <a16:creationId xmlns:a16="http://schemas.microsoft.com/office/drawing/2014/main" id="{6627EE65-8BCE-41D8-BE30-34A95B942473}"/>
                </a:ext>
              </a:extLst>
            </p:cNvPr>
            <p:cNvSpPr>
              <a:spLocks noEditPoints="1"/>
            </p:cNvSpPr>
            <p:nvPr userDrawn="1"/>
          </p:nvSpPr>
          <p:spPr bwMode="auto">
            <a:xfrm>
              <a:off x="6633003"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21" name="Freeform 16">
              <a:extLst>
                <a:ext uri="{FF2B5EF4-FFF2-40B4-BE49-F238E27FC236}">
                  <a16:creationId xmlns:a16="http://schemas.microsoft.com/office/drawing/2014/main" id="{FA999AE1-300A-4580-A684-3752E1FB0EF1}"/>
                </a:ext>
              </a:extLst>
            </p:cNvPr>
            <p:cNvSpPr>
              <a:spLocks noEditPoints="1"/>
            </p:cNvSpPr>
            <p:nvPr userDrawn="1"/>
          </p:nvSpPr>
          <p:spPr bwMode="auto">
            <a:xfrm>
              <a:off x="6986909"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22" name="Freeform 16">
              <a:extLst>
                <a:ext uri="{FF2B5EF4-FFF2-40B4-BE49-F238E27FC236}">
                  <a16:creationId xmlns:a16="http://schemas.microsoft.com/office/drawing/2014/main" id="{9BB492A4-E274-4551-A97A-AD8A2538EB6E}"/>
                </a:ext>
              </a:extLst>
            </p:cNvPr>
            <p:cNvSpPr>
              <a:spLocks noEditPoints="1"/>
            </p:cNvSpPr>
            <p:nvPr userDrawn="1"/>
          </p:nvSpPr>
          <p:spPr bwMode="auto">
            <a:xfrm>
              <a:off x="7340815"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23" name="Freeform 16">
              <a:extLst>
                <a:ext uri="{FF2B5EF4-FFF2-40B4-BE49-F238E27FC236}">
                  <a16:creationId xmlns:a16="http://schemas.microsoft.com/office/drawing/2014/main" id="{CBF53111-DF01-47C3-8596-B57862E0C31E}"/>
                </a:ext>
              </a:extLst>
            </p:cNvPr>
            <p:cNvSpPr>
              <a:spLocks noEditPoints="1"/>
            </p:cNvSpPr>
            <p:nvPr userDrawn="1"/>
          </p:nvSpPr>
          <p:spPr bwMode="auto">
            <a:xfrm>
              <a:off x="7694721"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24" name="Freeform 16">
              <a:extLst>
                <a:ext uri="{FF2B5EF4-FFF2-40B4-BE49-F238E27FC236}">
                  <a16:creationId xmlns:a16="http://schemas.microsoft.com/office/drawing/2014/main" id="{C53F7DDB-439E-47C6-90BD-B22EA9B7CDF3}"/>
                </a:ext>
              </a:extLst>
            </p:cNvPr>
            <p:cNvSpPr>
              <a:spLocks noEditPoints="1"/>
            </p:cNvSpPr>
            <p:nvPr userDrawn="1"/>
          </p:nvSpPr>
          <p:spPr bwMode="auto">
            <a:xfrm>
              <a:off x="8048627"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25" name="Freeform 16">
              <a:extLst>
                <a:ext uri="{FF2B5EF4-FFF2-40B4-BE49-F238E27FC236}">
                  <a16:creationId xmlns:a16="http://schemas.microsoft.com/office/drawing/2014/main" id="{81E7F6E6-2542-47E1-AE43-9B182D375826}"/>
                </a:ext>
              </a:extLst>
            </p:cNvPr>
            <p:cNvSpPr>
              <a:spLocks noEditPoints="1"/>
            </p:cNvSpPr>
            <p:nvPr userDrawn="1"/>
          </p:nvSpPr>
          <p:spPr bwMode="auto">
            <a:xfrm>
              <a:off x="8402533"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26" name="Freeform 16">
              <a:extLst>
                <a:ext uri="{FF2B5EF4-FFF2-40B4-BE49-F238E27FC236}">
                  <a16:creationId xmlns:a16="http://schemas.microsoft.com/office/drawing/2014/main" id="{E777532A-71A5-494B-820C-48C05EC74CA0}"/>
                </a:ext>
              </a:extLst>
            </p:cNvPr>
            <p:cNvSpPr>
              <a:spLocks noEditPoints="1"/>
            </p:cNvSpPr>
            <p:nvPr userDrawn="1"/>
          </p:nvSpPr>
          <p:spPr bwMode="auto">
            <a:xfrm>
              <a:off x="8756439"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27" name="Freeform 16">
              <a:extLst>
                <a:ext uri="{FF2B5EF4-FFF2-40B4-BE49-F238E27FC236}">
                  <a16:creationId xmlns:a16="http://schemas.microsoft.com/office/drawing/2014/main" id="{70329985-9DF6-417E-8BE0-92923294554F}"/>
                </a:ext>
              </a:extLst>
            </p:cNvPr>
            <p:cNvSpPr>
              <a:spLocks noEditPoints="1"/>
            </p:cNvSpPr>
            <p:nvPr userDrawn="1"/>
          </p:nvSpPr>
          <p:spPr bwMode="auto">
            <a:xfrm>
              <a:off x="9110345"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28" name="Freeform 16">
              <a:extLst>
                <a:ext uri="{FF2B5EF4-FFF2-40B4-BE49-F238E27FC236}">
                  <a16:creationId xmlns:a16="http://schemas.microsoft.com/office/drawing/2014/main" id="{00252936-908A-4F1A-B1D6-E291EDBA6E00}"/>
                </a:ext>
              </a:extLst>
            </p:cNvPr>
            <p:cNvSpPr>
              <a:spLocks noEditPoints="1"/>
            </p:cNvSpPr>
            <p:nvPr userDrawn="1"/>
          </p:nvSpPr>
          <p:spPr bwMode="auto">
            <a:xfrm>
              <a:off x="9464251"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29" name="Freeform 16">
              <a:extLst>
                <a:ext uri="{FF2B5EF4-FFF2-40B4-BE49-F238E27FC236}">
                  <a16:creationId xmlns:a16="http://schemas.microsoft.com/office/drawing/2014/main" id="{1614E059-CFCA-409A-8521-5A7B0CD0E428}"/>
                </a:ext>
              </a:extLst>
            </p:cNvPr>
            <p:cNvSpPr>
              <a:spLocks noEditPoints="1"/>
            </p:cNvSpPr>
            <p:nvPr userDrawn="1"/>
          </p:nvSpPr>
          <p:spPr bwMode="auto">
            <a:xfrm>
              <a:off x="9818157"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30" name="Freeform 16">
              <a:extLst>
                <a:ext uri="{FF2B5EF4-FFF2-40B4-BE49-F238E27FC236}">
                  <a16:creationId xmlns:a16="http://schemas.microsoft.com/office/drawing/2014/main" id="{D67A4711-AC1A-4F94-B614-DDA70F4AB3ED}"/>
                </a:ext>
              </a:extLst>
            </p:cNvPr>
            <p:cNvSpPr>
              <a:spLocks noEditPoints="1"/>
            </p:cNvSpPr>
            <p:nvPr userDrawn="1"/>
          </p:nvSpPr>
          <p:spPr bwMode="auto">
            <a:xfrm>
              <a:off x="10172063"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31" name="Freeform 16">
              <a:extLst>
                <a:ext uri="{FF2B5EF4-FFF2-40B4-BE49-F238E27FC236}">
                  <a16:creationId xmlns:a16="http://schemas.microsoft.com/office/drawing/2014/main" id="{7AC93D6D-B965-4CFB-82B3-C2F8189DD772}"/>
                </a:ext>
              </a:extLst>
            </p:cNvPr>
            <p:cNvSpPr>
              <a:spLocks noEditPoints="1"/>
            </p:cNvSpPr>
            <p:nvPr userDrawn="1"/>
          </p:nvSpPr>
          <p:spPr bwMode="auto">
            <a:xfrm>
              <a:off x="10525969"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32" name="Freeform 16">
              <a:extLst>
                <a:ext uri="{FF2B5EF4-FFF2-40B4-BE49-F238E27FC236}">
                  <a16:creationId xmlns:a16="http://schemas.microsoft.com/office/drawing/2014/main" id="{00CA144B-A572-487C-B67D-E0784F6971CB}"/>
                </a:ext>
              </a:extLst>
            </p:cNvPr>
            <p:cNvSpPr>
              <a:spLocks noEditPoints="1"/>
            </p:cNvSpPr>
            <p:nvPr userDrawn="1"/>
          </p:nvSpPr>
          <p:spPr bwMode="auto">
            <a:xfrm>
              <a:off x="10879862"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33" name="Freeform 16">
              <a:extLst>
                <a:ext uri="{FF2B5EF4-FFF2-40B4-BE49-F238E27FC236}">
                  <a16:creationId xmlns:a16="http://schemas.microsoft.com/office/drawing/2014/main" id="{E1487B58-3826-42D4-A325-3E4E04785B12}"/>
                </a:ext>
              </a:extLst>
            </p:cNvPr>
            <p:cNvSpPr>
              <a:spLocks noEditPoints="1"/>
            </p:cNvSpPr>
            <p:nvPr userDrawn="1"/>
          </p:nvSpPr>
          <p:spPr bwMode="auto">
            <a:xfrm>
              <a:off x="-91211" y="4783175"/>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34" name="Freeform 16">
              <a:extLst>
                <a:ext uri="{FF2B5EF4-FFF2-40B4-BE49-F238E27FC236}">
                  <a16:creationId xmlns:a16="http://schemas.microsoft.com/office/drawing/2014/main" id="{3C65D50D-4B63-4F19-93C9-926E0DA6253B}"/>
                </a:ext>
              </a:extLst>
            </p:cNvPr>
            <p:cNvSpPr>
              <a:spLocks noEditPoints="1"/>
            </p:cNvSpPr>
            <p:nvPr userDrawn="1"/>
          </p:nvSpPr>
          <p:spPr bwMode="auto">
            <a:xfrm>
              <a:off x="262695"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35" name="Freeform 16">
              <a:extLst>
                <a:ext uri="{FF2B5EF4-FFF2-40B4-BE49-F238E27FC236}">
                  <a16:creationId xmlns:a16="http://schemas.microsoft.com/office/drawing/2014/main" id="{91A9FD33-BBFB-4EB4-B633-06A023CB6087}"/>
                </a:ext>
              </a:extLst>
            </p:cNvPr>
            <p:cNvSpPr>
              <a:spLocks noEditPoints="1"/>
            </p:cNvSpPr>
            <p:nvPr userDrawn="1"/>
          </p:nvSpPr>
          <p:spPr bwMode="auto">
            <a:xfrm>
              <a:off x="616601"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36" name="Freeform 16">
              <a:extLst>
                <a:ext uri="{FF2B5EF4-FFF2-40B4-BE49-F238E27FC236}">
                  <a16:creationId xmlns:a16="http://schemas.microsoft.com/office/drawing/2014/main" id="{8A25449F-C96E-43A9-BE7E-8415CB8CA956}"/>
                </a:ext>
              </a:extLst>
            </p:cNvPr>
            <p:cNvSpPr>
              <a:spLocks noEditPoints="1"/>
            </p:cNvSpPr>
            <p:nvPr userDrawn="1"/>
          </p:nvSpPr>
          <p:spPr bwMode="auto">
            <a:xfrm>
              <a:off x="970507"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37" name="Freeform 16">
              <a:extLst>
                <a:ext uri="{FF2B5EF4-FFF2-40B4-BE49-F238E27FC236}">
                  <a16:creationId xmlns:a16="http://schemas.microsoft.com/office/drawing/2014/main" id="{E852D294-5AE3-4C12-AE2F-1361C06DF29D}"/>
                </a:ext>
              </a:extLst>
            </p:cNvPr>
            <p:cNvSpPr>
              <a:spLocks noEditPoints="1"/>
            </p:cNvSpPr>
            <p:nvPr userDrawn="1"/>
          </p:nvSpPr>
          <p:spPr bwMode="auto">
            <a:xfrm>
              <a:off x="1324413"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38" name="Freeform 16">
              <a:extLst>
                <a:ext uri="{FF2B5EF4-FFF2-40B4-BE49-F238E27FC236}">
                  <a16:creationId xmlns:a16="http://schemas.microsoft.com/office/drawing/2014/main" id="{D75B22CF-07E7-4A6F-B17D-758BBE553840}"/>
                </a:ext>
              </a:extLst>
            </p:cNvPr>
            <p:cNvSpPr>
              <a:spLocks noEditPoints="1"/>
            </p:cNvSpPr>
            <p:nvPr userDrawn="1"/>
          </p:nvSpPr>
          <p:spPr bwMode="auto">
            <a:xfrm>
              <a:off x="1678319"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39" name="Freeform 16">
              <a:extLst>
                <a:ext uri="{FF2B5EF4-FFF2-40B4-BE49-F238E27FC236}">
                  <a16:creationId xmlns:a16="http://schemas.microsoft.com/office/drawing/2014/main" id="{45BB4DE2-44BF-43BF-9C16-259FA3450315}"/>
                </a:ext>
              </a:extLst>
            </p:cNvPr>
            <p:cNvSpPr>
              <a:spLocks noEditPoints="1"/>
            </p:cNvSpPr>
            <p:nvPr userDrawn="1"/>
          </p:nvSpPr>
          <p:spPr bwMode="auto">
            <a:xfrm>
              <a:off x="2032225"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40" name="Freeform 16">
              <a:extLst>
                <a:ext uri="{FF2B5EF4-FFF2-40B4-BE49-F238E27FC236}">
                  <a16:creationId xmlns:a16="http://schemas.microsoft.com/office/drawing/2014/main" id="{9082519B-328F-4D85-9648-AA99F35AF427}"/>
                </a:ext>
              </a:extLst>
            </p:cNvPr>
            <p:cNvSpPr>
              <a:spLocks noEditPoints="1"/>
            </p:cNvSpPr>
            <p:nvPr userDrawn="1"/>
          </p:nvSpPr>
          <p:spPr bwMode="auto">
            <a:xfrm>
              <a:off x="2386131"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41" name="Freeform 16">
              <a:extLst>
                <a:ext uri="{FF2B5EF4-FFF2-40B4-BE49-F238E27FC236}">
                  <a16:creationId xmlns:a16="http://schemas.microsoft.com/office/drawing/2014/main" id="{D9C1B58C-398E-452F-88B1-1E2D056BC39E}"/>
                </a:ext>
              </a:extLst>
            </p:cNvPr>
            <p:cNvSpPr>
              <a:spLocks noEditPoints="1"/>
            </p:cNvSpPr>
            <p:nvPr userDrawn="1"/>
          </p:nvSpPr>
          <p:spPr bwMode="auto">
            <a:xfrm>
              <a:off x="2740037"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42" name="Freeform 16">
              <a:extLst>
                <a:ext uri="{FF2B5EF4-FFF2-40B4-BE49-F238E27FC236}">
                  <a16:creationId xmlns:a16="http://schemas.microsoft.com/office/drawing/2014/main" id="{1215C438-62B6-48E8-93BD-2400CE7DCBC7}"/>
                </a:ext>
              </a:extLst>
            </p:cNvPr>
            <p:cNvSpPr>
              <a:spLocks noEditPoints="1"/>
            </p:cNvSpPr>
            <p:nvPr userDrawn="1"/>
          </p:nvSpPr>
          <p:spPr bwMode="auto">
            <a:xfrm>
              <a:off x="3093943"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43" name="Freeform 16">
              <a:extLst>
                <a:ext uri="{FF2B5EF4-FFF2-40B4-BE49-F238E27FC236}">
                  <a16:creationId xmlns:a16="http://schemas.microsoft.com/office/drawing/2014/main" id="{74287A1C-61DC-4764-AD91-0D8AE5D32FD9}"/>
                </a:ext>
              </a:extLst>
            </p:cNvPr>
            <p:cNvSpPr>
              <a:spLocks noEditPoints="1"/>
            </p:cNvSpPr>
            <p:nvPr userDrawn="1"/>
          </p:nvSpPr>
          <p:spPr bwMode="auto">
            <a:xfrm>
              <a:off x="3447849"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44" name="Freeform 16">
              <a:extLst>
                <a:ext uri="{FF2B5EF4-FFF2-40B4-BE49-F238E27FC236}">
                  <a16:creationId xmlns:a16="http://schemas.microsoft.com/office/drawing/2014/main" id="{935F5F69-3B06-47EE-8A58-9EFC1B83EC69}"/>
                </a:ext>
              </a:extLst>
            </p:cNvPr>
            <p:cNvSpPr>
              <a:spLocks noEditPoints="1"/>
            </p:cNvSpPr>
            <p:nvPr userDrawn="1"/>
          </p:nvSpPr>
          <p:spPr bwMode="auto">
            <a:xfrm>
              <a:off x="3801755"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45" name="Freeform 16">
              <a:extLst>
                <a:ext uri="{FF2B5EF4-FFF2-40B4-BE49-F238E27FC236}">
                  <a16:creationId xmlns:a16="http://schemas.microsoft.com/office/drawing/2014/main" id="{1101FFF9-CF37-4721-8186-544775DE501D}"/>
                </a:ext>
              </a:extLst>
            </p:cNvPr>
            <p:cNvSpPr>
              <a:spLocks noEditPoints="1"/>
            </p:cNvSpPr>
            <p:nvPr userDrawn="1"/>
          </p:nvSpPr>
          <p:spPr bwMode="auto">
            <a:xfrm>
              <a:off x="4155661"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46" name="Freeform 16">
              <a:extLst>
                <a:ext uri="{FF2B5EF4-FFF2-40B4-BE49-F238E27FC236}">
                  <a16:creationId xmlns:a16="http://schemas.microsoft.com/office/drawing/2014/main" id="{DA07B02B-AB92-4E6D-BE68-38C0C55A704F}"/>
                </a:ext>
              </a:extLst>
            </p:cNvPr>
            <p:cNvSpPr>
              <a:spLocks noEditPoints="1"/>
            </p:cNvSpPr>
            <p:nvPr userDrawn="1"/>
          </p:nvSpPr>
          <p:spPr bwMode="auto">
            <a:xfrm>
              <a:off x="4509567"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47" name="Freeform 16">
              <a:extLst>
                <a:ext uri="{FF2B5EF4-FFF2-40B4-BE49-F238E27FC236}">
                  <a16:creationId xmlns:a16="http://schemas.microsoft.com/office/drawing/2014/main" id="{5C7F6697-9CF8-4C52-8134-856F37E69B55}"/>
                </a:ext>
              </a:extLst>
            </p:cNvPr>
            <p:cNvSpPr>
              <a:spLocks noEditPoints="1"/>
            </p:cNvSpPr>
            <p:nvPr userDrawn="1"/>
          </p:nvSpPr>
          <p:spPr bwMode="auto">
            <a:xfrm>
              <a:off x="4863473"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48" name="Freeform 16">
              <a:extLst>
                <a:ext uri="{FF2B5EF4-FFF2-40B4-BE49-F238E27FC236}">
                  <a16:creationId xmlns:a16="http://schemas.microsoft.com/office/drawing/2014/main" id="{71AE8640-CA8D-45ED-B293-E41C04107BB9}"/>
                </a:ext>
              </a:extLst>
            </p:cNvPr>
            <p:cNvSpPr>
              <a:spLocks noEditPoints="1"/>
            </p:cNvSpPr>
            <p:nvPr userDrawn="1"/>
          </p:nvSpPr>
          <p:spPr bwMode="auto">
            <a:xfrm>
              <a:off x="5217379"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49" name="Freeform 16">
              <a:extLst>
                <a:ext uri="{FF2B5EF4-FFF2-40B4-BE49-F238E27FC236}">
                  <a16:creationId xmlns:a16="http://schemas.microsoft.com/office/drawing/2014/main" id="{63C196AF-4D4C-4362-BDBF-EC89D3AF7E17}"/>
                </a:ext>
              </a:extLst>
            </p:cNvPr>
            <p:cNvSpPr>
              <a:spLocks noEditPoints="1"/>
            </p:cNvSpPr>
            <p:nvPr userDrawn="1"/>
          </p:nvSpPr>
          <p:spPr bwMode="auto">
            <a:xfrm>
              <a:off x="5571285"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50" name="Freeform 16">
              <a:extLst>
                <a:ext uri="{FF2B5EF4-FFF2-40B4-BE49-F238E27FC236}">
                  <a16:creationId xmlns:a16="http://schemas.microsoft.com/office/drawing/2014/main" id="{ACA5D87D-1923-4B8B-9B95-C833F20B3FCA}"/>
                </a:ext>
              </a:extLst>
            </p:cNvPr>
            <p:cNvSpPr>
              <a:spLocks noEditPoints="1"/>
            </p:cNvSpPr>
            <p:nvPr userDrawn="1"/>
          </p:nvSpPr>
          <p:spPr bwMode="auto">
            <a:xfrm>
              <a:off x="5925191"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51" name="Freeform 16">
              <a:extLst>
                <a:ext uri="{FF2B5EF4-FFF2-40B4-BE49-F238E27FC236}">
                  <a16:creationId xmlns:a16="http://schemas.microsoft.com/office/drawing/2014/main" id="{5168EF6E-C030-46F7-940B-B2259B19D5DB}"/>
                </a:ext>
              </a:extLst>
            </p:cNvPr>
            <p:cNvSpPr>
              <a:spLocks noEditPoints="1"/>
            </p:cNvSpPr>
            <p:nvPr userDrawn="1"/>
          </p:nvSpPr>
          <p:spPr bwMode="auto">
            <a:xfrm>
              <a:off x="6279097"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52" name="Freeform 16">
              <a:extLst>
                <a:ext uri="{FF2B5EF4-FFF2-40B4-BE49-F238E27FC236}">
                  <a16:creationId xmlns:a16="http://schemas.microsoft.com/office/drawing/2014/main" id="{A141EFDE-9FF6-4BED-B3E7-F887DDD96035}"/>
                </a:ext>
              </a:extLst>
            </p:cNvPr>
            <p:cNvSpPr>
              <a:spLocks noEditPoints="1"/>
            </p:cNvSpPr>
            <p:nvPr userDrawn="1"/>
          </p:nvSpPr>
          <p:spPr bwMode="auto">
            <a:xfrm>
              <a:off x="6633003"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53" name="Freeform 16">
              <a:extLst>
                <a:ext uri="{FF2B5EF4-FFF2-40B4-BE49-F238E27FC236}">
                  <a16:creationId xmlns:a16="http://schemas.microsoft.com/office/drawing/2014/main" id="{F1BD7350-6598-41F6-9255-7CC3E3138875}"/>
                </a:ext>
              </a:extLst>
            </p:cNvPr>
            <p:cNvSpPr>
              <a:spLocks noEditPoints="1"/>
            </p:cNvSpPr>
            <p:nvPr userDrawn="1"/>
          </p:nvSpPr>
          <p:spPr bwMode="auto">
            <a:xfrm>
              <a:off x="6986909"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54" name="Freeform 16">
              <a:extLst>
                <a:ext uri="{FF2B5EF4-FFF2-40B4-BE49-F238E27FC236}">
                  <a16:creationId xmlns:a16="http://schemas.microsoft.com/office/drawing/2014/main" id="{22AC9D57-87D8-4EB4-9431-D6A909D9B344}"/>
                </a:ext>
              </a:extLst>
            </p:cNvPr>
            <p:cNvSpPr>
              <a:spLocks noEditPoints="1"/>
            </p:cNvSpPr>
            <p:nvPr userDrawn="1"/>
          </p:nvSpPr>
          <p:spPr bwMode="auto">
            <a:xfrm>
              <a:off x="7340815"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55" name="Freeform 16">
              <a:extLst>
                <a:ext uri="{FF2B5EF4-FFF2-40B4-BE49-F238E27FC236}">
                  <a16:creationId xmlns:a16="http://schemas.microsoft.com/office/drawing/2014/main" id="{5E5F28C9-581C-4582-AFD5-64DAF5C058C8}"/>
                </a:ext>
              </a:extLst>
            </p:cNvPr>
            <p:cNvSpPr>
              <a:spLocks noEditPoints="1"/>
            </p:cNvSpPr>
            <p:nvPr userDrawn="1"/>
          </p:nvSpPr>
          <p:spPr bwMode="auto">
            <a:xfrm>
              <a:off x="7694721"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56" name="Freeform 16">
              <a:extLst>
                <a:ext uri="{FF2B5EF4-FFF2-40B4-BE49-F238E27FC236}">
                  <a16:creationId xmlns:a16="http://schemas.microsoft.com/office/drawing/2014/main" id="{A3946BBE-EEEB-45AB-8953-28E740687DEF}"/>
                </a:ext>
              </a:extLst>
            </p:cNvPr>
            <p:cNvSpPr>
              <a:spLocks noEditPoints="1"/>
            </p:cNvSpPr>
            <p:nvPr userDrawn="1"/>
          </p:nvSpPr>
          <p:spPr bwMode="auto">
            <a:xfrm>
              <a:off x="8048627"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57" name="Freeform 16">
              <a:extLst>
                <a:ext uri="{FF2B5EF4-FFF2-40B4-BE49-F238E27FC236}">
                  <a16:creationId xmlns:a16="http://schemas.microsoft.com/office/drawing/2014/main" id="{6CBC4E02-AAC1-4F30-A6A1-640557D976C5}"/>
                </a:ext>
              </a:extLst>
            </p:cNvPr>
            <p:cNvSpPr>
              <a:spLocks noEditPoints="1"/>
            </p:cNvSpPr>
            <p:nvPr userDrawn="1"/>
          </p:nvSpPr>
          <p:spPr bwMode="auto">
            <a:xfrm>
              <a:off x="8402533"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58" name="Freeform 16">
              <a:extLst>
                <a:ext uri="{FF2B5EF4-FFF2-40B4-BE49-F238E27FC236}">
                  <a16:creationId xmlns:a16="http://schemas.microsoft.com/office/drawing/2014/main" id="{B048D2CD-AC09-4285-A6D5-6EA03B390362}"/>
                </a:ext>
              </a:extLst>
            </p:cNvPr>
            <p:cNvSpPr>
              <a:spLocks noEditPoints="1"/>
            </p:cNvSpPr>
            <p:nvPr userDrawn="1"/>
          </p:nvSpPr>
          <p:spPr bwMode="auto">
            <a:xfrm>
              <a:off x="8756439"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59" name="Freeform 16">
              <a:extLst>
                <a:ext uri="{FF2B5EF4-FFF2-40B4-BE49-F238E27FC236}">
                  <a16:creationId xmlns:a16="http://schemas.microsoft.com/office/drawing/2014/main" id="{15EF59CC-EAE4-472E-9711-C258CA656229}"/>
                </a:ext>
              </a:extLst>
            </p:cNvPr>
            <p:cNvSpPr>
              <a:spLocks noEditPoints="1"/>
            </p:cNvSpPr>
            <p:nvPr userDrawn="1"/>
          </p:nvSpPr>
          <p:spPr bwMode="auto">
            <a:xfrm>
              <a:off x="9110345"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60" name="Freeform 16">
              <a:extLst>
                <a:ext uri="{FF2B5EF4-FFF2-40B4-BE49-F238E27FC236}">
                  <a16:creationId xmlns:a16="http://schemas.microsoft.com/office/drawing/2014/main" id="{0C37583E-F9BD-44A9-BE2D-5885FBF11A0D}"/>
                </a:ext>
              </a:extLst>
            </p:cNvPr>
            <p:cNvSpPr>
              <a:spLocks noEditPoints="1"/>
            </p:cNvSpPr>
            <p:nvPr userDrawn="1"/>
          </p:nvSpPr>
          <p:spPr bwMode="auto">
            <a:xfrm>
              <a:off x="9464251"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61" name="Freeform 16">
              <a:extLst>
                <a:ext uri="{FF2B5EF4-FFF2-40B4-BE49-F238E27FC236}">
                  <a16:creationId xmlns:a16="http://schemas.microsoft.com/office/drawing/2014/main" id="{C8F816AA-7759-4D40-8B9F-93CE389699BC}"/>
                </a:ext>
              </a:extLst>
            </p:cNvPr>
            <p:cNvSpPr>
              <a:spLocks noEditPoints="1"/>
            </p:cNvSpPr>
            <p:nvPr userDrawn="1"/>
          </p:nvSpPr>
          <p:spPr bwMode="auto">
            <a:xfrm>
              <a:off x="9818157"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62" name="Freeform 16">
              <a:extLst>
                <a:ext uri="{FF2B5EF4-FFF2-40B4-BE49-F238E27FC236}">
                  <a16:creationId xmlns:a16="http://schemas.microsoft.com/office/drawing/2014/main" id="{B65B9489-7839-490A-B77D-E0E3DFA52E40}"/>
                </a:ext>
              </a:extLst>
            </p:cNvPr>
            <p:cNvSpPr>
              <a:spLocks noEditPoints="1"/>
            </p:cNvSpPr>
            <p:nvPr userDrawn="1"/>
          </p:nvSpPr>
          <p:spPr bwMode="auto">
            <a:xfrm>
              <a:off x="10172063"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63" name="Freeform 16">
              <a:extLst>
                <a:ext uri="{FF2B5EF4-FFF2-40B4-BE49-F238E27FC236}">
                  <a16:creationId xmlns:a16="http://schemas.microsoft.com/office/drawing/2014/main" id="{BECB7B9E-23EE-46B4-90EA-B68B9533FE1F}"/>
                </a:ext>
              </a:extLst>
            </p:cNvPr>
            <p:cNvSpPr>
              <a:spLocks noEditPoints="1"/>
            </p:cNvSpPr>
            <p:nvPr userDrawn="1"/>
          </p:nvSpPr>
          <p:spPr bwMode="auto">
            <a:xfrm>
              <a:off x="10525969"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64" name="Freeform 16">
              <a:extLst>
                <a:ext uri="{FF2B5EF4-FFF2-40B4-BE49-F238E27FC236}">
                  <a16:creationId xmlns:a16="http://schemas.microsoft.com/office/drawing/2014/main" id="{37F81689-425B-4586-BA28-A52EA6461BD3}"/>
                </a:ext>
              </a:extLst>
            </p:cNvPr>
            <p:cNvSpPr>
              <a:spLocks noEditPoints="1"/>
            </p:cNvSpPr>
            <p:nvPr userDrawn="1"/>
          </p:nvSpPr>
          <p:spPr bwMode="auto">
            <a:xfrm>
              <a:off x="10879862"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65" name="Freeform 16">
              <a:extLst>
                <a:ext uri="{FF2B5EF4-FFF2-40B4-BE49-F238E27FC236}">
                  <a16:creationId xmlns:a16="http://schemas.microsoft.com/office/drawing/2014/main" id="{F4E46C55-E55C-4DB9-84CB-12BA4E8360B2}"/>
                </a:ext>
              </a:extLst>
            </p:cNvPr>
            <p:cNvSpPr>
              <a:spLocks noEditPoints="1"/>
            </p:cNvSpPr>
            <p:nvPr userDrawn="1"/>
          </p:nvSpPr>
          <p:spPr bwMode="auto">
            <a:xfrm>
              <a:off x="-91211" y="5587248"/>
              <a:ext cx="184150" cy="619125"/>
            </a:xfrm>
            <a:custGeom>
              <a:avLst/>
              <a:gdLst>
                <a:gd name="T0" fmla="*/ 91 w 116"/>
                <a:gd name="T1" fmla="*/ 261 h 390"/>
                <a:gd name="T2" fmla="*/ 25 w 116"/>
                <a:gd name="T3" fmla="*/ 261 h 390"/>
                <a:gd name="T4" fmla="*/ 0 w 116"/>
                <a:gd name="T5" fmla="*/ 0 h 390"/>
                <a:gd name="T6" fmla="*/ 116 w 116"/>
                <a:gd name="T7" fmla="*/ 0 h 390"/>
                <a:gd name="T8" fmla="*/ 91 w 116"/>
                <a:gd name="T9" fmla="*/ 261 h 390"/>
                <a:gd name="T10" fmla="*/ 11 w 116"/>
                <a:gd name="T11" fmla="*/ 390 h 390"/>
                <a:gd name="T12" fmla="*/ 11 w 116"/>
                <a:gd name="T13" fmla="*/ 302 h 390"/>
                <a:gd name="T14" fmla="*/ 105 w 116"/>
                <a:gd name="T15" fmla="*/ 302 h 390"/>
                <a:gd name="T16" fmla="*/ 105 w 116"/>
                <a:gd name="T17" fmla="*/ 390 h 390"/>
                <a:gd name="T18" fmla="*/ 11 w 116"/>
                <a:gd name="T19" fmla="*/ 39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6" h="390">
                  <a:moveTo>
                    <a:pt x="91" y="261"/>
                  </a:moveTo>
                  <a:lnTo>
                    <a:pt x="25" y="261"/>
                  </a:lnTo>
                  <a:lnTo>
                    <a:pt x="0" y="0"/>
                  </a:lnTo>
                  <a:lnTo>
                    <a:pt x="116" y="0"/>
                  </a:lnTo>
                  <a:lnTo>
                    <a:pt x="91" y="261"/>
                  </a:lnTo>
                  <a:close/>
                  <a:moveTo>
                    <a:pt x="11" y="390"/>
                  </a:moveTo>
                  <a:lnTo>
                    <a:pt x="11" y="302"/>
                  </a:lnTo>
                  <a:lnTo>
                    <a:pt x="105" y="302"/>
                  </a:lnTo>
                  <a:lnTo>
                    <a:pt x="105" y="390"/>
                  </a:lnTo>
                  <a:lnTo>
                    <a:pt x="11" y="390"/>
                  </a:lnTo>
                  <a:close/>
                </a:path>
              </a:pathLst>
            </a:custGeom>
            <a:solidFill>
              <a:srgbClr val="980000"/>
            </a:solidFill>
            <a:ln>
              <a:noFill/>
            </a:ln>
          </p:spPr>
          <p:txBody>
            <a:bodyPr vert="horz" wrap="square" lIns="91440" tIns="45720" rIns="91440" bIns="45720" numCol="1" anchor="t" anchorCtr="0" compatLnSpc="1">
              <a:prstTxWarp prst="textNoShape">
                <a:avLst/>
              </a:prstTxWarp>
            </a:bodyPr>
            <a:lstStyle/>
            <a:p>
              <a:endParaRPr lang="en-US"/>
            </a:p>
          </p:txBody>
        </p:sp>
        <p:sp>
          <p:nvSpPr>
            <p:cNvPr id="266" name="AutoShape 3">
              <a:extLst>
                <a:ext uri="{FF2B5EF4-FFF2-40B4-BE49-F238E27FC236}">
                  <a16:creationId xmlns:a16="http://schemas.microsoft.com/office/drawing/2014/main" id="{9F7F7C91-FA75-4191-AB66-8DE3A6C2C917}"/>
                </a:ext>
              </a:extLst>
            </p:cNvPr>
            <p:cNvSpPr>
              <a:spLocks noChangeAspect="1" noChangeArrowheads="1" noTextEdit="1"/>
            </p:cNvSpPr>
            <p:nvPr userDrawn="1"/>
          </p:nvSpPr>
          <p:spPr bwMode="auto">
            <a:xfrm>
              <a:off x="9912350" y="127000"/>
              <a:ext cx="400050" cy="42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267" name="Group 266">
              <a:extLst>
                <a:ext uri="{FF2B5EF4-FFF2-40B4-BE49-F238E27FC236}">
                  <a16:creationId xmlns:a16="http://schemas.microsoft.com/office/drawing/2014/main" id="{B79D6001-5C23-4D4D-89FC-00A862D67E58}"/>
                </a:ext>
              </a:extLst>
            </p:cNvPr>
            <p:cNvGrpSpPr/>
            <p:nvPr userDrawn="1"/>
          </p:nvGrpSpPr>
          <p:grpSpPr>
            <a:xfrm>
              <a:off x="-664463" y="1060450"/>
              <a:ext cx="2884436" cy="4051302"/>
              <a:chOff x="-831850" y="581026"/>
              <a:chExt cx="3567113" cy="5010150"/>
            </a:xfrm>
          </p:grpSpPr>
          <p:sp>
            <p:nvSpPr>
              <p:cNvPr id="272" name="Freeform 10">
                <a:extLst>
                  <a:ext uri="{FF2B5EF4-FFF2-40B4-BE49-F238E27FC236}">
                    <a16:creationId xmlns:a16="http://schemas.microsoft.com/office/drawing/2014/main" id="{93E9F37A-6F37-4C9E-8DC1-2BE2587463EB}"/>
                  </a:ext>
                </a:extLst>
              </p:cNvPr>
              <p:cNvSpPr>
                <a:spLocks/>
              </p:cNvSpPr>
              <p:nvPr userDrawn="1"/>
            </p:nvSpPr>
            <p:spPr bwMode="auto">
              <a:xfrm>
                <a:off x="-831850" y="2471738"/>
                <a:ext cx="3567113" cy="3119438"/>
              </a:xfrm>
              <a:custGeom>
                <a:avLst/>
                <a:gdLst>
                  <a:gd name="T0" fmla="*/ 434 w 464"/>
                  <a:gd name="T1" fmla="*/ 406 h 406"/>
                  <a:gd name="T2" fmla="*/ 30 w 464"/>
                  <a:gd name="T3" fmla="*/ 406 h 406"/>
                  <a:gd name="T4" fmla="*/ 0 w 464"/>
                  <a:gd name="T5" fmla="*/ 376 h 406"/>
                  <a:gd name="T6" fmla="*/ 0 w 464"/>
                  <a:gd name="T7" fmla="*/ 30 h 406"/>
                  <a:gd name="T8" fmla="*/ 30 w 464"/>
                  <a:gd name="T9" fmla="*/ 0 h 406"/>
                  <a:gd name="T10" fmla="*/ 434 w 464"/>
                  <a:gd name="T11" fmla="*/ 0 h 406"/>
                  <a:gd name="T12" fmla="*/ 464 w 464"/>
                  <a:gd name="T13" fmla="*/ 30 h 406"/>
                  <a:gd name="T14" fmla="*/ 464 w 464"/>
                  <a:gd name="T15" fmla="*/ 376 h 406"/>
                  <a:gd name="T16" fmla="*/ 434 w 464"/>
                  <a:gd name="T17" fmla="*/ 406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406">
                    <a:moveTo>
                      <a:pt x="434" y="406"/>
                    </a:moveTo>
                    <a:cubicBezTo>
                      <a:pt x="30" y="406"/>
                      <a:pt x="30" y="406"/>
                      <a:pt x="30" y="406"/>
                    </a:cubicBezTo>
                    <a:cubicBezTo>
                      <a:pt x="13" y="406"/>
                      <a:pt x="0" y="393"/>
                      <a:pt x="0" y="376"/>
                    </a:cubicBezTo>
                    <a:cubicBezTo>
                      <a:pt x="0" y="30"/>
                      <a:pt x="0" y="30"/>
                      <a:pt x="0" y="30"/>
                    </a:cubicBezTo>
                    <a:cubicBezTo>
                      <a:pt x="0" y="14"/>
                      <a:pt x="13" y="0"/>
                      <a:pt x="30" y="0"/>
                    </a:cubicBezTo>
                    <a:cubicBezTo>
                      <a:pt x="434" y="0"/>
                      <a:pt x="434" y="0"/>
                      <a:pt x="434" y="0"/>
                    </a:cubicBezTo>
                    <a:cubicBezTo>
                      <a:pt x="450" y="0"/>
                      <a:pt x="464" y="14"/>
                      <a:pt x="464" y="30"/>
                    </a:cubicBezTo>
                    <a:cubicBezTo>
                      <a:pt x="464" y="376"/>
                      <a:pt x="464" y="376"/>
                      <a:pt x="464" y="376"/>
                    </a:cubicBezTo>
                    <a:cubicBezTo>
                      <a:pt x="464" y="393"/>
                      <a:pt x="450" y="406"/>
                      <a:pt x="434" y="406"/>
                    </a:cubicBezTo>
                    <a:close/>
                  </a:path>
                </a:pathLst>
              </a:custGeom>
              <a:noFill/>
              <a:ln w="184150" cap="flat">
                <a:solidFill>
                  <a:srgbClr val="C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3" name="Freeform 11">
                <a:extLst>
                  <a:ext uri="{FF2B5EF4-FFF2-40B4-BE49-F238E27FC236}">
                    <a16:creationId xmlns:a16="http://schemas.microsoft.com/office/drawing/2014/main" id="{9622CA32-E887-4015-BE52-CE59C58A50BC}"/>
                  </a:ext>
                </a:extLst>
              </p:cNvPr>
              <p:cNvSpPr>
                <a:spLocks/>
              </p:cNvSpPr>
              <p:nvPr userDrawn="1"/>
            </p:nvSpPr>
            <p:spPr bwMode="auto">
              <a:xfrm>
                <a:off x="490538" y="3262313"/>
                <a:ext cx="914400" cy="1590675"/>
              </a:xfrm>
              <a:custGeom>
                <a:avLst/>
                <a:gdLst>
                  <a:gd name="T0" fmla="*/ 119 w 119"/>
                  <a:gd name="T1" fmla="*/ 60 h 207"/>
                  <a:gd name="T2" fmla="*/ 60 w 119"/>
                  <a:gd name="T3" fmla="*/ 0 h 207"/>
                  <a:gd name="T4" fmla="*/ 0 w 119"/>
                  <a:gd name="T5" fmla="*/ 60 h 207"/>
                  <a:gd name="T6" fmla="*/ 30 w 119"/>
                  <a:gd name="T7" fmla="*/ 112 h 207"/>
                  <a:gd name="T8" fmla="*/ 11 w 119"/>
                  <a:gd name="T9" fmla="*/ 207 h 207"/>
                  <a:gd name="T10" fmla="*/ 108 w 119"/>
                  <a:gd name="T11" fmla="*/ 207 h 207"/>
                  <a:gd name="T12" fmla="*/ 89 w 119"/>
                  <a:gd name="T13" fmla="*/ 112 h 207"/>
                  <a:gd name="T14" fmla="*/ 119 w 119"/>
                  <a:gd name="T15" fmla="*/ 60 h 2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9" h="207">
                    <a:moveTo>
                      <a:pt x="119" y="60"/>
                    </a:moveTo>
                    <a:cubicBezTo>
                      <a:pt x="119" y="27"/>
                      <a:pt x="93" y="0"/>
                      <a:pt x="60" y="0"/>
                    </a:cubicBezTo>
                    <a:cubicBezTo>
                      <a:pt x="27" y="0"/>
                      <a:pt x="0" y="27"/>
                      <a:pt x="0" y="60"/>
                    </a:cubicBezTo>
                    <a:cubicBezTo>
                      <a:pt x="0" y="82"/>
                      <a:pt x="12" y="102"/>
                      <a:pt x="30" y="112"/>
                    </a:cubicBezTo>
                    <a:cubicBezTo>
                      <a:pt x="11" y="207"/>
                      <a:pt x="11" y="207"/>
                      <a:pt x="11" y="207"/>
                    </a:cubicBezTo>
                    <a:cubicBezTo>
                      <a:pt x="108" y="207"/>
                      <a:pt x="108" y="207"/>
                      <a:pt x="108" y="207"/>
                    </a:cubicBezTo>
                    <a:cubicBezTo>
                      <a:pt x="89" y="112"/>
                      <a:pt x="89" y="112"/>
                      <a:pt x="89" y="112"/>
                    </a:cubicBezTo>
                    <a:cubicBezTo>
                      <a:pt x="107" y="102"/>
                      <a:pt x="119" y="82"/>
                      <a:pt x="119" y="60"/>
                    </a:cubicBezTo>
                    <a:close/>
                  </a:path>
                </a:pathLst>
              </a:custGeom>
              <a:solidFill>
                <a:srgbClr val="920000"/>
              </a:solidFill>
              <a:ln w="184150" cap="flat">
                <a:solidFill>
                  <a:srgbClr val="C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274" name="Freeform 12">
                <a:extLst>
                  <a:ext uri="{FF2B5EF4-FFF2-40B4-BE49-F238E27FC236}">
                    <a16:creationId xmlns:a16="http://schemas.microsoft.com/office/drawing/2014/main" id="{15857072-129D-4B83-AEDA-E98AD3A5AEF2}"/>
                  </a:ext>
                </a:extLst>
              </p:cNvPr>
              <p:cNvSpPr>
                <a:spLocks/>
              </p:cNvSpPr>
              <p:nvPr userDrawn="1"/>
            </p:nvSpPr>
            <p:spPr bwMode="auto">
              <a:xfrm>
                <a:off x="-239713" y="581026"/>
                <a:ext cx="2382838" cy="1958975"/>
              </a:xfrm>
              <a:custGeom>
                <a:avLst/>
                <a:gdLst>
                  <a:gd name="T0" fmla="*/ 0 w 310"/>
                  <a:gd name="T1" fmla="*/ 253 h 255"/>
                  <a:gd name="T2" fmla="*/ 0 w 310"/>
                  <a:gd name="T3" fmla="*/ 155 h 255"/>
                  <a:gd name="T4" fmla="*/ 155 w 310"/>
                  <a:gd name="T5" fmla="*/ 0 h 255"/>
                  <a:gd name="T6" fmla="*/ 310 w 310"/>
                  <a:gd name="T7" fmla="*/ 155 h 255"/>
                  <a:gd name="T8" fmla="*/ 310 w 310"/>
                  <a:gd name="T9" fmla="*/ 255 h 255"/>
                </a:gdLst>
                <a:ahLst/>
                <a:cxnLst>
                  <a:cxn ang="0">
                    <a:pos x="T0" y="T1"/>
                  </a:cxn>
                  <a:cxn ang="0">
                    <a:pos x="T2" y="T3"/>
                  </a:cxn>
                  <a:cxn ang="0">
                    <a:pos x="T4" y="T5"/>
                  </a:cxn>
                  <a:cxn ang="0">
                    <a:pos x="T6" y="T7"/>
                  </a:cxn>
                  <a:cxn ang="0">
                    <a:pos x="T8" y="T9"/>
                  </a:cxn>
                </a:cxnLst>
                <a:rect l="0" t="0" r="r" b="b"/>
                <a:pathLst>
                  <a:path w="310" h="255">
                    <a:moveTo>
                      <a:pt x="0" y="253"/>
                    </a:moveTo>
                    <a:cubicBezTo>
                      <a:pt x="0" y="155"/>
                      <a:pt x="0" y="155"/>
                      <a:pt x="0" y="155"/>
                    </a:cubicBezTo>
                    <a:cubicBezTo>
                      <a:pt x="0" y="69"/>
                      <a:pt x="69" y="0"/>
                      <a:pt x="155" y="0"/>
                    </a:cubicBezTo>
                    <a:cubicBezTo>
                      <a:pt x="240" y="0"/>
                      <a:pt x="310" y="69"/>
                      <a:pt x="310" y="155"/>
                    </a:cubicBezTo>
                    <a:cubicBezTo>
                      <a:pt x="310" y="255"/>
                      <a:pt x="310" y="255"/>
                      <a:pt x="310" y="255"/>
                    </a:cubicBezTo>
                  </a:path>
                </a:pathLst>
              </a:custGeom>
              <a:noFill/>
              <a:ln w="184150" cap="flat">
                <a:solidFill>
                  <a:srgbClr val="C00000"/>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68" name="Rectangle 267">
              <a:extLst>
                <a:ext uri="{FF2B5EF4-FFF2-40B4-BE49-F238E27FC236}">
                  <a16:creationId xmlns:a16="http://schemas.microsoft.com/office/drawing/2014/main" id="{395FD607-A9EB-4369-8C8B-71A1A9564207}"/>
                </a:ext>
              </a:extLst>
            </p:cNvPr>
            <p:cNvSpPr/>
            <p:nvPr userDrawn="1"/>
          </p:nvSpPr>
          <p:spPr>
            <a:xfrm>
              <a:off x="-1327308" y="-152400"/>
              <a:ext cx="1325690" cy="652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9" name="Rectangle 268">
              <a:extLst>
                <a:ext uri="{FF2B5EF4-FFF2-40B4-BE49-F238E27FC236}">
                  <a16:creationId xmlns:a16="http://schemas.microsoft.com/office/drawing/2014/main" id="{5CCAC69A-2B74-4981-825D-C3244AD95072}"/>
                </a:ext>
              </a:extLst>
            </p:cNvPr>
            <p:cNvSpPr/>
            <p:nvPr userDrawn="1"/>
          </p:nvSpPr>
          <p:spPr>
            <a:xfrm>
              <a:off x="10973671" y="-152400"/>
              <a:ext cx="1325690" cy="6527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0" name="Rectangle 269">
              <a:extLst>
                <a:ext uri="{FF2B5EF4-FFF2-40B4-BE49-F238E27FC236}">
                  <a16:creationId xmlns:a16="http://schemas.microsoft.com/office/drawing/2014/main" id="{660DB5A1-D3C7-4B82-A883-81AAAD318502}"/>
                </a:ext>
              </a:extLst>
            </p:cNvPr>
            <p:cNvSpPr/>
            <p:nvPr userDrawn="1"/>
          </p:nvSpPr>
          <p:spPr>
            <a:xfrm rot="16200000">
              <a:off x="5129275" y="-5934192"/>
              <a:ext cx="405411" cy="11464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1" name="Rectangle 270">
              <a:extLst>
                <a:ext uri="{FF2B5EF4-FFF2-40B4-BE49-F238E27FC236}">
                  <a16:creationId xmlns:a16="http://schemas.microsoft.com/office/drawing/2014/main" id="{02F05F0F-A34E-4FE9-AFF6-B23AF6C59A1F}"/>
                </a:ext>
              </a:extLst>
            </p:cNvPr>
            <p:cNvSpPr/>
            <p:nvPr userDrawn="1"/>
          </p:nvSpPr>
          <p:spPr>
            <a:xfrm rot="16200000">
              <a:off x="5129270" y="643723"/>
              <a:ext cx="405411" cy="1146406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p:cNvSpPr>
            <a:spLocks noGrp="1"/>
          </p:cNvSpPr>
          <p:nvPr>
            <p:ph type="title"/>
          </p:nvPr>
        </p:nvSpPr>
        <p:spPr>
          <a:xfrm>
            <a:off x="4770120" y="6278881"/>
            <a:ext cx="12435840" cy="984885"/>
          </a:xfrm>
        </p:spPr>
        <p:txBody>
          <a:bodyPr/>
          <a:lstStyle>
            <a:lvl1pPr algn="l">
              <a:defRPr sz="4800">
                <a:solidFill>
                  <a:schemeClr val="tx1"/>
                </a:solidFill>
              </a:defRPr>
            </a:lvl1pPr>
          </a:lstStyle>
          <a:p>
            <a:r>
              <a:rPr lang="en-US" dirty="0"/>
              <a:t>Click to edit Master title style</a:t>
            </a:r>
          </a:p>
        </p:txBody>
      </p:sp>
      <p:sp>
        <p:nvSpPr>
          <p:cNvPr id="5" name="Text Placeholder 4"/>
          <p:cNvSpPr>
            <a:spLocks noGrp="1"/>
          </p:cNvSpPr>
          <p:nvPr>
            <p:ph type="body" sz="quarter" idx="10"/>
          </p:nvPr>
        </p:nvSpPr>
        <p:spPr>
          <a:xfrm>
            <a:off x="4770120" y="7269481"/>
            <a:ext cx="12435840" cy="875772"/>
          </a:xfrm>
        </p:spPr>
        <p:txBody>
          <a:bodyPr/>
          <a:lstStyle>
            <a:lvl1pPr marL="0" indent="0" algn="l">
              <a:buFontTx/>
              <a:buNone/>
              <a:defRPr sz="4000" b="0">
                <a:solidFill>
                  <a:schemeClr val="tx1"/>
                </a:solidFill>
                <a:latin typeface="Trebuchet MS" panose="020B0603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5836498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A7112A4-5D5B-4EFA-A84C-A0A181665097}"/>
              </a:ext>
            </a:extLst>
          </p:cNvPr>
          <p:cNvSpPr/>
          <p:nvPr userDrawn="1"/>
        </p:nvSpPr>
        <p:spPr>
          <a:xfrm>
            <a:off x="16433210" y="9536605"/>
            <a:ext cx="1677580" cy="52888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89345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image" Target="../media/image3.png"/><Relationship Id="rId5" Type="http://schemas.openxmlformats.org/officeDocument/2006/relationships/slideLayout" Target="../slideLayouts/slideLayout12.xml"/><Relationship Id="rId10" Type="http://schemas.openxmlformats.org/officeDocument/2006/relationships/image" Target="../media/image2.png"/><Relationship Id="rId4" Type="http://schemas.openxmlformats.org/officeDocument/2006/relationships/slideLayout" Target="../slideLayouts/slideLayout11.xml"/><Relationship Id="rId9"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17.xml"/><Relationship Id="rId7" Type="http://schemas.openxmlformats.org/officeDocument/2006/relationships/slideLayout" Target="../slideLayouts/slideLayout21.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image" Target="../media/image9.png"/><Relationship Id="rId5" Type="http://schemas.openxmlformats.org/officeDocument/2006/relationships/slideLayout" Target="../slideLayouts/slideLayout19.xml"/><Relationship Id="rId10" Type="http://schemas.openxmlformats.org/officeDocument/2006/relationships/image" Target="../media/image1.png"/><Relationship Id="rId4" Type="http://schemas.openxmlformats.org/officeDocument/2006/relationships/slideLayout" Target="../slideLayouts/slideLayout18.xml"/><Relationship Id="rId9"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4.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6" Type="http://schemas.openxmlformats.org/officeDocument/2006/relationships/image" Target="../media/image3.png"/><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5" Type="http://schemas.openxmlformats.org/officeDocument/2006/relationships/image" Target="../media/image2.png"/><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theme" Target="../theme/theme5.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2" Type="http://schemas.openxmlformats.org/officeDocument/2006/relationships/slideLayout" Target="../slideLayouts/slideLayout35.xml"/><Relationship Id="rId16" Type="http://schemas.openxmlformats.org/officeDocument/2006/relationships/image" Target="../media/image13.png"/><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image" Target="../media/image12.png"/><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11.jpe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image" Target="../media/image8.png"/><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theme" Target="../theme/theme6.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9.xml"/><Relationship Id="rId13" Type="http://schemas.openxmlformats.org/officeDocument/2006/relationships/theme" Target="../theme/theme7.xml"/><Relationship Id="rId3" Type="http://schemas.openxmlformats.org/officeDocument/2006/relationships/slideLayout" Target="../slideLayouts/slideLayout64.xml"/><Relationship Id="rId7" Type="http://schemas.openxmlformats.org/officeDocument/2006/relationships/slideLayout" Target="../slideLayouts/slideLayout68.xml"/><Relationship Id="rId12" Type="http://schemas.openxmlformats.org/officeDocument/2006/relationships/slideLayout" Target="../slideLayouts/slideLayout73.xml"/><Relationship Id="rId2" Type="http://schemas.openxmlformats.org/officeDocument/2006/relationships/slideLayout" Target="../slideLayouts/slideLayout63.xml"/><Relationship Id="rId16" Type="http://schemas.openxmlformats.org/officeDocument/2006/relationships/image" Target="../media/image3.png"/><Relationship Id="rId1" Type="http://schemas.openxmlformats.org/officeDocument/2006/relationships/slideLayout" Target="../slideLayouts/slideLayout62.xml"/><Relationship Id="rId6" Type="http://schemas.openxmlformats.org/officeDocument/2006/relationships/slideLayout" Target="../slideLayouts/slideLayout67.xml"/><Relationship Id="rId11" Type="http://schemas.openxmlformats.org/officeDocument/2006/relationships/slideLayout" Target="../slideLayouts/slideLayout72.xml"/><Relationship Id="rId5" Type="http://schemas.openxmlformats.org/officeDocument/2006/relationships/slideLayout" Target="../slideLayouts/slideLayout66.xml"/><Relationship Id="rId15" Type="http://schemas.openxmlformats.org/officeDocument/2006/relationships/image" Target="../media/image2.png"/><Relationship Id="rId10" Type="http://schemas.openxmlformats.org/officeDocument/2006/relationships/slideLayout" Target="../slideLayouts/slideLayout71.xml"/><Relationship Id="rId4" Type="http://schemas.openxmlformats.org/officeDocument/2006/relationships/slideLayout" Target="../slideLayouts/slideLayout65.xml"/><Relationship Id="rId9" Type="http://schemas.openxmlformats.org/officeDocument/2006/relationships/slideLayout" Target="../slideLayouts/slideLayout70.xml"/><Relationship Id="rId14"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theme" Target="../theme/theme8.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2" Type="http://schemas.openxmlformats.org/officeDocument/2006/relationships/slideLayout" Target="../slideLayouts/slideLayout75.xml"/><Relationship Id="rId16" Type="http://schemas.openxmlformats.org/officeDocument/2006/relationships/image" Target="../media/image3.png"/><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image" Target="../media/image2.png"/><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18" Type="http://schemas.openxmlformats.org/officeDocument/2006/relationships/theme" Target="../theme/theme9.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17" Type="http://schemas.openxmlformats.org/officeDocument/2006/relationships/slideLayout" Target="../slideLayouts/slideLayout102.xml"/><Relationship Id="rId2" Type="http://schemas.openxmlformats.org/officeDocument/2006/relationships/slideLayout" Target="../slideLayouts/slideLayout87.xml"/><Relationship Id="rId16" Type="http://schemas.openxmlformats.org/officeDocument/2006/relationships/slideLayout" Target="../slideLayouts/slideLayout101.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5" Type="http://schemas.openxmlformats.org/officeDocument/2006/relationships/slideLayout" Target="../slideLayouts/slideLayout100.xml"/><Relationship Id="rId10" Type="http://schemas.openxmlformats.org/officeDocument/2006/relationships/slideLayout" Target="../slideLayouts/slideLayout95.xml"/><Relationship Id="rId19" Type="http://schemas.openxmlformats.org/officeDocument/2006/relationships/image" Target="../media/image8.png"/><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
        <p:cNvGrpSpPr/>
        <p:nvPr/>
      </p:nvGrpSpPr>
      <p:grpSpPr>
        <a:xfrm>
          <a:off x="0" y="0"/>
          <a:ext cx="0" cy="0"/>
          <a:chOff x="0" y="0"/>
          <a:chExt cx="0" cy="0"/>
        </a:xfrm>
      </p:grpSpPr>
      <p:sp>
        <p:nvSpPr>
          <p:cNvPr id="14" name="Google Shape;14;p12"/>
          <p:cNvSpPr txBox="1">
            <a:spLocks noGrp="1"/>
          </p:cNvSpPr>
          <p:nvPr>
            <p:ph type="title"/>
          </p:nvPr>
        </p:nvSpPr>
        <p:spPr>
          <a:xfrm>
            <a:off x="805090" y="749096"/>
            <a:ext cx="16622191" cy="984885"/>
          </a:xfrm>
          <a:prstGeom prst="rect">
            <a:avLst/>
          </a:prstGeom>
          <a:noFill/>
          <a:ln>
            <a:noFill/>
          </a:ln>
        </p:spPr>
        <p:txBody>
          <a:bodyPr spcFirstLastPara="1" wrap="square" lIns="91425" tIns="45700" rIns="91425" bIns="45700" anchor="b" anchorCtr="0">
            <a:noAutofit/>
          </a:bodyPr>
          <a:lstStyle>
            <a:lvl1pPr marR="0" lvl="0" algn="l" rtl="0">
              <a:lnSpc>
                <a:spcPct val="90000"/>
              </a:lnSpc>
              <a:spcBef>
                <a:spcPts val="0"/>
              </a:spcBef>
              <a:spcAft>
                <a:spcPts val="0"/>
              </a:spcAft>
              <a:buSzPts val="1400"/>
              <a:buNone/>
              <a:defRPr sz="4800" b="1" i="0" u="none" strike="noStrike" cap="none">
                <a:solidFill>
                  <a:schemeClr val="dk2"/>
                </a:solidFill>
                <a:latin typeface="Arial"/>
                <a:ea typeface="Arial"/>
                <a:cs typeface="Arial"/>
                <a:sym typeface="Arial"/>
              </a:defRPr>
            </a:lvl1pPr>
            <a:lvl2pPr marR="0" lvl="1" algn="l" rtl="0">
              <a:spcBef>
                <a:spcPts val="0"/>
              </a:spcBef>
              <a:spcAft>
                <a:spcPts val="0"/>
              </a:spcAft>
              <a:buSzPts val="1400"/>
              <a:buNone/>
              <a:defRPr sz="5333" b="1" i="0" u="none" strike="noStrike" cap="none">
                <a:solidFill>
                  <a:srgbClr val="73B900"/>
                </a:solidFill>
                <a:latin typeface="Arial"/>
                <a:ea typeface="Arial"/>
                <a:cs typeface="Arial"/>
                <a:sym typeface="Arial"/>
              </a:defRPr>
            </a:lvl2pPr>
            <a:lvl3pPr marR="0" lvl="2" algn="l" rtl="0">
              <a:spcBef>
                <a:spcPts val="0"/>
              </a:spcBef>
              <a:spcAft>
                <a:spcPts val="0"/>
              </a:spcAft>
              <a:buSzPts val="1400"/>
              <a:buNone/>
              <a:defRPr sz="5333" b="1" i="0" u="none" strike="noStrike" cap="none">
                <a:solidFill>
                  <a:srgbClr val="73B900"/>
                </a:solidFill>
                <a:latin typeface="Arial"/>
                <a:ea typeface="Arial"/>
                <a:cs typeface="Arial"/>
                <a:sym typeface="Arial"/>
              </a:defRPr>
            </a:lvl3pPr>
            <a:lvl4pPr marR="0" lvl="3" algn="l" rtl="0">
              <a:spcBef>
                <a:spcPts val="0"/>
              </a:spcBef>
              <a:spcAft>
                <a:spcPts val="0"/>
              </a:spcAft>
              <a:buSzPts val="1400"/>
              <a:buNone/>
              <a:defRPr sz="5333" b="1" i="0" u="none" strike="noStrike" cap="none">
                <a:solidFill>
                  <a:srgbClr val="73B900"/>
                </a:solidFill>
                <a:latin typeface="Arial"/>
                <a:ea typeface="Arial"/>
                <a:cs typeface="Arial"/>
                <a:sym typeface="Arial"/>
              </a:defRPr>
            </a:lvl4pPr>
            <a:lvl5pPr marR="0" lvl="4" algn="l" rtl="0">
              <a:spcBef>
                <a:spcPts val="0"/>
              </a:spcBef>
              <a:spcAft>
                <a:spcPts val="0"/>
              </a:spcAft>
              <a:buSzPts val="1400"/>
              <a:buNone/>
              <a:defRPr sz="5333" b="1" i="0" u="none" strike="noStrike" cap="none">
                <a:solidFill>
                  <a:srgbClr val="73B900"/>
                </a:solidFill>
                <a:latin typeface="Arial"/>
                <a:ea typeface="Arial"/>
                <a:cs typeface="Arial"/>
                <a:sym typeface="Arial"/>
              </a:defRPr>
            </a:lvl5pPr>
            <a:lvl6pPr marR="0" lvl="5" algn="l" rtl="0">
              <a:spcBef>
                <a:spcPts val="0"/>
              </a:spcBef>
              <a:spcAft>
                <a:spcPts val="0"/>
              </a:spcAft>
              <a:buSzPts val="1400"/>
              <a:buNone/>
              <a:defRPr sz="5333" b="1" i="0" u="none" strike="noStrike" cap="none">
                <a:solidFill>
                  <a:srgbClr val="73B900"/>
                </a:solidFill>
                <a:latin typeface="Arial"/>
                <a:ea typeface="Arial"/>
                <a:cs typeface="Arial"/>
                <a:sym typeface="Arial"/>
              </a:defRPr>
            </a:lvl6pPr>
            <a:lvl7pPr marR="0" lvl="6" algn="l" rtl="0">
              <a:spcBef>
                <a:spcPts val="0"/>
              </a:spcBef>
              <a:spcAft>
                <a:spcPts val="0"/>
              </a:spcAft>
              <a:buSzPts val="1400"/>
              <a:buNone/>
              <a:defRPr sz="5333" b="1" i="0" u="none" strike="noStrike" cap="none">
                <a:solidFill>
                  <a:srgbClr val="73B900"/>
                </a:solidFill>
                <a:latin typeface="Arial"/>
                <a:ea typeface="Arial"/>
                <a:cs typeface="Arial"/>
                <a:sym typeface="Arial"/>
              </a:defRPr>
            </a:lvl7pPr>
            <a:lvl8pPr marR="0" lvl="7" algn="l" rtl="0">
              <a:spcBef>
                <a:spcPts val="0"/>
              </a:spcBef>
              <a:spcAft>
                <a:spcPts val="0"/>
              </a:spcAft>
              <a:buSzPts val="1400"/>
              <a:buNone/>
              <a:defRPr sz="5333" b="1" i="0" u="none" strike="noStrike" cap="none">
                <a:solidFill>
                  <a:srgbClr val="73B900"/>
                </a:solidFill>
                <a:latin typeface="Arial"/>
                <a:ea typeface="Arial"/>
                <a:cs typeface="Arial"/>
                <a:sym typeface="Arial"/>
              </a:defRPr>
            </a:lvl8pPr>
            <a:lvl9pPr marR="0" lvl="8" algn="l" rtl="0">
              <a:spcBef>
                <a:spcPts val="0"/>
              </a:spcBef>
              <a:spcAft>
                <a:spcPts val="0"/>
              </a:spcAft>
              <a:buSzPts val="1400"/>
              <a:buNone/>
              <a:defRPr sz="5333" b="1" i="0" u="none" strike="noStrike" cap="none">
                <a:solidFill>
                  <a:srgbClr val="73B900"/>
                </a:solidFill>
                <a:latin typeface="Arial"/>
                <a:ea typeface="Arial"/>
                <a:cs typeface="Arial"/>
                <a:sym typeface="Arial"/>
              </a:defRPr>
            </a:lvl9pPr>
          </a:lstStyle>
          <a:p>
            <a:endParaRPr/>
          </a:p>
        </p:txBody>
      </p:sp>
      <p:sp>
        <p:nvSpPr>
          <p:cNvPr id="15" name="Google Shape;15;p12"/>
          <p:cNvSpPr txBox="1">
            <a:spLocks noGrp="1"/>
          </p:cNvSpPr>
          <p:nvPr>
            <p:ph type="body" idx="1"/>
          </p:nvPr>
        </p:nvSpPr>
        <p:spPr>
          <a:xfrm>
            <a:off x="834201" y="3185146"/>
            <a:ext cx="16581552" cy="6223737"/>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500"/>
              </a:spcBef>
              <a:spcAft>
                <a:spcPts val="0"/>
              </a:spcAft>
              <a:buClr>
                <a:schemeClr val="dk1"/>
              </a:buClr>
              <a:buSzPts val="2800"/>
              <a:buFont typeface="Arial"/>
              <a:buNone/>
              <a:defRPr sz="2800" b="0" i="0" u="none" strike="noStrike" cap="none">
                <a:solidFill>
                  <a:schemeClr val="dk2"/>
                </a:solidFill>
                <a:latin typeface="Arial"/>
                <a:ea typeface="Arial"/>
                <a:cs typeface="Arial"/>
                <a:sym typeface="Arial"/>
              </a:defRPr>
            </a:lvl1pPr>
            <a:lvl2pPr marL="914400" marR="0" lvl="1" indent="-228600" algn="l" rtl="0">
              <a:lnSpc>
                <a:spcPct val="90000"/>
              </a:lnSpc>
              <a:spcBef>
                <a:spcPts val="1500"/>
              </a:spcBef>
              <a:spcAft>
                <a:spcPts val="0"/>
              </a:spcAft>
              <a:buClr>
                <a:schemeClr val="dk1"/>
              </a:buClr>
              <a:buSzPts val="2400"/>
              <a:buFont typeface="Arial"/>
              <a:buNone/>
              <a:defRPr sz="2400" b="0" i="0" u="none" strike="noStrike" cap="none">
                <a:solidFill>
                  <a:schemeClr val="dk2"/>
                </a:solidFill>
                <a:latin typeface="Arial"/>
                <a:ea typeface="Arial"/>
                <a:cs typeface="Arial"/>
                <a:sym typeface="Arial"/>
              </a:defRPr>
            </a:lvl2pPr>
            <a:lvl3pPr marL="1371600" marR="0" lvl="2" indent="-228600" algn="l" rtl="0">
              <a:lnSpc>
                <a:spcPct val="90000"/>
              </a:lnSpc>
              <a:spcBef>
                <a:spcPts val="1500"/>
              </a:spcBef>
              <a:spcAft>
                <a:spcPts val="0"/>
              </a:spcAft>
              <a:buClr>
                <a:schemeClr val="dk1"/>
              </a:buClr>
              <a:buSzPts val="1833"/>
              <a:buFont typeface="Trebuchet MS"/>
              <a:buNone/>
              <a:defRPr sz="1833" b="0" i="0" u="none" strike="noStrike" cap="none">
                <a:solidFill>
                  <a:schemeClr val="accent4"/>
                </a:solidFill>
                <a:latin typeface="Trebuchet MS"/>
                <a:ea typeface="Trebuchet MS"/>
                <a:cs typeface="Trebuchet MS"/>
                <a:sym typeface="Trebuchet MS"/>
              </a:defRPr>
            </a:lvl3pPr>
            <a:lvl4pPr marL="1828800" marR="0" lvl="3" indent="-440245" algn="l" rtl="0">
              <a:spcBef>
                <a:spcPts val="1500"/>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4pPr>
            <a:lvl5pPr marL="2286000" marR="0" lvl="4" indent="-440245" algn="l" rtl="0">
              <a:spcBef>
                <a:spcPts val="667"/>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5pPr>
            <a:lvl6pPr marL="2743200" marR="0" lvl="5" indent="-440245" algn="l" rtl="0">
              <a:spcBef>
                <a:spcPts val="667"/>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6pPr>
            <a:lvl7pPr marL="3200400" marR="0" lvl="6" indent="-440245" algn="l" rtl="0">
              <a:spcBef>
                <a:spcPts val="667"/>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7pPr>
            <a:lvl8pPr marL="3657600" marR="0" lvl="7" indent="-440245" algn="l" rtl="0">
              <a:spcBef>
                <a:spcPts val="667"/>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8pPr>
            <a:lvl9pPr marL="4114800" marR="0" lvl="8" indent="-440245" algn="l" rtl="0">
              <a:spcBef>
                <a:spcPts val="667"/>
              </a:spcBef>
              <a:spcAft>
                <a:spcPts val="0"/>
              </a:spcAft>
              <a:buClr>
                <a:schemeClr val="dk2"/>
              </a:buClr>
              <a:buSzPts val="3333"/>
              <a:buFont typeface="Trebuchet MS"/>
              <a:buChar char="»"/>
              <a:defRPr sz="3333" b="0" i="0" u="none" strike="noStrike" cap="none">
                <a:solidFill>
                  <a:schemeClr val="dk2"/>
                </a:solidFill>
                <a:latin typeface="Trebuchet MS"/>
                <a:ea typeface="Trebuchet MS"/>
                <a:cs typeface="Trebuchet MS"/>
                <a:sym typeface="Trebuchet MS"/>
              </a:defRPr>
            </a:lvl9pPr>
          </a:lstStyle>
          <a:p>
            <a:endParaRPr/>
          </a:p>
        </p:txBody>
      </p:sp>
      <p:sp>
        <p:nvSpPr>
          <p:cNvPr id="16" name="Google Shape;16;p12"/>
          <p:cNvSpPr txBox="1"/>
          <p:nvPr/>
        </p:nvSpPr>
        <p:spPr>
          <a:xfrm>
            <a:off x="908748" y="9870621"/>
            <a:ext cx="535045" cy="184666"/>
          </a:xfrm>
          <a:prstGeom prst="rect">
            <a:avLst/>
          </a:prstGeom>
          <a:noFill/>
          <a:ln>
            <a:noFill/>
          </a:ln>
        </p:spPr>
        <p:txBody>
          <a:bodyPr spcFirstLastPara="1" wrap="square" lIns="0" tIns="0" rIns="0" bIns="0" anchor="ctr" anchorCtr="0">
            <a:spAutoFit/>
          </a:bodyPr>
          <a:lstStyle/>
          <a:p>
            <a:pPr marL="0" marR="0" lvl="0" indent="0" algn="l" rtl="0">
              <a:spcBef>
                <a:spcPts val="0"/>
              </a:spcBef>
              <a:spcAft>
                <a:spcPts val="0"/>
              </a:spcAft>
              <a:buNone/>
            </a:pPr>
            <a:fld id="{00000000-1234-1234-1234-123412341234}" type="slidenum">
              <a:rPr lang="en-US" sz="1200" b="0" i="0" u="none" strike="noStrike" cap="none">
                <a:solidFill>
                  <a:schemeClr val="accent5"/>
                </a:solidFill>
                <a:latin typeface="Trebuchet MS"/>
                <a:ea typeface="Trebuchet MS"/>
                <a:cs typeface="Trebuchet MS"/>
                <a:sym typeface="Trebuchet MS"/>
              </a:rPr>
              <a:t>‹#›</a:t>
            </a:fld>
            <a:r>
              <a:rPr lang="en-US" sz="1200" b="0" i="0" u="none" strike="noStrike" cap="none">
                <a:solidFill>
                  <a:schemeClr val="accent5"/>
                </a:solidFill>
                <a:latin typeface="Trebuchet MS"/>
                <a:ea typeface="Trebuchet MS"/>
                <a:cs typeface="Trebuchet MS"/>
                <a:sym typeface="Trebuchet MS"/>
              </a:rPr>
              <a:t> </a:t>
            </a:r>
            <a:endParaRPr sz="1200" b="0" i="0" u="none" strike="noStrike" cap="none">
              <a:solidFill>
                <a:schemeClr val="accent5"/>
              </a:solidFill>
              <a:latin typeface="Trebuchet MS"/>
              <a:ea typeface="Trebuchet MS"/>
              <a:cs typeface="Trebuchet MS"/>
              <a:sym typeface="Trebuchet MS"/>
            </a:endParaRPr>
          </a:p>
        </p:txBody>
      </p:sp>
      <p:grpSp>
        <p:nvGrpSpPr>
          <p:cNvPr id="9" name="Group 8">
            <a:extLst>
              <a:ext uri="{FF2B5EF4-FFF2-40B4-BE49-F238E27FC236}">
                <a16:creationId xmlns:a16="http://schemas.microsoft.com/office/drawing/2014/main" id="{F358741E-88E4-43C8-BCD7-5C81146C161B}"/>
              </a:ext>
            </a:extLst>
          </p:cNvPr>
          <p:cNvGrpSpPr/>
          <p:nvPr userDrawn="1"/>
        </p:nvGrpSpPr>
        <p:grpSpPr>
          <a:xfrm>
            <a:off x="13172688" y="9537904"/>
            <a:ext cx="3044450" cy="590602"/>
            <a:chOff x="12319466" y="1549925"/>
            <a:chExt cx="5238462" cy="1016226"/>
          </a:xfrm>
        </p:grpSpPr>
        <p:cxnSp>
          <p:nvCxnSpPr>
            <p:cNvPr id="10" name="Straight Connector 9">
              <a:extLst>
                <a:ext uri="{FF2B5EF4-FFF2-40B4-BE49-F238E27FC236}">
                  <a16:creationId xmlns:a16="http://schemas.microsoft.com/office/drawing/2014/main" id="{DF3565BD-21AD-4A5A-9AB1-BD5BFAA72DFA}"/>
                </a:ext>
              </a:extLst>
            </p:cNvPr>
            <p:cNvCxnSpPr/>
            <p:nvPr/>
          </p:nvCxnSpPr>
          <p:spPr>
            <a:xfrm>
              <a:off x="14874733"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3A34F6E6-8E33-4EB5-9282-680FF76BAFE2}"/>
                </a:ext>
              </a:extLst>
            </p:cNvPr>
            <p:cNvPicPr>
              <a:picLocks noChangeAspect="1"/>
            </p:cNvPicPr>
            <p:nvPr userDrawn="1"/>
          </p:nvPicPr>
          <p:blipFill>
            <a:blip r:embed="rId9"/>
            <a:stretch>
              <a:fillRect/>
            </a:stretch>
          </p:blipFill>
          <p:spPr>
            <a:xfrm>
              <a:off x="12319466" y="1549925"/>
              <a:ext cx="2413994" cy="1016226"/>
            </a:xfrm>
            <a:prstGeom prst="rect">
              <a:avLst/>
            </a:prstGeom>
          </p:spPr>
        </p:pic>
        <p:pic>
          <p:nvPicPr>
            <p:cNvPr id="12" name="Picture 11" descr="Text&#10;&#10;Description automatically generated">
              <a:extLst>
                <a:ext uri="{FF2B5EF4-FFF2-40B4-BE49-F238E27FC236}">
                  <a16:creationId xmlns:a16="http://schemas.microsoft.com/office/drawing/2014/main" id="{C337CBA4-BDDD-4815-9350-00B6E0B42577}"/>
                </a:ext>
              </a:extLst>
            </p:cNvPr>
            <p:cNvPicPr>
              <a:picLocks noChangeAspect="1"/>
            </p:cNvPicPr>
            <p:nvPr userDrawn="1"/>
          </p:nvPicPr>
          <p:blipFill>
            <a:blip r:embed="rId10"/>
            <a:stretch>
              <a:fillRect/>
            </a:stretch>
          </p:blipFill>
          <p:spPr>
            <a:xfrm>
              <a:off x="15197113" y="1709326"/>
              <a:ext cx="2360815" cy="697423"/>
            </a:xfrm>
            <a:prstGeom prst="rect">
              <a:avLst/>
            </a:prstGeom>
          </p:spPr>
        </p:pic>
      </p:grpSp>
      <p:cxnSp>
        <p:nvCxnSpPr>
          <p:cNvPr id="13" name="Straight Connector 12">
            <a:extLst>
              <a:ext uri="{FF2B5EF4-FFF2-40B4-BE49-F238E27FC236}">
                <a16:creationId xmlns:a16="http://schemas.microsoft.com/office/drawing/2014/main" id="{43551A06-7883-4020-BF05-B5FDBCE8F0D0}"/>
              </a:ext>
            </a:extLst>
          </p:cNvPr>
          <p:cNvCxnSpPr/>
          <p:nvPr userDrawn="1"/>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1" name="Picture 20" descr="Shape&#10;&#10;Description automatically generated with medium confidence">
            <a:extLst>
              <a:ext uri="{FF2B5EF4-FFF2-40B4-BE49-F238E27FC236}">
                <a16:creationId xmlns:a16="http://schemas.microsoft.com/office/drawing/2014/main" id="{E614155F-96F1-40DD-B773-96F97FD6189B}"/>
              </a:ext>
            </a:extLst>
          </p:cNvPr>
          <p:cNvPicPr>
            <a:picLocks noChangeAspect="1"/>
          </p:cNvPicPr>
          <p:nvPr userDrawn="1"/>
        </p:nvPicPr>
        <p:blipFill>
          <a:blip r:embed="rId11"/>
          <a:stretch>
            <a:fillRect/>
          </a:stretch>
        </p:blipFill>
        <p:spPr>
          <a:xfrm>
            <a:off x="16584997" y="9696809"/>
            <a:ext cx="1225925" cy="282426"/>
          </a:xfrm>
          <a:prstGeom prst="rect">
            <a:avLst/>
          </a:prstGeom>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4" r:id="rId5"/>
    <p:sldLayoutId id="2147483655" r:id="rId6"/>
    <p:sldLayoutId id="2147483656"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l"/>
              <a:t>‹#›</a:t>
            </a:fld>
            <a:r>
              <a:rPr lang="en-US" sz="1200" cap="none" baseline="0">
                <a:solidFill>
                  <a:schemeClr val="accent5"/>
                </a:solidFill>
                <a:latin typeface="Trebuchet MS" panose="020B0603020202020204" pitchFamily="34" charset="0"/>
              </a:rPr>
              <a:t> </a:t>
            </a:r>
            <a:endParaRPr lang="en-US" sz="1200" cap="none">
              <a:solidFill>
                <a:schemeClr val="accent5"/>
              </a:solidFill>
              <a:latin typeface="Trebuchet MS" panose="020B0603020202020204" pitchFamily="34" charset="0"/>
            </a:endParaRPr>
          </a:p>
        </p:txBody>
      </p:sp>
      <p:grpSp>
        <p:nvGrpSpPr>
          <p:cNvPr id="9" name="Group 8">
            <a:extLst>
              <a:ext uri="{FF2B5EF4-FFF2-40B4-BE49-F238E27FC236}">
                <a16:creationId xmlns:a16="http://schemas.microsoft.com/office/drawing/2014/main" id="{C11AC8BA-FAB8-47CD-8680-184AF98CC75C}"/>
              </a:ext>
            </a:extLst>
          </p:cNvPr>
          <p:cNvGrpSpPr/>
          <p:nvPr userDrawn="1"/>
        </p:nvGrpSpPr>
        <p:grpSpPr>
          <a:xfrm>
            <a:off x="13172688" y="9537904"/>
            <a:ext cx="3044450" cy="590602"/>
            <a:chOff x="12319466" y="1549925"/>
            <a:chExt cx="5238462" cy="1016226"/>
          </a:xfrm>
        </p:grpSpPr>
        <p:cxnSp>
          <p:nvCxnSpPr>
            <p:cNvPr id="10" name="Straight Connector 9">
              <a:extLst>
                <a:ext uri="{FF2B5EF4-FFF2-40B4-BE49-F238E27FC236}">
                  <a16:creationId xmlns:a16="http://schemas.microsoft.com/office/drawing/2014/main" id="{76D05899-E18C-4F31-9DB6-784F8FC94377}"/>
                </a:ext>
              </a:extLst>
            </p:cNvPr>
            <p:cNvCxnSpPr/>
            <p:nvPr/>
          </p:nvCxnSpPr>
          <p:spPr>
            <a:xfrm>
              <a:off x="14874733"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B150CB29-3A99-4226-A51A-C0E79076D9FF}"/>
                </a:ext>
              </a:extLst>
            </p:cNvPr>
            <p:cNvPicPr>
              <a:picLocks noChangeAspect="1"/>
            </p:cNvPicPr>
            <p:nvPr userDrawn="1"/>
          </p:nvPicPr>
          <p:blipFill>
            <a:blip r:embed="rId9"/>
            <a:stretch>
              <a:fillRect/>
            </a:stretch>
          </p:blipFill>
          <p:spPr>
            <a:xfrm>
              <a:off x="12319466" y="1549925"/>
              <a:ext cx="2413994" cy="1016226"/>
            </a:xfrm>
            <a:prstGeom prst="rect">
              <a:avLst/>
            </a:prstGeom>
          </p:spPr>
        </p:pic>
        <p:pic>
          <p:nvPicPr>
            <p:cNvPr id="12" name="Picture 11" descr="Text&#10;&#10;Description automatically generated">
              <a:extLst>
                <a:ext uri="{FF2B5EF4-FFF2-40B4-BE49-F238E27FC236}">
                  <a16:creationId xmlns:a16="http://schemas.microsoft.com/office/drawing/2014/main" id="{A9396677-8908-40FA-B4A1-FF6EEEB51103}"/>
                </a:ext>
              </a:extLst>
            </p:cNvPr>
            <p:cNvPicPr>
              <a:picLocks noChangeAspect="1"/>
            </p:cNvPicPr>
            <p:nvPr userDrawn="1"/>
          </p:nvPicPr>
          <p:blipFill>
            <a:blip r:embed="rId10"/>
            <a:stretch>
              <a:fillRect/>
            </a:stretch>
          </p:blipFill>
          <p:spPr>
            <a:xfrm>
              <a:off x="15197113" y="1709326"/>
              <a:ext cx="2360815" cy="697423"/>
            </a:xfrm>
            <a:prstGeom prst="rect">
              <a:avLst/>
            </a:prstGeom>
          </p:spPr>
        </p:pic>
      </p:grpSp>
      <p:cxnSp>
        <p:nvCxnSpPr>
          <p:cNvPr id="13" name="Straight Connector 12">
            <a:extLst>
              <a:ext uri="{FF2B5EF4-FFF2-40B4-BE49-F238E27FC236}">
                <a16:creationId xmlns:a16="http://schemas.microsoft.com/office/drawing/2014/main" id="{BDBC639F-5D0E-4B44-8F36-B98FE55C60B6}"/>
              </a:ext>
            </a:extLst>
          </p:cNvPr>
          <p:cNvCxnSpPr/>
          <p:nvPr userDrawn="1"/>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4" name="Picture 13" descr="Shape&#10;&#10;Description automatically generated with medium confidence">
            <a:extLst>
              <a:ext uri="{FF2B5EF4-FFF2-40B4-BE49-F238E27FC236}">
                <a16:creationId xmlns:a16="http://schemas.microsoft.com/office/drawing/2014/main" id="{3844F561-23D8-406E-8E35-5C40A50CA695}"/>
              </a:ext>
            </a:extLst>
          </p:cNvPr>
          <p:cNvPicPr>
            <a:picLocks noChangeAspect="1"/>
          </p:cNvPicPr>
          <p:nvPr userDrawn="1"/>
        </p:nvPicPr>
        <p:blipFill>
          <a:blip r:embed="rId11"/>
          <a:stretch>
            <a:fillRect/>
          </a:stretch>
        </p:blipFill>
        <p:spPr>
          <a:xfrm>
            <a:off x="16584997" y="9696809"/>
            <a:ext cx="1225925" cy="282426"/>
          </a:xfrm>
          <a:prstGeom prst="rect">
            <a:avLst/>
          </a:prstGeom>
        </p:spPr>
      </p:pic>
    </p:spTree>
    <p:extLst>
      <p:ext uri="{BB962C8B-B14F-4D97-AF65-F5344CB8AC3E}">
        <p14:creationId xmlns:p14="http://schemas.microsoft.com/office/powerpoint/2010/main" val="1725690729"/>
      </p:ext>
    </p:extLst>
  </p:cSld>
  <p:clrMap bg1="dk2" tx1="lt1" bg2="dk1" tx2="lt2" accent1="accent1" accent2="accent2" accent3="accent3" accent4="accent4" accent5="accent5" accent6="accent6" hlink="hlink" folHlink="folHlink"/>
  <p:sldLayoutIdLst>
    <p:sldLayoutId id="2147483980" r:id="rId1"/>
    <p:sldLayoutId id="2147483985" r:id="rId2"/>
    <p:sldLayoutId id="2147483896" r:id="rId3"/>
    <p:sldLayoutId id="2147483981" r:id="rId4"/>
    <p:sldLayoutId id="2147483991" r:id="rId5"/>
    <p:sldLayoutId id="2147483988" r:id="rId6"/>
    <p:sldLayoutId id="2147483954"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99C0FBA7-E3E6-4B66-B97D-6B8052B9D633}"/>
              </a:ext>
            </a:extLst>
          </p:cNvPr>
          <p:cNvGrpSpPr/>
          <p:nvPr/>
        </p:nvGrpSpPr>
        <p:grpSpPr>
          <a:xfrm>
            <a:off x="13272656" y="9515789"/>
            <a:ext cx="4770933" cy="627887"/>
            <a:chOff x="10009693" y="1549925"/>
            <a:chExt cx="7721678" cy="1016226"/>
          </a:xfrm>
        </p:grpSpPr>
        <p:pic>
          <p:nvPicPr>
            <p:cNvPr id="13" name="Picture 12">
              <a:extLst>
                <a:ext uri="{FF2B5EF4-FFF2-40B4-BE49-F238E27FC236}">
                  <a16:creationId xmlns:a16="http://schemas.microsoft.com/office/drawing/2014/main" id="{DDCDE4B6-F6E5-42F3-97CE-972AB8E8F343}"/>
                </a:ext>
              </a:extLst>
            </p:cNvPr>
            <p:cNvPicPr>
              <a:picLocks noChangeAspect="1"/>
            </p:cNvPicPr>
            <p:nvPr/>
          </p:nvPicPr>
          <p:blipFill>
            <a:blip r:embed="rId9"/>
            <a:stretch>
              <a:fillRect/>
            </a:stretch>
          </p:blipFill>
          <p:spPr>
            <a:xfrm>
              <a:off x="12780211" y="1686172"/>
              <a:ext cx="1930510" cy="816283"/>
            </a:xfrm>
            <a:prstGeom prst="rect">
              <a:avLst/>
            </a:prstGeom>
          </p:spPr>
        </p:pic>
        <p:cxnSp>
          <p:nvCxnSpPr>
            <p:cNvPr id="14" name="Straight Connector 13">
              <a:extLst>
                <a:ext uri="{FF2B5EF4-FFF2-40B4-BE49-F238E27FC236}">
                  <a16:creationId xmlns:a16="http://schemas.microsoft.com/office/drawing/2014/main" id="{A722D202-9B8D-43AB-AC18-CC0E3FF3AB71}"/>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text&#10;&#10;Description automatically generated">
              <a:extLst>
                <a:ext uri="{FF2B5EF4-FFF2-40B4-BE49-F238E27FC236}">
                  <a16:creationId xmlns:a16="http://schemas.microsoft.com/office/drawing/2014/main" id="{BFA2AE89-8394-48E9-A4C6-B6B73A855A5D}"/>
                </a:ext>
              </a:extLst>
            </p:cNvPr>
            <p:cNvPicPr>
              <a:picLocks noChangeAspect="1"/>
            </p:cNvPicPr>
            <p:nvPr/>
          </p:nvPicPr>
          <p:blipFill>
            <a:blip r:embed="rId10"/>
            <a:stretch>
              <a:fillRect/>
            </a:stretch>
          </p:blipFill>
          <p:spPr>
            <a:xfrm>
              <a:off x="10009693" y="1549925"/>
              <a:ext cx="2413994" cy="1016226"/>
            </a:xfrm>
            <a:prstGeom prst="rect">
              <a:avLst/>
            </a:prstGeom>
          </p:spPr>
        </p:pic>
        <p:pic>
          <p:nvPicPr>
            <p:cNvPr id="16" name="Picture 15" descr="Text&#10;&#10;Description automatically generated">
              <a:extLst>
                <a:ext uri="{FF2B5EF4-FFF2-40B4-BE49-F238E27FC236}">
                  <a16:creationId xmlns:a16="http://schemas.microsoft.com/office/drawing/2014/main" id="{DA775405-05BA-4CEF-BBAB-33A59926F3C6}"/>
                </a:ext>
              </a:extLst>
            </p:cNvPr>
            <p:cNvPicPr>
              <a:picLocks noChangeAspect="1"/>
            </p:cNvPicPr>
            <p:nvPr/>
          </p:nvPicPr>
          <p:blipFill>
            <a:blip r:embed="rId11"/>
            <a:stretch>
              <a:fillRect/>
            </a:stretch>
          </p:blipFill>
          <p:spPr>
            <a:xfrm>
              <a:off x="15021781" y="1604129"/>
              <a:ext cx="2709590" cy="921922"/>
            </a:xfrm>
            <a:prstGeom prst="rect">
              <a:avLst/>
            </a:prstGeom>
          </p:spPr>
        </p:pic>
        <p:cxnSp>
          <p:nvCxnSpPr>
            <p:cNvPr id="17" name="Straight Connector 16">
              <a:extLst>
                <a:ext uri="{FF2B5EF4-FFF2-40B4-BE49-F238E27FC236}">
                  <a16:creationId xmlns:a16="http://schemas.microsoft.com/office/drawing/2014/main" id="{23DC6EFE-1984-4D25-B743-8FABEE6FEDF2}"/>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p:txBody>
      </p:sp>
      <p:sp>
        <p:nvSpPr>
          <p:cNvPr id="4" name="TextBox 3"/>
          <p:cNvSpPr txBox="1"/>
          <p:nvPr userDrawn="1"/>
        </p:nvSpPr>
        <p:spPr>
          <a:xfrm>
            <a:off x="958176" y="9762020"/>
            <a:ext cx="535045" cy="246221"/>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600" kern="1200" smtClean="0">
                <a:solidFill>
                  <a:schemeClr val="accent5"/>
                </a:solidFill>
                <a:latin typeface="Arial" panose="020B0604020202020204" pitchFamily="34" charset="0"/>
                <a:ea typeface="MS PGothic" pitchFamily="34" charset="-128"/>
                <a:cs typeface="Arial" panose="020B0604020202020204" pitchFamily="34" charset="0"/>
              </a:rPr>
              <a:pPr algn="l"/>
              <a:t>‹#›</a:t>
            </a:fld>
            <a:r>
              <a:rPr lang="en-US" sz="1600" cap="none" baseline="0">
                <a:solidFill>
                  <a:schemeClr val="accent5"/>
                </a:solidFill>
                <a:latin typeface="Arial" panose="020B0604020202020204" pitchFamily="34" charset="0"/>
                <a:cs typeface="Arial" panose="020B0604020202020204" pitchFamily="34" charset="0"/>
              </a:rPr>
              <a:t> </a:t>
            </a:r>
            <a:endParaRPr lang="en-US" sz="1600" cap="none">
              <a:solidFill>
                <a:schemeClr val="accent5"/>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3100521"/>
      </p:ext>
    </p:extLst>
  </p:cSld>
  <p:clrMap bg1="dk2" tx1="lt1" bg2="dk1" tx2="lt2" accent1="accent1" accent2="accent2" accent3="accent3" accent4="accent4" accent5="accent5" accent6="accent6" hlink="hlink" folHlink="folHlink"/>
  <p:sldLayoutIdLst>
    <p:sldLayoutId id="2147484013" r:id="rId1"/>
    <p:sldLayoutId id="2147483994" r:id="rId2"/>
    <p:sldLayoutId id="2147484011" r:id="rId3"/>
    <p:sldLayoutId id="2147484012" r:id="rId4"/>
    <p:sldLayoutId id="2147483997" r:id="rId5"/>
    <p:sldLayoutId id="2147483998" r:id="rId6"/>
    <p:sldLayoutId id="2147483999" r:id="rId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l"/>
              <a:t>‹#›</a:t>
            </a:fld>
            <a:r>
              <a:rPr lang="en-US" sz="1200" cap="none" baseline="0">
                <a:solidFill>
                  <a:schemeClr val="accent5"/>
                </a:solidFill>
                <a:latin typeface="Trebuchet MS" panose="020B0603020202020204" pitchFamily="34" charset="0"/>
              </a:rPr>
              <a:t> </a:t>
            </a:r>
            <a:endParaRPr lang="en-US" sz="1200" cap="none">
              <a:solidFill>
                <a:schemeClr val="accent5"/>
              </a:solidFill>
              <a:latin typeface="Trebuchet MS" panose="020B0603020202020204" pitchFamily="34" charset="0"/>
            </a:endParaRPr>
          </a:p>
        </p:txBody>
      </p:sp>
      <p:grpSp>
        <p:nvGrpSpPr>
          <p:cNvPr id="8" name="Group 7">
            <a:extLst>
              <a:ext uri="{FF2B5EF4-FFF2-40B4-BE49-F238E27FC236}">
                <a16:creationId xmlns:a16="http://schemas.microsoft.com/office/drawing/2014/main" id="{9D7681D6-C2A5-471D-BEF0-455239EEF065}"/>
              </a:ext>
            </a:extLst>
          </p:cNvPr>
          <p:cNvGrpSpPr/>
          <p:nvPr userDrawn="1"/>
        </p:nvGrpSpPr>
        <p:grpSpPr>
          <a:xfrm>
            <a:off x="13172688" y="9537904"/>
            <a:ext cx="3044450" cy="590602"/>
            <a:chOff x="12319466" y="1549925"/>
            <a:chExt cx="5238462" cy="1016226"/>
          </a:xfrm>
        </p:grpSpPr>
        <p:cxnSp>
          <p:nvCxnSpPr>
            <p:cNvPr id="9" name="Straight Connector 8">
              <a:extLst>
                <a:ext uri="{FF2B5EF4-FFF2-40B4-BE49-F238E27FC236}">
                  <a16:creationId xmlns:a16="http://schemas.microsoft.com/office/drawing/2014/main" id="{2A87E7FA-A8E0-4172-8425-F6971A031F13}"/>
                </a:ext>
              </a:extLst>
            </p:cNvPr>
            <p:cNvCxnSpPr/>
            <p:nvPr/>
          </p:nvCxnSpPr>
          <p:spPr>
            <a:xfrm>
              <a:off x="14874733"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F4F778A5-7CA2-4642-A75E-AC011B880484}"/>
                </a:ext>
              </a:extLst>
            </p:cNvPr>
            <p:cNvPicPr>
              <a:picLocks noChangeAspect="1"/>
            </p:cNvPicPr>
            <p:nvPr userDrawn="1"/>
          </p:nvPicPr>
          <p:blipFill>
            <a:blip r:embed="rId14"/>
            <a:stretch>
              <a:fillRect/>
            </a:stretch>
          </p:blipFill>
          <p:spPr>
            <a:xfrm>
              <a:off x="12319466" y="1549925"/>
              <a:ext cx="2413994" cy="1016226"/>
            </a:xfrm>
            <a:prstGeom prst="rect">
              <a:avLst/>
            </a:prstGeom>
          </p:spPr>
        </p:pic>
        <p:pic>
          <p:nvPicPr>
            <p:cNvPr id="12" name="Picture 11" descr="Text&#10;&#10;Description automatically generated">
              <a:extLst>
                <a:ext uri="{FF2B5EF4-FFF2-40B4-BE49-F238E27FC236}">
                  <a16:creationId xmlns:a16="http://schemas.microsoft.com/office/drawing/2014/main" id="{F916F73B-EF3D-4EF2-A066-DB1F22028559}"/>
                </a:ext>
              </a:extLst>
            </p:cNvPr>
            <p:cNvPicPr>
              <a:picLocks noChangeAspect="1"/>
            </p:cNvPicPr>
            <p:nvPr userDrawn="1"/>
          </p:nvPicPr>
          <p:blipFill>
            <a:blip r:embed="rId15"/>
            <a:stretch>
              <a:fillRect/>
            </a:stretch>
          </p:blipFill>
          <p:spPr>
            <a:xfrm>
              <a:off x="15197113" y="1709326"/>
              <a:ext cx="2360815" cy="697423"/>
            </a:xfrm>
            <a:prstGeom prst="rect">
              <a:avLst/>
            </a:prstGeom>
          </p:spPr>
        </p:pic>
      </p:grpSp>
      <p:cxnSp>
        <p:nvCxnSpPr>
          <p:cNvPr id="13" name="Straight Connector 12">
            <a:extLst>
              <a:ext uri="{FF2B5EF4-FFF2-40B4-BE49-F238E27FC236}">
                <a16:creationId xmlns:a16="http://schemas.microsoft.com/office/drawing/2014/main" id="{01EC2A94-8EAD-45C6-83FA-ACFE2468E7BB}"/>
              </a:ext>
            </a:extLst>
          </p:cNvPr>
          <p:cNvCxnSpPr/>
          <p:nvPr userDrawn="1"/>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4" name="Picture 13" descr="Shape&#10;&#10;Description automatically generated with medium confidence">
            <a:extLst>
              <a:ext uri="{FF2B5EF4-FFF2-40B4-BE49-F238E27FC236}">
                <a16:creationId xmlns:a16="http://schemas.microsoft.com/office/drawing/2014/main" id="{553D4F7E-CC87-4CA3-B923-0C99645541F5}"/>
              </a:ext>
            </a:extLst>
          </p:cNvPr>
          <p:cNvPicPr>
            <a:picLocks noChangeAspect="1"/>
          </p:cNvPicPr>
          <p:nvPr userDrawn="1"/>
        </p:nvPicPr>
        <p:blipFill>
          <a:blip r:embed="rId16"/>
          <a:stretch>
            <a:fillRect/>
          </a:stretch>
        </p:blipFill>
        <p:spPr>
          <a:xfrm>
            <a:off x="16584997" y="9696809"/>
            <a:ext cx="1225925" cy="282426"/>
          </a:xfrm>
          <a:prstGeom prst="rect">
            <a:avLst/>
          </a:prstGeom>
        </p:spPr>
      </p:pic>
    </p:spTree>
    <p:extLst>
      <p:ext uri="{BB962C8B-B14F-4D97-AF65-F5344CB8AC3E}">
        <p14:creationId xmlns:p14="http://schemas.microsoft.com/office/powerpoint/2010/main" val="4177502687"/>
      </p:ext>
    </p:extLst>
  </p:cSld>
  <p:clrMap bg1="dk2" tx1="lt1" bg2="dk1" tx2="lt2" accent1="accent1" accent2="accent2" accent3="accent3" accent4="accent4" accent5="accent5" accent6="accent6" hlink="hlink" folHlink="folHlink"/>
  <p:sldLayoutIdLst>
    <p:sldLayoutId id="2147483995" r:id="rId1"/>
    <p:sldLayoutId id="2147483996" r:id="rId2"/>
    <p:sldLayoutId id="2147484001" r:id="rId3"/>
    <p:sldLayoutId id="2147484002" r:id="rId4"/>
    <p:sldLayoutId id="2147484003" r:id="rId5"/>
    <p:sldLayoutId id="2147484004" r:id="rId6"/>
    <p:sldLayoutId id="2147484005" r:id="rId7"/>
    <p:sldLayoutId id="2147484006" r:id="rId8"/>
    <p:sldLayoutId id="2147484007" r:id="rId9"/>
    <p:sldLayoutId id="2147484008" r:id="rId10"/>
    <p:sldLayoutId id="2147483993" r:id="rId11"/>
    <p:sldLayoutId id="2147484009"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8ED191B-6FAE-495A-95F6-0BEC2719D9FE}"/>
              </a:ext>
            </a:extLst>
          </p:cNvPr>
          <p:cNvPicPr>
            <a:picLocks noChangeAspect="1"/>
          </p:cNvPicPr>
          <p:nvPr userDrawn="1"/>
        </p:nvPicPr>
        <p:blipFill rotWithShape="1">
          <a:blip r:embed="rId14"/>
          <a:srcRect l="25000" r="25000"/>
          <a:stretch/>
        </p:blipFill>
        <p:spPr>
          <a:xfrm>
            <a:off x="0" y="0"/>
            <a:ext cx="18288000" cy="10287000"/>
          </a:xfrm>
          <a:prstGeom prst="rect">
            <a:avLst/>
          </a:prstGeom>
        </p:spPr>
      </p:pic>
      <p:sp>
        <p:nvSpPr>
          <p:cNvPr id="1026" name="Rectangle 2"/>
          <p:cNvSpPr>
            <a:spLocks noGrp="1" noChangeArrowheads="1"/>
          </p:cNvSpPr>
          <p:nvPr>
            <p:ph type="title"/>
          </p:nvPr>
        </p:nvSpPr>
        <p:spPr bwMode="auto">
          <a:xfrm>
            <a:off x="1631737" y="709596"/>
            <a:ext cx="15024527" cy="549321"/>
          </a:xfrm>
          <a:prstGeom prst="rect">
            <a:avLst/>
          </a:prstGeom>
          <a:noFill/>
          <a:ln w="9525">
            <a:noFill/>
            <a:miter lim="800000"/>
            <a:headEnd/>
            <a:tailEnd/>
          </a:ln>
        </p:spPr>
        <p:txBody>
          <a:bodyPr vert="horz" wrap="square" lIns="91386" tIns="45690" rIns="91386" bIns="45690" numCol="1" anchor="b" anchorCtr="0" compatLnSpc="1">
            <a:prstTxWarp prst="textNoShape">
              <a:avLst/>
            </a:prstTxWarp>
            <a:spAutoFit/>
          </a:bodyPr>
          <a:lstStyle/>
          <a:p>
            <a:pPr lvl="0"/>
            <a:r>
              <a:rPr lang="en-US"/>
              <a:t>Click to edit Master title style</a:t>
            </a:r>
          </a:p>
        </p:txBody>
      </p:sp>
    </p:spTree>
    <p:extLst>
      <p:ext uri="{BB962C8B-B14F-4D97-AF65-F5344CB8AC3E}">
        <p14:creationId xmlns:p14="http://schemas.microsoft.com/office/powerpoint/2010/main" val="3988890755"/>
      </p:ext>
    </p:extLst>
  </p:cSld>
  <p:clrMap bg1="dk2" tx1="lt1" bg2="dk1" tx2="lt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 id="2147483794" r:id="rId1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ctr" rtl="0" fontAlgn="base">
        <a:lnSpc>
          <a:spcPct val="90000"/>
        </a:lnSpc>
        <a:spcBef>
          <a:spcPct val="0"/>
        </a:spcBef>
        <a:spcAft>
          <a:spcPct val="0"/>
        </a:spcAft>
        <a:defRPr sz="3300" b="0" cap="all" baseline="0">
          <a:solidFill>
            <a:schemeClr val="bg1">
              <a:lumMod val="85000"/>
              <a:lumOff val="15000"/>
            </a:schemeClr>
          </a:solidFill>
          <a:latin typeface="+mj-lt"/>
          <a:ea typeface="+mj-ea"/>
          <a:cs typeface="+mj-cs"/>
        </a:defRPr>
      </a:lvl1pPr>
      <a:lvl2pPr algn="l" rtl="0" fontAlgn="base">
        <a:spcBef>
          <a:spcPct val="0"/>
        </a:spcBef>
        <a:spcAft>
          <a:spcPct val="0"/>
        </a:spcAft>
        <a:defRPr sz="7200" b="1">
          <a:solidFill>
            <a:srgbClr val="73B900"/>
          </a:solidFill>
          <a:latin typeface="Arial" charset="0"/>
        </a:defRPr>
      </a:lvl2pPr>
      <a:lvl3pPr algn="l" rtl="0" fontAlgn="base">
        <a:spcBef>
          <a:spcPct val="0"/>
        </a:spcBef>
        <a:spcAft>
          <a:spcPct val="0"/>
        </a:spcAft>
        <a:defRPr sz="7200" b="1">
          <a:solidFill>
            <a:srgbClr val="73B900"/>
          </a:solidFill>
          <a:latin typeface="Arial" charset="0"/>
        </a:defRPr>
      </a:lvl3pPr>
      <a:lvl4pPr algn="l" rtl="0" fontAlgn="base">
        <a:spcBef>
          <a:spcPct val="0"/>
        </a:spcBef>
        <a:spcAft>
          <a:spcPct val="0"/>
        </a:spcAft>
        <a:defRPr sz="7200" b="1">
          <a:solidFill>
            <a:srgbClr val="73B900"/>
          </a:solidFill>
          <a:latin typeface="Arial" charset="0"/>
        </a:defRPr>
      </a:lvl4pPr>
      <a:lvl5pPr algn="l" rtl="0" fontAlgn="base">
        <a:spcBef>
          <a:spcPct val="0"/>
        </a:spcBef>
        <a:spcAft>
          <a:spcPct val="0"/>
        </a:spcAft>
        <a:defRPr sz="7200" b="1">
          <a:solidFill>
            <a:srgbClr val="73B900"/>
          </a:solidFill>
          <a:latin typeface="Arial" charset="0"/>
        </a:defRPr>
      </a:lvl5pPr>
      <a:lvl6pPr marL="1025139" algn="l" rtl="0" eaLnBrk="1" fontAlgn="base" hangingPunct="1">
        <a:spcBef>
          <a:spcPct val="0"/>
        </a:spcBef>
        <a:spcAft>
          <a:spcPct val="0"/>
        </a:spcAft>
        <a:defRPr sz="7200" b="1">
          <a:solidFill>
            <a:srgbClr val="73B900"/>
          </a:solidFill>
          <a:latin typeface="Arial" charset="0"/>
        </a:defRPr>
      </a:lvl6pPr>
      <a:lvl7pPr marL="2050274" algn="l" rtl="0" eaLnBrk="1" fontAlgn="base" hangingPunct="1">
        <a:spcBef>
          <a:spcPct val="0"/>
        </a:spcBef>
        <a:spcAft>
          <a:spcPct val="0"/>
        </a:spcAft>
        <a:defRPr sz="7200" b="1">
          <a:solidFill>
            <a:srgbClr val="73B900"/>
          </a:solidFill>
          <a:latin typeface="Arial" charset="0"/>
        </a:defRPr>
      </a:lvl7pPr>
      <a:lvl8pPr marL="3075410" algn="l" rtl="0" eaLnBrk="1" fontAlgn="base" hangingPunct="1">
        <a:spcBef>
          <a:spcPct val="0"/>
        </a:spcBef>
        <a:spcAft>
          <a:spcPct val="0"/>
        </a:spcAft>
        <a:defRPr sz="7200" b="1">
          <a:solidFill>
            <a:srgbClr val="73B900"/>
          </a:solidFill>
          <a:latin typeface="Arial" charset="0"/>
        </a:defRPr>
      </a:lvl8pPr>
      <a:lvl9pPr marL="4100515" algn="l" rtl="0" eaLnBrk="1" fontAlgn="base" hangingPunct="1">
        <a:spcBef>
          <a:spcPct val="0"/>
        </a:spcBef>
        <a:spcAft>
          <a:spcPct val="0"/>
        </a:spcAft>
        <a:defRPr sz="7200" b="1">
          <a:solidFill>
            <a:srgbClr val="73B900"/>
          </a:solidFill>
          <a:latin typeface="Arial" charset="0"/>
        </a:defRPr>
      </a:lvl9pPr>
    </p:titleStyle>
    <p:bodyStyle>
      <a:lvl1pPr marL="768854" indent="-768854" algn="l" rtl="0" fontAlgn="base">
        <a:lnSpc>
          <a:spcPct val="100000"/>
        </a:lnSpc>
        <a:spcBef>
          <a:spcPts val="807"/>
        </a:spcBef>
        <a:spcAft>
          <a:spcPct val="0"/>
        </a:spcAft>
        <a:buSzPct val="100000"/>
        <a:buFontTx/>
        <a:buBlip>
          <a:blip r:embed="rId15"/>
        </a:buBlip>
        <a:defRPr sz="6500" b="0">
          <a:solidFill>
            <a:schemeClr val="bg2">
              <a:lumMod val="50000"/>
            </a:schemeClr>
          </a:solidFill>
          <a:latin typeface="Trebuchet MS" pitchFamily="34" charset="0"/>
          <a:ea typeface="+mn-ea"/>
          <a:cs typeface="+mn-cs"/>
        </a:defRPr>
      </a:lvl1pPr>
      <a:lvl2pPr marL="2050274" indent="-768854" algn="l" rtl="0" fontAlgn="base">
        <a:lnSpc>
          <a:spcPct val="100000"/>
        </a:lnSpc>
        <a:spcBef>
          <a:spcPts val="807"/>
        </a:spcBef>
        <a:spcAft>
          <a:spcPct val="0"/>
        </a:spcAft>
        <a:buSzPct val="100000"/>
        <a:buFontTx/>
        <a:buBlip>
          <a:blip r:embed="rId15"/>
        </a:buBlip>
        <a:defRPr sz="5900" b="0">
          <a:solidFill>
            <a:schemeClr val="bg2">
              <a:lumMod val="50000"/>
            </a:schemeClr>
          </a:solidFill>
          <a:latin typeface="Trebuchet MS" pitchFamily="34" charset="0"/>
        </a:defRPr>
      </a:lvl2pPr>
      <a:lvl3pPr marL="3075410" indent="-633568" algn="l" rtl="0" fontAlgn="base">
        <a:spcBef>
          <a:spcPct val="20000"/>
        </a:spcBef>
        <a:spcAft>
          <a:spcPct val="0"/>
        </a:spcAft>
        <a:buSzPct val="100000"/>
        <a:buFontTx/>
        <a:buBlip>
          <a:blip r:embed="rId16"/>
        </a:buBlip>
        <a:defRPr sz="4000" b="0">
          <a:solidFill>
            <a:schemeClr val="tx1"/>
          </a:solidFill>
          <a:latin typeface="Trebuchet MS" pitchFamily="34" charset="0"/>
        </a:defRPr>
      </a:lvl3pPr>
      <a:lvl4pPr marL="3979501" indent="-512569" algn="l" rtl="0" fontAlgn="base">
        <a:spcBef>
          <a:spcPct val="20000"/>
        </a:spcBef>
        <a:spcAft>
          <a:spcPct val="0"/>
        </a:spcAft>
        <a:buChar char="–"/>
        <a:defRPr sz="4500">
          <a:solidFill>
            <a:schemeClr val="bg1"/>
          </a:solidFill>
          <a:latin typeface="+mn-lt"/>
        </a:defRPr>
      </a:lvl4pPr>
      <a:lvl5pPr marL="4748357" indent="-512569" algn="l" rtl="0" fontAlgn="base">
        <a:spcBef>
          <a:spcPct val="20000"/>
        </a:spcBef>
        <a:spcAft>
          <a:spcPct val="0"/>
        </a:spcAft>
        <a:buChar char="»"/>
        <a:defRPr sz="4500">
          <a:solidFill>
            <a:schemeClr val="bg1"/>
          </a:solidFill>
          <a:latin typeface="+mn-lt"/>
        </a:defRPr>
      </a:lvl5pPr>
      <a:lvl6pPr marL="5773492" indent="-512569" algn="l" rtl="0" eaLnBrk="1" fontAlgn="base" hangingPunct="1">
        <a:spcBef>
          <a:spcPct val="20000"/>
        </a:spcBef>
        <a:spcAft>
          <a:spcPct val="0"/>
        </a:spcAft>
        <a:buChar char="»"/>
        <a:defRPr sz="4500">
          <a:solidFill>
            <a:schemeClr val="bg1"/>
          </a:solidFill>
          <a:latin typeface="+mn-lt"/>
        </a:defRPr>
      </a:lvl6pPr>
      <a:lvl7pPr marL="6798599" indent="-512569" algn="l" rtl="0" eaLnBrk="1" fontAlgn="base" hangingPunct="1">
        <a:spcBef>
          <a:spcPct val="20000"/>
        </a:spcBef>
        <a:spcAft>
          <a:spcPct val="0"/>
        </a:spcAft>
        <a:buChar char="»"/>
        <a:defRPr sz="4500">
          <a:solidFill>
            <a:schemeClr val="bg1"/>
          </a:solidFill>
          <a:latin typeface="+mn-lt"/>
        </a:defRPr>
      </a:lvl7pPr>
      <a:lvl8pPr marL="7823731" indent="-512569" algn="l" rtl="0" eaLnBrk="1" fontAlgn="base" hangingPunct="1">
        <a:spcBef>
          <a:spcPct val="20000"/>
        </a:spcBef>
        <a:spcAft>
          <a:spcPct val="0"/>
        </a:spcAft>
        <a:buChar char="»"/>
        <a:defRPr sz="4500">
          <a:solidFill>
            <a:schemeClr val="bg1"/>
          </a:solidFill>
          <a:latin typeface="+mn-lt"/>
        </a:defRPr>
      </a:lvl8pPr>
      <a:lvl9pPr marL="8848857" indent="-512569" algn="l" rtl="0" eaLnBrk="1" fontAlgn="base" hangingPunct="1">
        <a:spcBef>
          <a:spcPct val="20000"/>
        </a:spcBef>
        <a:spcAft>
          <a:spcPct val="0"/>
        </a:spcAft>
        <a:buChar char="»"/>
        <a:defRPr sz="4500">
          <a:solidFill>
            <a:schemeClr val="bg1"/>
          </a:solidFill>
          <a:latin typeface="+mn-lt"/>
        </a:defRPr>
      </a:lvl9pPr>
    </p:bodyStyle>
    <p:otherStyle>
      <a:defPPr>
        <a:defRPr lang="en-US"/>
      </a:defPPr>
      <a:lvl1pPr marL="0" algn="l" defTabSz="2050274" rtl="0" eaLnBrk="1" latinLnBrk="0" hangingPunct="1">
        <a:defRPr sz="4000" kern="1200">
          <a:solidFill>
            <a:schemeClr val="tx1"/>
          </a:solidFill>
          <a:latin typeface="+mn-lt"/>
          <a:ea typeface="+mn-ea"/>
          <a:cs typeface="+mn-cs"/>
        </a:defRPr>
      </a:lvl1pPr>
      <a:lvl2pPr marL="1025139" algn="l" defTabSz="2050274" rtl="0" eaLnBrk="1" latinLnBrk="0" hangingPunct="1">
        <a:defRPr sz="4000" kern="1200">
          <a:solidFill>
            <a:schemeClr val="tx1"/>
          </a:solidFill>
          <a:latin typeface="+mn-lt"/>
          <a:ea typeface="+mn-ea"/>
          <a:cs typeface="+mn-cs"/>
        </a:defRPr>
      </a:lvl2pPr>
      <a:lvl3pPr marL="2050274" algn="l" defTabSz="2050274" rtl="0" eaLnBrk="1" latinLnBrk="0" hangingPunct="1">
        <a:defRPr sz="4000" kern="1200">
          <a:solidFill>
            <a:schemeClr val="tx1"/>
          </a:solidFill>
          <a:latin typeface="+mn-lt"/>
          <a:ea typeface="+mn-ea"/>
          <a:cs typeface="+mn-cs"/>
        </a:defRPr>
      </a:lvl3pPr>
      <a:lvl4pPr marL="3075410" algn="l" defTabSz="2050274" rtl="0" eaLnBrk="1" latinLnBrk="0" hangingPunct="1">
        <a:defRPr sz="4000" kern="1200">
          <a:solidFill>
            <a:schemeClr val="tx1"/>
          </a:solidFill>
          <a:latin typeface="+mn-lt"/>
          <a:ea typeface="+mn-ea"/>
          <a:cs typeface="+mn-cs"/>
        </a:defRPr>
      </a:lvl4pPr>
      <a:lvl5pPr marL="4100515" algn="l" defTabSz="2050274" rtl="0" eaLnBrk="1" latinLnBrk="0" hangingPunct="1">
        <a:defRPr sz="4000" kern="1200">
          <a:solidFill>
            <a:schemeClr val="tx1"/>
          </a:solidFill>
          <a:latin typeface="+mn-lt"/>
          <a:ea typeface="+mn-ea"/>
          <a:cs typeface="+mn-cs"/>
        </a:defRPr>
      </a:lvl5pPr>
      <a:lvl6pPr marL="5125646" algn="l" defTabSz="2050274" rtl="0" eaLnBrk="1" latinLnBrk="0" hangingPunct="1">
        <a:defRPr sz="4000" kern="1200">
          <a:solidFill>
            <a:schemeClr val="tx1"/>
          </a:solidFill>
          <a:latin typeface="+mn-lt"/>
          <a:ea typeface="+mn-ea"/>
          <a:cs typeface="+mn-cs"/>
        </a:defRPr>
      </a:lvl6pPr>
      <a:lvl7pPr marL="6150781" algn="l" defTabSz="2050274" rtl="0" eaLnBrk="1" latinLnBrk="0" hangingPunct="1">
        <a:defRPr sz="4000" kern="1200">
          <a:solidFill>
            <a:schemeClr val="tx1"/>
          </a:solidFill>
          <a:latin typeface="+mn-lt"/>
          <a:ea typeface="+mn-ea"/>
          <a:cs typeface="+mn-cs"/>
        </a:defRPr>
      </a:lvl7pPr>
      <a:lvl8pPr marL="7175900" algn="l" defTabSz="2050274" rtl="0" eaLnBrk="1" latinLnBrk="0" hangingPunct="1">
        <a:defRPr sz="4000" kern="1200">
          <a:solidFill>
            <a:schemeClr val="tx1"/>
          </a:solidFill>
          <a:latin typeface="+mn-lt"/>
          <a:ea typeface="+mn-ea"/>
          <a:cs typeface="+mn-cs"/>
        </a:defRPr>
      </a:lvl8pPr>
      <a:lvl9pPr marL="8201027" algn="l" defTabSz="2050274" rtl="0" eaLnBrk="1" latinLnBrk="0" hangingPunct="1">
        <a:defRPr sz="40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32907" y="1216223"/>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a:t>Click to edit Master title style</a:t>
            </a:r>
          </a:p>
        </p:txBody>
      </p:sp>
      <p:sp>
        <p:nvSpPr>
          <p:cNvPr id="1027" name="Rectangle 3"/>
          <p:cNvSpPr>
            <a:spLocks noGrp="1" noChangeArrowheads="1"/>
          </p:cNvSpPr>
          <p:nvPr>
            <p:ph type="body" idx="1"/>
          </p:nvPr>
        </p:nvSpPr>
        <p:spPr bwMode="auto">
          <a:xfrm>
            <a:off x="862339" y="3337280"/>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p:txBody>
      </p:sp>
      <p:sp>
        <p:nvSpPr>
          <p:cNvPr id="4" name="TextBox 3"/>
          <p:cNvSpPr txBox="1"/>
          <p:nvPr userDrawn="1"/>
        </p:nvSpPr>
        <p:spPr>
          <a:xfrm>
            <a:off x="16248611" y="9763136"/>
            <a:ext cx="535045" cy="230832"/>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r"/>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r"/>
              <a:t>‹#›</a:t>
            </a:fld>
            <a:r>
              <a:rPr lang="en-US" sz="1500" cap="none" baseline="0">
                <a:solidFill>
                  <a:schemeClr val="accent5"/>
                </a:solidFill>
              </a:rPr>
              <a:t> </a:t>
            </a:r>
            <a:endParaRPr lang="en-US" sz="1500" cap="none">
              <a:solidFill>
                <a:schemeClr val="accent5"/>
              </a:solidFill>
            </a:endParaRPr>
          </a:p>
        </p:txBody>
      </p:sp>
      <p:pic>
        <p:nvPicPr>
          <p:cNvPr id="18" name="Picture 17">
            <a:extLst>
              <a:ext uri="{FF2B5EF4-FFF2-40B4-BE49-F238E27FC236}">
                <a16:creationId xmlns:a16="http://schemas.microsoft.com/office/drawing/2014/main" id="{0A97EF6C-CD1B-46EA-95AA-C34DEE8C7153}"/>
              </a:ext>
            </a:extLst>
          </p:cNvPr>
          <p:cNvPicPr>
            <a:picLocks noChangeAspect="1"/>
          </p:cNvPicPr>
          <p:nvPr userDrawn="1"/>
        </p:nvPicPr>
        <p:blipFill>
          <a:blip r:embed="rId18"/>
          <a:stretch>
            <a:fillRect/>
          </a:stretch>
        </p:blipFill>
        <p:spPr>
          <a:xfrm>
            <a:off x="17147151" y="9691227"/>
            <a:ext cx="793145" cy="396573"/>
          </a:xfrm>
          <a:prstGeom prst="rect">
            <a:avLst/>
          </a:prstGeom>
        </p:spPr>
      </p:pic>
    </p:spTree>
    <p:extLst>
      <p:ext uri="{BB962C8B-B14F-4D97-AF65-F5344CB8AC3E}">
        <p14:creationId xmlns:p14="http://schemas.microsoft.com/office/powerpoint/2010/main" val="3025542438"/>
      </p:ext>
    </p:extLst>
  </p:cSld>
  <p:clrMap bg1="dk2" tx1="lt1" bg2="dk1" tx2="lt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 id="2147483702" r:id="rId13"/>
    <p:sldLayoutId id="2147483703" r:id="rId14"/>
    <p:sldLayoutId id="2147483704" r:id="rId15"/>
    <p:sldLayoutId id="2147483705" r:id="rId1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rtl="0" fontAlgn="base">
        <a:lnSpc>
          <a:spcPct val="90000"/>
        </a:lnSpc>
        <a:spcBef>
          <a:spcPct val="0"/>
        </a:spcBef>
        <a:spcAft>
          <a:spcPct val="0"/>
        </a:spcAft>
        <a:defRPr sz="6000" b="1" cap="all" baseline="0">
          <a:solidFill>
            <a:schemeClr val="bg1"/>
          </a:solidFill>
          <a:latin typeface="Trebuchet MS" panose="020B0603020202020204" pitchFamily="34" charset="0"/>
          <a:ea typeface="+mj-ea"/>
          <a:cs typeface="+mj-cs"/>
        </a:defRPr>
      </a:lvl1pPr>
      <a:lvl2pPr algn="l" rtl="0" fontAlgn="base">
        <a:spcBef>
          <a:spcPct val="0"/>
        </a:spcBef>
        <a:spcAft>
          <a:spcPct val="0"/>
        </a:spcAft>
        <a:defRPr sz="5300" b="1">
          <a:solidFill>
            <a:srgbClr val="73B900"/>
          </a:solidFill>
          <a:latin typeface="Arial" charset="0"/>
        </a:defRPr>
      </a:lvl2pPr>
      <a:lvl3pPr algn="l" rtl="0" fontAlgn="base">
        <a:spcBef>
          <a:spcPct val="0"/>
        </a:spcBef>
        <a:spcAft>
          <a:spcPct val="0"/>
        </a:spcAft>
        <a:defRPr sz="5300" b="1">
          <a:solidFill>
            <a:srgbClr val="73B900"/>
          </a:solidFill>
          <a:latin typeface="Arial" charset="0"/>
        </a:defRPr>
      </a:lvl3pPr>
      <a:lvl4pPr algn="l" rtl="0" fontAlgn="base">
        <a:spcBef>
          <a:spcPct val="0"/>
        </a:spcBef>
        <a:spcAft>
          <a:spcPct val="0"/>
        </a:spcAft>
        <a:defRPr sz="5300" b="1">
          <a:solidFill>
            <a:srgbClr val="73B900"/>
          </a:solidFill>
          <a:latin typeface="Arial" charset="0"/>
        </a:defRPr>
      </a:lvl4pPr>
      <a:lvl5pPr algn="l" rtl="0" fontAlgn="base">
        <a:spcBef>
          <a:spcPct val="0"/>
        </a:spcBef>
        <a:spcAft>
          <a:spcPct val="0"/>
        </a:spcAft>
        <a:defRPr sz="5300" b="1">
          <a:solidFill>
            <a:srgbClr val="73B900"/>
          </a:solidFill>
          <a:latin typeface="Arial" charset="0"/>
        </a:defRPr>
      </a:lvl5pPr>
      <a:lvl6pPr marL="762009" algn="l" rtl="0" eaLnBrk="1" fontAlgn="base" hangingPunct="1">
        <a:spcBef>
          <a:spcPct val="0"/>
        </a:spcBef>
        <a:spcAft>
          <a:spcPct val="0"/>
        </a:spcAft>
        <a:defRPr sz="5300" b="1">
          <a:solidFill>
            <a:srgbClr val="73B900"/>
          </a:solidFill>
          <a:latin typeface="Arial" charset="0"/>
        </a:defRPr>
      </a:lvl6pPr>
      <a:lvl7pPr marL="1524015" algn="l" rtl="0" eaLnBrk="1" fontAlgn="base" hangingPunct="1">
        <a:spcBef>
          <a:spcPct val="0"/>
        </a:spcBef>
        <a:spcAft>
          <a:spcPct val="0"/>
        </a:spcAft>
        <a:defRPr sz="5300" b="1">
          <a:solidFill>
            <a:srgbClr val="73B900"/>
          </a:solidFill>
          <a:latin typeface="Arial" charset="0"/>
        </a:defRPr>
      </a:lvl7pPr>
      <a:lvl8pPr marL="2286024" algn="l" rtl="0" eaLnBrk="1" fontAlgn="base" hangingPunct="1">
        <a:spcBef>
          <a:spcPct val="0"/>
        </a:spcBef>
        <a:spcAft>
          <a:spcPct val="0"/>
        </a:spcAft>
        <a:defRPr sz="5300" b="1">
          <a:solidFill>
            <a:srgbClr val="73B900"/>
          </a:solidFill>
          <a:latin typeface="Arial" charset="0"/>
        </a:defRPr>
      </a:lvl8pPr>
      <a:lvl9pPr marL="3048031" algn="l" rtl="0" eaLnBrk="1" fontAlgn="base" hangingPunct="1">
        <a:spcBef>
          <a:spcPct val="0"/>
        </a:spcBef>
        <a:spcAft>
          <a:spcPct val="0"/>
        </a:spcAft>
        <a:defRPr sz="5300"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3000" b="0">
          <a:solidFill>
            <a:schemeClr val="bg1"/>
          </a:solidFill>
          <a:latin typeface="Trebuchet MS" pitchFamily="34" charset="0"/>
          <a:ea typeface="+mn-ea"/>
          <a:cs typeface="+mn-cs"/>
        </a:defRPr>
      </a:lvl1pPr>
      <a:lvl2pPr marL="952511" indent="0" algn="l" rtl="0" fontAlgn="base">
        <a:lnSpc>
          <a:spcPct val="90000"/>
        </a:lnSpc>
        <a:spcBef>
          <a:spcPts val="1500"/>
        </a:spcBef>
        <a:spcAft>
          <a:spcPts val="1500"/>
        </a:spcAft>
        <a:buClr>
          <a:schemeClr val="bg2"/>
        </a:buClr>
        <a:buSzPct val="100000"/>
        <a:buFontTx/>
        <a:buNone/>
        <a:defRPr sz="2700" b="0">
          <a:solidFill>
            <a:schemeClr val="bg1"/>
          </a:solidFill>
          <a:latin typeface="Trebuchet MS" pitchFamily="34" charset="0"/>
        </a:defRPr>
      </a:lvl2pPr>
      <a:lvl3pPr marL="1815060" indent="0" algn="l" rtl="0" fontAlgn="base">
        <a:lnSpc>
          <a:spcPct val="90000"/>
        </a:lnSpc>
        <a:spcBef>
          <a:spcPts val="1500"/>
        </a:spcBef>
        <a:spcAft>
          <a:spcPts val="1500"/>
        </a:spcAft>
        <a:buClr>
          <a:schemeClr val="bg2"/>
        </a:buClr>
        <a:buSzPct val="100000"/>
        <a:buFontTx/>
        <a:buNone/>
        <a:defRPr sz="2300" b="0">
          <a:solidFill>
            <a:schemeClr val="bg1"/>
          </a:solidFill>
          <a:latin typeface="Trebuchet MS" pitchFamily="34" charset="0"/>
        </a:defRPr>
      </a:lvl3pPr>
      <a:lvl4pPr marL="2958071" indent="-381003" algn="l" rtl="0" fontAlgn="base">
        <a:spcBef>
          <a:spcPct val="20000"/>
        </a:spcBef>
        <a:spcAft>
          <a:spcPct val="0"/>
        </a:spcAft>
        <a:buChar char="–"/>
        <a:defRPr sz="3300">
          <a:solidFill>
            <a:schemeClr val="bg1"/>
          </a:solidFill>
          <a:latin typeface="+mn-lt"/>
        </a:defRPr>
      </a:lvl4pPr>
      <a:lvl5pPr marL="3529577" indent="-381003" algn="l" rtl="0" fontAlgn="base">
        <a:spcBef>
          <a:spcPct val="20000"/>
        </a:spcBef>
        <a:spcAft>
          <a:spcPct val="0"/>
        </a:spcAft>
        <a:buChar char="»"/>
        <a:defRPr sz="3300">
          <a:solidFill>
            <a:schemeClr val="bg1"/>
          </a:solidFill>
          <a:latin typeface="+mn-lt"/>
        </a:defRPr>
      </a:lvl5pPr>
      <a:lvl6pPr marL="4291584" indent="-381003" algn="l" rtl="0" eaLnBrk="1" fontAlgn="base" hangingPunct="1">
        <a:spcBef>
          <a:spcPct val="20000"/>
        </a:spcBef>
        <a:spcAft>
          <a:spcPct val="0"/>
        </a:spcAft>
        <a:buChar char="»"/>
        <a:defRPr sz="3300">
          <a:solidFill>
            <a:schemeClr val="bg1"/>
          </a:solidFill>
          <a:latin typeface="+mn-lt"/>
        </a:defRPr>
      </a:lvl6pPr>
      <a:lvl7pPr marL="5053593" indent="-381003" algn="l" rtl="0" eaLnBrk="1" fontAlgn="base" hangingPunct="1">
        <a:spcBef>
          <a:spcPct val="20000"/>
        </a:spcBef>
        <a:spcAft>
          <a:spcPct val="0"/>
        </a:spcAft>
        <a:buChar char="»"/>
        <a:defRPr sz="3300">
          <a:solidFill>
            <a:schemeClr val="bg1"/>
          </a:solidFill>
          <a:latin typeface="+mn-lt"/>
        </a:defRPr>
      </a:lvl7pPr>
      <a:lvl8pPr marL="5815600" indent="-381003" algn="l" rtl="0" eaLnBrk="1" fontAlgn="base" hangingPunct="1">
        <a:spcBef>
          <a:spcPct val="20000"/>
        </a:spcBef>
        <a:spcAft>
          <a:spcPct val="0"/>
        </a:spcAft>
        <a:buChar char="»"/>
        <a:defRPr sz="3300">
          <a:solidFill>
            <a:schemeClr val="bg1"/>
          </a:solidFill>
          <a:latin typeface="+mn-lt"/>
        </a:defRPr>
      </a:lvl8pPr>
      <a:lvl9pPr marL="6577608" indent="-381003" algn="l" rtl="0" eaLnBrk="1" fontAlgn="base" hangingPunct="1">
        <a:spcBef>
          <a:spcPct val="20000"/>
        </a:spcBef>
        <a:spcAft>
          <a:spcPct val="0"/>
        </a:spcAft>
        <a:buChar char="»"/>
        <a:defRPr sz="3300">
          <a:solidFill>
            <a:schemeClr val="bg1"/>
          </a:solidFill>
          <a:latin typeface="+mn-lt"/>
        </a:defRPr>
      </a:lvl9pPr>
    </p:bodyStyle>
    <p:otherStyle>
      <a:defPPr>
        <a:defRPr lang="en-US"/>
      </a:defPPr>
      <a:lvl1pPr marL="0" algn="l" defTabSz="1524015" rtl="0" eaLnBrk="1" latinLnBrk="0" hangingPunct="1">
        <a:defRPr sz="3000" kern="1200">
          <a:solidFill>
            <a:schemeClr val="tx1"/>
          </a:solidFill>
          <a:latin typeface="+mn-lt"/>
          <a:ea typeface="+mn-ea"/>
          <a:cs typeface="+mn-cs"/>
        </a:defRPr>
      </a:lvl1pPr>
      <a:lvl2pPr marL="762009" algn="l" defTabSz="1524015" rtl="0" eaLnBrk="1" latinLnBrk="0" hangingPunct="1">
        <a:defRPr sz="3000" kern="1200">
          <a:solidFill>
            <a:schemeClr val="tx1"/>
          </a:solidFill>
          <a:latin typeface="+mn-lt"/>
          <a:ea typeface="+mn-ea"/>
          <a:cs typeface="+mn-cs"/>
        </a:defRPr>
      </a:lvl2pPr>
      <a:lvl3pPr marL="1524015" algn="l" defTabSz="1524015" rtl="0" eaLnBrk="1" latinLnBrk="0" hangingPunct="1">
        <a:defRPr sz="3000" kern="1200">
          <a:solidFill>
            <a:schemeClr val="tx1"/>
          </a:solidFill>
          <a:latin typeface="+mn-lt"/>
          <a:ea typeface="+mn-ea"/>
          <a:cs typeface="+mn-cs"/>
        </a:defRPr>
      </a:lvl3pPr>
      <a:lvl4pPr marL="2286024" algn="l" defTabSz="1524015" rtl="0" eaLnBrk="1" latinLnBrk="0" hangingPunct="1">
        <a:defRPr sz="3000" kern="1200">
          <a:solidFill>
            <a:schemeClr val="tx1"/>
          </a:solidFill>
          <a:latin typeface="+mn-lt"/>
          <a:ea typeface="+mn-ea"/>
          <a:cs typeface="+mn-cs"/>
        </a:defRPr>
      </a:lvl4pPr>
      <a:lvl5pPr marL="3048031" algn="l" defTabSz="1524015" rtl="0" eaLnBrk="1" latinLnBrk="0" hangingPunct="1">
        <a:defRPr sz="3000" kern="1200">
          <a:solidFill>
            <a:schemeClr val="tx1"/>
          </a:solidFill>
          <a:latin typeface="+mn-lt"/>
          <a:ea typeface="+mn-ea"/>
          <a:cs typeface="+mn-cs"/>
        </a:defRPr>
      </a:lvl5pPr>
      <a:lvl6pPr marL="3810040" algn="l" defTabSz="1524015" rtl="0" eaLnBrk="1" latinLnBrk="0" hangingPunct="1">
        <a:defRPr sz="3000" kern="1200">
          <a:solidFill>
            <a:schemeClr val="tx1"/>
          </a:solidFill>
          <a:latin typeface="+mn-lt"/>
          <a:ea typeface="+mn-ea"/>
          <a:cs typeface="+mn-cs"/>
        </a:defRPr>
      </a:lvl6pPr>
      <a:lvl7pPr marL="4572046" algn="l" defTabSz="1524015" rtl="0" eaLnBrk="1" latinLnBrk="0" hangingPunct="1">
        <a:defRPr sz="3000" kern="1200">
          <a:solidFill>
            <a:schemeClr val="tx1"/>
          </a:solidFill>
          <a:latin typeface="+mn-lt"/>
          <a:ea typeface="+mn-ea"/>
          <a:cs typeface="+mn-cs"/>
        </a:defRPr>
      </a:lvl7pPr>
      <a:lvl8pPr marL="5334053" algn="l" defTabSz="1524015" rtl="0" eaLnBrk="1" latinLnBrk="0" hangingPunct="1">
        <a:defRPr sz="3000" kern="1200">
          <a:solidFill>
            <a:schemeClr val="tx1"/>
          </a:solidFill>
          <a:latin typeface="+mn-lt"/>
          <a:ea typeface="+mn-ea"/>
          <a:cs typeface="+mn-cs"/>
        </a:defRPr>
      </a:lvl8pPr>
      <a:lvl9pPr marL="6096060" algn="l" defTabSz="1524015" rtl="0" eaLnBrk="1" latinLnBrk="0" hangingPunct="1">
        <a:defRPr sz="30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8"/>
        <p:cNvGrpSpPr/>
        <p:nvPr/>
      </p:nvGrpSpPr>
      <p:grpSpPr>
        <a:xfrm>
          <a:off x="0" y="0"/>
          <a:ext cx="0" cy="0"/>
          <a:chOff x="0" y="0"/>
          <a:chExt cx="0" cy="0"/>
        </a:xfrm>
      </p:grpSpPr>
      <p:sp>
        <p:nvSpPr>
          <p:cNvPr id="299" name="Google Shape;299;p45"/>
          <p:cNvSpPr/>
          <p:nvPr/>
        </p:nvSpPr>
        <p:spPr>
          <a:xfrm>
            <a:off x="908640" y="9780480"/>
            <a:ext cx="534600" cy="36432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C8C8C"/>
                </a:solidFill>
                <a:latin typeface="Trebuchet MS"/>
                <a:ea typeface="Trebuchet MS"/>
                <a:cs typeface="Trebuchet MS"/>
                <a:sym typeface="Trebuchet MS"/>
              </a:rPr>
              <a:t>‹#›</a:t>
            </a:fld>
            <a:r>
              <a:rPr lang="en-US" sz="1200" b="0" i="0" u="none" strike="noStrike" cap="none">
                <a:solidFill>
                  <a:srgbClr val="8C8C8C"/>
                </a:solidFill>
                <a:latin typeface="Trebuchet MS"/>
                <a:ea typeface="Trebuchet MS"/>
                <a:cs typeface="Trebuchet MS"/>
                <a:sym typeface="Trebuchet MS"/>
              </a:rPr>
              <a:t> </a:t>
            </a:r>
            <a:endParaRPr sz="1200" b="0" i="0" u="none" strike="noStrike" cap="none">
              <a:solidFill>
                <a:srgbClr val="000000"/>
              </a:solidFill>
              <a:latin typeface="Arial"/>
              <a:ea typeface="Arial"/>
              <a:cs typeface="Arial"/>
              <a:sym typeface="Arial"/>
            </a:endParaRPr>
          </a:p>
        </p:txBody>
      </p:sp>
      <p:sp>
        <p:nvSpPr>
          <p:cNvPr id="304" name="Google Shape;304;p45"/>
          <p:cNvSpPr txBox="1">
            <a:spLocks noGrp="1"/>
          </p:cNvSpPr>
          <p:nvPr>
            <p:ph type="title"/>
          </p:nvPr>
        </p:nvSpPr>
        <p:spPr>
          <a:xfrm>
            <a:off x="808200" y="747720"/>
            <a:ext cx="16626600" cy="98460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05" name="Google Shape;305;p45"/>
          <p:cNvSpPr txBox="1">
            <a:spLocks noGrp="1"/>
          </p:cNvSpPr>
          <p:nvPr>
            <p:ph type="body" idx="1"/>
          </p:nvPr>
        </p:nvSpPr>
        <p:spPr>
          <a:xfrm>
            <a:off x="831960" y="3186720"/>
            <a:ext cx="16580880" cy="619776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06" name="Google Shape;306;p45"/>
          <p:cNvSpPr txBox="1">
            <a:spLocks noGrp="1"/>
          </p:cNvSpPr>
          <p:nvPr>
            <p:ph type="body" idx="2"/>
          </p:nvPr>
        </p:nvSpPr>
        <p:spPr>
          <a:xfrm>
            <a:off x="825480" y="1741320"/>
            <a:ext cx="16626600" cy="8755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grpSp>
        <p:nvGrpSpPr>
          <p:cNvPr id="10" name="Group 9">
            <a:extLst>
              <a:ext uri="{FF2B5EF4-FFF2-40B4-BE49-F238E27FC236}">
                <a16:creationId xmlns:a16="http://schemas.microsoft.com/office/drawing/2014/main" id="{1A7500EE-4373-4550-8A62-419460061D67}"/>
              </a:ext>
            </a:extLst>
          </p:cNvPr>
          <p:cNvGrpSpPr/>
          <p:nvPr userDrawn="1"/>
        </p:nvGrpSpPr>
        <p:grpSpPr>
          <a:xfrm>
            <a:off x="13172688" y="9537904"/>
            <a:ext cx="3044450" cy="590602"/>
            <a:chOff x="12319466" y="1549925"/>
            <a:chExt cx="5238462" cy="1016226"/>
          </a:xfrm>
        </p:grpSpPr>
        <p:cxnSp>
          <p:nvCxnSpPr>
            <p:cNvPr id="11" name="Straight Connector 10">
              <a:extLst>
                <a:ext uri="{FF2B5EF4-FFF2-40B4-BE49-F238E27FC236}">
                  <a16:creationId xmlns:a16="http://schemas.microsoft.com/office/drawing/2014/main" id="{7C608B52-5604-463A-B5CB-D0F2671E9C8F}"/>
                </a:ext>
              </a:extLst>
            </p:cNvPr>
            <p:cNvCxnSpPr/>
            <p:nvPr/>
          </p:nvCxnSpPr>
          <p:spPr>
            <a:xfrm>
              <a:off x="14874733"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2" name="Picture 11" descr="A picture containing text&#10;&#10;Description automatically generated">
              <a:extLst>
                <a:ext uri="{FF2B5EF4-FFF2-40B4-BE49-F238E27FC236}">
                  <a16:creationId xmlns:a16="http://schemas.microsoft.com/office/drawing/2014/main" id="{A3EB3D97-65AB-4888-A6DB-254B16D80745}"/>
                </a:ext>
              </a:extLst>
            </p:cNvPr>
            <p:cNvPicPr>
              <a:picLocks noChangeAspect="1"/>
            </p:cNvPicPr>
            <p:nvPr userDrawn="1"/>
          </p:nvPicPr>
          <p:blipFill>
            <a:blip r:embed="rId14"/>
            <a:stretch>
              <a:fillRect/>
            </a:stretch>
          </p:blipFill>
          <p:spPr>
            <a:xfrm>
              <a:off x="12319466" y="1549925"/>
              <a:ext cx="2413994" cy="1016226"/>
            </a:xfrm>
            <a:prstGeom prst="rect">
              <a:avLst/>
            </a:prstGeom>
          </p:spPr>
        </p:pic>
        <p:pic>
          <p:nvPicPr>
            <p:cNvPr id="13" name="Picture 12" descr="Text&#10;&#10;Description automatically generated">
              <a:extLst>
                <a:ext uri="{FF2B5EF4-FFF2-40B4-BE49-F238E27FC236}">
                  <a16:creationId xmlns:a16="http://schemas.microsoft.com/office/drawing/2014/main" id="{FD8D9575-9505-4AC5-A349-D16829182E6E}"/>
                </a:ext>
              </a:extLst>
            </p:cNvPr>
            <p:cNvPicPr>
              <a:picLocks noChangeAspect="1"/>
            </p:cNvPicPr>
            <p:nvPr userDrawn="1"/>
          </p:nvPicPr>
          <p:blipFill>
            <a:blip r:embed="rId15"/>
            <a:stretch>
              <a:fillRect/>
            </a:stretch>
          </p:blipFill>
          <p:spPr>
            <a:xfrm>
              <a:off x="15197113" y="1709326"/>
              <a:ext cx="2360815" cy="697423"/>
            </a:xfrm>
            <a:prstGeom prst="rect">
              <a:avLst/>
            </a:prstGeom>
          </p:spPr>
        </p:pic>
      </p:grpSp>
      <p:cxnSp>
        <p:nvCxnSpPr>
          <p:cNvPr id="14" name="Straight Connector 13">
            <a:extLst>
              <a:ext uri="{FF2B5EF4-FFF2-40B4-BE49-F238E27FC236}">
                <a16:creationId xmlns:a16="http://schemas.microsoft.com/office/drawing/2014/main" id="{E86C2BB5-F28D-4A9C-8C7F-443ABDBA8E9B}"/>
              </a:ext>
            </a:extLst>
          </p:cNvPr>
          <p:cNvCxnSpPr/>
          <p:nvPr userDrawn="1"/>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5" name="Picture 14" descr="Shape&#10;&#10;Description automatically generated with medium confidence">
            <a:extLst>
              <a:ext uri="{FF2B5EF4-FFF2-40B4-BE49-F238E27FC236}">
                <a16:creationId xmlns:a16="http://schemas.microsoft.com/office/drawing/2014/main" id="{AF617585-A868-4059-9D05-66D55A9A7524}"/>
              </a:ext>
            </a:extLst>
          </p:cNvPr>
          <p:cNvPicPr>
            <a:picLocks noChangeAspect="1"/>
          </p:cNvPicPr>
          <p:nvPr userDrawn="1"/>
        </p:nvPicPr>
        <p:blipFill>
          <a:blip r:embed="rId16"/>
          <a:stretch>
            <a:fillRect/>
          </a:stretch>
        </p:blipFill>
        <p:spPr>
          <a:xfrm>
            <a:off x="16584997" y="9696809"/>
            <a:ext cx="1225925" cy="282426"/>
          </a:xfrm>
          <a:prstGeom prst="rect">
            <a:avLst/>
          </a:prstGeom>
        </p:spPr>
      </p:pic>
    </p:spTree>
  </p:cSld>
  <p:clrMap bg1="lt1" tx1="dk1" bg2="dk2" tx2="lt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55"/>
        <p:cNvGrpSpPr/>
        <p:nvPr/>
      </p:nvGrpSpPr>
      <p:grpSpPr>
        <a:xfrm>
          <a:off x="0" y="0"/>
          <a:ext cx="0" cy="0"/>
          <a:chOff x="0" y="0"/>
          <a:chExt cx="0" cy="0"/>
        </a:xfrm>
      </p:grpSpPr>
      <p:sp>
        <p:nvSpPr>
          <p:cNvPr id="356" name="Google Shape;356;p47"/>
          <p:cNvSpPr/>
          <p:nvPr/>
        </p:nvSpPr>
        <p:spPr>
          <a:xfrm>
            <a:off x="908640" y="9780480"/>
            <a:ext cx="534240" cy="363960"/>
          </a:xfrm>
          <a:prstGeom prst="rect">
            <a:avLst/>
          </a:prstGeom>
          <a:noFill/>
          <a:ln>
            <a:noFill/>
          </a:ln>
        </p:spPr>
        <p:txBody>
          <a:bodyPr spcFirstLastPara="1" wrap="square" lIns="0" tIns="0" rIns="0" bIns="0" anchor="ctr" anchorCtr="0">
            <a:noAutofit/>
          </a:bodyPr>
          <a:lstStyle/>
          <a:p>
            <a:pPr marL="0" marR="0" lvl="0" indent="0" algn="l"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rgbClr val="8C8C8C"/>
                </a:solidFill>
                <a:latin typeface="Trebuchet MS"/>
                <a:ea typeface="Trebuchet MS"/>
                <a:cs typeface="Trebuchet MS"/>
                <a:sym typeface="Trebuchet MS"/>
              </a:rPr>
              <a:t>‹#›</a:t>
            </a:fld>
            <a:r>
              <a:rPr lang="en-US" sz="1200" b="0" i="0" u="none" strike="noStrike" cap="none">
                <a:solidFill>
                  <a:srgbClr val="8C8C8C"/>
                </a:solidFill>
                <a:latin typeface="Trebuchet MS"/>
                <a:ea typeface="Trebuchet MS"/>
                <a:cs typeface="Trebuchet MS"/>
                <a:sym typeface="Trebuchet MS"/>
              </a:rPr>
              <a:t> </a:t>
            </a:r>
            <a:endParaRPr sz="1200" b="0" i="0" u="none" strike="noStrike" cap="none">
              <a:solidFill>
                <a:srgbClr val="000000"/>
              </a:solidFill>
              <a:latin typeface="Arial"/>
              <a:ea typeface="Arial"/>
              <a:cs typeface="Arial"/>
              <a:sym typeface="Arial"/>
            </a:endParaRPr>
          </a:p>
        </p:txBody>
      </p:sp>
      <p:sp>
        <p:nvSpPr>
          <p:cNvPr id="361" name="Google Shape;361;p47"/>
          <p:cNvSpPr txBox="1">
            <a:spLocks noGrp="1"/>
          </p:cNvSpPr>
          <p:nvPr>
            <p:ph type="title"/>
          </p:nvPr>
        </p:nvSpPr>
        <p:spPr>
          <a:xfrm>
            <a:off x="914400" y="410400"/>
            <a:ext cx="16458840" cy="1717560"/>
          </a:xfrm>
          <a:prstGeom prst="rect">
            <a:avLst/>
          </a:prstGeom>
          <a:noFill/>
          <a:ln>
            <a:noFill/>
          </a:ln>
        </p:spPr>
        <p:txBody>
          <a:bodyPr spcFirstLastPara="1" wrap="square" lIns="0" tIns="0" rIns="0" bIns="0" anchor="ctr"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62" name="Google Shape;362;p47"/>
          <p:cNvSpPr txBox="1">
            <a:spLocks noGrp="1"/>
          </p:cNvSpPr>
          <p:nvPr>
            <p:ph type="body" idx="1"/>
          </p:nvPr>
        </p:nvSpPr>
        <p:spPr>
          <a:xfrm>
            <a:off x="914400" y="2406960"/>
            <a:ext cx="16458840" cy="5965920"/>
          </a:xfrm>
          <a:prstGeom prst="rect">
            <a:avLst/>
          </a:prstGeom>
          <a:noFill/>
          <a:ln>
            <a:noFill/>
          </a:ln>
        </p:spPr>
        <p:txBody>
          <a:bodyPr spcFirstLastPara="1" wrap="square" lIns="0" tIns="0" rIns="0" bIns="0" anchor="t" anchorCtr="0">
            <a:normAutofit/>
          </a:bodyPr>
          <a:lstStyle>
            <a:lvl1pPr marL="457200" marR="0" lvl="0"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grpSp>
        <p:nvGrpSpPr>
          <p:cNvPr id="9" name="Group 8">
            <a:extLst>
              <a:ext uri="{FF2B5EF4-FFF2-40B4-BE49-F238E27FC236}">
                <a16:creationId xmlns:a16="http://schemas.microsoft.com/office/drawing/2014/main" id="{22E491E0-3CA6-4514-A05C-67B59133B8AA}"/>
              </a:ext>
            </a:extLst>
          </p:cNvPr>
          <p:cNvGrpSpPr/>
          <p:nvPr userDrawn="1"/>
        </p:nvGrpSpPr>
        <p:grpSpPr>
          <a:xfrm>
            <a:off x="13172688" y="9537904"/>
            <a:ext cx="3044450" cy="590602"/>
            <a:chOff x="12319466" y="1549925"/>
            <a:chExt cx="5238462" cy="1016226"/>
          </a:xfrm>
        </p:grpSpPr>
        <p:cxnSp>
          <p:nvCxnSpPr>
            <p:cNvPr id="10" name="Straight Connector 9">
              <a:extLst>
                <a:ext uri="{FF2B5EF4-FFF2-40B4-BE49-F238E27FC236}">
                  <a16:creationId xmlns:a16="http://schemas.microsoft.com/office/drawing/2014/main" id="{6DDF375F-4826-4108-9C2F-707744DDB383}"/>
                </a:ext>
              </a:extLst>
            </p:cNvPr>
            <p:cNvCxnSpPr/>
            <p:nvPr/>
          </p:nvCxnSpPr>
          <p:spPr>
            <a:xfrm>
              <a:off x="14874733"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3E140ABB-540D-46AD-A35B-699FDED90656}"/>
                </a:ext>
              </a:extLst>
            </p:cNvPr>
            <p:cNvPicPr>
              <a:picLocks noChangeAspect="1"/>
            </p:cNvPicPr>
            <p:nvPr userDrawn="1"/>
          </p:nvPicPr>
          <p:blipFill>
            <a:blip r:embed="rId14"/>
            <a:stretch>
              <a:fillRect/>
            </a:stretch>
          </p:blipFill>
          <p:spPr>
            <a:xfrm>
              <a:off x="12319466" y="1549925"/>
              <a:ext cx="2413994" cy="1016226"/>
            </a:xfrm>
            <a:prstGeom prst="rect">
              <a:avLst/>
            </a:prstGeom>
          </p:spPr>
        </p:pic>
        <p:pic>
          <p:nvPicPr>
            <p:cNvPr id="12" name="Picture 11" descr="Text&#10;&#10;Description automatically generated">
              <a:extLst>
                <a:ext uri="{FF2B5EF4-FFF2-40B4-BE49-F238E27FC236}">
                  <a16:creationId xmlns:a16="http://schemas.microsoft.com/office/drawing/2014/main" id="{EBC91D4C-4825-4CEA-A9D6-CAE6936D5C1D}"/>
                </a:ext>
              </a:extLst>
            </p:cNvPr>
            <p:cNvPicPr>
              <a:picLocks noChangeAspect="1"/>
            </p:cNvPicPr>
            <p:nvPr userDrawn="1"/>
          </p:nvPicPr>
          <p:blipFill>
            <a:blip r:embed="rId15"/>
            <a:stretch>
              <a:fillRect/>
            </a:stretch>
          </p:blipFill>
          <p:spPr>
            <a:xfrm>
              <a:off x="15197113" y="1709326"/>
              <a:ext cx="2360815" cy="697423"/>
            </a:xfrm>
            <a:prstGeom prst="rect">
              <a:avLst/>
            </a:prstGeom>
          </p:spPr>
        </p:pic>
      </p:grpSp>
      <p:cxnSp>
        <p:nvCxnSpPr>
          <p:cNvPr id="13" name="Straight Connector 12">
            <a:extLst>
              <a:ext uri="{FF2B5EF4-FFF2-40B4-BE49-F238E27FC236}">
                <a16:creationId xmlns:a16="http://schemas.microsoft.com/office/drawing/2014/main" id="{0474B50C-6EC5-49EF-BA4A-3CD2C589BE0B}"/>
              </a:ext>
            </a:extLst>
          </p:cNvPr>
          <p:cNvCxnSpPr/>
          <p:nvPr userDrawn="1"/>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4" name="Picture 13" descr="Shape&#10;&#10;Description automatically generated with medium confidence">
            <a:extLst>
              <a:ext uri="{FF2B5EF4-FFF2-40B4-BE49-F238E27FC236}">
                <a16:creationId xmlns:a16="http://schemas.microsoft.com/office/drawing/2014/main" id="{8A45EA44-EFC9-48FC-AD90-4845BC249B10}"/>
              </a:ext>
            </a:extLst>
          </p:cNvPr>
          <p:cNvPicPr>
            <a:picLocks noChangeAspect="1"/>
          </p:cNvPicPr>
          <p:nvPr userDrawn="1"/>
        </p:nvPicPr>
        <p:blipFill>
          <a:blip r:embed="rId16"/>
          <a:stretch>
            <a:fillRect/>
          </a:stretch>
        </p:blipFill>
        <p:spPr>
          <a:xfrm>
            <a:off x="16584997" y="9696809"/>
            <a:ext cx="1225925" cy="282426"/>
          </a:xfrm>
          <a:prstGeom prst="rect">
            <a:avLst/>
          </a:prstGeom>
        </p:spPr>
      </p:pic>
    </p:spTree>
  </p:cSld>
  <p:clrMap bg1="lt1" tx1="dk1" bg2="dk2" tx2="lt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32906" y="868681"/>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dirty="0"/>
              <a:t>Click to edit Master title style</a:t>
            </a:r>
          </a:p>
        </p:txBody>
      </p:sp>
      <p:sp>
        <p:nvSpPr>
          <p:cNvPr id="1027" name="Rectangle 3"/>
          <p:cNvSpPr>
            <a:spLocks noGrp="1" noChangeArrowheads="1"/>
          </p:cNvSpPr>
          <p:nvPr>
            <p:ph type="body" idx="1"/>
          </p:nvPr>
        </p:nvSpPr>
        <p:spPr bwMode="auto">
          <a:xfrm>
            <a:off x="862337" y="3337280"/>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4" name="TextBox 3"/>
          <p:cNvSpPr txBox="1"/>
          <p:nvPr userDrawn="1"/>
        </p:nvSpPr>
        <p:spPr>
          <a:xfrm>
            <a:off x="16248609" y="9792797"/>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r"/>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r"/>
              <a:t>‹#›</a:t>
            </a:fld>
            <a:r>
              <a:rPr lang="en-US" sz="1200" cap="none" baseline="0" dirty="0">
                <a:solidFill>
                  <a:schemeClr val="accent5"/>
                </a:solidFill>
                <a:latin typeface="Trebuchet MS" panose="020B0603020202020204" pitchFamily="34" charset="0"/>
              </a:rPr>
              <a:t> </a:t>
            </a:r>
            <a:endParaRPr lang="en-US" sz="1200" cap="none" dirty="0">
              <a:solidFill>
                <a:schemeClr val="accent5"/>
              </a:solidFill>
              <a:latin typeface="Trebuchet MS" panose="020B0603020202020204" pitchFamily="34" charset="0"/>
            </a:endParaRPr>
          </a:p>
        </p:txBody>
      </p:sp>
      <p:pic>
        <p:nvPicPr>
          <p:cNvPr id="18" name="Picture 17">
            <a:extLst>
              <a:ext uri="{FF2B5EF4-FFF2-40B4-BE49-F238E27FC236}">
                <a16:creationId xmlns:a16="http://schemas.microsoft.com/office/drawing/2014/main" id="{0A97EF6C-CD1B-46EA-95AA-C34DEE8C7153}"/>
              </a:ext>
            </a:extLst>
          </p:cNvPr>
          <p:cNvPicPr>
            <a:picLocks noChangeAspect="1"/>
          </p:cNvPicPr>
          <p:nvPr userDrawn="1"/>
        </p:nvPicPr>
        <p:blipFill>
          <a:blip r:embed="rId19"/>
          <a:stretch>
            <a:fillRect/>
          </a:stretch>
        </p:blipFill>
        <p:spPr>
          <a:xfrm>
            <a:off x="17147149" y="9691227"/>
            <a:ext cx="793145" cy="396573"/>
          </a:xfrm>
          <a:prstGeom prst="rect">
            <a:avLst/>
          </a:prstGeom>
        </p:spPr>
      </p:pic>
    </p:spTree>
    <p:extLst>
      <p:ext uri="{BB962C8B-B14F-4D97-AF65-F5344CB8AC3E}">
        <p14:creationId xmlns:p14="http://schemas.microsoft.com/office/powerpoint/2010/main" val="43944460"/>
      </p:ext>
    </p:extLst>
  </p:cSld>
  <p:clrMap bg1="dk2" tx1="lt1" bg2="dk1" tx2="lt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 id="2147484029" r:id="rId12"/>
    <p:sldLayoutId id="2147484030" r:id="rId13"/>
    <p:sldLayoutId id="2147484031" r:id="rId14"/>
    <p:sldLayoutId id="2147484032" r:id="rId15"/>
    <p:sldLayoutId id="2147484033" r:id="rId16"/>
    <p:sldLayoutId id="2147484034" r:id="rId17"/>
  </p:sldLayoutIdLst>
  <mc:AlternateContent xmlns:mc="http://schemas.openxmlformats.org/markup-compatibility/2006" xmlns:p14="http://schemas.microsoft.com/office/powerpoint/2010/main">
    <mc:Choice Requires="p14">
      <p:transition p14:dur="10"/>
    </mc:Choice>
    <mc:Fallback xmlns="">
      <p:transition/>
    </mc:Fallback>
  </mc:AlternateContent>
  <p:hf hdr="0" ftr="0" dt="0"/>
  <p:txStyles>
    <p:titleStyle>
      <a:lvl1pPr algn="ctr" rtl="0" fontAlgn="base">
        <a:lnSpc>
          <a:spcPct val="90000"/>
        </a:lnSpc>
        <a:spcBef>
          <a:spcPct val="0"/>
        </a:spcBef>
        <a:spcAft>
          <a:spcPct val="0"/>
        </a:spcAft>
        <a:defRPr sz="6000" b="0" cap="all" baseline="0">
          <a:solidFill>
            <a:schemeClr val="bg1"/>
          </a:solidFill>
          <a:latin typeface="Trebuchet MS" panose="020B0603020202020204" pitchFamily="34" charset="0"/>
          <a:ea typeface="+mj-ea"/>
          <a:cs typeface="+mj-cs"/>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400" b="0">
          <a:solidFill>
            <a:schemeClr val="accent4"/>
          </a:solidFill>
          <a:latin typeface="Trebuchet MS" pitchFamily="34" charset="0"/>
          <a:ea typeface="+mn-ea"/>
          <a:cs typeface="+mn-cs"/>
        </a:defRPr>
      </a:lvl1pPr>
      <a:lvl2pPr marL="952519" indent="0" algn="l" rtl="0" fontAlgn="base">
        <a:lnSpc>
          <a:spcPct val="90000"/>
        </a:lnSpc>
        <a:spcBef>
          <a:spcPts val="1500"/>
        </a:spcBef>
        <a:spcAft>
          <a:spcPts val="1500"/>
        </a:spcAft>
        <a:buClr>
          <a:schemeClr val="bg2"/>
        </a:buClr>
        <a:buSzPct val="100000"/>
        <a:buFontTx/>
        <a:buNone/>
        <a:defRPr sz="2000" b="0">
          <a:solidFill>
            <a:schemeClr val="accent4"/>
          </a:solidFill>
          <a:latin typeface="Trebuchet MS"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2.xml"/></Relationships>
</file>

<file path=ppt/slides/_rels/slide1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xml"/><Relationship Id="rId1" Type="http://schemas.openxmlformats.org/officeDocument/2006/relationships/slideLayout" Target="../slideLayouts/slideLayout62.xml"/></Relationships>
</file>

<file path=ppt/slides/_rels/slide1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notesSlide" Target="../notesSlides/notesSlide3.xml"/><Relationship Id="rId1" Type="http://schemas.openxmlformats.org/officeDocument/2006/relationships/slideLayout" Target="../slideLayouts/slideLayout6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6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xml"/><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hyperlink" Target="https://learn.nvidia.com/courses/course-detail?course_id=course-v1:DLI+S-IV-01+V1" TargetMode="Externa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jpeg"/><Relationship Id="rId4" Type="http://schemas.openxmlformats.org/officeDocument/2006/relationships/image" Target="../media/image56.jpeg"/><Relationship Id="rId9" Type="http://schemas.openxmlformats.org/officeDocument/2006/relationships/image" Target="../media/image61.png"/></Relationships>
</file>

<file path=ppt/slides/_rels/slide17.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3" Type="http://schemas.openxmlformats.org/officeDocument/2006/relationships/image" Target="../media/image63.jpg"/><Relationship Id="rId7" Type="http://schemas.openxmlformats.org/officeDocument/2006/relationships/image" Target="../media/image67.jpg"/><Relationship Id="rId2" Type="http://schemas.openxmlformats.org/officeDocument/2006/relationships/notesSlide" Target="../notesSlides/notesSlide8.xml"/><Relationship Id="rId1" Type="http://schemas.openxmlformats.org/officeDocument/2006/relationships/slideLayout" Target="../slideLayouts/slideLayout62.xml"/><Relationship Id="rId6" Type="http://schemas.openxmlformats.org/officeDocument/2006/relationships/image" Target="../media/image66.jpg"/><Relationship Id="rId5" Type="http://schemas.openxmlformats.org/officeDocument/2006/relationships/image" Target="../media/image65.jpg"/><Relationship Id="rId4" Type="http://schemas.openxmlformats.org/officeDocument/2006/relationships/image" Target="../media/image64.jpg"/></Relationships>
</file>

<file path=ppt/slides/_rels/slide1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creativecommons.org/licenses/by-nc/4.0/legalcode" TargetMode="Externa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image" Target="../media/image69.png"/><Relationship Id="rId7" Type="http://schemas.openxmlformats.org/officeDocument/2006/relationships/image" Target="../media/image73.png"/><Relationship Id="rId2" Type="http://schemas.openxmlformats.org/officeDocument/2006/relationships/notesSlide" Target="../notesSlides/notesSlide10.xml"/><Relationship Id="rId1" Type="http://schemas.openxmlformats.org/officeDocument/2006/relationships/slideLayout" Target="../slideLayouts/slideLayout62.xml"/><Relationship Id="rId6" Type="http://schemas.openxmlformats.org/officeDocument/2006/relationships/image" Target="../media/image72.jpg"/><Relationship Id="rId5" Type="http://schemas.openxmlformats.org/officeDocument/2006/relationships/image" Target="../media/image71.png"/><Relationship Id="rId4" Type="http://schemas.openxmlformats.org/officeDocument/2006/relationships/image" Target="../media/image70.jpg"/></Relationships>
</file>

<file path=ppt/slides/_rels/slide2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1.xml"/><Relationship Id="rId1" Type="http://schemas.openxmlformats.org/officeDocument/2006/relationships/slideLayout" Target="../slideLayouts/slideLayout62.xml"/><Relationship Id="rId4" Type="http://schemas.openxmlformats.org/officeDocument/2006/relationships/image" Target="../media/image75.png"/></Relationships>
</file>

<file path=ppt/slides/_rels/slide22.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76.png"/><Relationship Id="rId7" Type="http://schemas.openxmlformats.org/officeDocument/2006/relationships/image" Target="../media/image80.jpg"/><Relationship Id="rId2" Type="http://schemas.openxmlformats.org/officeDocument/2006/relationships/notesSlide" Target="../notesSlides/notesSlide12.xml"/><Relationship Id="rId1" Type="http://schemas.openxmlformats.org/officeDocument/2006/relationships/slideLayout" Target="../slideLayouts/slideLayout62.xml"/><Relationship Id="rId6" Type="http://schemas.openxmlformats.org/officeDocument/2006/relationships/image" Target="../media/image79.png"/><Relationship Id="rId5" Type="http://schemas.openxmlformats.org/officeDocument/2006/relationships/image" Target="../media/image78.jpg"/><Relationship Id="rId4" Type="http://schemas.openxmlformats.org/officeDocument/2006/relationships/image" Target="../media/image77.jpg"/></Relationships>
</file>

<file path=ppt/slides/_rels/slide23.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3.xml"/><Relationship Id="rId1" Type="http://schemas.openxmlformats.org/officeDocument/2006/relationships/slideLayout" Target="../slideLayouts/slideLayout62.xml"/><Relationship Id="rId5" Type="http://schemas.openxmlformats.org/officeDocument/2006/relationships/image" Target="../media/image84.png"/><Relationship Id="rId4" Type="http://schemas.openxmlformats.org/officeDocument/2006/relationships/image" Target="../media/image83.png"/></Relationships>
</file>

<file path=ppt/slides/_rels/slide24.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4.xml"/><Relationship Id="rId1" Type="http://schemas.openxmlformats.org/officeDocument/2006/relationships/slideLayout" Target="../slideLayouts/slideLayout74.xml"/></Relationships>
</file>

<file path=ppt/slides/_rels/slide25.xml.rels><?xml version="1.0" encoding="UTF-8" standalone="yes"?>
<Relationships xmlns="http://schemas.openxmlformats.org/package/2006/relationships"><Relationship Id="rId8" Type="http://schemas.openxmlformats.org/officeDocument/2006/relationships/hyperlink" Target="https://arxiv.org/abs/1505.07427" TargetMode="External"/><Relationship Id="rId13" Type="http://schemas.openxmlformats.org/officeDocument/2006/relationships/image" Target="../media/image76.png"/><Relationship Id="rId3" Type="http://schemas.openxmlformats.org/officeDocument/2006/relationships/hyperlink" Target="https://arxiv.org/pdf/1812.08008.pdf" TargetMode="External"/><Relationship Id="rId7" Type="http://schemas.openxmlformats.org/officeDocument/2006/relationships/hyperlink" Target="https://arxiv.org/abs/1312.4659" TargetMode="External"/><Relationship Id="rId12" Type="http://schemas.openxmlformats.org/officeDocument/2006/relationships/image" Target="../media/image88.png"/><Relationship Id="rId2" Type="http://schemas.openxmlformats.org/officeDocument/2006/relationships/notesSlide" Target="../notesSlides/notesSlide15.xml"/><Relationship Id="rId1" Type="http://schemas.openxmlformats.org/officeDocument/2006/relationships/slideLayout" Target="../slideLayouts/slideLayout74.xml"/><Relationship Id="rId6" Type="http://schemas.openxmlformats.org/officeDocument/2006/relationships/hyperlink" Target="https://arxiv.org/abs/1612.00137" TargetMode="External"/><Relationship Id="rId11" Type="http://schemas.openxmlformats.org/officeDocument/2006/relationships/image" Target="../media/image87.png"/><Relationship Id="rId5" Type="http://schemas.openxmlformats.org/officeDocument/2006/relationships/hyperlink" Target="https://arxiv.org/abs/1511.06645" TargetMode="External"/><Relationship Id="rId10" Type="http://schemas.openxmlformats.org/officeDocument/2006/relationships/image" Target="../media/image86.png"/><Relationship Id="rId4" Type="http://schemas.openxmlformats.org/officeDocument/2006/relationships/hyperlink" Target="https://arxiv.org/pdf/1902.09212.pdf" TargetMode="External"/><Relationship Id="rId9" Type="http://schemas.openxmlformats.org/officeDocument/2006/relationships/hyperlink" Target="http://densepose.or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89.gif"/><Relationship Id="rId7" Type="http://schemas.openxmlformats.org/officeDocument/2006/relationships/image" Target="../media/image93.jpg"/><Relationship Id="rId2" Type="http://schemas.openxmlformats.org/officeDocument/2006/relationships/notesSlide" Target="../notesSlides/notesSlide16.xml"/><Relationship Id="rId1" Type="http://schemas.openxmlformats.org/officeDocument/2006/relationships/slideLayout" Target="../slideLayouts/slideLayout74.xml"/><Relationship Id="rId6" Type="http://schemas.openxmlformats.org/officeDocument/2006/relationships/image" Target="../media/image92.jpg"/><Relationship Id="rId5" Type="http://schemas.openxmlformats.org/officeDocument/2006/relationships/image" Target="../media/image91.jpg"/><Relationship Id="rId4" Type="http://schemas.openxmlformats.org/officeDocument/2006/relationships/image" Target="../media/image90.jpg"/></Relationships>
</file>

<file path=ppt/slides/_rels/slide27.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17.xml"/><Relationship Id="rId1" Type="http://schemas.openxmlformats.org/officeDocument/2006/relationships/slideLayout" Target="../slideLayouts/slideLayout74.xml"/></Relationships>
</file>

<file path=ppt/slides/_rels/slide2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0.xml.rels><?xml version="1.0" encoding="UTF-8" standalone="yes"?>
<Relationships xmlns="http://schemas.openxmlformats.org/package/2006/relationships"><Relationship Id="rId3" Type="http://schemas.openxmlformats.org/officeDocument/2006/relationships/hyperlink" Target="https://learn.nvidia.com/courses/course-detail?course_id=course-v1:DLI+S-OV-35+V1" TargetMode="External"/><Relationship Id="rId7" Type="http://schemas.openxmlformats.org/officeDocument/2006/relationships/image" Target="../media/image102.jpeg"/><Relationship Id="rId2" Type="http://schemas.openxmlformats.org/officeDocument/2006/relationships/hyperlink" Target="https://learn.nvidia.com/courses/course-detail?course_id=course-v1:DLI+S-OV-27+V1" TargetMode="External"/><Relationship Id="rId1" Type="http://schemas.openxmlformats.org/officeDocument/2006/relationships/slideLayout" Target="../slideLayouts/slideLayout26.xml"/><Relationship Id="rId6" Type="http://schemas.openxmlformats.org/officeDocument/2006/relationships/image" Target="../media/image101.jpeg"/><Relationship Id="rId5" Type="http://schemas.openxmlformats.org/officeDocument/2006/relationships/image" Target="../media/image100.png"/><Relationship Id="rId4" Type="http://schemas.openxmlformats.org/officeDocument/2006/relationships/image" Target="../media/image99.pn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104.png"/><Relationship Id="rId4" Type="http://schemas.openxmlformats.org/officeDocument/2006/relationships/image" Target="../media/image103.png"/></Relationships>
</file>

<file path=ppt/slides/_rels/slide32.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41.png"/><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slideLayout" Target="../slideLayouts/slideLayout26.xml"/><Relationship Id="rId4" Type="http://schemas.openxmlformats.org/officeDocument/2006/relationships/image" Target="../media/image108.png"/></Relationships>
</file>

<file path=ppt/slides/_rels/slide3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35.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image" Target="../media/image115.jpeg"/><Relationship Id="rId7" Type="http://schemas.openxmlformats.org/officeDocument/2006/relationships/image" Target="../media/image118.png"/><Relationship Id="rId2" Type="http://schemas.openxmlformats.org/officeDocument/2006/relationships/image" Target="../media/image114.jpeg"/><Relationship Id="rId1" Type="http://schemas.openxmlformats.org/officeDocument/2006/relationships/slideLayout" Target="../slideLayouts/slideLayout26.xml"/><Relationship Id="rId6" Type="http://schemas.openxmlformats.org/officeDocument/2006/relationships/image" Target="../media/image117.png"/><Relationship Id="rId5" Type="http://schemas.openxmlformats.org/officeDocument/2006/relationships/image" Target="../media/image116.png"/><Relationship Id="rId4" Type="http://schemas.openxmlformats.org/officeDocument/2006/relationships/hyperlink" Target="http://nvidia.com/jetson-ai-certification"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image" Target="../media/image130.png"/><Relationship Id="rId3" Type="http://schemas.openxmlformats.org/officeDocument/2006/relationships/image" Target="../media/image120.png"/><Relationship Id="rId7" Type="http://schemas.openxmlformats.org/officeDocument/2006/relationships/image" Target="../media/image124.png"/><Relationship Id="rId12" Type="http://schemas.openxmlformats.org/officeDocument/2006/relationships/image" Target="../media/image129.png"/><Relationship Id="rId2" Type="http://schemas.openxmlformats.org/officeDocument/2006/relationships/image" Target="../media/image119.png"/><Relationship Id="rId1" Type="http://schemas.openxmlformats.org/officeDocument/2006/relationships/slideLayout" Target="../slideLayouts/slideLayout54.xml"/><Relationship Id="rId6" Type="http://schemas.openxmlformats.org/officeDocument/2006/relationships/image" Target="../media/image123.png"/><Relationship Id="rId11" Type="http://schemas.openxmlformats.org/officeDocument/2006/relationships/image" Target="../media/image128.png"/><Relationship Id="rId5" Type="http://schemas.openxmlformats.org/officeDocument/2006/relationships/image" Target="../media/image122.png"/><Relationship Id="rId10" Type="http://schemas.openxmlformats.org/officeDocument/2006/relationships/image" Target="../media/image127.png"/><Relationship Id="rId4" Type="http://schemas.openxmlformats.org/officeDocument/2006/relationships/image" Target="../media/image121.png"/><Relationship Id="rId9" Type="http://schemas.openxmlformats.org/officeDocument/2006/relationships/image" Target="../media/image126.png"/></Relationships>
</file>

<file path=ppt/slides/_rels/slide38.xml.rels><?xml version="1.0" encoding="UTF-8" standalone="yes"?>
<Relationships xmlns="http://schemas.openxmlformats.org/package/2006/relationships"><Relationship Id="rId3" Type="http://schemas.openxmlformats.org/officeDocument/2006/relationships/hyperlink" Target="https://nam11.safelinks.protection.outlook.com/?url=https%3A%2F%2Fsites.ji.sjtu.edu.cn%2Fxinfei-guo%2F&amp;data=04%7C01%7Cjbungo%40nvidia.com%7C8ed92a29a374424bc1c208d99a703683%7C43083d15727340c1b7db39efd9ccc17a%7C0%7C0%7C637710629024310549%7CUnknown%7CTWFpbGZsb3d8eyJWIjoiMC4wLjAwMDAiLCJQIjoiV2luMzIiLCJBTiI6Ik1haWwiLCJXVCI6Mn0%3D%7C1000&amp;sdata=EEqhH1vyX51YVuysyOui5OTCamFTtwAadLUHQ4boOFM%3D&amp;reserved=0" TargetMode="External"/><Relationship Id="rId2" Type="http://schemas.openxmlformats.org/officeDocument/2006/relationships/hyperlink" Target="https://nam11.safelinks.protection.outlook.com/?url=https%3A%2F%2Fwww.jsums.edu%2Ftechnology%2Fdr-francis-tuluri%2F&amp;data=04%7C01%7Cjbungo%40nvidia.com%7C8ed92a29a374424bc1c208d99a703683%7C43083d15727340c1b7db39efd9ccc17a%7C0%7C0%7C637710629024300551%7CUnknown%7CTWFpbGZsb3d8eyJWIjoiMC4wLjAwMDAiLCJQIjoiV2luMzIiLCJBTiI6Ik1haWwiLCJXVCI6Mn0%3D%7C1000&amp;sdata=1y3AcuMg7csvGzh5ubpSTBFVxErqyGOWaQEG1MDqzPc%3D&amp;reserved=0" TargetMode="External"/><Relationship Id="rId1" Type="http://schemas.openxmlformats.org/officeDocument/2006/relationships/slideLayout" Target="../slideLayouts/slideLayout91.xml"/><Relationship Id="rId5" Type="http://schemas.openxmlformats.org/officeDocument/2006/relationships/hyperlink" Target="https://nam11.safelinks.protection.outlook.com/?url=https%3A%2F%2Fwww.uwb.edu%2Fcss%2Ffaculty%2Fbios%2Fypeng&amp;data=04%7C01%7Cjbungo%40nvidia.com%7C8ed92a29a374424bc1c208d99a703683%7C43083d15727340c1b7db39efd9ccc17a%7C0%7C0%7C637710629024320546%7CUnknown%7CTWFpbGZsb3d8eyJWIjoiMC4wLjAwMDAiLCJQIjoiV2luMzIiLCJBTiI6Ik1haWwiLCJXVCI6Mn0%3D%7C1000&amp;sdata=FY1e9SLYYQe%2B6GHXeTqbWviJWfge%2Fgvyb5XQKurJ3lI%3D&amp;reserved=0" TargetMode="External"/><Relationship Id="rId4" Type="http://schemas.openxmlformats.org/officeDocument/2006/relationships/hyperlink" Target="https://nam11.safelinks.protection.outlook.com/?url=https%3A%2F%2Fwww.ugr.es%2F~fbarranco%2F&amp;data=04%7C01%7Cjbungo%40nvidia.com%7C8ed92a29a374424bc1c208d99a703683%7C43083d15727340c1b7db39efd9ccc17a%7C0%7C0%7C637710629024310549%7CUnknown%7CTWFpbGZsb3d8eyJWIjoiMC4wLjAwMDAiLCJQIjoiV2luMzIiLCJBTiI6Ik1haWwiLCJXVCI6Mn0%3D%7C1000&amp;sdata=EvizZRPQ5xRRT0hiSNpMeeJL%2F1Nbcgm8M56L23MEVxA%3D&amp;reserved=0"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2" Type="http://schemas.openxmlformats.org/officeDocument/2006/relationships/hyperlink" Target="https://developer.nvidia.com/embedded/jetson-nano-developer-kit" TargetMode="External"/><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6.xml"/><Relationship Id="rId5" Type="http://schemas.openxmlformats.org/officeDocument/2006/relationships/image" Target="../media/image31.png"/><Relationship Id="rId4" Type="http://schemas.openxmlformats.org/officeDocument/2006/relationships/image" Target="../media/image30.png"/></Relationships>
</file>

<file path=ppt/slides/_rels/slide6.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hyperlink" Target="https://courses.nvidia.com/courses/course-v1:DLI+S-RX-02+V2/about" TargetMode="External"/><Relationship Id="rId7" Type="http://schemas.openxmlformats.org/officeDocument/2006/relationships/image" Target="../media/image35.png"/><Relationship Id="rId2" Type="http://schemas.openxmlformats.org/officeDocument/2006/relationships/hyperlink" Target="https://academy.nvidia.com/en/course/ai-infrastructure-operations-fundamentals/?cm=64727" TargetMode="External"/><Relationship Id="rId1" Type="http://schemas.openxmlformats.org/officeDocument/2006/relationships/slideLayout" Target="../slideLayouts/slideLayout26.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7.xml.rels><?xml version="1.0" encoding="UTF-8" standalone="yes"?>
<Relationships xmlns="http://schemas.openxmlformats.org/package/2006/relationships"><Relationship Id="rId3" Type="http://schemas.openxmlformats.org/officeDocument/2006/relationships/hyperlink" Target="https://www.nvidia.com/en-us/autonomous-machines/embedded-systems/jetbot-ai-robot-kit/" TargetMode="External"/><Relationship Id="rId2" Type="http://schemas.openxmlformats.org/officeDocument/2006/relationships/hyperlink" Target="https://www.sparkfun.com/products/16389" TargetMode="External"/><Relationship Id="rId1" Type="http://schemas.openxmlformats.org/officeDocument/2006/relationships/slideLayout" Target="../slideLayouts/slideLayout26.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096EC-7B78-40A1-902B-4FD437982655}"/>
              </a:ext>
            </a:extLst>
          </p:cNvPr>
          <p:cNvSpPr>
            <a:spLocks noGrp="1"/>
          </p:cNvSpPr>
          <p:nvPr>
            <p:ph type="title"/>
          </p:nvPr>
        </p:nvSpPr>
        <p:spPr>
          <a:xfrm>
            <a:off x="779741" y="7175869"/>
            <a:ext cx="14629651" cy="1638092"/>
          </a:xfrm>
        </p:spPr>
        <p:txBody>
          <a:bodyPr/>
          <a:lstStyle/>
          <a:p>
            <a:pPr>
              <a:spcAft>
                <a:spcPts val="0"/>
              </a:spcAft>
            </a:pPr>
            <a:r>
              <a:rPr lang="en-US" sz="5400">
                <a:latin typeface="Arial"/>
                <a:cs typeface="Arial"/>
              </a:rPr>
              <a:t>Lecture 1.1</a:t>
            </a:r>
            <a:endParaRPr lang="en-US" sz="5400" b="0">
              <a:latin typeface="Arial"/>
              <a:cs typeface="Arial"/>
            </a:endParaRPr>
          </a:p>
          <a:p>
            <a:pPr>
              <a:spcAft>
                <a:spcPts val="0"/>
              </a:spcAft>
            </a:pPr>
            <a:r>
              <a:rPr lang="en-US" sz="5400">
                <a:latin typeface="Arial"/>
                <a:cs typeface="Arial"/>
              </a:rPr>
              <a:t>Teaching Kit Modules Overview</a:t>
            </a:r>
            <a:endParaRPr lang="en-US" sz="5400" b="0">
              <a:latin typeface="Arial"/>
              <a:cs typeface="Arial"/>
            </a:endParaRPr>
          </a:p>
        </p:txBody>
      </p:sp>
      <p:sp>
        <p:nvSpPr>
          <p:cNvPr id="4" name="Text Placeholder 3">
            <a:extLst>
              <a:ext uri="{FF2B5EF4-FFF2-40B4-BE49-F238E27FC236}">
                <a16:creationId xmlns:a16="http://schemas.microsoft.com/office/drawing/2014/main" id="{BDB2F42C-38A8-43F3-8788-F337D2EA9153}"/>
              </a:ext>
            </a:extLst>
          </p:cNvPr>
          <p:cNvSpPr>
            <a:spLocks noGrp="1"/>
          </p:cNvSpPr>
          <p:nvPr>
            <p:ph type="body" sz="quarter" idx="10"/>
          </p:nvPr>
        </p:nvSpPr>
        <p:spPr>
          <a:xfrm>
            <a:off x="784846" y="6621987"/>
            <a:ext cx="8866188" cy="474663"/>
          </a:xfrm>
        </p:spPr>
        <p:txBody>
          <a:bodyPr/>
          <a:lstStyle/>
          <a:p>
            <a:r>
              <a:rPr lang="en-US"/>
              <a:t>Edge AI and Robotics Teaching Kit</a:t>
            </a:r>
          </a:p>
        </p:txBody>
      </p:sp>
    </p:spTree>
    <p:extLst>
      <p:ext uri="{BB962C8B-B14F-4D97-AF65-F5344CB8AC3E}">
        <p14:creationId xmlns:p14="http://schemas.microsoft.com/office/powerpoint/2010/main" val="1776480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Google Shape;593;gfb377329ad_1_39"/>
          <p:cNvSpPr/>
          <p:nvPr/>
        </p:nvSpPr>
        <p:spPr>
          <a:xfrm>
            <a:off x="808560" y="748080"/>
            <a:ext cx="16626300" cy="9843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4800" b="1" i="0" u="none" strike="noStrike" cap="none">
                <a:solidFill>
                  <a:srgbClr val="000000"/>
                </a:solidFill>
                <a:latin typeface="Arial"/>
                <a:ea typeface="Arial"/>
                <a:cs typeface="Arial"/>
                <a:sym typeface="Arial"/>
              </a:rPr>
              <a:t>Introduction to Parallel Programming</a:t>
            </a:r>
            <a:endParaRPr sz="4800" b="0" i="0" u="none" strike="noStrike" cap="none">
              <a:solidFill>
                <a:srgbClr val="000000"/>
              </a:solidFill>
              <a:latin typeface="Arial"/>
              <a:ea typeface="Arial"/>
              <a:cs typeface="Arial"/>
              <a:sym typeface="Arial"/>
            </a:endParaRPr>
          </a:p>
        </p:txBody>
      </p:sp>
      <p:sp>
        <p:nvSpPr>
          <p:cNvPr id="594" name="Google Shape;594;gfb377329ad_1_39"/>
          <p:cNvSpPr/>
          <p:nvPr/>
        </p:nvSpPr>
        <p:spPr>
          <a:xfrm>
            <a:off x="1247760" y="2834640"/>
            <a:ext cx="9723900" cy="58002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000000"/>
                </a:solidFill>
                <a:ea typeface="Times New Roman"/>
                <a:sym typeface="Times New Roman"/>
              </a:rPr>
              <a:t>Learning Objectives </a:t>
            </a:r>
            <a:endParaRPr sz="2800" b="0" i="0" u="none" strike="noStrike" cap="none">
              <a:solidFill>
                <a:srgbClr val="000000"/>
              </a:solidFil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ea typeface="Times New Roman"/>
                <a:sym typeface="Times New Roman"/>
              </a:rPr>
              <a:t>Define central processing unit (CPU)</a:t>
            </a:r>
            <a:endParaRPr sz="2400" b="0" i="0" u="none" strike="noStrike" cap="none">
              <a:solidFill>
                <a:srgbClr val="000000"/>
              </a:solidFil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ea typeface="Times New Roman"/>
                <a:sym typeface="Times New Roman"/>
              </a:rPr>
              <a:t>Explain how CPU works</a:t>
            </a:r>
            <a:endParaRPr sz="2400" b="0" i="0" u="none" strike="noStrike" cap="none">
              <a:solidFill>
                <a:srgbClr val="000000"/>
              </a:solidFil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ea typeface="Times New Roman"/>
                <a:sym typeface="Times New Roman"/>
              </a:rPr>
              <a:t>Define graphics processing unit (GPU)</a:t>
            </a:r>
            <a:endParaRPr sz="2400" b="0" i="0" u="none" strike="noStrike" cap="none">
              <a:solidFill>
                <a:srgbClr val="000000"/>
              </a:solidFil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ea typeface="Times New Roman"/>
                <a:sym typeface="Times New Roman"/>
              </a:rPr>
              <a:t>Explain differences of CPU and GPU</a:t>
            </a:r>
            <a:endParaRPr sz="2400" b="0" i="0" u="none" strike="noStrike" cap="none">
              <a:solidFill>
                <a:srgbClr val="000000"/>
              </a:solidFil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ea typeface="Times New Roman"/>
                <a:sym typeface="Times New Roman"/>
              </a:rPr>
              <a:t>Define parallel programming</a:t>
            </a:r>
            <a:endParaRPr sz="2400" b="0" i="0" u="none" strike="noStrike" cap="none">
              <a:solidFill>
                <a:srgbClr val="000000"/>
              </a:solidFil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ea typeface="Times New Roman"/>
                <a:sym typeface="Times New Roman"/>
              </a:rPr>
              <a:t>Explain CUDA platform and CUDA libraries</a:t>
            </a:r>
            <a:endParaRPr sz="2400" b="0" i="0" u="none" strike="noStrike" cap="none">
              <a:solidFill>
                <a:srgbClr val="000000"/>
              </a:solidFill>
              <a:sym typeface="Arial"/>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a:solidFill>
                <a:srgbClr val="000000"/>
              </a:solidFill>
              <a:sym typeface="Arial"/>
            </a:endParaRPr>
          </a:p>
        </p:txBody>
      </p:sp>
    </p:spTree>
    <p:extLst>
      <p:ext uri="{BB962C8B-B14F-4D97-AF65-F5344CB8AC3E}">
        <p14:creationId xmlns:p14="http://schemas.microsoft.com/office/powerpoint/2010/main" val="3005339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00"/>
        <p:cNvGrpSpPr/>
        <p:nvPr/>
      </p:nvGrpSpPr>
      <p:grpSpPr>
        <a:xfrm>
          <a:off x="0" y="0"/>
          <a:ext cx="0" cy="0"/>
          <a:chOff x="0" y="0"/>
          <a:chExt cx="0" cy="0"/>
        </a:xfrm>
      </p:grpSpPr>
      <p:sp>
        <p:nvSpPr>
          <p:cNvPr id="601" name="Google Shape;601;gfb377329ad_1_4"/>
          <p:cNvSpPr/>
          <p:nvPr/>
        </p:nvSpPr>
        <p:spPr>
          <a:xfrm>
            <a:off x="819650" y="1155210"/>
            <a:ext cx="6801000" cy="413400"/>
          </a:xfrm>
          <a:prstGeom prst="rect">
            <a:avLst/>
          </a:prstGeom>
          <a:noFill/>
          <a:ln>
            <a:noFill/>
          </a:ln>
        </p:spPr>
        <p:txBody>
          <a:bodyPr spcFirstLastPara="1" wrap="square" lIns="91425" tIns="91425" rIns="91425" bIns="91425" anchor="t" anchorCtr="0">
            <a:noAutofit/>
          </a:bodyPr>
          <a:lstStyle/>
          <a:p>
            <a:pPr marL="0" marR="0" lvl="0" indent="0" algn="l" rtl="0">
              <a:lnSpc>
                <a:spcPct val="108000"/>
              </a:lnSpc>
              <a:spcBef>
                <a:spcPts val="0"/>
              </a:spcBef>
              <a:spcAft>
                <a:spcPts val="0"/>
              </a:spcAft>
              <a:buClr>
                <a:srgbClr val="000000"/>
              </a:buClr>
              <a:buSzPts val="4800"/>
              <a:buFont typeface="Arial"/>
              <a:buNone/>
            </a:pPr>
            <a:r>
              <a:rPr lang="en-US" sz="4800" b="1" i="0" u="none" strike="noStrike" cap="none">
                <a:solidFill>
                  <a:srgbClr val="000000"/>
                </a:solidFill>
                <a:latin typeface="Arial"/>
                <a:ea typeface="Arial"/>
                <a:cs typeface="Arial"/>
                <a:sym typeface="Arial"/>
              </a:rPr>
              <a:t>CUDA</a:t>
            </a:r>
            <a:endParaRPr sz="4800" b="1" i="0" u="none" strike="noStrike" cap="none">
              <a:solidFill>
                <a:srgbClr val="000000"/>
              </a:solidFill>
              <a:latin typeface="Arial"/>
              <a:ea typeface="Arial"/>
              <a:cs typeface="Arial"/>
              <a:sym typeface="Arial"/>
            </a:endParaRPr>
          </a:p>
        </p:txBody>
      </p:sp>
      <p:sp>
        <p:nvSpPr>
          <p:cNvPr id="602" name="Google Shape;602;gfb377329ad_1_4"/>
          <p:cNvSpPr/>
          <p:nvPr/>
        </p:nvSpPr>
        <p:spPr>
          <a:xfrm>
            <a:off x="819655" y="2155260"/>
            <a:ext cx="7473300" cy="35004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2600"/>
              <a:buFont typeface="Arial"/>
              <a:buNone/>
            </a:pPr>
            <a:r>
              <a:rPr lang="en-US" sz="2600" b="1" i="0" u="none" strike="noStrike" cap="none">
                <a:solidFill>
                  <a:srgbClr val="1A1A1A"/>
                </a:solidFill>
                <a:ea typeface="Roboto"/>
                <a:sym typeface="Roboto"/>
              </a:rPr>
              <a:t>Kernels:</a:t>
            </a:r>
            <a:r>
              <a:rPr lang="en-US" sz="2600" b="0" i="0" u="none" strike="noStrike" cap="none">
                <a:solidFill>
                  <a:srgbClr val="1A1A1A"/>
                </a:solidFill>
                <a:ea typeface="Roboto"/>
                <a:sym typeface="Roboto"/>
              </a:rPr>
              <a:t> CUDA kernels are C functions that get executed in parallel on GPU.</a:t>
            </a:r>
            <a:r>
              <a:rPr lang="en-US" sz="2600" b="0" i="0" u="none" strike="noStrike" cap="none">
                <a:solidFill>
                  <a:srgbClr val="000000"/>
                </a:solidFill>
                <a:ea typeface="Roboto"/>
                <a:sym typeface="Roboto"/>
              </a:rPr>
              <a:t>​</a:t>
            </a:r>
            <a:endParaRPr sz="2600" b="0" i="0" u="none" strike="noStrike" cap="none">
              <a:solidFill>
                <a:srgbClr val="000000"/>
              </a:solidFill>
              <a:sym typeface="Arial"/>
            </a:endParaRPr>
          </a:p>
          <a:p>
            <a:pPr marL="0" marR="0" lvl="0" indent="0" algn="l" rtl="0">
              <a:lnSpc>
                <a:spcPct val="115000"/>
              </a:lnSpc>
              <a:spcBef>
                <a:spcPts val="1199"/>
              </a:spcBef>
              <a:spcAft>
                <a:spcPts val="0"/>
              </a:spcAft>
              <a:buClr>
                <a:srgbClr val="000000"/>
              </a:buClr>
              <a:buSzPts val="2600"/>
              <a:buFont typeface="Arial"/>
              <a:buNone/>
            </a:pPr>
            <a:r>
              <a:rPr lang="en-US" sz="2600" b="1" i="0" u="none" strike="noStrike" cap="none">
                <a:solidFill>
                  <a:srgbClr val="1A1A1A"/>
                </a:solidFill>
                <a:ea typeface="Roboto"/>
                <a:sym typeface="Roboto"/>
              </a:rPr>
              <a:t>Threads:</a:t>
            </a:r>
            <a:r>
              <a:rPr lang="en-US" sz="2600" b="0" i="0" u="none" strike="noStrike" cap="none">
                <a:solidFill>
                  <a:srgbClr val="1A1A1A"/>
                </a:solidFill>
                <a:ea typeface="Roboto"/>
                <a:sym typeface="Roboto"/>
              </a:rPr>
              <a:t> Kernels execute as a set parallel threads.</a:t>
            </a:r>
            <a:r>
              <a:rPr lang="en-US" sz="2600" b="0" i="0" u="none" strike="noStrike" cap="none">
                <a:solidFill>
                  <a:srgbClr val="000000"/>
                </a:solidFill>
                <a:ea typeface="Roboto"/>
                <a:sym typeface="Roboto"/>
              </a:rPr>
              <a:t>​</a:t>
            </a:r>
            <a:endParaRPr sz="2600" b="0" i="0" u="none" strike="noStrike" cap="none">
              <a:solidFill>
                <a:srgbClr val="000000"/>
              </a:solidFill>
              <a:sym typeface="Arial"/>
            </a:endParaRPr>
          </a:p>
          <a:p>
            <a:pPr marL="0" marR="0" lvl="0" indent="0" algn="l" rtl="0">
              <a:lnSpc>
                <a:spcPct val="115000"/>
              </a:lnSpc>
              <a:spcBef>
                <a:spcPts val="1199"/>
              </a:spcBef>
              <a:spcAft>
                <a:spcPts val="0"/>
              </a:spcAft>
              <a:buClr>
                <a:srgbClr val="000000"/>
              </a:buClr>
              <a:buSzPts val="2600"/>
              <a:buFont typeface="Arial"/>
              <a:buNone/>
            </a:pPr>
            <a:r>
              <a:rPr lang="en-US" sz="2600" b="1" i="0" u="none" strike="noStrike" cap="none">
                <a:solidFill>
                  <a:srgbClr val="1A1A1A"/>
                </a:solidFill>
                <a:ea typeface="Roboto"/>
                <a:sym typeface="Roboto"/>
              </a:rPr>
              <a:t>Blocks: </a:t>
            </a:r>
            <a:r>
              <a:rPr lang="en-US" sz="2600" b="0" i="0" u="none" strike="noStrike" cap="none">
                <a:solidFill>
                  <a:srgbClr val="000000"/>
                </a:solidFill>
                <a:sym typeface="Arial"/>
              </a:rPr>
              <a:t> A group of threads that can execute task in parallel.​</a:t>
            </a:r>
            <a:endParaRPr sz="2600" b="0" i="0" u="none" strike="noStrike" cap="none">
              <a:solidFill>
                <a:srgbClr val="000000"/>
              </a:solidFill>
              <a:sym typeface="Arial"/>
            </a:endParaRPr>
          </a:p>
          <a:p>
            <a:pPr marL="0" marR="0" lvl="0" indent="0" algn="l" rtl="0">
              <a:lnSpc>
                <a:spcPct val="115000"/>
              </a:lnSpc>
              <a:spcBef>
                <a:spcPts val="1199"/>
              </a:spcBef>
              <a:spcAft>
                <a:spcPts val="0"/>
              </a:spcAft>
              <a:buClr>
                <a:srgbClr val="000000"/>
              </a:buClr>
              <a:buSzPts val="2600"/>
              <a:buFont typeface="Arial"/>
              <a:buNone/>
            </a:pPr>
            <a:r>
              <a:rPr lang="en-US" sz="2600" b="1" i="0" u="none" strike="noStrike" cap="none">
                <a:solidFill>
                  <a:srgbClr val="1A1A1A"/>
                </a:solidFill>
                <a:ea typeface="Roboto"/>
                <a:sym typeface="Roboto"/>
              </a:rPr>
              <a:t>Grids: </a:t>
            </a:r>
            <a:r>
              <a:rPr lang="en-US" sz="2600" b="0" i="0" u="none" strike="noStrike" cap="none">
                <a:solidFill>
                  <a:srgbClr val="000000"/>
                </a:solidFill>
                <a:sym typeface="Arial"/>
              </a:rPr>
              <a:t>CUDA blocks are grouped into grids with each block having same number of threads.​</a:t>
            </a:r>
            <a:endParaRPr sz="2600" b="0" i="0" u="none" strike="noStrike" cap="none">
              <a:solidFill>
                <a:srgbClr val="000000"/>
              </a:solidFill>
              <a:sym typeface="Arial"/>
            </a:endParaRPr>
          </a:p>
          <a:p>
            <a:pPr marL="0" marR="0" lvl="0" indent="0" algn="l" rtl="0">
              <a:lnSpc>
                <a:spcPct val="115000"/>
              </a:lnSpc>
              <a:spcBef>
                <a:spcPts val="1199"/>
              </a:spcBef>
              <a:spcAft>
                <a:spcPts val="0"/>
              </a:spcAft>
              <a:buClr>
                <a:srgbClr val="000000"/>
              </a:buClr>
              <a:buSzPts val="2600"/>
              <a:buFont typeface="Arial"/>
              <a:buNone/>
            </a:pPr>
            <a:r>
              <a:rPr lang="en-US" sz="2600" b="0" i="0" u="none" strike="noStrike" cap="none">
                <a:solidFill>
                  <a:srgbClr val="000000"/>
                </a:solidFill>
                <a:ea typeface="Roboto"/>
                <a:sym typeface="Roboto"/>
              </a:rPr>
              <a:t>​</a:t>
            </a:r>
            <a:endParaRPr sz="2600" b="0" i="0" u="none" strike="noStrike" cap="none">
              <a:solidFill>
                <a:srgbClr val="000000"/>
              </a:solidFill>
              <a:sym typeface="Arial"/>
            </a:endParaRPr>
          </a:p>
          <a:p>
            <a:pPr marL="0" marR="0" lvl="0" indent="0" algn="l" rtl="0">
              <a:lnSpc>
                <a:spcPct val="115000"/>
              </a:lnSpc>
              <a:spcBef>
                <a:spcPts val="1199"/>
              </a:spcBef>
              <a:spcAft>
                <a:spcPts val="0"/>
              </a:spcAft>
              <a:buClr>
                <a:srgbClr val="000000"/>
              </a:buClr>
              <a:buSzPts val="2600"/>
              <a:buFont typeface="Arial"/>
              <a:buNone/>
            </a:pPr>
            <a:r>
              <a:rPr lang="en-US" sz="2600" b="0" i="0" u="none" strike="noStrike" cap="none">
                <a:solidFill>
                  <a:srgbClr val="1A1A1A"/>
                </a:solidFill>
                <a:ea typeface="Roboto"/>
                <a:sym typeface="Roboto"/>
              </a:rPr>
              <a:t>A CUDA kernel is executed by an array of threads.</a:t>
            </a:r>
            <a:r>
              <a:rPr lang="en-US" sz="2600" b="0" i="0" u="none" strike="noStrike" cap="none">
                <a:solidFill>
                  <a:srgbClr val="000000"/>
                </a:solidFill>
                <a:ea typeface="Roboto"/>
                <a:sym typeface="Roboto"/>
              </a:rPr>
              <a:t>​</a:t>
            </a:r>
            <a:endParaRPr sz="2600" b="0" i="0" u="none" strike="noStrike" cap="none">
              <a:solidFill>
                <a:srgbClr val="000000"/>
              </a:solidFill>
              <a:sym typeface="Arial"/>
            </a:endParaRPr>
          </a:p>
          <a:p>
            <a:pPr marL="698399" marR="0" lvl="0" indent="-393459" algn="l" rtl="0">
              <a:lnSpc>
                <a:spcPct val="115000"/>
              </a:lnSpc>
              <a:spcBef>
                <a:spcPts val="1199"/>
              </a:spcBef>
              <a:spcAft>
                <a:spcPts val="0"/>
              </a:spcAft>
              <a:buClr>
                <a:srgbClr val="000000"/>
              </a:buClr>
              <a:buSzPts val="2600"/>
              <a:buFont typeface="Arial"/>
              <a:buChar char="●"/>
            </a:pPr>
            <a:r>
              <a:rPr lang="en-US" sz="2600" b="0" i="0" u="none" strike="noStrike" cap="none">
                <a:solidFill>
                  <a:srgbClr val="1A1A1A"/>
                </a:solidFill>
                <a:ea typeface="Roboto"/>
                <a:sym typeface="Roboto"/>
              </a:rPr>
              <a:t>All threads run the same code</a:t>
            </a:r>
            <a:r>
              <a:rPr lang="en-US" sz="2600" b="0" i="0" u="none" strike="noStrike" cap="none">
                <a:solidFill>
                  <a:srgbClr val="000000"/>
                </a:solidFill>
                <a:ea typeface="Roboto"/>
                <a:sym typeface="Roboto"/>
              </a:rPr>
              <a:t>​</a:t>
            </a:r>
            <a:endParaRPr sz="2600" b="0" i="0" u="none" strike="noStrike" cap="none">
              <a:solidFill>
                <a:srgbClr val="000000"/>
              </a:solidFill>
              <a:sym typeface="Arial"/>
            </a:endParaRPr>
          </a:p>
          <a:p>
            <a:pPr marL="698399" marR="0" lvl="0" indent="-393459" algn="l" rtl="0">
              <a:lnSpc>
                <a:spcPct val="115000"/>
              </a:lnSpc>
              <a:spcBef>
                <a:spcPts val="0"/>
              </a:spcBef>
              <a:spcAft>
                <a:spcPts val="0"/>
              </a:spcAft>
              <a:buClr>
                <a:srgbClr val="000000"/>
              </a:buClr>
              <a:buSzPts val="2600"/>
              <a:buFont typeface="Arial"/>
              <a:buChar char="●"/>
            </a:pPr>
            <a:r>
              <a:rPr lang="en-US" sz="2600" b="0" i="0" u="none" strike="noStrike" cap="none">
                <a:solidFill>
                  <a:srgbClr val="1A1A1A"/>
                </a:solidFill>
                <a:ea typeface="Roboto"/>
                <a:sym typeface="Roboto"/>
              </a:rPr>
              <a:t>Each thread has an ID that it uses to compute memory addresses and make control decisions</a:t>
            </a:r>
            <a:r>
              <a:rPr lang="en-US" sz="2600" b="0" i="0" u="none" strike="noStrike" cap="none">
                <a:solidFill>
                  <a:srgbClr val="000000"/>
                </a:solidFill>
                <a:ea typeface="Roboto"/>
                <a:sym typeface="Roboto"/>
              </a:rPr>
              <a:t>​</a:t>
            </a:r>
            <a:endParaRPr sz="2600" b="0" i="0" u="none" strike="noStrike" cap="none">
              <a:solidFill>
                <a:srgbClr val="000000"/>
              </a:solidFill>
              <a:sym typeface="Arial"/>
            </a:endParaRPr>
          </a:p>
          <a:p>
            <a:pPr marL="0" marR="0" lvl="0" indent="0" algn="l" rtl="0">
              <a:lnSpc>
                <a:spcPct val="115000"/>
              </a:lnSpc>
              <a:spcBef>
                <a:spcPts val="1199"/>
              </a:spcBef>
              <a:spcAft>
                <a:spcPts val="0"/>
              </a:spcAft>
              <a:buClr>
                <a:srgbClr val="000000"/>
              </a:buClr>
              <a:buSzPts val="2600"/>
              <a:buFont typeface="Arial"/>
              <a:buNone/>
            </a:pPr>
            <a:r>
              <a:rPr lang="en-US" sz="2600" b="0" i="0" u="none" strike="noStrike" cap="none">
                <a:solidFill>
                  <a:srgbClr val="000000"/>
                </a:solidFill>
                <a:sym typeface="Arial"/>
              </a:rPr>
              <a:t>​</a:t>
            </a:r>
            <a:endParaRPr sz="2600" b="0" i="0" u="none" strike="noStrike" cap="none">
              <a:solidFill>
                <a:srgbClr val="000000"/>
              </a:solidFill>
              <a:sym typeface="Arial"/>
            </a:endParaRPr>
          </a:p>
          <a:p>
            <a:pPr marL="266759" marR="0" lvl="0" indent="-266400" algn="l" rtl="0">
              <a:lnSpc>
                <a:spcPct val="115000"/>
              </a:lnSpc>
              <a:spcBef>
                <a:spcPts val="1199"/>
              </a:spcBef>
              <a:spcAft>
                <a:spcPts val="0"/>
              </a:spcAft>
              <a:buClr>
                <a:srgbClr val="000000"/>
              </a:buClr>
              <a:buSzPts val="2600"/>
              <a:buFont typeface="Arial"/>
              <a:buNone/>
            </a:pPr>
            <a:r>
              <a:rPr lang="en-US" sz="2600" b="0" i="0" u="none" strike="noStrike" cap="none">
                <a:solidFill>
                  <a:srgbClr val="000000"/>
                </a:solidFill>
                <a:sym typeface="Arial"/>
              </a:rPr>
              <a:t>​</a:t>
            </a:r>
            <a:endParaRPr sz="2600" b="0" i="0" u="none" strike="noStrike" cap="none">
              <a:solidFill>
                <a:srgbClr val="000000"/>
              </a:solidFill>
              <a:sym typeface="Arial"/>
            </a:endParaRPr>
          </a:p>
        </p:txBody>
      </p:sp>
      <p:pic>
        <p:nvPicPr>
          <p:cNvPr id="603" name="Google Shape;603;gfb377329ad_1_4"/>
          <p:cNvPicPr preferRelativeResize="0"/>
          <p:nvPr/>
        </p:nvPicPr>
        <p:blipFill rotWithShape="1">
          <a:blip r:embed="rId3">
            <a:alphaModFix/>
          </a:blip>
          <a:srcRect/>
          <a:stretch/>
        </p:blipFill>
        <p:spPr>
          <a:xfrm>
            <a:off x="8822748" y="3249250"/>
            <a:ext cx="8250075" cy="4229841"/>
          </a:xfrm>
          <a:prstGeom prst="rect">
            <a:avLst/>
          </a:prstGeom>
          <a:noFill/>
          <a:ln>
            <a:noFill/>
          </a:ln>
        </p:spPr>
      </p:pic>
    </p:spTree>
    <p:extLst>
      <p:ext uri="{BB962C8B-B14F-4D97-AF65-F5344CB8AC3E}">
        <p14:creationId xmlns:p14="http://schemas.microsoft.com/office/powerpoint/2010/main" val="835005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08"/>
        <p:cNvGrpSpPr/>
        <p:nvPr/>
      </p:nvGrpSpPr>
      <p:grpSpPr>
        <a:xfrm>
          <a:off x="0" y="0"/>
          <a:ext cx="0" cy="0"/>
          <a:chOff x="0" y="0"/>
          <a:chExt cx="0" cy="0"/>
        </a:xfrm>
      </p:grpSpPr>
      <p:sp>
        <p:nvSpPr>
          <p:cNvPr id="609" name="Google Shape;609;gfb377329ad_1_30"/>
          <p:cNvSpPr/>
          <p:nvPr/>
        </p:nvSpPr>
        <p:spPr>
          <a:xfrm>
            <a:off x="492469" y="849760"/>
            <a:ext cx="14165400" cy="809700"/>
          </a:xfrm>
          <a:prstGeom prst="rect">
            <a:avLst/>
          </a:prstGeom>
          <a:noFill/>
          <a:ln>
            <a:noFill/>
          </a:ln>
        </p:spPr>
        <p:txBody>
          <a:bodyPr spcFirstLastPara="1" wrap="square" lIns="91425" tIns="91425" rIns="91425" bIns="91425" anchor="t" anchorCtr="0">
            <a:noAutofit/>
          </a:bodyPr>
          <a:lstStyle/>
          <a:p>
            <a:pPr marL="0" marR="0" lvl="0" indent="0" algn="l" rtl="0">
              <a:lnSpc>
                <a:spcPct val="108000"/>
              </a:lnSpc>
              <a:spcBef>
                <a:spcPts val="0"/>
              </a:spcBef>
              <a:spcAft>
                <a:spcPts val="0"/>
              </a:spcAft>
              <a:buClr>
                <a:srgbClr val="000000"/>
              </a:buClr>
              <a:buSzPts val="4800"/>
              <a:buFont typeface="Arial"/>
              <a:buNone/>
            </a:pPr>
            <a:r>
              <a:rPr lang="en-US" sz="4800" b="0" i="0" u="none" strike="noStrike" cap="none" dirty="0">
                <a:solidFill>
                  <a:srgbClr val="000000"/>
                </a:solidFill>
                <a:latin typeface="Arial"/>
                <a:ea typeface="Arial"/>
                <a:cs typeface="Arial"/>
                <a:sym typeface="Arial"/>
              </a:rPr>
              <a:t>​</a:t>
            </a:r>
            <a:r>
              <a:rPr lang="en-US" sz="4800" b="1" i="0" u="none" strike="noStrike" cap="none" dirty="0">
                <a:solidFill>
                  <a:srgbClr val="000000"/>
                </a:solidFill>
                <a:latin typeface="Arial"/>
                <a:ea typeface="Arial"/>
                <a:cs typeface="Arial"/>
                <a:sym typeface="Arial"/>
              </a:rPr>
              <a:t>CUDA accelerated libraries</a:t>
            </a:r>
            <a:br>
              <a:rPr lang="en-US" sz="4800" b="1" i="0" u="none" strike="noStrike" cap="none" dirty="0">
                <a:solidFill>
                  <a:srgbClr val="000000"/>
                </a:solidFill>
                <a:latin typeface="Arial"/>
                <a:ea typeface="Arial"/>
                <a:cs typeface="Arial"/>
                <a:sym typeface="Arial"/>
              </a:rPr>
            </a:br>
            <a:r>
              <a:rPr lang="en-US" sz="3600" b="1" i="0" u="none" strike="noStrike" cap="none" dirty="0" err="1">
                <a:solidFill>
                  <a:srgbClr val="000000"/>
                </a:solidFill>
                <a:latin typeface="Arial"/>
                <a:ea typeface="Arial"/>
                <a:cs typeface="Arial"/>
                <a:sym typeface="Arial"/>
              </a:rPr>
              <a:t>JetPack</a:t>
            </a:r>
            <a:r>
              <a:rPr lang="en-US" sz="3600" b="1" i="0" u="none" strike="noStrike" cap="none" dirty="0">
                <a:solidFill>
                  <a:srgbClr val="000000"/>
                </a:solidFill>
                <a:latin typeface="Arial"/>
                <a:ea typeface="Arial"/>
                <a:cs typeface="Arial"/>
                <a:sym typeface="Arial"/>
              </a:rPr>
              <a:t> SDK</a:t>
            </a:r>
            <a:r>
              <a:rPr lang="en-US" sz="3600" b="0" i="0" u="none" strike="noStrike" cap="none" dirty="0">
                <a:solidFill>
                  <a:srgbClr val="000000"/>
                </a:solidFill>
                <a:latin typeface="Arial"/>
                <a:ea typeface="Arial"/>
                <a:cs typeface="Arial"/>
                <a:sym typeface="Arial"/>
              </a:rPr>
              <a:t>​</a:t>
            </a:r>
            <a:endParaRPr sz="3600" b="0" i="0" u="none" strike="noStrike" cap="none" dirty="0">
              <a:solidFill>
                <a:srgbClr val="000000"/>
              </a:solidFill>
              <a:latin typeface="Arial"/>
              <a:ea typeface="Arial"/>
              <a:cs typeface="Arial"/>
              <a:sym typeface="Arial"/>
            </a:endParaRPr>
          </a:p>
        </p:txBody>
      </p:sp>
      <p:pic>
        <p:nvPicPr>
          <p:cNvPr id="610" name="Google Shape;610;gfb377329ad_1_30"/>
          <p:cNvPicPr preferRelativeResize="0"/>
          <p:nvPr/>
        </p:nvPicPr>
        <p:blipFill rotWithShape="1">
          <a:blip r:embed="rId3">
            <a:alphaModFix/>
          </a:blip>
          <a:srcRect/>
          <a:stretch/>
        </p:blipFill>
        <p:spPr>
          <a:xfrm>
            <a:off x="2650222" y="2375379"/>
            <a:ext cx="8814124" cy="6802875"/>
          </a:xfrm>
          <a:prstGeom prst="rect">
            <a:avLst/>
          </a:prstGeom>
          <a:noFill/>
          <a:ln>
            <a:noFill/>
          </a:ln>
        </p:spPr>
      </p:pic>
      <p:grpSp>
        <p:nvGrpSpPr>
          <p:cNvPr id="14" name="Group 13">
            <a:extLst>
              <a:ext uri="{FF2B5EF4-FFF2-40B4-BE49-F238E27FC236}">
                <a16:creationId xmlns:a16="http://schemas.microsoft.com/office/drawing/2014/main" id="{3ACB3720-BB62-4391-9BC4-95C7B6728940}"/>
              </a:ext>
            </a:extLst>
          </p:cNvPr>
          <p:cNvGrpSpPr/>
          <p:nvPr/>
        </p:nvGrpSpPr>
        <p:grpSpPr>
          <a:xfrm>
            <a:off x="13096731" y="3814910"/>
            <a:ext cx="4222277" cy="4669213"/>
            <a:chOff x="13096731" y="4308395"/>
            <a:chExt cx="4222277" cy="4669213"/>
          </a:xfrm>
        </p:grpSpPr>
        <p:pic>
          <p:nvPicPr>
            <p:cNvPr id="4" name="Picture 3">
              <a:extLst>
                <a:ext uri="{FF2B5EF4-FFF2-40B4-BE49-F238E27FC236}">
                  <a16:creationId xmlns:a16="http://schemas.microsoft.com/office/drawing/2014/main" id="{A929C73B-55DA-4B40-88A1-E056786142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190808" y="5636970"/>
              <a:ext cx="2043114" cy="1380992"/>
            </a:xfrm>
            <a:prstGeom prst="rect">
              <a:avLst/>
            </a:prstGeom>
          </p:spPr>
        </p:pic>
        <p:pic>
          <p:nvPicPr>
            <p:cNvPr id="5" name="Picture 4">
              <a:extLst>
                <a:ext uri="{FF2B5EF4-FFF2-40B4-BE49-F238E27FC236}">
                  <a16:creationId xmlns:a16="http://schemas.microsoft.com/office/drawing/2014/main" id="{8CEACFBC-9180-495E-A950-1BBE3833600E}"/>
                </a:ext>
              </a:extLst>
            </p:cNvPr>
            <p:cNvPicPr>
              <a:picLocks noChangeAspect="1"/>
            </p:cNvPicPr>
            <p:nvPr/>
          </p:nvPicPr>
          <p:blipFill rotWithShape="1">
            <a:blip r:embed="rId5">
              <a:extLst>
                <a:ext uri="{28A0092B-C50C-407E-A947-70E740481C1C}">
                  <a14:useLocalDpi xmlns:a14="http://schemas.microsoft.com/office/drawing/2010/main" val="0"/>
                </a:ext>
              </a:extLst>
            </a:blip>
            <a:srcRect l="15177" r="9399" b="12571"/>
            <a:stretch/>
          </p:blipFill>
          <p:spPr>
            <a:xfrm>
              <a:off x="13096731" y="7649423"/>
              <a:ext cx="1221839" cy="1328185"/>
            </a:xfrm>
            <a:prstGeom prst="rect">
              <a:avLst/>
            </a:prstGeom>
          </p:spPr>
        </p:pic>
        <p:pic>
          <p:nvPicPr>
            <p:cNvPr id="6" name="Picture 5">
              <a:extLst>
                <a:ext uri="{FF2B5EF4-FFF2-40B4-BE49-F238E27FC236}">
                  <a16:creationId xmlns:a16="http://schemas.microsoft.com/office/drawing/2014/main" id="{F73C9B2A-EE95-47E8-8BD5-EF0D08FB42B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235424" y="7702034"/>
              <a:ext cx="1083584" cy="1222964"/>
            </a:xfrm>
            <a:prstGeom prst="rect">
              <a:avLst/>
            </a:prstGeom>
          </p:spPr>
        </p:pic>
        <p:pic>
          <p:nvPicPr>
            <p:cNvPr id="7" name="Picture 6">
              <a:extLst>
                <a:ext uri="{FF2B5EF4-FFF2-40B4-BE49-F238E27FC236}">
                  <a16:creationId xmlns:a16="http://schemas.microsoft.com/office/drawing/2014/main" id="{3C99B5A4-9A9E-486F-832F-97DCC8DFC379}"/>
                </a:ext>
              </a:extLst>
            </p:cNvPr>
            <p:cNvPicPr>
              <a:picLocks noChangeAspect="1"/>
            </p:cNvPicPr>
            <p:nvPr/>
          </p:nvPicPr>
          <p:blipFill>
            <a:blip r:embed="rId7"/>
            <a:stretch>
              <a:fillRect/>
            </a:stretch>
          </p:blipFill>
          <p:spPr>
            <a:xfrm>
              <a:off x="14521572" y="4308395"/>
              <a:ext cx="1475064" cy="1475064"/>
            </a:xfrm>
            <a:prstGeom prst="rect">
              <a:avLst/>
            </a:prstGeom>
          </p:spPr>
        </p:pic>
        <p:cxnSp>
          <p:nvCxnSpPr>
            <p:cNvPr id="8" name="Straight Arrow Connector 7">
              <a:extLst>
                <a:ext uri="{FF2B5EF4-FFF2-40B4-BE49-F238E27FC236}">
                  <a16:creationId xmlns:a16="http://schemas.microsoft.com/office/drawing/2014/main" id="{87C96021-506E-4C24-8CE2-9B8FF7EA2C41}"/>
                </a:ext>
              </a:extLst>
            </p:cNvPr>
            <p:cNvCxnSpPr>
              <a:cxnSpLocks/>
            </p:cNvCxnSpPr>
            <p:nvPr/>
          </p:nvCxnSpPr>
          <p:spPr>
            <a:xfrm rot="5400000">
              <a:off x="14917660" y="7337523"/>
              <a:ext cx="611293" cy="0"/>
            </a:xfrm>
            <a:prstGeom prst="straightConnector1">
              <a:avLst/>
            </a:prstGeom>
            <a:ln w="19050">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A5CF0A66-295F-4C50-8121-C31745A3C4DE}"/>
                </a:ext>
              </a:extLst>
            </p:cNvPr>
            <p:cNvPicPr>
              <a:picLocks noChangeAspect="1"/>
            </p:cNvPicPr>
            <p:nvPr/>
          </p:nvPicPr>
          <p:blipFill>
            <a:blip r:embed="rId8"/>
            <a:stretch>
              <a:fillRect/>
            </a:stretch>
          </p:blipFill>
          <p:spPr>
            <a:xfrm>
              <a:off x="14124205" y="7511896"/>
              <a:ext cx="2154663" cy="1453872"/>
            </a:xfrm>
            <a:prstGeom prst="rect">
              <a:avLst/>
            </a:prstGeom>
          </p:spPr>
        </p:pic>
      </p:grpSp>
      <p:sp>
        <p:nvSpPr>
          <p:cNvPr id="11" name="Right Brace 10">
            <a:extLst>
              <a:ext uri="{FF2B5EF4-FFF2-40B4-BE49-F238E27FC236}">
                <a16:creationId xmlns:a16="http://schemas.microsoft.com/office/drawing/2014/main" id="{829C51AE-B402-45EC-A8CA-ED4A2252D9EF}"/>
              </a:ext>
            </a:extLst>
          </p:cNvPr>
          <p:cNvSpPr/>
          <p:nvPr/>
        </p:nvSpPr>
        <p:spPr>
          <a:xfrm>
            <a:off x="11464346" y="2511188"/>
            <a:ext cx="494229" cy="6505481"/>
          </a:xfrm>
          <a:prstGeom prst="rightBrace">
            <a:avLst/>
          </a:prstGeom>
          <a:ln>
            <a:solidFill>
              <a:schemeClr val="accent4">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3" name="Straight Arrow Connector 12">
            <a:extLst>
              <a:ext uri="{FF2B5EF4-FFF2-40B4-BE49-F238E27FC236}">
                <a16:creationId xmlns:a16="http://schemas.microsoft.com/office/drawing/2014/main" id="{E638B2CF-A743-4612-9749-C18C10A2C19A}"/>
              </a:ext>
            </a:extLst>
          </p:cNvPr>
          <p:cNvCxnSpPr>
            <a:stCxn id="11" idx="1"/>
          </p:cNvCxnSpPr>
          <p:nvPr/>
        </p:nvCxnSpPr>
        <p:spPr>
          <a:xfrm>
            <a:off x="11958575" y="5763929"/>
            <a:ext cx="2030380" cy="19530"/>
          </a:xfrm>
          <a:prstGeom prst="straightConnector1">
            <a:avLst/>
          </a:prstGeom>
          <a:ln>
            <a:solidFill>
              <a:schemeClr val="accent4">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84096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sp>
        <p:nvSpPr>
          <p:cNvPr id="616" name="Google Shape;616;gfb377329ad_1_8"/>
          <p:cNvSpPr/>
          <p:nvPr/>
        </p:nvSpPr>
        <p:spPr>
          <a:xfrm>
            <a:off x="808920" y="748440"/>
            <a:ext cx="16626300" cy="9843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4800" b="1" i="0" u="none" strike="noStrike" cap="none">
                <a:solidFill>
                  <a:srgbClr val="000000"/>
                </a:solidFill>
                <a:latin typeface="Arial"/>
                <a:ea typeface="Arial"/>
                <a:cs typeface="Arial"/>
                <a:sym typeface="Arial"/>
              </a:rPr>
              <a:t>Code in Action</a:t>
            </a:r>
            <a:endParaRPr sz="4800" b="0" i="0" u="none" strike="noStrike" cap="none">
              <a:solidFill>
                <a:srgbClr val="000000"/>
              </a:solidFill>
              <a:latin typeface="Arial"/>
              <a:ea typeface="Arial"/>
              <a:cs typeface="Arial"/>
              <a:sym typeface="Arial"/>
            </a:endParaRPr>
          </a:p>
        </p:txBody>
      </p:sp>
      <p:pic>
        <p:nvPicPr>
          <p:cNvPr id="617" name="Google Shape;617;gfb377329ad_1_8"/>
          <p:cNvPicPr preferRelativeResize="0"/>
          <p:nvPr/>
        </p:nvPicPr>
        <p:blipFill>
          <a:blip r:embed="rId3">
            <a:alphaModFix/>
          </a:blip>
          <a:stretch>
            <a:fillRect/>
          </a:stretch>
        </p:blipFill>
        <p:spPr>
          <a:xfrm>
            <a:off x="13911625" y="2958575"/>
            <a:ext cx="3979890" cy="4369851"/>
          </a:xfrm>
          <a:prstGeom prst="rect">
            <a:avLst/>
          </a:prstGeom>
          <a:noFill/>
          <a:ln>
            <a:noFill/>
          </a:ln>
        </p:spPr>
      </p:pic>
      <p:pic>
        <p:nvPicPr>
          <p:cNvPr id="618" name="Google Shape;618;gfb377329ad_1_8"/>
          <p:cNvPicPr preferRelativeResize="0"/>
          <p:nvPr/>
        </p:nvPicPr>
        <p:blipFill>
          <a:blip r:embed="rId4">
            <a:alphaModFix/>
          </a:blip>
          <a:stretch>
            <a:fillRect/>
          </a:stretch>
        </p:blipFill>
        <p:spPr>
          <a:xfrm>
            <a:off x="9606600" y="3030463"/>
            <a:ext cx="3843875" cy="4226075"/>
          </a:xfrm>
          <a:prstGeom prst="rect">
            <a:avLst/>
          </a:prstGeom>
          <a:noFill/>
          <a:ln>
            <a:noFill/>
          </a:ln>
        </p:spPr>
      </p:pic>
      <p:pic>
        <p:nvPicPr>
          <p:cNvPr id="619" name="Google Shape;619;gfb377329ad_1_8"/>
          <p:cNvPicPr preferRelativeResize="0"/>
          <p:nvPr/>
        </p:nvPicPr>
        <p:blipFill>
          <a:blip r:embed="rId5">
            <a:alphaModFix/>
          </a:blip>
          <a:stretch>
            <a:fillRect/>
          </a:stretch>
        </p:blipFill>
        <p:spPr>
          <a:xfrm>
            <a:off x="5009975" y="2958575"/>
            <a:ext cx="3843875" cy="4369845"/>
          </a:xfrm>
          <a:prstGeom prst="rect">
            <a:avLst/>
          </a:prstGeom>
          <a:noFill/>
          <a:ln>
            <a:noFill/>
          </a:ln>
        </p:spPr>
      </p:pic>
      <p:pic>
        <p:nvPicPr>
          <p:cNvPr id="620" name="Google Shape;620;gfb377329ad_1_8"/>
          <p:cNvPicPr preferRelativeResize="0"/>
          <p:nvPr/>
        </p:nvPicPr>
        <p:blipFill>
          <a:blip r:embed="rId6">
            <a:alphaModFix/>
          </a:blip>
          <a:stretch>
            <a:fillRect/>
          </a:stretch>
        </p:blipFill>
        <p:spPr>
          <a:xfrm>
            <a:off x="355225" y="3045602"/>
            <a:ext cx="4233700" cy="4398674"/>
          </a:xfrm>
          <a:prstGeom prst="rect">
            <a:avLst/>
          </a:prstGeom>
          <a:noFill/>
          <a:ln>
            <a:noFill/>
          </a:ln>
        </p:spPr>
      </p:pic>
    </p:spTree>
    <p:extLst>
      <p:ext uri="{BB962C8B-B14F-4D97-AF65-F5344CB8AC3E}">
        <p14:creationId xmlns:p14="http://schemas.microsoft.com/office/powerpoint/2010/main" val="3993358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gfb377329ad_1_12"/>
          <p:cNvSpPr/>
          <p:nvPr/>
        </p:nvSpPr>
        <p:spPr>
          <a:xfrm>
            <a:off x="808920" y="748800"/>
            <a:ext cx="16626300" cy="9843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4800" b="1" i="0" u="none" strike="noStrike" cap="none" dirty="0">
                <a:solidFill>
                  <a:srgbClr val="000000"/>
                </a:solidFill>
                <a:latin typeface="Arial"/>
                <a:ea typeface="Arial"/>
                <a:cs typeface="Arial"/>
                <a:sym typeface="Arial"/>
              </a:rPr>
              <a:t>ML Fundamentals</a:t>
            </a:r>
            <a:endParaRPr sz="4800" b="0" i="0" u="none" strike="noStrike" cap="none" dirty="0">
              <a:solidFill>
                <a:srgbClr val="000000"/>
              </a:solidFill>
              <a:latin typeface="Arial"/>
              <a:ea typeface="Arial"/>
              <a:cs typeface="Arial"/>
              <a:sym typeface="Arial"/>
            </a:endParaRPr>
          </a:p>
        </p:txBody>
      </p:sp>
      <p:sp>
        <p:nvSpPr>
          <p:cNvPr id="627" name="Google Shape;627;gfb377329ad_1_12"/>
          <p:cNvSpPr/>
          <p:nvPr/>
        </p:nvSpPr>
        <p:spPr>
          <a:xfrm>
            <a:off x="932760" y="2867400"/>
            <a:ext cx="9648300" cy="472020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rgbClr val="000000"/>
                </a:solidFill>
                <a:latin typeface="Times New Roman"/>
                <a:ea typeface="Times New Roman"/>
                <a:cs typeface="Times New Roman"/>
                <a:sym typeface="Times New Roman"/>
              </a:rPr>
              <a:t>Learning Objectives </a:t>
            </a:r>
            <a:endParaRPr sz="2800" b="0" i="0" u="none" strike="noStrike" cap="none">
              <a:solidFill>
                <a:srgbClr val="000000"/>
              </a:solidFill>
              <a:latin typeface="Arial"/>
              <a:ea typeface="Arial"/>
              <a:cs typeface="Aria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latin typeface="Times New Roman"/>
                <a:ea typeface="Times New Roman"/>
                <a:cs typeface="Times New Roman"/>
                <a:sym typeface="Times New Roman"/>
              </a:rPr>
              <a:t>Define artificial intelligence</a:t>
            </a:r>
            <a:endParaRPr sz="2400" b="0" i="0" u="none" strike="noStrike" cap="none">
              <a:solidFill>
                <a:srgbClr val="000000"/>
              </a:solidFill>
              <a:latin typeface="Arial"/>
              <a:ea typeface="Arial"/>
              <a:cs typeface="Aria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latin typeface="Times New Roman"/>
                <a:ea typeface="Times New Roman"/>
                <a:cs typeface="Times New Roman"/>
                <a:sym typeface="Times New Roman"/>
              </a:rPr>
              <a:t>Define machine learning</a:t>
            </a:r>
            <a:endParaRPr sz="2400" b="0" i="0" u="none" strike="noStrike" cap="none">
              <a:solidFill>
                <a:srgbClr val="000000"/>
              </a:solidFill>
              <a:latin typeface="Arial"/>
              <a:ea typeface="Arial"/>
              <a:cs typeface="Aria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latin typeface="Times New Roman"/>
                <a:ea typeface="Times New Roman"/>
                <a:cs typeface="Times New Roman"/>
                <a:sym typeface="Times New Roman"/>
              </a:rPr>
              <a:t>Define deep learning</a:t>
            </a:r>
            <a:endParaRPr sz="2400" b="0" i="0" u="none" strike="noStrike" cap="none">
              <a:solidFill>
                <a:srgbClr val="000000"/>
              </a:solidFill>
              <a:latin typeface="Arial"/>
              <a:ea typeface="Arial"/>
              <a:cs typeface="Aria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latin typeface="Times New Roman"/>
                <a:ea typeface="Times New Roman"/>
                <a:cs typeface="Times New Roman"/>
                <a:sym typeface="Times New Roman"/>
              </a:rPr>
              <a:t>Define neural network and types of layers</a:t>
            </a:r>
            <a:endParaRPr sz="2400" b="0" i="0" u="none" strike="noStrike" cap="none">
              <a:solidFill>
                <a:srgbClr val="000000"/>
              </a:solidFill>
              <a:latin typeface="Arial"/>
              <a:ea typeface="Arial"/>
              <a:cs typeface="Aria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latin typeface="Times New Roman"/>
                <a:ea typeface="Times New Roman"/>
                <a:cs typeface="Times New Roman"/>
                <a:sym typeface="Times New Roman"/>
              </a:rPr>
              <a:t>Explain convolution neural network</a:t>
            </a:r>
            <a:endParaRPr sz="2400" b="0" i="0" u="none" strike="noStrike" cap="none">
              <a:solidFill>
                <a:srgbClr val="000000"/>
              </a:solidFill>
              <a:latin typeface="Arial"/>
              <a:ea typeface="Arial"/>
              <a:cs typeface="Arial"/>
              <a:sym typeface="Arial"/>
            </a:endParaRPr>
          </a:p>
          <a:p>
            <a:pPr marL="457200" marR="0" lvl="0" indent="-380690" algn="l" rtl="0">
              <a:lnSpc>
                <a:spcPct val="100000"/>
              </a:lnSpc>
              <a:spcBef>
                <a:spcPts val="0"/>
              </a:spcBef>
              <a:spcAft>
                <a:spcPts val="0"/>
              </a:spcAft>
              <a:buClr>
                <a:srgbClr val="000000"/>
              </a:buClr>
              <a:buSzPts val="2400"/>
              <a:buFont typeface="Times New Roman"/>
              <a:buChar char="●"/>
            </a:pPr>
            <a:r>
              <a:rPr lang="en-US" sz="2400" b="0" i="0" u="none" strike="noStrike" cap="none">
                <a:solidFill>
                  <a:srgbClr val="000000"/>
                </a:solidFill>
                <a:latin typeface="Times New Roman"/>
                <a:ea typeface="Times New Roman"/>
                <a:cs typeface="Times New Roman"/>
                <a:sym typeface="Times New Roman"/>
              </a:rPr>
              <a:t>Explain types of artificial neural networks</a:t>
            </a:r>
            <a:endParaRPr sz="2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800"/>
              <a:buFont typeface="Arial"/>
              <a:buNone/>
            </a:pPr>
            <a:endParaRPr sz="28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4640339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33"/>
        <p:cNvGrpSpPr/>
        <p:nvPr/>
      </p:nvGrpSpPr>
      <p:grpSpPr>
        <a:xfrm>
          <a:off x="0" y="0"/>
          <a:ext cx="0" cy="0"/>
          <a:chOff x="0" y="0"/>
          <a:chExt cx="0" cy="0"/>
        </a:xfrm>
      </p:grpSpPr>
      <p:sp>
        <p:nvSpPr>
          <p:cNvPr id="634" name="Google Shape;634;gfb377329ad_1_16"/>
          <p:cNvSpPr/>
          <p:nvPr/>
        </p:nvSpPr>
        <p:spPr>
          <a:xfrm>
            <a:off x="808920" y="748440"/>
            <a:ext cx="16626300" cy="9843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4800" b="1" i="0" u="none" strike="noStrike" cap="none">
                <a:solidFill>
                  <a:srgbClr val="000000"/>
                </a:solidFill>
                <a:latin typeface="Arial"/>
                <a:ea typeface="Arial"/>
                <a:cs typeface="Arial"/>
                <a:sym typeface="Arial"/>
              </a:rPr>
              <a:t>Code in Action</a:t>
            </a:r>
            <a:endParaRPr sz="4800" b="0" i="0" u="none" strike="noStrike" cap="none">
              <a:solidFill>
                <a:srgbClr val="000000"/>
              </a:solidFill>
              <a:latin typeface="Arial"/>
              <a:ea typeface="Arial"/>
              <a:cs typeface="Arial"/>
              <a:sym typeface="Arial"/>
            </a:endParaRPr>
          </a:p>
        </p:txBody>
      </p:sp>
      <p:pic>
        <p:nvPicPr>
          <p:cNvPr id="635" name="Google Shape;635;gfb377329ad_1_16"/>
          <p:cNvPicPr preferRelativeResize="0"/>
          <p:nvPr/>
        </p:nvPicPr>
        <p:blipFill rotWithShape="1">
          <a:blip r:embed="rId3">
            <a:alphaModFix/>
          </a:blip>
          <a:srcRect/>
          <a:stretch/>
        </p:blipFill>
        <p:spPr>
          <a:xfrm>
            <a:off x="6330640" y="1965275"/>
            <a:ext cx="7162559" cy="7838641"/>
          </a:xfrm>
          <a:prstGeom prst="rect">
            <a:avLst/>
          </a:prstGeom>
          <a:noFill/>
          <a:ln>
            <a:noFill/>
          </a:ln>
        </p:spPr>
      </p:pic>
      <p:sp>
        <p:nvSpPr>
          <p:cNvPr id="636" name="Google Shape;636;gfb377329ad_1_16"/>
          <p:cNvSpPr/>
          <p:nvPr/>
        </p:nvSpPr>
        <p:spPr>
          <a:xfrm>
            <a:off x="932760" y="2867400"/>
            <a:ext cx="9648300" cy="4720200"/>
          </a:xfrm>
          <a:prstGeom prst="rect">
            <a:avLst/>
          </a:prstGeom>
          <a:noFill/>
          <a:ln>
            <a:noFill/>
          </a:ln>
        </p:spPr>
        <p:txBody>
          <a:bodyPr spcFirstLastPara="1" wrap="square" lIns="90000" tIns="45000" rIns="90000" bIns="45000" anchor="t" anchorCtr="0">
            <a:noAutofit/>
          </a:bodyPr>
          <a:lstStyle/>
          <a:p>
            <a:pPr marL="342900" marR="0" lvl="0" indent="-342900" algn="l" rtl="0">
              <a:lnSpc>
                <a:spcPct val="100000"/>
              </a:lnSpc>
              <a:spcBef>
                <a:spcPts val="0"/>
              </a:spcBef>
              <a:spcAft>
                <a:spcPts val="0"/>
              </a:spcAft>
              <a:buClr>
                <a:srgbClr val="000000"/>
              </a:buClr>
              <a:buSzPts val="2000"/>
              <a:buFont typeface="Arial"/>
              <a:buChar char="•"/>
            </a:pPr>
            <a:r>
              <a:rPr lang="en-US" sz="2000" b="1" i="0" u="none" strike="noStrike" cap="none">
                <a:solidFill>
                  <a:srgbClr val="000000"/>
                </a:solidFill>
                <a:ea typeface="Times New Roman"/>
                <a:cs typeface="Times New Roman"/>
                <a:sym typeface="Times New Roman"/>
              </a:rPr>
              <a:t>Weather Forecasting</a:t>
            </a:r>
            <a:endParaRPr lang="tr-TR" sz="2000" b="0" i="0" u="none" strike="noStrike" cap="none">
              <a:solidFill>
                <a:srgbClr val="000000"/>
              </a:solidFill>
              <a:ea typeface="Arial"/>
              <a:cs typeface="Arial"/>
            </a:endParaRPr>
          </a:p>
          <a:p>
            <a:pPr marL="342900" marR="0" lvl="0" indent="-342900" algn="l" rtl="0">
              <a:lnSpc>
                <a:spcPct val="100000"/>
              </a:lnSpc>
              <a:spcBef>
                <a:spcPts val="0"/>
              </a:spcBef>
              <a:spcAft>
                <a:spcPts val="0"/>
              </a:spcAft>
              <a:buClr>
                <a:srgbClr val="000000"/>
              </a:buClr>
              <a:buSzPts val="2000"/>
              <a:buFont typeface="Arial"/>
              <a:buChar char="•"/>
            </a:pPr>
            <a:r>
              <a:rPr lang="en-US" sz="2000" b="1" i="0" u="none" strike="noStrike" cap="none">
                <a:solidFill>
                  <a:srgbClr val="000000"/>
                </a:solidFill>
                <a:ea typeface="Times New Roman"/>
                <a:cs typeface="Times New Roman"/>
                <a:sym typeface="Times New Roman"/>
              </a:rPr>
              <a:t>Solar Power Prediction</a:t>
            </a:r>
            <a:endParaRPr sz="2000" b="0" i="0" u="none" strike="noStrike" cap="none">
              <a:solidFill>
                <a:srgbClr val="000000"/>
              </a:solidFill>
              <a:ea typeface="Arial"/>
              <a:cs typeface="Arial"/>
            </a:endParaRPr>
          </a:p>
          <a:p>
            <a:pPr marL="342900" marR="0" lvl="0" indent="-342900" algn="l" rtl="0">
              <a:lnSpc>
                <a:spcPct val="100000"/>
              </a:lnSpc>
              <a:spcBef>
                <a:spcPts val="0"/>
              </a:spcBef>
              <a:spcAft>
                <a:spcPts val="0"/>
              </a:spcAft>
              <a:buClr>
                <a:srgbClr val="000000"/>
              </a:buClr>
              <a:buSzPts val="2000"/>
              <a:buFont typeface="Arial"/>
              <a:buChar char="•"/>
            </a:pPr>
            <a:r>
              <a:rPr lang="en-US" sz="2000" b="1" i="0" u="none" strike="noStrike" cap="none">
                <a:solidFill>
                  <a:srgbClr val="000000"/>
                </a:solidFill>
                <a:ea typeface="Times New Roman"/>
                <a:cs typeface="Times New Roman"/>
                <a:sym typeface="Times New Roman"/>
              </a:rPr>
              <a:t>Space Shuttle Classification</a:t>
            </a:r>
            <a:endParaRPr sz="2000" b="0" i="0" u="none" strike="noStrike" cap="none">
              <a:solidFill>
                <a:srgbClr val="000000"/>
              </a:solidFill>
              <a:ea typeface="Arial"/>
              <a:cs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Arial"/>
              <a:ea typeface="Arial"/>
              <a:cs typeface="Arial"/>
            </a:endParaRPr>
          </a:p>
        </p:txBody>
      </p:sp>
    </p:spTree>
    <p:extLst>
      <p:ext uri="{BB962C8B-B14F-4D97-AF65-F5344CB8AC3E}">
        <p14:creationId xmlns:p14="http://schemas.microsoft.com/office/powerpoint/2010/main" val="82085581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a:t>Teaching Kit Modules Overview</a:t>
            </a:r>
          </a:p>
        </p:txBody>
      </p:sp>
      <p:graphicFrame>
        <p:nvGraphicFramePr>
          <p:cNvPr id="35" name="Table 34">
            <a:extLst>
              <a:ext uri="{FF2B5EF4-FFF2-40B4-BE49-F238E27FC236}">
                <a16:creationId xmlns:a16="http://schemas.microsoft.com/office/drawing/2014/main" id="{8480FDD6-49B1-45F3-96E1-3874A76132DD}"/>
              </a:ext>
            </a:extLst>
          </p:cNvPr>
          <p:cNvGraphicFramePr>
            <a:graphicFrameLocks noGrp="1"/>
          </p:cNvGraphicFramePr>
          <p:nvPr>
            <p:extLst>
              <p:ext uri="{D42A27DB-BD31-4B8C-83A1-F6EECF244321}">
                <p14:modId xmlns:p14="http://schemas.microsoft.com/office/powerpoint/2010/main" val="2262007789"/>
              </p:ext>
            </p:extLst>
          </p:nvPr>
        </p:nvGraphicFramePr>
        <p:xfrm>
          <a:off x="990117" y="2305684"/>
          <a:ext cx="16307765" cy="2045208"/>
        </p:xfrm>
        <a:graphic>
          <a:graphicData uri="http://schemas.openxmlformats.org/drawingml/2006/table">
            <a:tbl>
              <a:tblPr firstRow="1" bandRow="1">
                <a:tableStyleId>{5C22544A-7EE6-4342-B048-85BDC9FD1C3A}</a:tableStyleId>
              </a:tblPr>
              <a:tblGrid>
                <a:gridCol w="3261553">
                  <a:extLst>
                    <a:ext uri="{9D8B030D-6E8A-4147-A177-3AD203B41FA5}">
                      <a16:colId xmlns:a16="http://schemas.microsoft.com/office/drawing/2014/main" val="20000"/>
                    </a:ext>
                  </a:extLst>
                </a:gridCol>
                <a:gridCol w="13046212">
                  <a:extLst>
                    <a:ext uri="{9D8B030D-6E8A-4147-A177-3AD203B41FA5}">
                      <a16:colId xmlns:a16="http://schemas.microsoft.com/office/drawing/2014/main" val="20001"/>
                    </a:ext>
                  </a:extLst>
                </a:gridCol>
              </a:tblGrid>
              <a:tr h="1808018">
                <a:tc>
                  <a:txBody>
                    <a:bodyPr/>
                    <a:lstStyle/>
                    <a:p>
                      <a:pPr algn="l"/>
                      <a:r>
                        <a:rPr lang="en-US" sz="2700" b="0">
                          <a:solidFill>
                            <a:schemeClr val="tx1"/>
                          </a:solidFill>
                          <a:latin typeface="Arial" panose="020B0604020202020204" pitchFamily="34" charset="0"/>
                          <a:cs typeface="Arial" panose="020B0604020202020204" pitchFamily="34" charset="0"/>
                        </a:rPr>
                        <a:t>​​​​​</a:t>
                      </a:r>
                      <a:r>
                        <a:rPr lang="en-US" sz="2700" b="1">
                          <a:solidFill>
                            <a:schemeClr val="bg1"/>
                          </a:solidFill>
                          <a:latin typeface="Arial" panose="020B0604020202020204" pitchFamily="34" charset="0"/>
                          <a:cs typeface="Arial" panose="020B0604020202020204" pitchFamily="34" charset="0"/>
                        </a:rPr>
                        <a:t>Module 2: </a:t>
                      </a:r>
                    </a:p>
                    <a:p>
                      <a:pPr algn="l"/>
                      <a:r>
                        <a:rPr lang="en-US" sz="2700" b="0">
                          <a:solidFill>
                            <a:schemeClr val="bg1"/>
                          </a:solidFill>
                          <a:latin typeface="Arial" panose="020B0604020202020204" pitchFamily="34" charset="0"/>
                          <a:cs typeface="Arial" panose="020B0604020202020204" pitchFamily="34" charset="0"/>
                        </a:rPr>
                        <a:t>Vision Deep Neural Networks (DNNs​)​ ​ ​ </a:t>
                      </a:r>
                    </a:p>
                  </a:txBody>
                  <a:tcPr marL="457200" marR="152400" marT="76200" marB="76200" anchor="ctr">
                    <a:lnL w="12700" cmpd="sng">
                      <a:noFill/>
                    </a:lnL>
                    <a:lnR w="12700" cap="flat" cmpd="sng" algn="ctr">
                      <a:no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marR="0" indent="0" algn="l" defTabSz="914400" rtl="0" eaLnBrk="1" fontAlgn="auto" latinLnBrk="0" hangingPunct="1">
                        <a:lnSpc>
                          <a:spcPct val="90000"/>
                        </a:lnSpc>
                        <a:spcBef>
                          <a:spcPts val="0"/>
                        </a:spcBef>
                        <a:spcAft>
                          <a:spcPts val="0"/>
                        </a:spcAft>
                        <a:buClrTx/>
                        <a:buSzTx/>
                        <a:buFontTx/>
                        <a:buNone/>
                        <a:tabLst/>
                        <a:defRPr/>
                      </a:pPr>
                      <a:r>
                        <a:rPr lang="en-US" sz="2300" b="0" dirty="0">
                          <a:solidFill>
                            <a:srgbClr val="333333"/>
                          </a:solidFill>
                          <a:latin typeface="Arial" panose="020B0604020202020204" pitchFamily="34" charset="0"/>
                          <a:cs typeface="Arial" panose="020B0604020202020204" pitchFamily="34" charset="0"/>
                        </a:rPr>
                        <a:t>​2.1: Image Classification</a:t>
                      </a:r>
                    </a:p>
                    <a:p>
                      <a:pPr marL="0" marR="0" indent="0" algn="l" defTabSz="914400" rtl="0" eaLnBrk="1" fontAlgn="auto" latinLnBrk="0" hangingPunct="1">
                        <a:lnSpc>
                          <a:spcPct val="90000"/>
                        </a:lnSpc>
                        <a:spcBef>
                          <a:spcPts val="0"/>
                        </a:spcBef>
                        <a:spcAft>
                          <a:spcPts val="0"/>
                        </a:spcAft>
                        <a:buClrTx/>
                        <a:buSzTx/>
                        <a:buFontTx/>
                        <a:buNone/>
                        <a:tabLst/>
                        <a:defRPr/>
                      </a:pPr>
                      <a:r>
                        <a:rPr lang="en-US" sz="2300" b="0" dirty="0">
                          <a:solidFill>
                            <a:srgbClr val="333333"/>
                          </a:solidFill>
                          <a:latin typeface="Arial" panose="020B0604020202020204" pitchFamily="34" charset="0"/>
                          <a:cs typeface="Arial" panose="020B0604020202020204" pitchFamily="34" charset="0"/>
                        </a:rPr>
                        <a:t>​2.2: Object Detection</a:t>
                      </a:r>
                    </a:p>
                    <a:p>
                      <a:pPr marL="0" marR="0" indent="0" algn="l" defTabSz="914400" rtl="0" eaLnBrk="1" fontAlgn="auto" latinLnBrk="0" hangingPunct="1">
                        <a:lnSpc>
                          <a:spcPct val="90000"/>
                        </a:lnSpc>
                        <a:spcBef>
                          <a:spcPts val="0"/>
                        </a:spcBef>
                        <a:spcAft>
                          <a:spcPts val="0"/>
                        </a:spcAft>
                        <a:buClrTx/>
                        <a:buSzTx/>
                        <a:buFontTx/>
                        <a:buNone/>
                        <a:tabLst/>
                        <a:defRPr/>
                      </a:pPr>
                      <a:r>
                        <a:rPr lang="en-US" sz="2300" b="0" dirty="0">
                          <a:solidFill>
                            <a:srgbClr val="333333"/>
                          </a:solidFill>
                          <a:latin typeface="Arial" panose="020B0604020202020204" pitchFamily="34" charset="0"/>
                          <a:cs typeface="Arial" panose="020B0604020202020204" pitchFamily="34" charset="0"/>
                        </a:rPr>
                        <a:t>2.3: Semantic Segmentation</a:t>
                      </a:r>
                    </a:p>
                    <a:p>
                      <a:pPr marL="0" marR="0" indent="0" algn="l" defTabSz="914400" rtl="0" eaLnBrk="1" fontAlgn="auto" latinLnBrk="0" hangingPunct="1">
                        <a:lnSpc>
                          <a:spcPct val="90000"/>
                        </a:lnSpc>
                        <a:spcBef>
                          <a:spcPts val="0"/>
                        </a:spcBef>
                        <a:spcAft>
                          <a:spcPts val="0"/>
                        </a:spcAft>
                        <a:buClrTx/>
                        <a:buSzTx/>
                        <a:buFontTx/>
                        <a:buNone/>
                        <a:tabLst/>
                        <a:defRPr/>
                      </a:pPr>
                      <a:r>
                        <a:rPr lang="en-US" sz="2300" b="0" dirty="0">
                          <a:solidFill>
                            <a:srgbClr val="333333"/>
                          </a:solidFill>
                          <a:latin typeface="Arial" panose="020B0604020202020204" pitchFamily="34" charset="0"/>
                          <a:cs typeface="Arial" panose="020B0604020202020204" pitchFamily="34" charset="0"/>
                        </a:rPr>
                        <a:t>2.4: Pose Estimation</a:t>
                      </a:r>
                    </a:p>
                    <a:p>
                      <a:pPr marL="0" marR="0" indent="0" algn="l" defTabSz="914400" rtl="0" eaLnBrk="1" fontAlgn="auto" latinLnBrk="0" hangingPunct="1">
                        <a:lnSpc>
                          <a:spcPct val="90000"/>
                        </a:lnSpc>
                        <a:spcBef>
                          <a:spcPts val="0"/>
                        </a:spcBef>
                        <a:spcAft>
                          <a:spcPts val="0"/>
                        </a:spcAft>
                        <a:buClrTx/>
                        <a:buSzTx/>
                        <a:buFontTx/>
                        <a:buNone/>
                        <a:tabLst/>
                        <a:defRPr/>
                      </a:pPr>
                      <a:r>
                        <a:rPr lang="en-US" sz="2300" b="1" dirty="0">
                          <a:solidFill>
                            <a:srgbClr val="333333"/>
                          </a:solidFill>
                          <a:latin typeface="Arial"/>
                          <a:cs typeface="Arial"/>
                        </a:rPr>
                        <a:t>Lab: Hello AI World</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300" b="1" i="0" u="none" strike="noStrike" noProof="0" dirty="0">
                          <a:solidFill>
                            <a:srgbClr val="333333"/>
                          </a:solidFill>
                          <a:latin typeface="+mn-lt"/>
                          <a:cs typeface="Arial"/>
                        </a:rPr>
                        <a:t>DLI Online Course: </a:t>
                      </a:r>
                      <a:r>
                        <a:rPr lang="en-US" sz="2300" b="1" i="0" u="none" strike="noStrike" noProof="0" dirty="0">
                          <a:solidFill>
                            <a:srgbClr val="333333"/>
                          </a:solidFill>
                          <a:latin typeface="+mn-lt"/>
                          <a:cs typeface="Arial"/>
                          <a:hlinkClick r:id="rId2"/>
                        </a:rPr>
                        <a:t>Building Real-Time Video AI Applications</a:t>
                      </a:r>
                      <a:endParaRPr lang="en-US" sz="2300" b="1" i="0" u="none" strike="noStrike" noProof="0" dirty="0">
                        <a:solidFill>
                          <a:srgbClr val="333333"/>
                        </a:solidFill>
                        <a:latin typeface="+mn-lt"/>
                        <a:cs typeface="Arial"/>
                      </a:endParaRPr>
                    </a:p>
                  </a:txBody>
                  <a:tcPr marL="152400" marR="152400" marT="76200" marB="7620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grpSp>
        <p:nvGrpSpPr>
          <p:cNvPr id="20" name="Group 19">
            <a:extLst>
              <a:ext uri="{FF2B5EF4-FFF2-40B4-BE49-F238E27FC236}">
                <a16:creationId xmlns:a16="http://schemas.microsoft.com/office/drawing/2014/main" id="{003DC29D-3A12-41E0-963F-450F578CE274}"/>
              </a:ext>
            </a:extLst>
          </p:cNvPr>
          <p:cNvGrpSpPr/>
          <p:nvPr/>
        </p:nvGrpSpPr>
        <p:grpSpPr>
          <a:xfrm>
            <a:off x="1017668" y="4581944"/>
            <a:ext cx="16459161" cy="5413295"/>
            <a:chOff x="1204280" y="4908515"/>
            <a:chExt cx="15642733" cy="5145040"/>
          </a:xfrm>
        </p:grpSpPr>
        <p:pic>
          <p:nvPicPr>
            <p:cNvPr id="7" name="Picture 6">
              <a:extLst>
                <a:ext uri="{FF2B5EF4-FFF2-40B4-BE49-F238E27FC236}">
                  <a16:creationId xmlns:a16="http://schemas.microsoft.com/office/drawing/2014/main" id="{0C81A973-4A30-4C92-BCD6-B4D39A0DB115}"/>
                </a:ext>
              </a:extLst>
            </p:cNvPr>
            <p:cNvPicPr>
              <a:picLocks noChangeAspect="1"/>
            </p:cNvPicPr>
            <p:nvPr/>
          </p:nvPicPr>
          <p:blipFill rotWithShape="1">
            <a:blip r:embed="rId3"/>
            <a:srcRect r="17628"/>
            <a:stretch/>
          </p:blipFill>
          <p:spPr>
            <a:xfrm>
              <a:off x="1204280" y="4909904"/>
              <a:ext cx="2926229" cy="1944275"/>
            </a:xfrm>
            <a:prstGeom prst="rect">
              <a:avLst/>
            </a:prstGeom>
          </p:spPr>
        </p:pic>
        <p:sp>
          <p:nvSpPr>
            <p:cNvPr id="8" name="TextBox 2">
              <a:extLst>
                <a:ext uri="{FF2B5EF4-FFF2-40B4-BE49-F238E27FC236}">
                  <a16:creationId xmlns:a16="http://schemas.microsoft.com/office/drawing/2014/main" id="{4ADD2A97-ABB1-4693-A575-A805954211A5}"/>
                </a:ext>
              </a:extLst>
            </p:cNvPr>
            <p:cNvSpPr txBox="1"/>
            <p:nvPr/>
          </p:nvSpPr>
          <p:spPr>
            <a:xfrm>
              <a:off x="1629616" y="6929781"/>
              <a:ext cx="1865738" cy="2862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lnSpc>
                  <a:spcPct val="90000"/>
                </a:lnSpc>
              </a:pPr>
              <a:r>
                <a:rPr lang="en-US" sz="1400" b="1">
                  <a:solidFill>
                    <a:srgbClr val="000000"/>
                  </a:solidFill>
                  <a:latin typeface="Trebuchet MS" panose="020B0603020202020204" pitchFamily="34" charset="0"/>
                </a:rPr>
                <a:t>Image Classification</a:t>
              </a:r>
            </a:p>
          </p:txBody>
        </p:sp>
        <p:pic>
          <p:nvPicPr>
            <p:cNvPr id="9" name="Picture 8">
              <a:extLst>
                <a:ext uri="{FF2B5EF4-FFF2-40B4-BE49-F238E27FC236}">
                  <a16:creationId xmlns:a16="http://schemas.microsoft.com/office/drawing/2014/main" id="{6D43ABC4-573B-447C-BCB7-906AB605BDD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67447" b="69854"/>
            <a:stretch/>
          </p:blipFill>
          <p:spPr bwMode="auto">
            <a:xfrm>
              <a:off x="4520821" y="4908515"/>
              <a:ext cx="2674862" cy="1944275"/>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4">
              <a:extLst>
                <a:ext uri="{FF2B5EF4-FFF2-40B4-BE49-F238E27FC236}">
                  <a16:creationId xmlns:a16="http://schemas.microsoft.com/office/drawing/2014/main" id="{86DFDFFB-2921-4052-9F54-FC9C98F0EC85}"/>
                </a:ext>
              </a:extLst>
            </p:cNvPr>
            <p:cNvSpPr txBox="1"/>
            <p:nvPr/>
          </p:nvSpPr>
          <p:spPr>
            <a:xfrm>
              <a:off x="5051780" y="6929781"/>
              <a:ext cx="1612942" cy="2862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lnSpc>
                  <a:spcPct val="90000"/>
                </a:lnSpc>
              </a:pPr>
              <a:r>
                <a:rPr lang="en-US" sz="1400" b="1">
                  <a:solidFill>
                    <a:srgbClr val="000000"/>
                  </a:solidFill>
                  <a:latin typeface="Trebuchet MS" panose="020B0603020202020204" pitchFamily="34" charset="0"/>
                </a:rPr>
                <a:t>Object Detection</a:t>
              </a:r>
            </a:p>
          </p:txBody>
        </p:sp>
        <p:sp>
          <p:nvSpPr>
            <p:cNvPr id="12" name="TextBox 5">
              <a:extLst>
                <a:ext uri="{FF2B5EF4-FFF2-40B4-BE49-F238E27FC236}">
                  <a16:creationId xmlns:a16="http://schemas.microsoft.com/office/drawing/2014/main" id="{615B2345-6CBB-4B0F-8572-AF7A2444C63A}"/>
                </a:ext>
              </a:extLst>
            </p:cNvPr>
            <p:cNvSpPr txBox="1"/>
            <p:nvPr/>
          </p:nvSpPr>
          <p:spPr>
            <a:xfrm>
              <a:off x="8647746" y="6929781"/>
              <a:ext cx="2146742" cy="2862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lnSpc>
                  <a:spcPct val="90000"/>
                </a:lnSpc>
              </a:pPr>
              <a:r>
                <a:rPr lang="en-US" sz="1400" b="1">
                  <a:solidFill>
                    <a:srgbClr val="000000"/>
                  </a:solidFill>
                  <a:latin typeface="Trebuchet MS" panose="020B0603020202020204" pitchFamily="34" charset="0"/>
                </a:rPr>
                <a:t>Semantic Segmentation</a:t>
              </a:r>
            </a:p>
          </p:txBody>
        </p:sp>
        <p:pic>
          <p:nvPicPr>
            <p:cNvPr id="13" name="Picture 12" descr="A picture containing text, different, colorful, several&#10;&#10;Description automatically generated">
              <a:extLst>
                <a:ext uri="{FF2B5EF4-FFF2-40B4-BE49-F238E27FC236}">
                  <a16:creationId xmlns:a16="http://schemas.microsoft.com/office/drawing/2014/main" id="{130EC413-F701-4CEC-A428-46000D13281C}"/>
                </a:ext>
              </a:extLst>
            </p:cNvPr>
            <p:cNvPicPr>
              <a:picLocks noChangeAspect="1"/>
            </p:cNvPicPr>
            <p:nvPr/>
          </p:nvPicPr>
          <p:blipFill>
            <a:blip r:embed="rId5"/>
            <a:stretch>
              <a:fillRect/>
            </a:stretch>
          </p:blipFill>
          <p:spPr>
            <a:xfrm>
              <a:off x="7585993" y="4908515"/>
              <a:ext cx="4270249" cy="1944275"/>
            </a:xfrm>
            <a:prstGeom prst="rect">
              <a:avLst/>
            </a:prstGeom>
          </p:spPr>
        </p:pic>
        <p:sp>
          <p:nvSpPr>
            <p:cNvPr id="14" name="TextBox 7">
              <a:extLst>
                <a:ext uri="{FF2B5EF4-FFF2-40B4-BE49-F238E27FC236}">
                  <a16:creationId xmlns:a16="http://schemas.microsoft.com/office/drawing/2014/main" id="{4E6CFCDA-ACF2-48DC-9F3B-E961805C926A}"/>
                </a:ext>
              </a:extLst>
            </p:cNvPr>
            <p:cNvSpPr txBox="1"/>
            <p:nvPr/>
          </p:nvSpPr>
          <p:spPr>
            <a:xfrm>
              <a:off x="3016091" y="9601123"/>
              <a:ext cx="2311851" cy="4524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lnSpc>
                  <a:spcPct val="90000"/>
                </a:lnSpc>
              </a:pPr>
              <a:r>
                <a:rPr lang="en-US" sz="1400" b="1">
                  <a:solidFill>
                    <a:srgbClr val="000000"/>
                  </a:solidFill>
                  <a:latin typeface="Trebuchet MS"/>
                </a:rPr>
                <a:t>Code Your Own Programs</a:t>
              </a:r>
              <a:br>
                <a:rPr lang="en-US" sz="1400" b="1">
                  <a:latin typeface="Trebuchet MS" panose="020B0603020202020204" pitchFamily="34" charset="0"/>
                </a:rPr>
              </a:br>
              <a:r>
                <a:rPr lang="en-US" sz="1200" b="1">
                  <a:solidFill>
                    <a:srgbClr val="000000"/>
                  </a:solidFill>
                  <a:latin typeface="Trebuchet MS"/>
                </a:rPr>
                <a:t>(Python or C++)</a:t>
              </a:r>
              <a:endParaRPr lang="en-US" sz="1400" b="1">
                <a:solidFill>
                  <a:srgbClr val="000000"/>
                </a:solidFill>
                <a:latin typeface="Trebuchet MS"/>
              </a:endParaRPr>
            </a:p>
          </p:txBody>
        </p:sp>
        <p:sp>
          <p:nvSpPr>
            <p:cNvPr id="15" name="TextBox 8">
              <a:extLst>
                <a:ext uri="{FF2B5EF4-FFF2-40B4-BE49-F238E27FC236}">
                  <a16:creationId xmlns:a16="http://schemas.microsoft.com/office/drawing/2014/main" id="{7DDBE195-1420-4705-8082-8786D0432B1A}"/>
                </a:ext>
              </a:extLst>
            </p:cNvPr>
            <p:cNvSpPr txBox="1"/>
            <p:nvPr/>
          </p:nvSpPr>
          <p:spPr>
            <a:xfrm>
              <a:off x="6694423" y="9597390"/>
              <a:ext cx="2403222" cy="2862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lnSpc>
                  <a:spcPct val="90000"/>
                </a:lnSpc>
              </a:pPr>
              <a:r>
                <a:rPr lang="en-US" sz="1400" b="1">
                  <a:solidFill>
                    <a:srgbClr val="000000"/>
                  </a:solidFill>
                  <a:latin typeface="Trebuchet MS"/>
                </a:rPr>
                <a:t>Collect Your Own Datasets</a:t>
              </a:r>
            </a:p>
          </p:txBody>
        </p:sp>
        <p:sp>
          <p:nvSpPr>
            <p:cNvPr id="16" name="TextBox 9">
              <a:extLst>
                <a:ext uri="{FF2B5EF4-FFF2-40B4-BE49-F238E27FC236}">
                  <a16:creationId xmlns:a16="http://schemas.microsoft.com/office/drawing/2014/main" id="{AEC7B3E4-B6EC-4CB1-AB4E-260DD6276506}"/>
                </a:ext>
              </a:extLst>
            </p:cNvPr>
            <p:cNvSpPr txBox="1"/>
            <p:nvPr/>
          </p:nvSpPr>
          <p:spPr>
            <a:xfrm>
              <a:off x="10891679" y="9597390"/>
              <a:ext cx="2129109" cy="2862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lnSpc>
                  <a:spcPct val="90000"/>
                </a:lnSpc>
              </a:pPr>
              <a:r>
                <a:rPr lang="en-US" sz="1400" b="1">
                  <a:solidFill>
                    <a:srgbClr val="000000"/>
                  </a:solidFill>
                  <a:latin typeface="Trebuchet MS"/>
                </a:rPr>
                <a:t>Train Your Own Models</a:t>
              </a:r>
            </a:p>
          </p:txBody>
        </p:sp>
        <p:pic>
          <p:nvPicPr>
            <p:cNvPr id="17" name="Picture 16" descr="Graphical user interface, website&#10;&#10;Description automatically generated">
              <a:extLst>
                <a:ext uri="{FF2B5EF4-FFF2-40B4-BE49-F238E27FC236}">
                  <a16:creationId xmlns:a16="http://schemas.microsoft.com/office/drawing/2014/main" id="{ADE76DEE-AF6A-4DEC-B27F-5A2A3481F18C}"/>
                </a:ext>
              </a:extLst>
            </p:cNvPr>
            <p:cNvPicPr>
              <a:picLocks noChangeAspect="1"/>
            </p:cNvPicPr>
            <p:nvPr/>
          </p:nvPicPr>
          <p:blipFill rotWithShape="1">
            <a:blip r:embed="rId6"/>
            <a:srcRect t="2411" r="33624" b="31783"/>
            <a:stretch/>
          </p:blipFill>
          <p:spPr>
            <a:xfrm>
              <a:off x="10230211" y="7504282"/>
              <a:ext cx="3452043" cy="1976417"/>
            </a:xfrm>
            <a:prstGeom prst="rect">
              <a:avLst/>
            </a:prstGeom>
          </p:spPr>
        </p:pic>
        <p:pic>
          <p:nvPicPr>
            <p:cNvPr id="18" name="Picture 17">
              <a:extLst>
                <a:ext uri="{FF2B5EF4-FFF2-40B4-BE49-F238E27FC236}">
                  <a16:creationId xmlns:a16="http://schemas.microsoft.com/office/drawing/2014/main" id="{BFFE94A3-BCAD-4E70-B6C0-1735C1EC4757}"/>
                </a:ext>
              </a:extLst>
            </p:cNvPr>
            <p:cNvPicPr>
              <a:picLocks noChangeAspect="1"/>
            </p:cNvPicPr>
            <p:nvPr/>
          </p:nvPicPr>
          <p:blipFill rotWithShape="1">
            <a:blip r:embed="rId7"/>
            <a:srcRect t="12592" r="40891" b="11020"/>
            <a:stretch/>
          </p:blipFill>
          <p:spPr>
            <a:xfrm>
              <a:off x="2813811" y="7505476"/>
              <a:ext cx="2716410" cy="1975223"/>
            </a:xfrm>
            <a:prstGeom prst="rect">
              <a:avLst/>
            </a:prstGeom>
          </p:spPr>
        </p:pic>
        <p:pic>
          <p:nvPicPr>
            <p:cNvPr id="19" name="Picture 18">
              <a:extLst>
                <a:ext uri="{FF2B5EF4-FFF2-40B4-BE49-F238E27FC236}">
                  <a16:creationId xmlns:a16="http://schemas.microsoft.com/office/drawing/2014/main" id="{1E3FB556-9C8F-4BB2-A4DA-F1A787EB78DE}"/>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11986" y="7504282"/>
              <a:ext cx="3968098" cy="197641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9" descr="A picture containing child, little, child, outdoor&#10;&#10;Description automatically generated">
              <a:extLst>
                <a:ext uri="{FF2B5EF4-FFF2-40B4-BE49-F238E27FC236}">
                  <a16:creationId xmlns:a16="http://schemas.microsoft.com/office/drawing/2014/main" id="{AC42FD4B-B848-4130-BBF6-C6588923404C}"/>
                </a:ext>
              </a:extLst>
            </p:cNvPr>
            <p:cNvPicPr>
              <a:picLocks noChangeAspect="1"/>
            </p:cNvPicPr>
            <p:nvPr/>
          </p:nvPicPr>
          <p:blipFill rotWithShape="1">
            <a:blip r:embed="rId9"/>
            <a:srcRect r="76546" b="-637"/>
            <a:stretch/>
          </p:blipFill>
          <p:spPr>
            <a:xfrm>
              <a:off x="12227768" y="4910616"/>
              <a:ext cx="2239902" cy="1958737"/>
            </a:xfrm>
            <a:prstGeom prst="rect">
              <a:avLst/>
            </a:prstGeom>
          </p:spPr>
        </p:pic>
        <p:pic>
          <p:nvPicPr>
            <p:cNvPr id="21" name="Picture 19" descr="A picture containing child, little, child, outdoor&#10;&#10;Description automatically generated">
              <a:extLst>
                <a:ext uri="{FF2B5EF4-FFF2-40B4-BE49-F238E27FC236}">
                  <a16:creationId xmlns:a16="http://schemas.microsoft.com/office/drawing/2014/main" id="{63B55031-8374-4ADB-B1C2-49F96544770C}"/>
                </a:ext>
              </a:extLst>
            </p:cNvPr>
            <p:cNvPicPr>
              <a:picLocks noChangeAspect="1"/>
            </p:cNvPicPr>
            <p:nvPr/>
          </p:nvPicPr>
          <p:blipFill rotWithShape="1">
            <a:blip r:embed="rId9"/>
            <a:srcRect l="44588" r="30412" b="-637"/>
            <a:stretch/>
          </p:blipFill>
          <p:spPr>
            <a:xfrm>
              <a:off x="14455451" y="4910616"/>
              <a:ext cx="2391562" cy="1958737"/>
            </a:xfrm>
            <a:prstGeom prst="rect">
              <a:avLst/>
            </a:prstGeom>
          </p:spPr>
        </p:pic>
        <p:sp>
          <p:nvSpPr>
            <p:cNvPr id="22" name="TextBox 5">
              <a:extLst>
                <a:ext uri="{FF2B5EF4-FFF2-40B4-BE49-F238E27FC236}">
                  <a16:creationId xmlns:a16="http://schemas.microsoft.com/office/drawing/2014/main" id="{0FC16DA4-FC52-4001-A8C0-8ABC92BA8476}"/>
                </a:ext>
              </a:extLst>
            </p:cNvPr>
            <p:cNvSpPr txBox="1"/>
            <p:nvPr/>
          </p:nvSpPr>
          <p:spPr>
            <a:xfrm>
              <a:off x="13818662" y="6929781"/>
              <a:ext cx="1508746" cy="2862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91440" tIns="45720" rIns="91440" bIns="45720" rtlCol="0" anchor="ctr">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lnSpc>
                  <a:spcPct val="90000"/>
                </a:lnSpc>
              </a:pPr>
              <a:r>
                <a:rPr lang="en-US" b="1">
                  <a:solidFill>
                    <a:srgbClr val="000000"/>
                  </a:solidFill>
                  <a:latin typeface="Trebuchet MS"/>
                </a:rPr>
                <a:t>Pose Estimation</a:t>
              </a:r>
              <a:endParaRPr lang="en-US" sz="1400" b="1">
                <a:solidFill>
                  <a:srgbClr val="000000"/>
                </a:solidFill>
                <a:latin typeface="Trebuchet MS" panose="020B0603020202020204" pitchFamily="34" charset="0"/>
              </a:endParaRPr>
            </a:p>
          </p:txBody>
        </p:sp>
      </p:grpSp>
    </p:spTree>
    <p:extLst>
      <p:ext uri="{BB962C8B-B14F-4D97-AF65-F5344CB8AC3E}">
        <p14:creationId xmlns:p14="http://schemas.microsoft.com/office/powerpoint/2010/main" val="2835773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62"/>
        <p:cNvGrpSpPr/>
        <p:nvPr/>
      </p:nvGrpSpPr>
      <p:grpSpPr>
        <a:xfrm>
          <a:off x="0" y="0"/>
          <a:ext cx="0" cy="0"/>
          <a:chOff x="0" y="0"/>
          <a:chExt cx="0" cy="0"/>
        </a:xfrm>
      </p:grpSpPr>
      <p:sp>
        <p:nvSpPr>
          <p:cNvPr id="663" name="Google Shape;663;p14"/>
          <p:cNvSpPr/>
          <p:nvPr/>
        </p:nvSpPr>
        <p:spPr>
          <a:xfrm>
            <a:off x="809280" y="748800"/>
            <a:ext cx="16626240" cy="98424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4800" b="1" i="0" u="none" strike="noStrike" cap="none">
                <a:solidFill>
                  <a:srgbClr val="000000"/>
                </a:solidFill>
                <a:latin typeface="Arial"/>
                <a:ea typeface="Arial"/>
                <a:cs typeface="Arial"/>
                <a:sym typeface="Arial"/>
              </a:rPr>
              <a:t>Image Classification</a:t>
            </a:r>
            <a:endParaRPr sz="4800" b="0" i="0" u="none" strike="noStrike" cap="none">
              <a:solidFill>
                <a:srgbClr val="000000"/>
              </a:solidFill>
              <a:latin typeface="Arial"/>
              <a:ea typeface="Arial"/>
              <a:cs typeface="Arial"/>
              <a:sym typeface="Arial"/>
            </a:endParaRPr>
          </a:p>
        </p:txBody>
      </p:sp>
      <p:pic>
        <p:nvPicPr>
          <p:cNvPr id="664" name="Google Shape;664;p14"/>
          <p:cNvPicPr preferRelativeResize="0"/>
          <p:nvPr/>
        </p:nvPicPr>
        <p:blipFill rotWithShape="1">
          <a:blip r:embed="rId3">
            <a:alphaModFix/>
          </a:blip>
          <a:srcRect/>
          <a:stretch/>
        </p:blipFill>
        <p:spPr>
          <a:xfrm>
            <a:off x="9720000" y="6660000"/>
            <a:ext cx="3561480" cy="2742480"/>
          </a:xfrm>
          <a:prstGeom prst="rect">
            <a:avLst/>
          </a:prstGeom>
          <a:noFill/>
          <a:ln>
            <a:noFill/>
          </a:ln>
        </p:spPr>
      </p:pic>
      <p:sp>
        <p:nvSpPr>
          <p:cNvPr id="665" name="Google Shape;665;p14"/>
          <p:cNvSpPr/>
          <p:nvPr/>
        </p:nvSpPr>
        <p:spPr>
          <a:xfrm>
            <a:off x="904680" y="2901960"/>
            <a:ext cx="8094960" cy="3217680"/>
          </a:xfrm>
          <a:prstGeom prst="rect">
            <a:avLst/>
          </a:prstGeom>
          <a:noFill/>
          <a:ln>
            <a:noFill/>
          </a:ln>
        </p:spPr>
        <p:txBody>
          <a:bodyPr spcFirstLastPara="1" wrap="square" lIns="91425" tIns="45700" rIns="91425" bIns="45700" anchor="t" anchorCtr="0">
            <a:noAutofit/>
          </a:bodyPr>
          <a:lstStyle/>
          <a:p>
            <a:pPr marL="0" marR="0" lvl="0" indent="0" algn="just" rtl="0">
              <a:lnSpc>
                <a:spcPct val="150000"/>
              </a:lnSpc>
              <a:spcBef>
                <a:spcPts val="0"/>
              </a:spcBef>
              <a:spcAft>
                <a:spcPts val="0"/>
              </a:spcAft>
              <a:buClr>
                <a:srgbClr val="000000"/>
              </a:buClr>
              <a:buSzPts val="2800"/>
              <a:buFont typeface="Arial"/>
              <a:buNone/>
            </a:pPr>
            <a:r>
              <a:rPr lang="en-US" sz="2800" b="1" i="0" u="none" strike="noStrike" cap="none">
                <a:solidFill>
                  <a:srgbClr val="000000"/>
                </a:solidFill>
                <a:ea typeface="Verdana"/>
                <a:sym typeface="Verdana"/>
              </a:rPr>
              <a:t>Learning Objectives</a:t>
            </a:r>
            <a:r>
              <a:rPr lang="en-US" sz="2800" b="1" i="0" u="none" strike="noStrike" cap="none">
                <a:solidFill>
                  <a:srgbClr val="0000FF"/>
                </a:solidFill>
                <a:ea typeface="Verdana"/>
                <a:sym typeface="Verdana"/>
              </a:rPr>
              <a:t> </a:t>
            </a:r>
            <a:endParaRPr sz="2800" b="0" i="0" u="none" strike="noStrike" cap="none">
              <a:solidFill>
                <a:srgbClr val="000000"/>
              </a:solidFill>
              <a:sym typeface="Arial"/>
            </a:endParaRPr>
          </a:p>
          <a:p>
            <a:pPr marL="457200" marR="0" lvl="0" indent="-380329" algn="l" rtl="0">
              <a:lnSpc>
                <a:spcPct val="115000"/>
              </a:lnSpc>
              <a:spcBef>
                <a:spcPts val="1199"/>
              </a:spcBef>
              <a:spcAft>
                <a:spcPts val="0"/>
              </a:spcAft>
              <a:buClr>
                <a:srgbClr val="000000"/>
              </a:buClr>
              <a:buSzPts val="2400"/>
              <a:buFont typeface="Arial"/>
              <a:buChar char="●"/>
            </a:pPr>
            <a:r>
              <a:rPr lang="en-US" sz="2400" b="0" i="0" u="none" strike="noStrike" cap="none">
                <a:solidFill>
                  <a:srgbClr val="000000"/>
                </a:solidFill>
                <a:sym typeface="Arial"/>
              </a:rPr>
              <a:t>Define image classification​</a:t>
            </a:r>
            <a:endParaRPr sz="2400" b="0" i="0" u="none" strike="noStrike" cap="none">
              <a:solidFill>
                <a:srgbClr val="000000"/>
              </a:solidFil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sym typeface="Arial"/>
              </a:rPr>
              <a:t>Explain challenges in image classification​</a:t>
            </a:r>
            <a:endParaRPr sz="2400" b="0" i="0" u="none" strike="noStrike" cap="none">
              <a:solidFill>
                <a:srgbClr val="000000"/>
              </a:solidFil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sym typeface="Arial"/>
              </a:rPr>
              <a:t>Describe different dataset for image classification​</a:t>
            </a:r>
            <a:endParaRPr sz="2400" b="0" i="0" u="none" strike="noStrike" cap="none">
              <a:solidFill>
                <a:srgbClr val="000000"/>
              </a:solidFil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sym typeface="Arial"/>
              </a:rPr>
              <a:t>Describe image classification architectures​</a:t>
            </a:r>
            <a:endParaRPr sz="2400" b="0" i="0" u="none" strike="noStrike" cap="none">
              <a:solidFill>
                <a:srgbClr val="000000"/>
              </a:solidFil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sym typeface="Arial"/>
              </a:rPr>
              <a:t>Discuss performance and accuracy benchmarks​</a:t>
            </a:r>
            <a:endParaRPr sz="2400" b="0" i="0" u="none" strike="noStrike" cap="none">
              <a:solidFill>
                <a:srgbClr val="000000"/>
              </a:solidFill>
              <a:sym typeface="Arial"/>
            </a:endParaRPr>
          </a:p>
          <a:p>
            <a:pPr marL="0" marR="0" lvl="0" indent="0" algn="just" rtl="0">
              <a:lnSpc>
                <a:spcPct val="150000"/>
              </a:lnSpc>
              <a:spcBef>
                <a:spcPts val="1199"/>
              </a:spcBef>
              <a:spcAft>
                <a:spcPts val="0"/>
              </a:spcAft>
              <a:buClr>
                <a:srgbClr val="000000"/>
              </a:buClr>
              <a:buSzPts val="1700"/>
              <a:buFont typeface="Arial"/>
              <a:buNone/>
            </a:pPr>
            <a:endParaRPr sz="1700" b="0" i="0" u="none" strike="noStrike" cap="none">
              <a:solidFill>
                <a:srgbClr val="000000"/>
              </a:solidFill>
              <a:sym typeface="Arial"/>
            </a:endParaRPr>
          </a:p>
          <a:p>
            <a:pPr marL="0" marR="0" lvl="0" indent="0" algn="just" rtl="0">
              <a:lnSpc>
                <a:spcPct val="150000"/>
              </a:lnSpc>
              <a:spcBef>
                <a:spcPts val="0"/>
              </a:spcBef>
              <a:spcAft>
                <a:spcPts val="0"/>
              </a:spcAft>
              <a:buClr>
                <a:srgbClr val="000000"/>
              </a:buClr>
              <a:buSzPts val="1700"/>
              <a:buFont typeface="Arial"/>
              <a:buNone/>
            </a:pPr>
            <a:endParaRPr sz="1700" b="0" i="0" u="none" strike="noStrike" cap="none">
              <a:solidFill>
                <a:srgbClr val="000000"/>
              </a:solidFill>
              <a:sym typeface="Arial"/>
            </a:endParaRPr>
          </a:p>
          <a:p>
            <a:pPr marL="0" marR="0" lvl="0" indent="0" algn="just" rtl="0">
              <a:lnSpc>
                <a:spcPct val="150000"/>
              </a:lnSpc>
              <a:spcBef>
                <a:spcPts val="0"/>
              </a:spcBef>
              <a:spcAft>
                <a:spcPts val="0"/>
              </a:spcAft>
              <a:buClr>
                <a:srgbClr val="000000"/>
              </a:buClr>
              <a:buSzPts val="1700"/>
              <a:buFont typeface="Arial"/>
              <a:buNone/>
            </a:pPr>
            <a:endParaRPr sz="1700" b="0" i="0" u="none" strike="noStrike" cap="none">
              <a:solidFill>
                <a:srgbClr val="000000"/>
              </a:solidFill>
              <a:sym typeface="Arial"/>
            </a:endParaRPr>
          </a:p>
        </p:txBody>
      </p:sp>
      <p:sp>
        <p:nvSpPr>
          <p:cNvPr id="666" name="Google Shape;666;p14"/>
          <p:cNvSpPr/>
          <p:nvPr/>
        </p:nvSpPr>
        <p:spPr>
          <a:xfrm>
            <a:off x="1980000" y="7528320"/>
            <a:ext cx="15479640" cy="931320"/>
          </a:xfrm>
          <a:prstGeom prst="rect">
            <a:avLst/>
          </a:prstGeom>
          <a:noFill/>
          <a:ln>
            <a:noFill/>
          </a:ln>
        </p:spPr>
        <p:txBody>
          <a:bodyPr spcFirstLastPara="1" wrap="square" lIns="91425" tIns="91425" rIns="91425" bIns="91425" anchor="t" anchorCtr="0">
            <a:noAutofit/>
          </a:bodyPr>
          <a:lstStyle/>
          <a:p>
            <a:pPr marL="266760" marR="0" lvl="0" indent="-266040" algn="l" rtl="0">
              <a:lnSpc>
                <a:spcPct val="115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Objective</a:t>
            </a:r>
            <a:r>
              <a:rPr lang="en-US" sz="2000" b="0" i="0" u="none" strike="noStrike" cap="none">
                <a:solidFill>
                  <a:srgbClr val="000000"/>
                </a:solidFill>
                <a:latin typeface="Arial"/>
                <a:ea typeface="Arial"/>
                <a:cs typeface="Arial"/>
                <a:sym typeface="Arial"/>
              </a:rPr>
              <a:t>:​</a:t>
            </a:r>
            <a:endParaRPr sz="2000" b="0" i="0" u="none" strike="noStrike" cap="none">
              <a:solidFill>
                <a:srgbClr val="000000"/>
              </a:solidFill>
              <a:latin typeface="Arial"/>
              <a:ea typeface="Arial"/>
              <a:cs typeface="Arial"/>
              <a:sym typeface="Arial"/>
            </a:endParaRPr>
          </a:p>
          <a:p>
            <a:pPr marL="266760" marR="0" lvl="0" indent="-266040" algn="l" rtl="0">
              <a:lnSpc>
                <a:spcPct val="115000"/>
              </a:lnSpc>
              <a:spcBef>
                <a:spcPts val="1199"/>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Recognize the main subject in the image and​ assign a label to the image​</a:t>
            </a:r>
            <a:endParaRPr sz="17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14477933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Google Shape;672;p15"/>
          <p:cNvSpPr/>
          <p:nvPr/>
        </p:nvSpPr>
        <p:spPr>
          <a:xfrm>
            <a:off x="1007300" y="1261250"/>
            <a:ext cx="12581700" cy="4974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4800"/>
              <a:buFont typeface="Arial"/>
              <a:buNone/>
            </a:pPr>
            <a:r>
              <a:rPr lang="en-US" sz="3600" b="1" i="0" u="none" strike="noStrike" cap="none">
                <a:solidFill>
                  <a:srgbClr val="000000"/>
                </a:solidFill>
                <a:latin typeface="Arial"/>
                <a:ea typeface="Arial"/>
                <a:cs typeface="Arial"/>
                <a:sym typeface="Arial"/>
              </a:rPr>
              <a:t>Datasets for Image Classification</a:t>
            </a:r>
            <a:r>
              <a:rPr lang="en-US" sz="3600" b="0" i="0" u="none" strike="noStrike" cap="none">
                <a:solidFill>
                  <a:srgbClr val="000000"/>
                </a:solidFill>
                <a:latin typeface="Arial"/>
                <a:ea typeface="Arial"/>
                <a:cs typeface="Arial"/>
                <a:sym typeface="Arial"/>
              </a:rPr>
              <a:t>​</a:t>
            </a:r>
            <a:endParaRPr sz="3600" b="0" i="0" u="none" strike="noStrike" cap="none">
              <a:solidFill>
                <a:srgbClr val="000000"/>
              </a:solidFill>
              <a:latin typeface="Arial"/>
              <a:ea typeface="Arial"/>
              <a:cs typeface="Arial"/>
              <a:sym typeface="Arial"/>
            </a:endParaRPr>
          </a:p>
        </p:txBody>
      </p:sp>
      <p:pic>
        <p:nvPicPr>
          <p:cNvPr id="673" name="Google Shape;673;p15"/>
          <p:cNvPicPr preferRelativeResize="0"/>
          <p:nvPr/>
        </p:nvPicPr>
        <p:blipFill rotWithShape="1">
          <a:blip r:embed="rId3">
            <a:alphaModFix/>
          </a:blip>
          <a:srcRect/>
          <a:stretch/>
        </p:blipFill>
        <p:spPr>
          <a:xfrm>
            <a:off x="5927018" y="6677918"/>
            <a:ext cx="3532907" cy="2013540"/>
          </a:xfrm>
          <a:prstGeom prst="rect">
            <a:avLst/>
          </a:prstGeom>
          <a:noFill/>
          <a:ln>
            <a:noFill/>
          </a:ln>
        </p:spPr>
      </p:pic>
      <p:pic>
        <p:nvPicPr>
          <p:cNvPr id="674" name="Google Shape;674;p15"/>
          <p:cNvPicPr preferRelativeResize="0"/>
          <p:nvPr/>
        </p:nvPicPr>
        <p:blipFill rotWithShape="1">
          <a:blip r:embed="rId4">
            <a:alphaModFix/>
          </a:blip>
          <a:srcRect/>
          <a:stretch/>
        </p:blipFill>
        <p:spPr>
          <a:xfrm>
            <a:off x="1809735" y="6906235"/>
            <a:ext cx="3521821" cy="1556916"/>
          </a:xfrm>
          <a:prstGeom prst="rect">
            <a:avLst/>
          </a:prstGeom>
          <a:noFill/>
          <a:ln>
            <a:noFill/>
          </a:ln>
        </p:spPr>
      </p:pic>
      <p:pic>
        <p:nvPicPr>
          <p:cNvPr id="675" name="Google Shape;675;p15"/>
          <p:cNvPicPr preferRelativeResize="0"/>
          <p:nvPr/>
        </p:nvPicPr>
        <p:blipFill rotWithShape="1">
          <a:blip r:embed="rId5">
            <a:alphaModFix/>
          </a:blip>
          <a:srcRect/>
          <a:stretch/>
        </p:blipFill>
        <p:spPr>
          <a:xfrm>
            <a:off x="5927022" y="3525332"/>
            <a:ext cx="2524540" cy="2353874"/>
          </a:xfrm>
          <a:prstGeom prst="rect">
            <a:avLst/>
          </a:prstGeom>
          <a:noFill/>
          <a:ln>
            <a:noFill/>
          </a:ln>
        </p:spPr>
      </p:pic>
      <p:pic>
        <p:nvPicPr>
          <p:cNvPr id="676" name="Google Shape;676;p15"/>
          <p:cNvPicPr preferRelativeResize="0"/>
          <p:nvPr/>
        </p:nvPicPr>
        <p:blipFill rotWithShape="1">
          <a:blip r:embed="rId6">
            <a:alphaModFix/>
          </a:blip>
          <a:srcRect/>
          <a:stretch/>
        </p:blipFill>
        <p:spPr>
          <a:xfrm>
            <a:off x="1620000" y="4747886"/>
            <a:ext cx="3711556" cy="1556915"/>
          </a:xfrm>
          <a:prstGeom prst="rect">
            <a:avLst/>
          </a:prstGeom>
          <a:noFill/>
          <a:ln>
            <a:noFill/>
          </a:ln>
        </p:spPr>
      </p:pic>
      <p:pic>
        <p:nvPicPr>
          <p:cNvPr id="677" name="Google Shape;677;p15"/>
          <p:cNvPicPr preferRelativeResize="0"/>
          <p:nvPr/>
        </p:nvPicPr>
        <p:blipFill rotWithShape="1">
          <a:blip r:embed="rId7">
            <a:alphaModFix/>
          </a:blip>
          <a:srcRect/>
          <a:stretch/>
        </p:blipFill>
        <p:spPr>
          <a:xfrm>
            <a:off x="1007289" y="3041726"/>
            <a:ext cx="4324250" cy="1145425"/>
          </a:xfrm>
          <a:prstGeom prst="rect">
            <a:avLst/>
          </a:prstGeom>
          <a:noFill/>
          <a:ln>
            <a:noFill/>
          </a:ln>
        </p:spPr>
      </p:pic>
      <p:sp>
        <p:nvSpPr>
          <p:cNvPr id="678" name="Google Shape;678;p15"/>
          <p:cNvSpPr/>
          <p:nvPr/>
        </p:nvSpPr>
        <p:spPr>
          <a:xfrm>
            <a:off x="10926960" y="1261240"/>
            <a:ext cx="6923400" cy="27363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2800"/>
              <a:buFont typeface="Arial"/>
              <a:buNone/>
            </a:pPr>
            <a:r>
              <a:rPr lang="en-US" sz="3600" b="1" i="0" u="none" strike="noStrike" cap="none">
                <a:solidFill>
                  <a:srgbClr val="000000"/>
                </a:solidFill>
                <a:latin typeface="Arial"/>
                <a:ea typeface="Arial"/>
                <a:cs typeface="Arial"/>
                <a:sym typeface="Arial"/>
              </a:rPr>
              <a:t>Architectures</a:t>
            </a:r>
            <a:endParaRPr sz="3600" b="0" i="0" u="none" strike="noStrike" cap="none">
              <a:solidFill>
                <a:srgbClr val="000000"/>
              </a:solidFill>
              <a:latin typeface="Arial"/>
              <a:ea typeface="Arial"/>
              <a:cs typeface="Arial"/>
              <a:sym typeface="Arial"/>
            </a:endParaRPr>
          </a:p>
          <a:p>
            <a:pPr marL="457200" marR="0" lvl="0" indent="-380329" algn="l" rtl="0">
              <a:lnSpc>
                <a:spcPct val="115000"/>
              </a:lnSpc>
              <a:spcBef>
                <a:spcPts val="1199"/>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LeNet</a:t>
            </a:r>
            <a:endParaRPr sz="2400" b="0" i="0" u="none" strike="noStrike" cap="none">
              <a:solidFill>
                <a:srgbClr val="000000"/>
              </a:solidFill>
              <a:latin typeface="Arial"/>
              <a:ea typeface="Arial"/>
              <a:cs typeface="Aria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AlexNet</a:t>
            </a:r>
            <a:endParaRPr sz="2400" b="0" i="0" u="none" strike="noStrike" cap="none">
              <a:solidFill>
                <a:srgbClr val="000000"/>
              </a:solidFill>
              <a:latin typeface="Arial"/>
              <a:ea typeface="Arial"/>
              <a:cs typeface="Aria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VGG-16</a:t>
            </a:r>
            <a:endParaRPr sz="2400" b="0" i="0" u="none" strike="noStrike" cap="none">
              <a:solidFill>
                <a:srgbClr val="000000"/>
              </a:solidFill>
              <a:latin typeface="Arial"/>
              <a:ea typeface="Arial"/>
              <a:cs typeface="Aria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Inception V1​</a:t>
            </a:r>
            <a:endParaRPr sz="2400" b="0" i="0" u="none" strike="noStrike" cap="none">
              <a:solidFill>
                <a:srgbClr val="000000"/>
              </a:solidFill>
              <a:latin typeface="Arial"/>
              <a:ea typeface="Arial"/>
              <a:cs typeface="Aria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ResNet-50​</a:t>
            </a:r>
            <a:endParaRPr sz="2400" b="0" i="0" u="none" strike="noStrike" cap="none">
              <a:solidFill>
                <a:srgbClr val="000000"/>
              </a:solidFill>
              <a:latin typeface="Arial"/>
              <a:ea typeface="Arial"/>
              <a:cs typeface="Aria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Xception</a:t>
            </a:r>
            <a:endParaRPr sz="2400" b="0" i="0" u="none" strike="noStrike" cap="none">
              <a:solidFill>
                <a:srgbClr val="000000"/>
              </a:solidFill>
              <a:latin typeface="Arial"/>
              <a:ea typeface="Arial"/>
              <a:cs typeface="Aria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MobileNet</a:t>
            </a:r>
            <a:endParaRPr sz="2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796854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16"/>
          <p:cNvSpPr/>
          <p:nvPr/>
        </p:nvSpPr>
        <p:spPr>
          <a:xfrm>
            <a:off x="809280" y="748800"/>
            <a:ext cx="16626240" cy="98424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4800" b="1" i="0" u="none" strike="noStrike" cap="none" dirty="0">
                <a:solidFill>
                  <a:srgbClr val="000000"/>
                </a:solidFill>
                <a:latin typeface="Arial"/>
                <a:ea typeface="Arial"/>
                <a:cs typeface="Arial"/>
                <a:sym typeface="Arial"/>
              </a:rPr>
              <a:t>Object </a:t>
            </a:r>
            <a:r>
              <a:rPr lang="en-US" sz="4800" b="1" dirty="0"/>
              <a:t>Detection</a:t>
            </a:r>
            <a:endParaRPr sz="4800" b="0" i="0" u="none" strike="noStrike" cap="none" dirty="0">
              <a:solidFill>
                <a:srgbClr val="000000"/>
              </a:solidFill>
              <a:latin typeface="Arial"/>
              <a:ea typeface="Arial"/>
              <a:cs typeface="Arial"/>
              <a:sym typeface="Arial"/>
            </a:endParaRPr>
          </a:p>
        </p:txBody>
      </p:sp>
      <p:sp>
        <p:nvSpPr>
          <p:cNvPr id="684" name="Google Shape;684;p16"/>
          <p:cNvSpPr/>
          <p:nvPr/>
        </p:nvSpPr>
        <p:spPr>
          <a:xfrm>
            <a:off x="904680" y="2520000"/>
            <a:ext cx="8094960" cy="3064680"/>
          </a:xfrm>
          <a:prstGeom prst="rect">
            <a:avLst/>
          </a:prstGeom>
          <a:noFill/>
          <a:ln>
            <a:noFill/>
          </a:ln>
        </p:spPr>
        <p:txBody>
          <a:bodyPr spcFirstLastPara="1" wrap="square" lIns="91425" tIns="45700" rIns="91425" bIns="45700" anchor="t" anchorCtr="0">
            <a:noAutofit/>
          </a:bodyPr>
          <a:lstStyle/>
          <a:p>
            <a:pPr marL="0" marR="0" lvl="0" indent="0" algn="just" rtl="0">
              <a:lnSpc>
                <a:spcPct val="150000"/>
              </a:lnSpc>
              <a:spcBef>
                <a:spcPts val="0"/>
              </a:spcBef>
              <a:spcAft>
                <a:spcPts val="0"/>
              </a:spcAft>
              <a:buClr>
                <a:srgbClr val="000000"/>
              </a:buClr>
              <a:buSzPts val="2800"/>
              <a:buFont typeface="Arial"/>
              <a:buNone/>
            </a:pPr>
            <a:r>
              <a:rPr lang="en-US" sz="2800" b="1" i="0" u="none" strike="noStrike" cap="none">
                <a:solidFill>
                  <a:srgbClr val="000000"/>
                </a:solidFill>
                <a:ea typeface="Verdana"/>
                <a:sym typeface="Verdana"/>
              </a:rPr>
              <a:t>Learning Objectives</a:t>
            </a:r>
            <a:r>
              <a:rPr lang="en-US" sz="2800" b="1" i="0" u="none" strike="noStrike" cap="none">
                <a:solidFill>
                  <a:srgbClr val="0000FF"/>
                </a:solidFill>
                <a:ea typeface="Verdana"/>
                <a:sym typeface="Verdana"/>
              </a:rPr>
              <a:t> </a:t>
            </a:r>
            <a:endParaRPr sz="2800" b="0" i="0" u="none" strike="noStrike" cap="none">
              <a:solidFill>
                <a:srgbClr val="000000"/>
              </a:solidFill>
              <a:sym typeface="Arial"/>
            </a:endParaRPr>
          </a:p>
          <a:p>
            <a:pPr marL="457200" marR="0" lvl="0" indent="-380329" algn="l" rtl="0">
              <a:lnSpc>
                <a:spcPct val="115000"/>
              </a:lnSpc>
              <a:spcBef>
                <a:spcPts val="1199"/>
              </a:spcBef>
              <a:spcAft>
                <a:spcPts val="0"/>
              </a:spcAft>
              <a:buClr>
                <a:srgbClr val="000000"/>
              </a:buClr>
              <a:buSzPts val="2400"/>
              <a:buFont typeface="Arial"/>
              <a:buChar char="●"/>
            </a:pPr>
            <a:r>
              <a:rPr lang="en-US" sz="2400" b="0" i="0" u="none" strike="noStrike" cap="none">
                <a:solidFill>
                  <a:srgbClr val="000000"/>
                </a:solidFill>
                <a:sym typeface="Arial"/>
              </a:rPr>
              <a:t>Define object detection​</a:t>
            </a:r>
            <a:endParaRPr sz="2400" b="0" i="0" u="none" strike="noStrike" cap="none">
              <a:solidFill>
                <a:srgbClr val="000000"/>
              </a:solidFil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sym typeface="Arial"/>
              </a:rPr>
              <a:t>Describe different datasets for object detection​</a:t>
            </a:r>
            <a:endParaRPr sz="2400" b="0" i="0" u="none" strike="noStrike" cap="none">
              <a:solidFill>
                <a:srgbClr val="000000"/>
              </a:solidFil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sym typeface="Arial"/>
              </a:rPr>
              <a:t>Describe object detection architectures​</a:t>
            </a:r>
            <a:endParaRPr sz="2400" b="0" i="0" u="none" strike="noStrike" cap="none">
              <a:solidFill>
                <a:srgbClr val="000000"/>
              </a:solidFill>
              <a:sym typeface="Arial"/>
            </a:endParaRPr>
          </a:p>
          <a:p>
            <a:pPr marL="457200" marR="0" lvl="0" indent="-380329" algn="l" rtl="0">
              <a:lnSpc>
                <a:spcPct val="115000"/>
              </a:lnSpc>
              <a:spcBef>
                <a:spcPts val="0"/>
              </a:spcBef>
              <a:spcAft>
                <a:spcPts val="0"/>
              </a:spcAft>
              <a:buClr>
                <a:srgbClr val="000000"/>
              </a:buClr>
              <a:buSzPts val="2400"/>
              <a:buFont typeface="Arial"/>
              <a:buChar char="●"/>
            </a:pPr>
            <a:r>
              <a:rPr lang="en-US" sz="2400" b="0" i="0" u="none" strike="noStrike" cap="none">
                <a:solidFill>
                  <a:srgbClr val="000000"/>
                </a:solidFill>
                <a:sym typeface="Arial"/>
              </a:rPr>
              <a:t>Discuss performance benchmarks​</a:t>
            </a:r>
            <a:endParaRPr sz="2400" b="0" i="0" u="none" strike="noStrike" cap="none">
              <a:solidFill>
                <a:srgbClr val="000000"/>
              </a:solidFill>
              <a:sym typeface="Arial"/>
            </a:endParaRPr>
          </a:p>
          <a:p>
            <a:pPr marL="0" marR="0" lvl="0" indent="0" algn="just" rtl="0">
              <a:lnSpc>
                <a:spcPct val="150000"/>
              </a:lnSpc>
              <a:spcBef>
                <a:spcPts val="1199"/>
              </a:spcBef>
              <a:spcAft>
                <a:spcPts val="0"/>
              </a:spcAft>
              <a:buClr>
                <a:srgbClr val="000000"/>
              </a:buClr>
              <a:buSzPts val="1700"/>
              <a:buFont typeface="Arial"/>
              <a:buNone/>
            </a:pPr>
            <a:endParaRPr sz="1700" b="0" i="0" u="none" strike="noStrike" cap="none">
              <a:solidFill>
                <a:srgbClr val="000000"/>
              </a:solidFill>
              <a:sym typeface="Arial"/>
            </a:endParaRPr>
          </a:p>
          <a:p>
            <a:pPr marL="0" marR="0" lvl="0" indent="0" algn="just" rtl="0">
              <a:lnSpc>
                <a:spcPct val="150000"/>
              </a:lnSpc>
              <a:spcBef>
                <a:spcPts val="0"/>
              </a:spcBef>
              <a:spcAft>
                <a:spcPts val="0"/>
              </a:spcAft>
              <a:buClr>
                <a:srgbClr val="000000"/>
              </a:buClr>
              <a:buSzPts val="1700"/>
              <a:buFont typeface="Arial"/>
              <a:buNone/>
            </a:pPr>
            <a:endParaRPr sz="1700" b="0" i="0" u="none" strike="noStrike" cap="none">
              <a:solidFill>
                <a:srgbClr val="000000"/>
              </a:solidFill>
              <a:sym typeface="Arial"/>
            </a:endParaRPr>
          </a:p>
          <a:p>
            <a:pPr marL="0" marR="0" lvl="0" indent="0" algn="just" rtl="0">
              <a:lnSpc>
                <a:spcPct val="150000"/>
              </a:lnSpc>
              <a:spcBef>
                <a:spcPts val="0"/>
              </a:spcBef>
              <a:spcAft>
                <a:spcPts val="0"/>
              </a:spcAft>
              <a:buClr>
                <a:srgbClr val="000000"/>
              </a:buClr>
              <a:buSzPts val="1700"/>
              <a:buFont typeface="Arial"/>
              <a:buNone/>
            </a:pPr>
            <a:endParaRPr sz="1700" b="0" i="0" u="none" strike="noStrike" cap="none">
              <a:solidFill>
                <a:srgbClr val="000000"/>
              </a:solidFill>
              <a:sym typeface="Arial"/>
            </a:endParaRPr>
          </a:p>
        </p:txBody>
      </p:sp>
      <p:sp>
        <p:nvSpPr>
          <p:cNvPr id="686" name="Google Shape;686;p16"/>
          <p:cNvSpPr/>
          <p:nvPr/>
        </p:nvSpPr>
        <p:spPr>
          <a:xfrm>
            <a:off x="1260000" y="6582240"/>
            <a:ext cx="10113120" cy="6197400"/>
          </a:xfrm>
          <a:prstGeom prst="rect">
            <a:avLst/>
          </a:prstGeom>
          <a:noFill/>
          <a:ln>
            <a:noFill/>
          </a:ln>
        </p:spPr>
        <p:txBody>
          <a:bodyPr spcFirstLastPara="1" wrap="square" lIns="91425" tIns="45700" rIns="91425" bIns="45700" anchor="t" anchorCtr="0">
            <a:noAutofit/>
          </a:bodyPr>
          <a:lstStyle/>
          <a:p>
            <a:pPr marL="383400" marR="0" lvl="0" indent="-382680" algn="l" rtl="0">
              <a:lnSpc>
                <a:spcPct val="9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Objective:</a:t>
            </a:r>
            <a:endParaRPr sz="2000" b="0" i="0" u="none" strike="noStrike" cap="none">
              <a:solidFill>
                <a:srgbClr val="000000"/>
              </a:solidFill>
              <a:latin typeface="Arial"/>
              <a:ea typeface="Arial"/>
              <a:cs typeface="Arial"/>
              <a:sym typeface="Arial"/>
            </a:endParaRPr>
          </a:p>
          <a:p>
            <a:pPr marL="383400" marR="0" lvl="0" indent="-382680" algn="l" rtl="0">
              <a:lnSpc>
                <a:spcPct val="90000"/>
              </a:lnSpc>
              <a:spcBef>
                <a:spcPts val="998"/>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Predict the class and the position of multiple objects in the image</a:t>
            </a:r>
            <a:endParaRPr sz="1700" b="0" i="0" u="none" strike="noStrike" cap="none">
              <a:solidFill>
                <a:srgbClr val="000000"/>
              </a:solidFill>
              <a:latin typeface="Arial"/>
              <a:ea typeface="Arial"/>
              <a:cs typeface="Arial"/>
              <a:sym typeface="Arial"/>
            </a:endParaRPr>
          </a:p>
          <a:p>
            <a:pPr marL="383400" marR="0" lvl="0" indent="-382680" algn="l" rtl="0">
              <a:lnSpc>
                <a:spcPct val="90000"/>
              </a:lnSpc>
              <a:spcBef>
                <a:spcPts val="998"/>
              </a:spcBef>
              <a:spcAft>
                <a:spcPts val="0"/>
              </a:spcAft>
              <a:buClr>
                <a:srgbClr val="000000"/>
              </a:buClr>
              <a:buSzPts val="1800"/>
              <a:buFont typeface="Arial"/>
              <a:buNone/>
            </a:pPr>
            <a:br>
              <a:rPr lang="en-US" sz="1800" b="0" i="0" u="none" strike="noStrike" cap="none">
                <a:solidFill>
                  <a:srgbClr val="000000"/>
                </a:solidFill>
                <a:latin typeface="Arial"/>
                <a:ea typeface="Arial"/>
                <a:cs typeface="Arial"/>
                <a:sym typeface="Arial"/>
              </a:rPr>
            </a:br>
            <a:endParaRPr sz="1700" b="0" i="0" u="none" strike="noStrike" cap="none">
              <a:solidFill>
                <a:srgbClr val="000000"/>
              </a:solidFill>
              <a:latin typeface="Arial"/>
              <a:ea typeface="Arial"/>
              <a:cs typeface="Arial"/>
              <a:sym typeface="Arial"/>
            </a:endParaRPr>
          </a:p>
        </p:txBody>
      </p:sp>
      <p:pic>
        <p:nvPicPr>
          <p:cNvPr id="687" name="Google Shape;687;p16" descr="metin içeren bir resim&#10;&#10;Açıklama otomatik olarak oluşturuldu"/>
          <p:cNvPicPr preferRelativeResize="0"/>
          <p:nvPr/>
        </p:nvPicPr>
        <p:blipFill rotWithShape="1">
          <a:blip r:embed="rId3">
            <a:alphaModFix/>
          </a:blip>
          <a:srcRect/>
          <a:stretch/>
        </p:blipFill>
        <p:spPr>
          <a:xfrm>
            <a:off x="8658000" y="5670360"/>
            <a:ext cx="4840920" cy="3973320"/>
          </a:xfrm>
          <a:prstGeom prst="rect">
            <a:avLst/>
          </a:prstGeom>
          <a:noFill/>
          <a:ln>
            <a:noFill/>
          </a:ln>
        </p:spPr>
      </p:pic>
    </p:spTree>
    <p:extLst>
      <p:ext uri="{BB962C8B-B14F-4D97-AF65-F5344CB8AC3E}">
        <p14:creationId xmlns:p14="http://schemas.microsoft.com/office/powerpoint/2010/main" val="11915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Subtitle 11">
            <a:extLst>
              <a:ext uri="{FF2B5EF4-FFF2-40B4-BE49-F238E27FC236}">
                <a16:creationId xmlns:a16="http://schemas.microsoft.com/office/drawing/2014/main" id="{7A19A67C-0C19-4076-8945-3A7EB019B8F8}"/>
              </a:ext>
            </a:extLst>
          </p:cNvPr>
          <p:cNvSpPr txBox="1">
            <a:spLocks noGrp="1"/>
          </p:cNvSpPr>
          <p:nvPr>
            <p:ph idx="1"/>
          </p:nvPr>
        </p:nvSpPr>
        <p:spPr bwMode="auto">
          <a:xfrm>
            <a:off x="831977" y="4980568"/>
            <a:ext cx="16581120" cy="7380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ctr" defTabSz="346459" rtl="0" fontAlgn="base">
              <a:lnSpc>
                <a:spcPct val="90000"/>
              </a:lnSpc>
              <a:spcBef>
                <a:spcPts val="0"/>
              </a:spcBef>
              <a:spcAft>
                <a:spcPts val="0"/>
              </a:spcAft>
              <a:buClr>
                <a:srgbClr val="6F6F6F"/>
              </a:buClr>
              <a:buSzPct val="100000"/>
              <a:buFontTx/>
              <a:buNone/>
              <a:defRPr sz="1400" b="0" baseline="0">
                <a:solidFill>
                  <a:schemeClr val="tx1"/>
                </a:solidFill>
                <a:effectLst/>
                <a:latin typeface="Arial" panose="020B0604020202020204" pitchFamily="34" charset="0"/>
                <a:ea typeface="+mn-ea"/>
                <a:cs typeface="Arial" panose="020B0604020202020204" pitchFamily="34" charset="0"/>
              </a:defRPr>
            </a:lvl1pPr>
            <a:lvl2pPr marL="630238" indent="-2286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2pPr>
            <a:lvl3pPr marL="804863" indent="-2032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3pPr>
            <a:lvl4pPr marL="1331066" indent="-171443" algn="l" rtl="0" fontAlgn="base">
              <a:spcBef>
                <a:spcPct val="20000"/>
              </a:spcBef>
              <a:spcAft>
                <a:spcPct val="0"/>
              </a:spcAft>
              <a:buChar char="–"/>
              <a:defRPr sz="1500">
                <a:solidFill>
                  <a:schemeClr val="bg1"/>
                </a:solidFill>
                <a:latin typeface="+mn-lt"/>
              </a:defRPr>
            </a:lvl4pPr>
            <a:lvl5pPr marL="1588230" indent="-171443" algn="l" rtl="0" fontAlgn="base">
              <a:spcBef>
                <a:spcPct val="20000"/>
              </a:spcBef>
              <a:spcAft>
                <a:spcPct val="0"/>
              </a:spcAft>
              <a:buChar char="»"/>
              <a:defRPr sz="1500">
                <a:solidFill>
                  <a:schemeClr val="bg1"/>
                </a:solidFill>
                <a:latin typeface="+mn-lt"/>
              </a:defRPr>
            </a:lvl5pPr>
            <a:lvl6pPr marL="1931117" indent="-171443" algn="l" rtl="0" eaLnBrk="1" fontAlgn="base" hangingPunct="1">
              <a:spcBef>
                <a:spcPct val="20000"/>
              </a:spcBef>
              <a:spcAft>
                <a:spcPct val="0"/>
              </a:spcAft>
              <a:buChar char="»"/>
              <a:defRPr sz="1500">
                <a:solidFill>
                  <a:schemeClr val="bg1"/>
                </a:solidFill>
                <a:latin typeface="+mn-lt"/>
              </a:defRPr>
            </a:lvl6pPr>
            <a:lvl7pPr marL="2274003" indent="-171443" algn="l" rtl="0" eaLnBrk="1" fontAlgn="base" hangingPunct="1">
              <a:spcBef>
                <a:spcPct val="20000"/>
              </a:spcBef>
              <a:spcAft>
                <a:spcPct val="0"/>
              </a:spcAft>
              <a:buChar char="»"/>
              <a:defRPr sz="1500">
                <a:solidFill>
                  <a:schemeClr val="bg1"/>
                </a:solidFill>
                <a:latin typeface="+mn-lt"/>
              </a:defRPr>
            </a:lvl7pPr>
            <a:lvl8pPr marL="2616890" indent="-171443" algn="l" rtl="0" eaLnBrk="1" fontAlgn="base" hangingPunct="1">
              <a:spcBef>
                <a:spcPct val="20000"/>
              </a:spcBef>
              <a:spcAft>
                <a:spcPct val="0"/>
              </a:spcAft>
              <a:buChar char="»"/>
              <a:defRPr sz="1500">
                <a:solidFill>
                  <a:schemeClr val="bg1"/>
                </a:solidFill>
                <a:latin typeface="+mn-lt"/>
              </a:defRPr>
            </a:lvl8pPr>
            <a:lvl9pPr marL="2959775" indent="-171443" algn="l" rtl="0" eaLnBrk="1" fontAlgn="base" hangingPunct="1">
              <a:spcBef>
                <a:spcPct val="20000"/>
              </a:spcBef>
              <a:spcAft>
                <a:spcPct val="0"/>
              </a:spcAft>
              <a:buChar char="»"/>
              <a:defRPr sz="1500">
                <a:solidFill>
                  <a:schemeClr val="bg1"/>
                </a:solidFill>
                <a:latin typeface="+mn-lt"/>
              </a:defRPr>
            </a:lvl9pPr>
          </a:lstStyle>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kumimoji="0" lang="en-US" sz="1600" b="0" i="0" u="none" strike="noStrike" kern="0" cap="none" spc="0" normalizeH="0" baseline="0" noProof="0">
                <a:ln>
                  <a:noFill/>
                </a:ln>
                <a:solidFill>
                  <a:schemeClr val="bg1"/>
                </a:solidFill>
                <a:effectLst/>
                <a:uLnTx/>
                <a:uFillTx/>
              </a:rPr>
              <a:t>The Edge AI and Robotics Teaching Kit is licensed by NVIDIA, University of Oxford</a:t>
            </a:r>
            <a:r>
              <a:rPr lang="en-US" sz="1600">
                <a:solidFill>
                  <a:schemeClr val="bg1"/>
                </a:solidFill>
              </a:rPr>
              <a:t> </a:t>
            </a:r>
            <a:r>
              <a:rPr kumimoji="0" lang="en-US" sz="1600" b="0" i="0" u="none" strike="noStrike" kern="0" cap="none" spc="0" normalizeH="0" baseline="0" noProof="0">
                <a:ln>
                  <a:noFill/>
                </a:ln>
                <a:solidFill>
                  <a:schemeClr val="bg1"/>
                </a:solidFill>
                <a:effectLst/>
                <a:uLnTx/>
                <a:uFillTx/>
              </a:rPr>
              <a:t>and UMBC under the</a:t>
            </a:r>
          </a:p>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lang="en-US" sz="1600" u="sng">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Creative Commons Attribution-</a:t>
            </a:r>
            <a:r>
              <a:rPr lang="en-US" sz="1600" u="sng" err="1">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NonCommercial</a:t>
            </a:r>
            <a:r>
              <a:rPr lang="en-US" sz="1600" u="sng">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 4.0 International License.</a:t>
            </a:r>
            <a:endParaRPr lang="en-US" sz="1600">
              <a:solidFill>
                <a:srgbClr val="6F6F6F"/>
              </a:solidFill>
              <a:ea typeface="Times New Roman" panose="02020603050405020304" pitchFamily="18" charset="0"/>
              <a:hlinkClick r:id="rId2">
                <a:extLst>
                  <a:ext uri="{A12FA001-AC4F-418D-AE19-62706E023703}">
                    <ahyp:hlinkClr xmlns:ahyp="http://schemas.microsoft.com/office/drawing/2018/hyperlinkcolor" val="tx"/>
                  </a:ext>
                </a:extLst>
              </a:hlinkClick>
            </a:endParaRPr>
          </a:p>
        </p:txBody>
      </p:sp>
      <p:pic>
        <p:nvPicPr>
          <p:cNvPr id="8" name="Picture 7">
            <a:extLst>
              <a:ext uri="{FF2B5EF4-FFF2-40B4-BE49-F238E27FC236}">
                <a16:creationId xmlns:a16="http://schemas.microsoft.com/office/drawing/2014/main" id="{5F39E623-7E8F-487F-86AA-742B27905FB5}"/>
              </a:ext>
            </a:extLst>
          </p:cNvPr>
          <p:cNvPicPr>
            <a:picLocks noChangeAspect="1"/>
          </p:cNvPicPr>
          <p:nvPr/>
        </p:nvPicPr>
        <p:blipFill>
          <a:blip r:embed="rId3"/>
          <a:stretch>
            <a:fillRect/>
          </a:stretch>
        </p:blipFill>
        <p:spPr>
          <a:xfrm>
            <a:off x="7548880" y="3505059"/>
            <a:ext cx="3190241" cy="1104314"/>
          </a:xfrm>
          <a:prstGeom prst="rect">
            <a:avLst/>
          </a:prstGeom>
        </p:spPr>
      </p:pic>
    </p:spTree>
    <p:extLst>
      <p:ext uri="{BB962C8B-B14F-4D97-AF65-F5344CB8AC3E}">
        <p14:creationId xmlns:p14="http://schemas.microsoft.com/office/powerpoint/2010/main" val="356708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pic>
        <p:nvPicPr>
          <p:cNvPr id="692" name="Google Shape;692;p17" descr="Graphical user interface, website&#10;&#10;Description automatically generated"/>
          <p:cNvPicPr preferRelativeResize="0"/>
          <p:nvPr/>
        </p:nvPicPr>
        <p:blipFill rotWithShape="1">
          <a:blip r:embed="rId3">
            <a:alphaModFix/>
          </a:blip>
          <a:srcRect/>
          <a:stretch/>
        </p:blipFill>
        <p:spPr>
          <a:xfrm>
            <a:off x="896400" y="2794455"/>
            <a:ext cx="3344162" cy="1888716"/>
          </a:xfrm>
          <a:prstGeom prst="rect">
            <a:avLst/>
          </a:prstGeom>
          <a:noFill/>
          <a:ln>
            <a:noFill/>
          </a:ln>
        </p:spPr>
      </p:pic>
      <p:pic>
        <p:nvPicPr>
          <p:cNvPr id="693" name="Google Shape;693;p17" descr="Graphical user interface&#10;&#10;Description automatically generated"/>
          <p:cNvPicPr preferRelativeResize="0"/>
          <p:nvPr/>
        </p:nvPicPr>
        <p:blipFill rotWithShape="1">
          <a:blip r:embed="rId4">
            <a:alphaModFix/>
          </a:blip>
          <a:srcRect/>
          <a:stretch/>
        </p:blipFill>
        <p:spPr>
          <a:xfrm>
            <a:off x="2445405" y="7845798"/>
            <a:ext cx="3645683" cy="1451729"/>
          </a:xfrm>
          <a:prstGeom prst="rect">
            <a:avLst/>
          </a:prstGeom>
          <a:noFill/>
          <a:ln>
            <a:noFill/>
          </a:ln>
        </p:spPr>
      </p:pic>
      <p:pic>
        <p:nvPicPr>
          <p:cNvPr id="694" name="Google Shape;694;p17" descr="A picture containing text, colorful&#10;&#10;Description automatically generated"/>
          <p:cNvPicPr preferRelativeResize="0"/>
          <p:nvPr/>
        </p:nvPicPr>
        <p:blipFill rotWithShape="1">
          <a:blip r:embed="rId5">
            <a:alphaModFix/>
          </a:blip>
          <a:srcRect/>
          <a:stretch/>
        </p:blipFill>
        <p:spPr>
          <a:xfrm>
            <a:off x="1208454" y="5194909"/>
            <a:ext cx="2948840" cy="1996433"/>
          </a:xfrm>
          <a:prstGeom prst="rect">
            <a:avLst/>
          </a:prstGeom>
          <a:noFill/>
          <a:ln>
            <a:noFill/>
          </a:ln>
        </p:spPr>
      </p:pic>
      <p:pic>
        <p:nvPicPr>
          <p:cNvPr id="695" name="Google Shape;695;p17"/>
          <p:cNvPicPr preferRelativeResize="0"/>
          <p:nvPr/>
        </p:nvPicPr>
        <p:blipFill rotWithShape="1">
          <a:blip r:embed="rId6">
            <a:alphaModFix/>
          </a:blip>
          <a:srcRect/>
          <a:stretch/>
        </p:blipFill>
        <p:spPr>
          <a:xfrm>
            <a:off x="5082975" y="5386234"/>
            <a:ext cx="2658024" cy="2205745"/>
          </a:xfrm>
          <a:prstGeom prst="rect">
            <a:avLst/>
          </a:prstGeom>
          <a:noFill/>
          <a:ln>
            <a:noFill/>
          </a:ln>
        </p:spPr>
      </p:pic>
      <p:sp>
        <p:nvSpPr>
          <p:cNvPr id="696" name="Google Shape;696;p17"/>
          <p:cNvSpPr/>
          <p:nvPr/>
        </p:nvSpPr>
        <p:spPr>
          <a:xfrm>
            <a:off x="749225" y="969460"/>
            <a:ext cx="16626300" cy="9843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3600" b="1" i="0" u="none" strike="noStrike" cap="none">
                <a:solidFill>
                  <a:srgbClr val="000000"/>
                </a:solidFill>
                <a:latin typeface="Arial"/>
                <a:ea typeface="Arial"/>
                <a:cs typeface="Arial"/>
                <a:sym typeface="Arial"/>
              </a:rPr>
              <a:t>Datasets for object detection</a:t>
            </a:r>
            <a:endParaRPr sz="3600" b="0" i="0" u="none" strike="noStrike" cap="none">
              <a:solidFill>
                <a:srgbClr val="000000"/>
              </a:solidFill>
              <a:latin typeface="Arial"/>
              <a:ea typeface="Arial"/>
              <a:cs typeface="Arial"/>
              <a:sym typeface="Arial"/>
            </a:endParaRPr>
          </a:p>
        </p:txBody>
      </p:sp>
      <p:pic>
        <p:nvPicPr>
          <p:cNvPr id="697" name="Google Shape;697;p17" descr="A picture containing text&#10;&#10;Description automatically generated"/>
          <p:cNvPicPr preferRelativeResize="0"/>
          <p:nvPr/>
        </p:nvPicPr>
        <p:blipFill rotWithShape="1">
          <a:blip r:embed="rId7">
            <a:alphaModFix/>
          </a:blip>
          <a:srcRect/>
          <a:stretch/>
        </p:blipFill>
        <p:spPr>
          <a:xfrm>
            <a:off x="5183676" y="2723051"/>
            <a:ext cx="2969399" cy="2409348"/>
          </a:xfrm>
          <a:prstGeom prst="rect">
            <a:avLst/>
          </a:prstGeom>
          <a:noFill/>
          <a:ln>
            <a:noFill/>
          </a:ln>
        </p:spPr>
      </p:pic>
      <p:sp>
        <p:nvSpPr>
          <p:cNvPr id="698" name="Google Shape;698;p17"/>
          <p:cNvSpPr txBox="1"/>
          <p:nvPr/>
        </p:nvSpPr>
        <p:spPr>
          <a:xfrm>
            <a:off x="10831525" y="1481569"/>
            <a:ext cx="5518800" cy="33246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3600" b="1" i="0" u="none" strike="noStrike" cap="none">
                <a:solidFill>
                  <a:srgbClr val="000000"/>
                </a:solidFill>
                <a:latin typeface="Arial"/>
                <a:ea typeface="Arial"/>
                <a:cs typeface="Arial"/>
                <a:sym typeface="Arial"/>
              </a:rPr>
              <a:t>Architectures</a:t>
            </a:r>
            <a:endParaRPr sz="3600" b="1"/>
          </a:p>
          <a:p>
            <a:pPr marL="457200" marR="0" lvl="0" indent="-3810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Sliding Window</a:t>
            </a:r>
            <a:endParaRPr sz="2400" b="0"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R-CNN</a:t>
            </a:r>
            <a:endParaRPr sz="2400" b="0"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Fast R-CNN</a:t>
            </a:r>
            <a:endParaRPr sz="2400" b="0"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Faster R-CNN</a:t>
            </a:r>
            <a:endParaRPr sz="2400" b="0"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YOLO</a:t>
            </a:r>
            <a:endParaRPr sz="2400" b="0"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SSD</a:t>
            </a:r>
            <a:endParaRPr sz="2400" b="0" i="0" u="none" strike="noStrike" cap="none">
              <a:solidFill>
                <a:srgbClr val="000000"/>
              </a:solidFill>
              <a:latin typeface="Arial"/>
              <a:ea typeface="Arial"/>
              <a:cs typeface="Arial"/>
              <a:sym typeface="Arial"/>
            </a:endParaRPr>
          </a:p>
          <a:p>
            <a:pPr marL="457200" marR="0" lvl="0" indent="-381000" algn="l" rtl="0">
              <a:lnSpc>
                <a:spcPct val="100000"/>
              </a:lnSpc>
              <a:spcBef>
                <a:spcPts val="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Transformers</a:t>
            </a:r>
            <a:endParaRPr sz="24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281809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Google Shape;703;p18"/>
          <p:cNvSpPr/>
          <p:nvPr/>
        </p:nvSpPr>
        <p:spPr>
          <a:xfrm>
            <a:off x="809640" y="748800"/>
            <a:ext cx="16626240" cy="98424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4800" b="1" i="0" u="none" strike="noStrike" cap="none">
                <a:solidFill>
                  <a:srgbClr val="000000"/>
                </a:solidFill>
                <a:latin typeface="Arial"/>
                <a:ea typeface="Arial"/>
                <a:cs typeface="Arial"/>
                <a:sym typeface="Arial"/>
              </a:rPr>
              <a:t>Semantic Segmentation</a:t>
            </a:r>
            <a:endParaRPr sz="4800" b="0" i="0" u="none" strike="noStrike" cap="none">
              <a:solidFill>
                <a:srgbClr val="000000"/>
              </a:solidFill>
              <a:latin typeface="Arial"/>
              <a:ea typeface="Arial"/>
              <a:cs typeface="Arial"/>
              <a:sym typeface="Arial"/>
            </a:endParaRPr>
          </a:p>
        </p:txBody>
      </p:sp>
      <p:sp>
        <p:nvSpPr>
          <p:cNvPr id="704" name="Google Shape;704;p18"/>
          <p:cNvSpPr/>
          <p:nvPr/>
        </p:nvSpPr>
        <p:spPr>
          <a:xfrm>
            <a:off x="905040" y="2901960"/>
            <a:ext cx="8094960" cy="4575960"/>
          </a:xfrm>
          <a:prstGeom prst="rect">
            <a:avLst/>
          </a:prstGeom>
          <a:noFill/>
          <a:ln>
            <a:noFill/>
          </a:ln>
        </p:spPr>
        <p:txBody>
          <a:bodyPr spcFirstLastPara="1" wrap="square" lIns="91425" tIns="45700" rIns="91425" bIns="45700" anchor="t" anchorCtr="0">
            <a:noAutofit/>
          </a:bodyPr>
          <a:lstStyle/>
          <a:p>
            <a:pPr algn="just">
              <a:lnSpc>
                <a:spcPct val="150000"/>
              </a:lnSpc>
              <a:buSzPts val="2800"/>
            </a:pPr>
            <a:r>
              <a:rPr lang="en-US" sz="2800" b="1" i="0" u="none" strike="noStrike" cap="none" dirty="0">
                <a:solidFill>
                  <a:srgbClr val="000000"/>
                </a:solidFill>
                <a:ea typeface="Verdana"/>
                <a:cs typeface="Verdana"/>
                <a:sym typeface="Verdana"/>
              </a:rPr>
              <a:t>Learning Objectives</a:t>
            </a:r>
            <a:r>
              <a:rPr lang="en-US" sz="2800" b="1" dirty="0">
                <a:solidFill>
                  <a:srgbClr val="0000FF"/>
                </a:solidFill>
                <a:ea typeface="Verdana"/>
                <a:cs typeface="Verdana"/>
                <a:sym typeface="Verdana"/>
              </a:rPr>
              <a:t> </a:t>
            </a:r>
            <a:endParaRPr lang="tr-TR" sz="2800" b="0" i="0" u="none" strike="noStrike" cap="none" dirty="0">
              <a:solidFill>
                <a:srgbClr val="000000"/>
              </a:solidFill>
              <a:latin typeface="Arial"/>
              <a:ea typeface="Arial"/>
              <a:cs typeface="Arial"/>
            </a:endParaRPr>
          </a:p>
          <a:p>
            <a:pPr marL="457200" marR="0" lvl="0" indent="-380365" algn="l" rtl="0">
              <a:lnSpc>
                <a:spcPct val="90000"/>
              </a:lnSpc>
              <a:spcBef>
                <a:spcPts val="499"/>
              </a:spcBef>
              <a:spcAft>
                <a:spcPts val="0"/>
              </a:spcAft>
              <a:buClr>
                <a:srgbClr val="000000"/>
              </a:buClr>
              <a:buSzPts val="2400"/>
              <a:buFont typeface="Arial"/>
              <a:buChar char="●"/>
            </a:pPr>
            <a:r>
              <a:rPr lang="en-US" sz="2400" b="0" i="0" u="none" strike="noStrike" cap="none" dirty="0">
                <a:solidFill>
                  <a:srgbClr val="000000"/>
                </a:solidFill>
                <a:latin typeface="Arial"/>
                <a:ea typeface="Arial"/>
                <a:cs typeface="Arial"/>
                <a:sym typeface="Arial"/>
              </a:rPr>
              <a:t>Define image segmentation</a:t>
            </a:r>
            <a:endParaRPr sz="2400" b="0" i="0" u="none" strike="noStrike" cap="none" dirty="0">
              <a:solidFill>
                <a:srgbClr val="000000"/>
              </a:solidFill>
              <a:latin typeface="Arial"/>
              <a:ea typeface="Arial"/>
              <a:cs typeface="Arial"/>
            </a:endParaRPr>
          </a:p>
          <a:p>
            <a:pPr marL="457200" marR="0" lvl="0" indent="-380365" algn="l" rtl="0">
              <a:lnSpc>
                <a:spcPct val="9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a:ea typeface="Arial"/>
                <a:cs typeface="Arial"/>
                <a:sym typeface="Arial"/>
              </a:rPr>
              <a:t>Define semantic segmentation</a:t>
            </a:r>
            <a:endParaRPr sz="2400" b="0" i="0" u="none" strike="noStrike" cap="none" dirty="0">
              <a:solidFill>
                <a:srgbClr val="000000"/>
              </a:solidFill>
              <a:latin typeface="Arial"/>
              <a:ea typeface="Arial"/>
              <a:cs typeface="Arial"/>
            </a:endParaRPr>
          </a:p>
          <a:p>
            <a:pPr marL="457200" marR="0" lvl="0" indent="-380365" algn="l" rtl="0">
              <a:lnSpc>
                <a:spcPct val="9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a:ea typeface="Arial"/>
                <a:cs typeface="Arial"/>
                <a:sym typeface="Arial"/>
              </a:rPr>
              <a:t>Define instance segmentation</a:t>
            </a:r>
            <a:endParaRPr sz="2400" b="0" i="0" u="none" strike="noStrike" cap="none" dirty="0">
              <a:solidFill>
                <a:srgbClr val="000000"/>
              </a:solidFill>
              <a:latin typeface="Arial"/>
              <a:ea typeface="Arial"/>
              <a:cs typeface="Arial"/>
            </a:endParaRPr>
          </a:p>
          <a:p>
            <a:pPr marL="457200" marR="0" lvl="0" indent="-380365" algn="l" rtl="0">
              <a:lnSpc>
                <a:spcPct val="9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a:ea typeface="Arial"/>
                <a:cs typeface="Arial"/>
                <a:sym typeface="Arial"/>
              </a:rPr>
              <a:t>Describe image segmentation architectures</a:t>
            </a:r>
            <a:endParaRPr sz="2400" b="0" i="0" u="none" strike="noStrike" cap="none" dirty="0">
              <a:solidFill>
                <a:srgbClr val="000000"/>
              </a:solidFill>
              <a:latin typeface="Arial"/>
              <a:ea typeface="Arial"/>
              <a:cs typeface="Arial"/>
            </a:endParaRPr>
          </a:p>
          <a:p>
            <a:pPr marL="457200" marR="0" lvl="0" indent="-380365" algn="l" rtl="0">
              <a:lnSpc>
                <a:spcPct val="9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a:ea typeface="Arial"/>
                <a:cs typeface="Arial"/>
                <a:sym typeface="Arial"/>
              </a:rPr>
              <a:t>Learn about popular datasets and applications</a:t>
            </a:r>
            <a:endParaRPr sz="2400" b="0" i="0" u="none" strike="noStrike" cap="none" dirty="0">
              <a:solidFill>
                <a:srgbClr val="000000"/>
              </a:solidFill>
              <a:latin typeface="Arial"/>
              <a:ea typeface="Arial"/>
              <a:cs typeface="Arial"/>
            </a:endParaRPr>
          </a:p>
          <a:p>
            <a:pPr marL="457200" marR="0" lvl="0" indent="-380365" algn="l" rtl="0">
              <a:lnSpc>
                <a:spcPct val="90000"/>
              </a:lnSpc>
              <a:spcBef>
                <a:spcPts val="0"/>
              </a:spcBef>
              <a:spcAft>
                <a:spcPts val="0"/>
              </a:spcAft>
              <a:buClr>
                <a:srgbClr val="000000"/>
              </a:buClr>
              <a:buSzPts val="2400"/>
              <a:buFont typeface="Arial"/>
              <a:buChar char="●"/>
            </a:pPr>
            <a:r>
              <a:rPr lang="en-US" sz="2400" b="0" i="0" u="none" strike="noStrike" cap="none" dirty="0">
                <a:solidFill>
                  <a:srgbClr val="000000"/>
                </a:solidFill>
                <a:latin typeface="Arial"/>
                <a:ea typeface="Arial"/>
                <a:cs typeface="Arial"/>
                <a:sym typeface="Arial"/>
              </a:rPr>
              <a:t>Discuss about performance</a:t>
            </a:r>
            <a:endParaRPr sz="2400" b="0" i="0" u="none" strike="noStrike" cap="none" dirty="0">
              <a:solidFill>
                <a:srgbClr val="000000"/>
              </a:solidFill>
              <a:latin typeface="Arial"/>
              <a:ea typeface="Arial"/>
              <a:cs typeface="Arial"/>
            </a:endParaRPr>
          </a:p>
          <a:p>
            <a:pPr marL="0" marR="0" lvl="0" indent="0" algn="just" rtl="0">
              <a:lnSpc>
                <a:spcPct val="150000"/>
              </a:lnSpc>
              <a:spcBef>
                <a:spcPts val="1698"/>
              </a:spcBef>
              <a:spcAft>
                <a:spcPts val="0"/>
              </a:spcAft>
              <a:buClr>
                <a:srgbClr val="000000"/>
              </a:buClr>
              <a:buSzPts val="2800"/>
              <a:buFont typeface="Arial"/>
              <a:buNone/>
            </a:pPr>
            <a:endParaRPr sz="2800" b="0" i="0" u="none" strike="noStrike" cap="none" dirty="0">
              <a:solidFill>
                <a:srgbClr val="000000"/>
              </a:solidFill>
              <a:latin typeface="Arial"/>
              <a:ea typeface="Arial"/>
              <a:cs typeface="Arial"/>
            </a:endParaRPr>
          </a:p>
          <a:p>
            <a:pPr marL="0" marR="0" lvl="0" indent="0" algn="just" rtl="0">
              <a:lnSpc>
                <a:spcPct val="150000"/>
              </a:lnSpc>
              <a:spcBef>
                <a:spcPts val="0"/>
              </a:spcBef>
              <a:spcAft>
                <a:spcPts val="0"/>
              </a:spcAft>
              <a:buClr>
                <a:srgbClr val="000000"/>
              </a:buClr>
              <a:buSzPts val="2800"/>
              <a:buFont typeface="Arial"/>
              <a:buNone/>
            </a:pPr>
            <a:endParaRPr sz="2800" b="0" i="0" u="none" strike="noStrike" cap="none" dirty="0">
              <a:solidFill>
                <a:srgbClr val="000000"/>
              </a:solidFill>
              <a:latin typeface="Arial"/>
              <a:ea typeface="Arial"/>
              <a:cs typeface="Arial"/>
            </a:endParaRPr>
          </a:p>
          <a:p>
            <a:pPr marL="0" marR="0" lvl="0" indent="0" algn="just" rtl="0">
              <a:lnSpc>
                <a:spcPct val="150000"/>
              </a:lnSpc>
              <a:spcBef>
                <a:spcPts val="0"/>
              </a:spcBef>
              <a:spcAft>
                <a:spcPts val="0"/>
              </a:spcAft>
              <a:buClr>
                <a:srgbClr val="000000"/>
              </a:buClr>
              <a:buSzPts val="2800"/>
              <a:buFont typeface="Arial"/>
              <a:buNone/>
            </a:pPr>
            <a:endParaRPr sz="2800" b="0" i="0" u="none" strike="noStrike" cap="none" dirty="0">
              <a:solidFill>
                <a:srgbClr val="000000"/>
              </a:solidFill>
              <a:latin typeface="Arial"/>
              <a:ea typeface="Arial"/>
              <a:cs typeface="Arial"/>
            </a:endParaRPr>
          </a:p>
        </p:txBody>
      </p:sp>
      <p:sp>
        <p:nvSpPr>
          <p:cNvPr id="706" name="Google Shape;706;p18"/>
          <p:cNvSpPr/>
          <p:nvPr/>
        </p:nvSpPr>
        <p:spPr>
          <a:xfrm>
            <a:off x="905040" y="6420960"/>
            <a:ext cx="10079640" cy="144936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Semantic Segmentation Objective:</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Classify all pixels </a:t>
            </a:r>
            <a:endParaRPr sz="17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Don't differentiate instances.</a:t>
            </a:r>
            <a:endParaRPr sz="1700" b="0" i="0" u="none" strike="noStrike" cap="none">
              <a:solidFill>
                <a:srgbClr val="000000"/>
              </a:solidFill>
              <a:latin typeface="Arial"/>
              <a:ea typeface="Arial"/>
              <a:cs typeface="Arial"/>
              <a:sym typeface="Arial"/>
            </a:endParaRPr>
          </a:p>
        </p:txBody>
      </p:sp>
      <p:pic>
        <p:nvPicPr>
          <p:cNvPr id="707" name="Google Shape;707;p18" descr="harita içeren bir resim&#10;&#10;Açıklama otomatik olarak oluşturuldu"/>
          <p:cNvPicPr preferRelativeResize="0"/>
          <p:nvPr/>
        </p:nvPicPr>
        <p:blipFill rotWithShape="1">
          <a:blip r:embed="rId3">
            <a:alphaModFix/>
          </a:blip>
          <a:srcRect/>
          <a:stretch/>
        </p:blipFill>
        <p:spPr>
          <a:xfrm>
            <a:off x="1962000" y="7345800"/>
            <a:ext cx="3772080" cy="2486160"/>
          </a:xfrm>
          <a:prstGeom prst="rect">
            <a:avLst/>
          </a:prstGeom>
          <a:noFill/>
          <a:ln>
            <a:noFill/>
          </a:ln>
        </p:spPr>
      </p:pic>
      <p:sp>
        <p:nvSpPr>
          <p:cNvPr id="708" name="Google Shape;708;p18"/>
          <p:cNvSpPr/>
          <p:nvPr/>
        </p:nvSpPr>
        <p:spPr>
          <a:xfrm>
            <a:off x="7751520" y="6420960"/>
            <a:ext cx="11185200" cy="88308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Instance Segmentation Objective:</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Classify pixels but differentiate instances (predict segmentation mask)</a:t>
            </a:r>
            <a:endParaRPr sz="1700" b="0" i="0" u="none" strike="noStrike" cap="none">
              <a:solidFill>
                <a:srgbClr val="000000"/>
              </a:solidFill>
              <a:latin typeface="Arial"/>
              <a:ea typeface="Arial"/>
              <a:cs typeface="Arial"/>
              <a:sym typeface="Arial"/>
            </a:endParaRPr>
          </a:p>
        </p:txBody>
      </p:sp>
      <p:pic>
        <p:nvPicPr>
          <p:cNvPr id="709" name="Google Shape;709;p18" descr="harita içeren bir resim&#10;&#10;Açıklama otomatik olarak oluşturuldu"/>
          <p:cNvPicPr preferRelativeResize="0"/>
          <p:nvPr/>
        </p:nvPicPr>
        <p:blipFill rotWithShape="1">
          <a:blip r:embed="rId4">
            <a:alphaModFix/>
          </a:blip>
          <a:srcRect/>
          <a:stretch/>
        </p:blipFill>
        <p:spPr>
          <a:xfrm>
            <a:off x="9000360" y="7304760"/>
            <a:ext cx="4054320" cy="2699640"/>
          </a:xfrm>
          <a:prstGeom prst="rect">
            <a:avLst/>
          </a:prstGeom>
          <a:noFill/>
          <a:ln>
            <a:noFill/>
          </a:ln>
        </p:spPr>
      </p:pic>
    </p:spTree>
    <p:extLst>
      <p:ext uri="{BB962C8B-B14F-4D97-AF65-F5344CB8AC3E}">
        <p14:creationId xmlns:p14="http://schemas.microsoft.com/office/powerpoint/2010/main" val="701132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sp>
        <p:nvSpPr>
          <p:cNvPr id="714" name="Google Shape;714;p19"/>
          <p:cNvSpPr/>
          <p:nvPr/>
        </p:nvSpPr>
        <p:spPr>
          <a:xfrm>
            <a:off x="10823570" y="1452785"/>
            <a:ext cx="6923400" cy="36501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2800"/>
              <a:buFont typeface="Arial"/>
              <a:buNone/>
            </a:pPr>
            <a:r>
              <a:rPr lang="en-US" sz="3600" b="1" i="0" u="none" strike="noStrike" cap="none">
                <a:solidFill>
                  <a:srgbClr val="000000"/>
                </a:solidFill>
                <a:latin typeface="Arial"/>
                <a:ea typeface="Arial"/>
                <a:cs typeface="Arial"/>
                <a:sym typeface="Arial"/>
              </a:rPr>
              <a:t>Architectures</a:t>
            </a:r>
            <a:endParaRPr sz="3600" b="0" i="0" u="none" strike="noStrike" cap="none">
              <a:solidFill>
                <a:srgbClr val="000000"/>
              </a:solidFill>
              <a:latin typeface="Arial"/>
              <a:ea typeface="Arial"/>
              <a:cs typeface="Arial"/>
              <a:sym typeface="Arial"/>
            </a:endParaRPr>
          </a:p>
          <a:p>
            <a:pPr marL="457200" marR="0" lvl="0" indent="-380329" algn="l" rtl="0">
              <a:lnSpc>
                <a:spcPct val="115000"/>
              </a:lnSpc>
              <a:spcBef>
                <a:spcPts val="1199"/>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Fully Convolutional Networks</a:t>
            </a:r>
            <a:endParaRPr sz="2400" b="0" i="0" u="none" strike="noStrike" cap="none">
              <a:solidFill>
                <a:srgbClr val="000000"/>
              </a:solidFill>
              <a:latin typeface="Arial"/>
              <a:ea typeface="Arial"/>
              <a:cs typeface="Arial"/>
              <a:sym typeface="Arial"/>
            </a:endParaRPr>
          </a:p>
          <a:p>
            <a:pPr marL="457200" marR="0" lvl="0" indent="-380329" algn="l" rtl="0">
              <a:lnSpc>
                <a:spcPct val="115000"/>
              </a:lnSpc>
              <a:spcBef>
                <a:spcPts val="1199"/>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SegNet</a:t>
            </a:r>
            <a:endParaRPr sz="2400" b="0" i="0" u="none" strike="noStrike" cap="none">
              <a:solidFill>
                <a:srgbClr val="000000"/>
              </a:solidFill>
              <a:latin typeface="Arial"/>
              <a:ea typeface="Arial"/>
              <a:cs typeface="Arial"/>
              <a:sym typeface="Arial"/>
            </a:endParaRPr>
          </a:p>
          <a:p>
            <a:pPr marL="457200" marR="0" lvl="0" indent="-380329" algn="l" rtl="0">
              <a:lnSpc>
                <a:spcPct val="115000"/>
              </a:lnSpc>
              <a:spcBef>
                <a:spcPts val="1199"/>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U-Net</a:t>
            </a:r>
            <a:endParaRPr sz="2400" b="0" i="0" u="none" strike="noStrike" cap="none">
              <a:solidFill>
                <a:srgbClr val="000000"/>
              </a:solidFill>
              <a:latin typeface="Arial"/>
              <a:ea typeface="Arial"/>
              <a:cs typeface="Arial"/>
              <a:sym typeface="Arial"/>
            </a:endParaRPr>
          </a:p>
          <a:p>
            <a:pPr marL="457200" marR="0" lvl="0" indent="-380329" algn="l" rtl="0">
              <a:lnSpc>
                <a:spcPct val="115000"/>
              </a:lnSpc>
              <a:spcBef>
                <a:spcPts val="1199"/>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RefineNet</a:t>
            </a:r>
            <a:endParaRPr sz="2400" b="0" i="0" u="none" strike="noStrike" cap="none">
              <a:solidFill>
                <a:srgbClr val="000000"/>
              </a:solidFill>
              <a:latin typeface="Arial"/>
              <a:ea typeface="Arial"/>
              <a:cs typeface="Arial"/>
              <a:sym typeface="Arial"/>
            </a:endParaRPr>
          </a:p>
          <a:p>
            <a:pPr marL="457200" marR="0" lvl="0" indent="-380329" algn="l" rtl="0">
              <a:lnSpc>
                <a:spcPct val="115000"/>
              </a:lnSpc>
              <a:spcBef>
                <a:spcPts val="1199"/>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Learning Deconvolution Network</a:t>
            </a:r>
            <a:endParaRPr sz="2400" b="0" i="0" u="none" strike="noStrike" cap="none">
              <a:solidFill>
                <a:srgbClr val="000000"/>
              </a:solidFill>
              <a:latin typeface="Arial"/>
              <a:ea typeface="Arial"/>
              <a:cs typeface="Arial"/>
              <a:sym typeface="Arial"/>
            </a:endParaRPr>
          </a:p>
          <a:p>
            <a:pPr marL="457200" marR="0" lvl="0" indent="-380329" algn="l" rtl="0">
              <a:lnSpc>
                <a:spcPct val="115000"/>
              </a:lnSpc>
              <a:spcBef>
                <a:spcPts val="1199"/>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Mark R-CNN</a:t>
            </a:r>
            <a:endParaRPr sz="2400" b="0" i="0" u="none" strike="noStrike" cap="none">
              <a:solidFill>
                <a:srgbClr val="000000"/>
              </a:solidFill>
              <a:latin typeface="Arial"/>
              <a:ea typeface="Arial"/>
              <a:cs typeface="Arial"/>
              <a:sym typeface="Arial"/>
            </a:endParaRPr>
          </a:p>
        </p:txBody>
      </p:sp>
      <p:sp>
        <p:nvSpPr>
          <p:cNvPr id="715" name="Google Shape;715;p19"/>
          <p:cNvSpPr/>
          <p:nvPr/>
        </p:nvSpPr>
        <p:spPr>
          <a:xfrm>
            <a:off x="975600" y="1436760"/>
            <a:ext cx="6923400" cy="9486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4800"/>
              <a:buFont typeface="Arial"/>
              <a:buNone/>
            </a:pPr>
            <a:r>
              <a:rPr lang="en-US" sz="3600" b="1" i="0" u="none" strike="noStrike" cap="none">
                <a:solidFill>
                  <a:srgbClr val="000000"/>
                </a:solidFill>
                <a:latin typeface="Arial"/>
                <a:ea typeface="Arial"/>
                <a:cs typeface="Arial"/>
                <a:sym typeface="Arial"/>
              </a:rPr>
              <a:t>Popular Datasets</a:t>
            </a:r>
            <a:endParaRPr sz="3600" b="0" i="0" u="none" strike="noStrike" cap="none">
              <a:solidFill>
                <a:srgbClr val="000000"/>
              </a:solidFill>
              <a:latin typeface="Arial"/>
              <a:ea typeface="Arial"/>
              <a:cs typeface="Arial"/>
              <a:sym typeface="Arial"/>
            </a:endParaRPr>
          </a:p>
          <a:p>
            <a:pPr marL="457200" marR="0" lvl="0" indent="-221400" algn="l" rtl="0">
              <a:lnSpc>
                <a:spcPct val="115000"/>
              </a:lnSpc>
              <a:spcBef>
                <a:spcPts val="1199"/>
              </a:spcBef>
              <a:spcAft>
                <a:spcPts val="0"/>
              </a:spcAft>
              <a:buClr>
                <a:srgbClr val="000000"/>
              </a:buClr>
              <a:buSzPts val="4800"/>
              <a:buFont typeface="Arial"/>
              <a:buNone/>
            </a:pPr>
            <a:endParaRPr sz="3600" b="0" i="0" u="none" strike="noStrike" cap="none">
              <a:solidFill>
                <a:srgbClr val="000000"/>
              </a:solidFill>
              <a:latin typeface="Arial"/>
              <a:ea typeface="Arial"/>
              <a:cs typeface="Arial"/>
              <a:sym typeface="Arial"/>
            </a:endParaRPr>
          </a:p>
        </p:txBody>
      </p:sp>
      <p:pic>
        <p:nvPicPr>
          <p:cNvPr id="716" name="Google Shape;716;p19" descr="iç mekan, pek çok, farklı, birkaç içeren bir resim&#10;&#10;Açıklama otomatik olarak oluşturuldu"/>
          <p:cNvPicPr preferRelativeResize="0"/>
          <p:nvPr/>
        </p:nvPicPr>
        <p:blipFill rotWithShape="1">
          <a:blip r:embed="rId3">
            <a:alphaModFix/>
          </a:blip>
          <a:srcRect/>
          <a:stretch/>
        </p:blipFill>
        <p:spPr>
          <a:xfrm>
            <a:off x="6556045" y="3130200"/>
            <a:ext cx="2789077" cy="1972681"/>
          </a:xfrm>
          <a:prstGeom prst="rect">
            <a:avLst/>
          </a:prstGeom>
          <a:noFill/>
          <a:ln>
            <a:noFill/>
          </a:ln>
        </p:spPr>
      </p:pic>
      <p:pic>
        <p:nvPicPr>
          <p:cNvPr id="717" name="Google Shape;717;p19" descr="A picture containing text, car, transport&#10;&#10;Description automatically generated"/>
          <p:cNvPicPr preferRelativeResize="0"/>
          <p:nvPr/>
        </p:nvPicPr>
        <p:blipFill rotWithShape="1">
          <a:blip r:embed="rId4">
            <a:alphaModFix/>
          </a:blip>
          <a:srcRect/>
          <a:stretch/>
        </p:blipFill>
        <p:spPr>
          <a:xfrm>
            <a:off x="783674" y="2986804"/>
            <a:ext cx="1821801" cy="2259476"/>
          </a:xfrm>
          <a:prstGeom prst="rect">
            <a:avLst/>
          </a:prstGeom>
          <a:noFill/>
          <a:ln>
            <a:noFill/>
          </a:ln>
        </p:spPr>
      </p:pic>
      <p:pic>
        <p:nvPicPr>
          <p:cNvPr id="718" name="Google Shape;718;p19"/>
          <p:cNvPicPr preferRelativeResize="0"/>
          <p:nvPr/>
        </p:nvPicPr>
        <p:blipFill rotWithShape="1">
          <a:blip r:embed="rId5">
            <a:alphaModFix/>
          </a:blip>
          <a:srcRect/>
          <a:stretch/>
        </p:blipFill>
        <p:spPr>
          <a:xfrm>
            <a:off x="3165117" y="3303025"/>
            <a:ext cx="3064301" cy="1109216"/>
          </a:xfrm>
          <a:prstGeom prst="rect">
            <a:avLst/>
          </a:prstGeom>
          <a:noFill/>
          <a:ln>
            <a:noFill/>
          </a:ln>
        </p:spPr>
      </p:pic>
      <p:pic>
        <p:nvPicPr>
          <p:cNvPr id="719" name="Google Shape;719;p19" descr="Map&#10;&#10;Description automatically generated"/>
          <p:cNvPicPr preferRelativeResize="0"/>
          <p:nvPr/>
        </p:nvPicPr>
        <p:blipFill rotWithShape="1">
          <a:blip r:embed="rId6">
            <a:alphaModFix/>
          </a:blip>
          <a:srcRect/>
          <a:stretch/>
        </p:blipFill>
        <p:spPr>
          <a:xfrm>
            <a:off x="6556048" y="6355598"/>
            <a:ext cx="2547148" cy="1855705"/>
          </a:xfrm>
          <a:prstGeom prst="rect">
            <a:avLst/>
          </a:prstGeom>
          <a:noFill/>
          <a:ln>
            <a:noFill/>
          </a:ln>
        </p:spPr>
      </p:pic>
      <p:pic>
        <p:nvPicPr>
          <p:cNvPr id="720" name="Google Shape;720;p19" descr="A picture containing text, colorful, different, several&#10;&#10;Description automatically generated"/>
          <p:cNvPicPr preferRelativeResize="0"/>
          <p:nvPr/>
        </p:nvPicPr>
        <p:blipFill rotWithShape="1">
          <a:blip r:embed="rId7">
            <a:alphaModFix/>
          </a:blip>
          <a:srcRect/>
          <a:stretch/>
        </p:blipFill>
        <p:spPr>
          <a:xfrm>
            <a:off x="3785866" y="5854611"/>
            <a:ext cx="2305662" cy="2857693"/>
          </a:xfrm>
          <a:prstGeom prst="rect">
            <a:avLst/>
          </a:prstGeom>
          <a:noFill/>
          <a:ln>
            <a:noFill/>
          </a:ln>
        </p:spPr>
      </p:pic>
      <p:pic>
        <p:nvPicPr>
          <p:cNvPr id="721" name="Google Shape;721;p19" descr="Diagram&#10;&#10;Description automatically generated"/>
          <p:cNvPicPr preferRelativeResize="0"/>
          <p:nvPr/>
        </p:nvPicPr>
        <p:blipFill rotWithShape="1">
          <a:blip r:embed="rId8">
            <a:alphaModFix/>
          </a:blip>
          <a:srcRect/>
          <a:stretch/>
        </p:blipFill>
        <p:spPr>
          <a:xfrm>
            <a:off x="667692" y="6002201"/>
            <a:ext cx="2497430" cy="2153787"/>
          </a:xfrm>
          <a:prstGeom prst="rect">
            <a:avLst/>
          </a:prstGeom>
          <a:noFill/>
          <a:ln>
            <a:noFill/>
          </a:ln>
        </p:spPr>
      </p:pic>
    </p:spTree>
    <p:extLst>
      <p:ext uri="{BB962C8B-B14F-4D97-AF65-F5344CB8AC3E}">
        <p14:creationId xmlns:p14="http://schemas.microsoft.com/office/powerpoint/2010/main" val="366356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26" name="Google Shape;726;p20"/>
          <p:cNvSpPr/>
          <p:nvPr/>
        </p:nvSpPr>
        <p:spPr>
          <a:xfrm>
            <a:off x="1173960" y="704160"/>
            <a:ext cx="16626240" cy="98424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3600" b="1" i="0" u="none" strike="noStrike" cap="none">
                <a:solidFill>
                  <a:srgbClr val="000000"/>
                </a:solidFill>
                <a:latin typeface="Arial"/>
                <a:ea typeface="Arial"/>
                <a:cs typeface="Arial"/>
                <a:sym typeface="Arial"/>
              </a:rPr>
              <a:t>Applications: Free Space Detection</a:t>
            </a:r>
            <a:endParaRPr sz="3600" b="0" i="0" u="none" strike="noStrike" cap="none">
              <a:solidFill>
                <a:srgbClr val="000000"/>
              </a:solidFill>
              <a:latin typeface="Arial"/>
              <a:ea typeface="Arial"/>
              <a:cs typeface="Arial"/>
              <a:sym typeface="Arial"/>
            </a:endParaRPr>
          </a:p>
        </p:txBody>
      </p:sp>
      <p:pic>
        <p:nvPicPr>
          <p:cNvPr id="727" name="Google Shape;727;p20" descr="Graphical user interface, application&#10;&#10;Description automatically generated"/>
          <p:cNvPicPr preferRelativeResize="0"/>
          <p:nvPr/>
        </p:nvPicPr>
        <p:blipFill rotWithShape="1">
          <a:blip r:embed="rId3">
            <a:alphaModFix/>
          </a:blip>
          <a:srcRect/>
          <a:stretch/>
        </p:blipFill>
        <p:spPr>
          <a:xfrm>
            <a:off x="1941120" y="2574720"/>
            <a:ext cx="7370280" cy="2103480"/>
          </a:xfrm>
          <a:prstGeom prst="rect">
            <a:avLst/>
          </a:prstGeom>
          <a:noFill/>
          <a:ln>
            <a:noFill/>
          </a:ln>
        </p:spPr>
      </p:pic>
      <p:pic>
        <p:nvPicPr>
          <p:cNvPr id="728" name="Google Shape;728;p20" descr="Graphical user interface, application&#10;&#10;Description automatically generated"/>
          <p:cNvPicPr preferRelativeResize="0"/>
          <p:nvPr/>
        </p:nvPicPr>
        <p:blipFill rotWithShape="1">
          <a:blip r:embed="rId4">
            <a:alphaModFix/>
          </a:blip>
          <a:srcRect/>
          <a:stretch/>
        </p:blipFill>
        <p:spPr>
          <a:xfrm>
            <a:off x="1920600" y="5138280"/>
            <a:ext cx="7370280" cy="2114640"/>
          </a:xfrm>
          <a:prstGeom prst="rect">
            <a:avLst/>
          </a:prstGeom>
          <a:noFill/>
          <a:ln>
            <a:noFill/>
          </a:ln>
        </p:spPr>
      </p:pic>
      <p:pic>
        <p:nvPicPr>
          <p:cNvPr id="729" name="Google Shape;729;p20" descr="A picture containing graphical user interface&#10;&#10;Description automatically generated"/>
          <p:cNvPicPr preferRelativeResize="0"/>
          <p:nvPr/>
        </p:nvPicPr>
        <p:blipFill rotWithShape="1">
          <a:blip r:embed="rId5">
            <a:alphaModFix/>
          </a:blip>
          <a:srcRect/>
          <a:stretch/>
        </p:blipFill>
        <p:spPr>
          <a:xfrm>
            <a:off x="1961640" y="7662600"/>
            <a:ext cx="7328520" cy="2019960"/>
          </a:xfrm>
          <a:prstGeom prst="rect">
            <a:avLst/>
          </a:prstGeom>
          <a:noFill/>
          <a:ln>
            <a:noFill/>
          </a:ln>
        </p:spPr>
      </p:pic>
    </p:spTree>
    <p:extLst>
      <p:ext uri="{BB962C8B-B14F-4D97-AF65-F5344CB8AC3E}">
        <p14:creationId xmlns:p14="http://schemas.microsoft.com/office/powerpoint/2010/main" val="3668345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p21"/>
          <p:cNvSpPr/>
          <p:nvPr/>
        </p:nvSpPr>
        <p:spPr>
          <a:xfrm>
            <a:off x="809280" y="748800"/>
            <a:ext cx="16626240" cy="98424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4800" b="1" i="0" u="none" strike="noStrike" cap="none">
                <a:solidFill>
                  <a:srgbClr val="000000"/>
                </a:solidFill>
                <a:latin typeface="Arial"/>
                <a:ea typeface="Arial"/>
                <a:cs typeface="Arial"/>
                <a:sym typeface="Arial"/>
              </a:rPr>
              <a:t>Pose Estimation</a:t>
            </a:r>
            <a:endParaRPr sz="4800" b="0" i="0" u="none" strike="noStrike" cap="none">
              <a:solidFill>
                <a:srgbClr val="000000"/>
              </a:solidFill>
              <a:latin typeface="Arial"/>
              <a:ea typeface="Arial"/>
              <a:cs typeface="Arial"/>
              <a:sym typeface="Arial"/>
            </a:endParaRPr>
          </a:p>
        </p:txBody>
      </p:sp>
      <p:sp>
        <p:nvSpPr>
          <p:cNvPr id="736" name="Google Shape;736;p21"/>
          <p:cNvSpPr/>
          <p:nvPr/>
        </p:nvSpPr>
        <p:spPr>
          <a:xfrm>
            <a:off x="1080000" y="2880000"/>
            <a:ext cx="8094960" cy="2215440"/>
          </a:xfrm>
          <a:prstGeom prst="rect">
            <a:avLst/>
          </a:prstGeom>
          <a:noFill/>
          <a:ln>
            <a:noFill/>
          </a:ln>
        </p:spPr>
        <p:txBody>
          <a:bodyPr spcFirstLastPara="1" wrap="square" lIns="91425" tIns="45700" rIns="91425" bIns="45700" anchor="t" anchorCtr="0">
            <a:noAutofit/>
          </a:bodyPr>
          <a:lstStyle/>
          <a:p>
            <a:pPr marL="0" marR="0" lvl="0" indent="0" algn="just" rtl="0">
              <a:lnSpc>
                <a:spcPct val="150000"/>
              </a:lnSpc>
              <a:spcBef>
                <a:spcPts val="0"/>
              </a:spcBef>
              <a:spcAft>
                <a:spcPts val="0"/>
              </a:spcAft>
              <a:buClr>
                <a:srgbClr val="000000"/>
              </a:buClr>
              <a:buSzPts val="2800"/>
              <a:buFont typeface="Arial"/>
              <a:buNone/>
            </a:pPr>
            <a:r>
              <a:rPr lang="en-US" sz="2800" b="1" i="0" u="none" strike="noStrike" cap="none">
                <a:solidFill>
                  <a:srgbClr val="000000"/>
                </a:solidFill>
                <a:ea typeface="Verdana"/>
                <a:sym typeface="Verdana"/>
              </a:rPr>
              <a:t>Learning Objectives</a:t>
            </a:r>
            <a:endParaRPr sz="2800" b="0" i="0" u="none" strike="noStrike" cap="none">
              <a:solidFill>
                <a:srgbClr val="000000"/>
              </a:solidFill>
              <a:sym typeface="Arial"/>
            </a:endParaRPr>
          </a:p>
          <a:p>
            <a:pPr marL="457200" marR="0" lvl="0" indent="-380690" algn="l" rtl="0">
              <a:lnSpc>
                <a:spcPct val="90000"/>
              </a:lnSpc>
              <a:spcBef>
                <a:spcPts val="499"/>
              </a:spcBef>
              <a:spcAft>
                <a:spcPts val="0"/>
              </a:spcAft>
              <a:buClr>
                <a:srgbClr val="000000"/>
              </a:buClr>
              <a:buSzPts val="2400"/>
              <a:buFont typeface="Arial"/>
              <a:buChar char="●"/>
            </a:pPr>
            <a:r>
              <a:rPr lang="en-US" sz="2400" b="0" i="0" u="none" strike="noStrike" cap="none">
                <a:solidFill>
                  <a:srgbClr val="000000"/>
                </a:solidFill>
                <a:sym typeface="Arial"/>
              </a:rPr>
              <a:t>Define pose estimation</a:t>
            </a:r>
            <a:endParaRPr sz="2400" b="0" i="0" u="none" strike="noStrike" cap="none">
              <a:solidFill>
                <a:srgbClr val="000000"/>
              </a:solidFill>
              <a:sym typeface="Arial"/>
            </a:endParaRPr>
          </a:p>
          <a:p>
            <a:pPr marL="457200" marR="0" lvl="0" indent="-380690" algn="l" rtl="0">
              <a:lnSpc>
                <a:spcPct val="90000"/>
              </a:lnSpc>
              <a:spcBef>
                <a:spcPts val="0"/>
              </a:spcBef>
              <a:spcAft>
                <a:spcPts val="0"/>
              </a:spcAft>
              <a:buClr>
                <a:srgbClr val="000000"/>
              </a:buClr>
              <a:buSzPts val="2400"/>
              <a:buFont typeface="Arial"/>
              <a:buChar char="●"/>
            </a:pPr>
            <a:r>
              <a:rPr lang="en-US" sz="2400" b="0" i="0" u="none" strike="noStrike" cap="none">
                <a:solidFill>
                  <a:srgbClr val="000000"/>
                </a:solidFill>
                <a:sym typeface="Arial"/>
              </a:rPr>
              <a:t>Describe pose estimation architectures</a:t>
            </a:r>
            <a:endParaRPr sz="2400" b="0" i="0" u="none" strike="noStrike" cap="none">
              <a:solidFill>
                <a:srgbClr val="000000"/>
              </a:solidFill>
              <a:sym typeface="Arial"/>
            </a:endParaRPr>
          </a:p>
          <a:p>
            <a:pPr marL="457200" marR="0" lvl="0" indent="-380690" algn="l" rtl="0">
              <a:lnSpc>
                <a:spcPct val="90000"/>
              </a:lnSpc>
              <a:spcBef>
                <a:spcPts val="0"/>
              </a:spcBef>
              <a:spcAft>
                <a:spcPts val="0"/>
              </a:spcAft>
              <a:buClr>
                <a:srgbClr val="000000"/>
              </a:buClr>
              <a:buSzPts val="2400"/>
              <a:buFont typeface="Arial"/>
              <a:buChar char="●"/>
            </a:pPr>
            <a:r>
              <a:rPr lang="en-US" sz="2400" b="0" i="0" u="none" strike="noStrike" cap="none">
                <a:solidFill>
                  <a:srgbClr val="000000"/>
                </a:solidFill>
                <a:sym typeface="Arial"/>
              </a:rPr>
              <a:t>Learn about popular datasets and applications</a:t>
            </a:r>
            <a:endParaRPr sz="2400" b="0" i="0" u="none" strike="noStrike" cap="none">
              <a:solidFill>
                <a:srgbClr val="000000"/>
              </a:solidFill>
              <a:sym typeface="Arial"/>
            </a:endParaRPr>
          </a:p>
          <a:p>
            <a:pPr marL="457200" marR="0" lvl="0" indent="-380690" algn="l" rtl="0">
              <a:lnSpc>
                <a:spcPct val="90000"/>
              </a:lnSpc>
              <a:spcBef>
                <a:spcPts val="0"/>
              </a:spcBef>
              <a:spcAft>
                <a:spcPts val="0"/>
              </a:spcAft>
              <a:buClr>
                <a:srgbClr val="000000"/>
              </a:buClr>
              <a:buSzPts val="2400"/>
              <a:buFont typeface="Arial"/>
              <a:buChar char="●"/>
            </a:pPr>
            <a:r>
              <a:rPr lang="en-US" sz="2400" b="0" i="0" u="none" strike="noStrike" cap="none">
                <a:solidFill>
                  <a:srgbClr val="000000"/>
                </a:solidFill>
                <a:sym typeface="Arial"/>
              </a:rPr>
              <a:t>Discuss about performance</a:t>
            </a:r>
            <a:endParaRPr sz="2400" b="0" i="0" u="none" strike="noStrike" cap="none">
              <a:solidFill>
                <a:srgbClr val="000000"/>
              </a:solidFill>
              <a:sym typeface="Arial"/>
            </a:endParaRPr>
          </a:p>
        </p:txBody>
      </p:sp>
      <p:sp>
        <p:nvSpPr>
          <p:cNvPr id="737" name="Google Shape;737;p21"/>
          <p:cNvSpPr/>
          <p:nvPr/>
        </p:nvSpPr>
        <p:spPr>
          <a:xfrm>
            <a:off x="900000" y="6789600"/>
            <a:ext cx="8349120" cy="770040"/>
          </a:xfrm>
          <a:prstGeom prst="rect">
            <a:avLst/>
          </a:prstGeom>
          <a:noFill/>
          <a:ln>
            <a:noFill/>
          </a:ln>
        </p:spPr>
        <p:txBody>
          <a:bodyPr spcFirstLastPara="1" wrap="square" lIns="90000" tIns="45000" rIns="90000" bIns="45000" anchor="t"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Objective:</a:t>
            </a:r>
            <a:endParaRPr sz="20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700"/>
              <a:buFont typeface="Arial"/>
              <a:buNone/>
            </a:pPr>
            <a:r>
              <a:rPr lang="en-US" sz="1700" b="0" i="0" u="none" strike="noStrike" cap="none">
                <a:solidFill>
                  <a:srgbClr val="000000"/>
                </a:solidFill>
                <a:latin typeface="Arial"/>
                <a:ea typeface="Arial"/>
                <a:cs typeface="Arial"/>
                <a:sym typeface="Arial"/>
              </a:rPr>
              <a:t>Predict the pose of a person/object from an image or a video</a:t>
            </a:r>
            <a:endParaRPr sz="1700" b="0" i="0" u="none" strike="noStrike" cap="none">
              <a:solidFill>
                <a:srgbClr val="000000"/>
              </a:solidFill>
              <a:latin typeface="Arial"/>
              <a:ea typeface="Arial"/>
              <a:cs typeface="Arial"/>
              <a:sym typeface="Arial"/>
            </a:endParaRPr>
          </a:p>
        </p:txBody>
      </p:sp>
      <p:pic>
        <p:nvPicPr>
          <p:cNvPr id="738" name="Google Shape;738;p21" descr="çayır içeren bir resim&#10;&#10;Açıklama otomatik olarak oluşturuldu"/>
          <p:cNvPicPr preferRelativeResize="0"/>
          <p:nvPr/>
        </p:nvPicPr>
        <p:blipFill rotWithShape="1">
          <a:blip r:embed="rId3">
            <a:alphaModFix/>
          </a:blip>
          <a:srcRect/>
          <a:stretch/>
        </p:blipFill>
        <p:spPr>
          <a:xfrm>
            <a:off x="8280720" y="5897160"/>
            <a:ext cx="7409880" cy="3249720"/>
          </a:xfrm>
          <a:prstGeom prst="rect">
            <a:avLst/>
          </a:prstGeom>
          <a:noFill/>
          <a:ln>
            <a:noFill/>
          </a:ln>
        </p:spPr>
      </p:pic>
    </p:spTree>
    <p:extLst>
      <p:ext uri="{BB962C8B-B14F-4D97-AF65-F5344CB8AC3E}">
        <p14:creationId xmlns:p14="http://schemas.microsoft.com/office/powerpoint/2010/main" val="39076822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42"/>
        <p:cNvGrpSpPr/>
        <p:nvPr/>
      </p:nvGrpSpPr>
      <p:grpSpPr>
        <a:xfrm>
          <a:off x="0" y="0"/>
          <a:ext cx="0" cy="0"/>
          <a:chOff x="0" y="0"/>
          <a:chExt cx="0" cy="0"/>
        </a:xfrm>
      </p:grpSpPr>
      <p:sp>
        <p:nvSpPr>
          <p:cNvPr id="743" name="Google Shape;743;p22"/>
          <p:cNvSpPr/>
          <p:nvPr/>
        </p:nvSpPr>
        <p:spPr>
          <a:xfrm>
            <a:off x="9513075" y="1197275"/>
            <a:ext cx="6702600" cy="9843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2800"/>
              <a:buFont typeface="Arial"/>
              <a:buNone/>
            </a:pPr>
            <a:r>
              <a:rPr lang="en-US" sz="3600" b="1" i="0" u="none" strike="noStrike" cap="none">
                <a:solidFill>
                  <a:srgbClr val="000000"/>
                </a:solidFill>
                <a:latin typeface="Arial"/>
                <a:ea typeface="Arial"/>
                <a:cs typeface="Arial"/>
                <a:sym typeface="Arial"/>
              </a:rPr>
              <a:t>List of architectures models</a:t>
            </a:r>
            <a:endParaRPr sz="3600" b="0" i="0" u="none" strike="noStrike" cap="none">
              <a:solidFill>
                <a:srgbClr val="000000"/>
              </a:solidFill>
              <a:latin typeface="Arial"/>
              <a:ea typeface="Arial"/>
              <a:cs typeface="Arial"/>
              <a:sym typeface="Arial"/>
            </a:endParaRPr>
          </a:p>
        </p:txBody>
      </p:sp>
      <p:sp>
        <p:nvSpPr>
          <p:cNvPr id="744" name="Google Shape;744;p22"/>
          <p:cNvSpPr/>
          <p:nvPr/>
        </p:nvSpPr>
        <p:spPr>
          <a:xfrm>
            <a:off x="9383475" y="2815550"/>
            <a:ext cx="9279000" cy="6197400"/>
          </a:xfrm>
          <a:prstGeom prst="rect">
            <a:avLst/>
          </a:prstGeom>
          <a:noFill/>
          <a:ln>
            <a:noFill/>
          </a:ln>
        </p:spPr>
        <p:txBody>
          <a:bodyPr spcFirstLastPara="1" wrap="square" lIns="91425" tIns="45700" rIns="91425" bIns="45700" anchor="t" anchorCtr="0">
            <a:noAutofit/>
          </a:bodyPr>
          <a:lstStyle/>
          <a:p>
            <a:pPr marL="457200" marR="0" lvl="0" indent="-406400" algn="l" rtl="0">
              <a:lnSpc>
                <a:spcPct val="90000"/>
              </a:lnSpc>
              <a:spcBef>
                <a:spcPts val="0"/>
              </a:spcBef>
              <a:spcAft>
                <a:spcPts val="0"/>
              </a:spcAft>
              <a:buClr>
                <a:srgbClr val="000000"/>
              </a:buClr>
              <a:buSzPts val="2800"/>
              <a:buFont typeface="Arial"/>
              <a:buChar char="●"/>
            </a:pPr>
            <a:r>
              <a:rPr lang="en-US" sz="2800" b="0" i="0" u="sng" strike="noStrike" cap="none">
                <a:solidFill>
                  <a:schemeClr val="hlink"/>
                </a:solidFill>
                <a:latin typeface="Arial"/>
                <a:ea typeface="Arial"/>
                <a:cs typeface="Arial"/>
                <a:sym typeface="Arial"/>
                <a:hlinkClick r:id="rId3"/>
              </a:rPr>
              <a:t>OpenPose</a:t>
            </a:r>
            <a:endParaRPr sz="2800" b="0" i="0" u="none" strike="noStrike" cap="none">
              <a:solidFill>
                <a:srgbClr val="000000"/>
              </a:solidFill>
              <a:latin typeface="Arial"/>
              <a:ea typeface="Arial"/>
              <a:cs typeface="Arial"/>
              <a:sym typeface="Arial"/>
            </a:endParaRPr>
          </a:p>
          <a:p>
            <a:pPr marL="457200" marR="0" lvl="0" indent="-406400" algn="l" rtl="0">
              <a:lnSpc>
                <a:spcPct val="90000"/>
              </a:lnSpc>
              <a:spcBef>
                <a:spcPts val="0"/>
              </a:spcBef>
              <a:spcAft>
                <a:spcPts val="0"/>
              </a:spcAft>
              <a:buClr>
                <a:srgbClr val="000000"/>
              </a:buClr>
              <a:buSzPts val="2800"/>
              <a:buFont typeface="Arial"/>
              <a:buChar char="●"/>
            </a:pPr>
            <a:r>
              <a:rPr lang="en-US" sz="2800" b="0" i="0" u="sng" strike="noStrike" cap="none">
                <a:solidFill>
                  <a:schemeClr val="hlink"/>
                </a:solidFill>
                <a:latin typeface="Arial"/>
                <a:ea typeface="Arial"/>
                <a:cs typeface="Arial"/>
                <a:sym typeface="Arial"/>
                <a:hlinkClick r:id="rId4"/>
              </a:rPr>
              <a:t>High Resolution Net (HRNet)</a:t>
            </a:r>
            <a:r>
              <a:rPr lang="en-US" sz="2800" b="0" i="0" u="none" strike="noStrike" cap="none">
                <a:solidFill>
                  <a:srgbClr val="000000"/>
                </a:solidFill>
                <a:latin typeface="Arial"/>
                <a:ea typeface="Arial"/>
                <a:cs typeface="Arial"/>
                <a:sym typeface="Arial"/>
              </a:rPr>
              <a:t> </a:t>
            </a:r>
            <a:endParaRPr sz="2800" b="0" i="0" u="none" strike="noStrike" cap="none">
              <a:solidFill>
                <a:srgbClr val="000000"/>
              </a:solidFill>
              <a:latin typeface="Arial"/>
              <a:ea typeface="Arial"/>
              <a:cs typeface="Arial"/>
              <a:sym typeface="Arial"/>
            </a:endParaRPr>
          </a:p>
          <a:p>
            <a:pPr marL="457200" marR="0" lvl="0" indent="-406400" algn="l" rtl="0">
              <a:lnSpc>
                <a:spcPct val="90000"/>
              </a:lnSpc>
              <a:spcBef>
                <a:spcPts val="0"/>
              </a:spcBef>
              <a:spcAft>
                <a:spcPts val="0"/>
              </a:spcAft>
              <a:buClr>
                <a:srgbClr val="000000"/>
              </a:buClr>
              <a:buSzPts val="2800"/>
              <a:buFont typeface="Arial"/>
              <a:buChar char="●"/>
            </a:pPr>
            <a:r>
              <a:rPr lang="en-US" sz="2800" b="0" i="0" u="sng" strike="noStrike" cap="none">
                <a:solidFill>
                  <a:schemeClr val="hlink"/>
                </a:solidFill>
                <a:latin typeface="Arial"/>
                <a:ea typeface="Arial"/>
                <a:cs typeface="Arial"/>
                <a:sym typeface="Arial"/>
                <a:hlinkClick r:id="rId5"/>
              </a:rPr>
              <a:t>DeepCut</a:t>
            </a:r>
            <a:r>
              <a:rPr lang="en-US" sz="2800" b="0" i="0" u="none" strike="noStrike" cap="none">
                <a:solidFill>
                  <a:srgbClr val="000000"/>
                </a:solidFill>
                <a:latin typeface="Arial"/>
                <a:ea typeface="Arial"/>
                <a:cs typeface="Arial"/>
                <a:sym typeface="Arial"/>
              </a:rPr>
              <a:t> </a:t>
            </a:r>
            <a:endParaRPr sz="2800" b="0" i="0" u="none" strike="noStrike" cap="none">
              <a:solidFill>
                <a:srgbClr val="000000"/>
              </a:solidFill>
              <a:latin typeface="Arial"/>
              <a:ea typeface="Arial"/>
              <a:cs typeface="Arial"/>
              <a:sym typeface="Arial"/>
            </a:endParaRPr>
          </a:p>
          <a:p>
            <a:pPr marL="457200" marR="0" lvl="0" indent="-406400" algn="l" rtl="0">
              <a:lnSpc>
                <a:spcPct val="90000"/>
              </a:lnSpc>
              <a:spcBef>
                <a:spcPts val="0"/>
              </a:spcBef>
              <a:spcAft>
                <a:spcPts val="0"/>
              </a:spcAft>
              <a:buClr>
                <a:srgbClr val="000000"/>
              </a:buClr>
              <a:buSzPts val="2800"/>
              <a:buFont typeface="Arial"/>
              <a:buChar char="●"/>
            </a:pPr>
            <a:r>
              <a:rPr lang="en-US" sz="2800" b="0" i="0" u="sng" strike="noStrike" cap="none">
                <a:solidFill>
                  <a:schemeClr val="hlink"/>
                </a:solidFill>
                <a:latin typeface="Arial"/>
                <a:ea typeface="Arial"/>
                <a:cs typeface="Arial"/>
                <a:sym typeface="Arial"/>
                <a:hlinkClick r:id="rId6"/>
              </a:rPr>
              <a:t>Regional Multi-Person Pose Estimation (AlphaPose)</a:t>
            </a:r>
            <a:r>
              <a:rPr lang="en-US" sz="2800" b="0" i="0" u="none" strike="noStrike" cap="none">
                <a:solidFill>
                  <a:srgbClr val="000000"/>
                </a:solidFill>
                <a:latin typeface="Arial"/>
                <a:ea typeface="Arial"/>
                <a:cs typeface="Arial"/>
                <a:sym typeface="Arial"/>
              </a:rPr>
              <a:t> </a:t>
            </a:r>
            <a:endParaRPr sz="2800" b="0" i="0" u="none" strike="noStrike" cap="none">
              <a:solidFill>
                <a:srgbClr val="000000"/>
              </a:solidFill>
              <a:latin typeface="Arial"/>
              <a:ea typeface="Arial"/>
              <a:cs typeface="Arial"/>
              <a:sym typeface="Arial"/>
            </a:endParaRPr>
          </a:p>
          <a:p>
            <a:pPr marL="457200" marR="0" lvl="0" indent="-406400" algn="l" rtl="0">
              <a:lnSpc>
                <a:spcPct val="90000"/>
              </a:lnSpc>
              <a:spcBef>
                <a:spcPts val="0"/>
              </a:spcBef>
              <a:spcAft>
                <a:spcPts val="0"/>
              </a:spcAft>
              <a:buClr>
                <a:srgbClr val="000000"/>
              </a:buClr>
              <a:buSzPts val="2800"/>
              <a:buFont typeface="Arial"/>
              <a:buChar char="●"/>
            </a:pPr>
            <a:r>
              <a:rPr lang="en-US" sz="2800" b="0" i="0" u="sng" strike="noStrike" cap="none">
                <a:solidFill>
                  <a:schemeClr val="hlink"/>
                </a:solidFill>
                <a:latin typeface="Arial"/>
                <a:ea typeface="Arial"/>
                <a:cs typeface="Arial"/>
                <a:sym typeface="Arial"/>
                <a:hlinkClick r:id="rId7"/>
              </a:rPr>
              <a:t>Deep Pose:</a:t>
            </a:r>
            <a:endParaRPr sz="2800" b="0" i="0" u="none" strike="noStrike" cap="none">
              <a:solidFill>
                <a:srgbClr val="000000"/>
              </a:solidFill>
              <a:latin typeface="Arial"/>
              <a:ea typeface="Arial"/>
              <a:cs typeface="Arial"/>
              <a:sym typeface="Arial"/>
            </a:endParaRPr>
          </a:p>
          <a:p>
            <a:pPr marL="457200" marR="0" lvl="0" indent="-406400" algn="l" rtl="0">
              <a:lnSpc>
                <a:spcPct val="90000"/>
              </a:lnSpc>
              <a:spcBef>
                <a:spcPts val="0"/>
              </a:spcBef>
              <a:spcAft>
                <a:spcPts val="0"/>
              </a:spcAft>
              <a:buClr>
                <a:srgbClr val="000000"/>
              </a:buClr>
              <a:buSzPts val="2800"/>
              <a:buFont typeface="Arial"/>
              <a:buChar char="●"/>
            </a:pPr>
            <a:r>
              <a:rPr lang="en-US" sz="2800" b="0" i="0" u="sng" strike="noStrike" cap="none">
                <a:solidFill>
                  <a:schemeClr val="hlink"/>
                </a:solidFill>
                <a:latin typeface="Arial"/>
                <a:ea typeface="Arial"/>
                <a:cs typeface="Arial"/>
                <a:sym typeface="Arial"/>
                <a:hlinkClick r:id="rId8"/>
              </a:rPr>
              <a:t>PoseNet:</a:t>
            </a:r>
            <a:endParaRPr sz="2800" b="0" i="0" u="none" strike="noStrike" cap="none">
              <a:solidFill>
                <a:srgbClr val="000000"/>
              </a:solidFill>
              <a:latin typeface="Arial"/>
              <a:ea typeface="Arial"/>
              <a:cs typeface="Arial"/>
              <a:sym typeface="Arial"/>
            </a:endParaRPr>
          </a:p>
          <a:p>
            <a:pPr marL="457200" marR="0" lvl="0" indent="-406400" algn="l" rtl="0">
              <a:lnSpc>
                <a:spcPct val="90000"/>
              </a:lnSpc>
              <a:spcBef>
                <a:spcPts val="0"/>
              </a:spcBef>
              <a:spcAft>
                <a:spcPts val="0"/>
              </a:spcAft>
              <a:buClr>
                <a:srgbClr val="000000"/>
              </a:buClr>
              <a:buSzPts val="2800"/>
              <a:buFont typeface="Arial"/>
              <a:buChar char="●"/>
            </a:pPr>
            <a:r>
              <a:rPr lang="en-US" sz="2800" b="0" i="0" u="sng" strike="noStrike" cap="none">
                <a:solidFill>
                  <a:schemeClr val="hlink"/>
                </a:solidFill>
                <a:latin typeface="Arial"/>
                <a:ea typeface="Arial"/>
                <a:cs typeface="Arial"/>
                <a:sym typeface="Arial"/>
                <a:hlinkClick r:id="rId9"/>
              </a:rPr>
              <a:t>DensePose</a:t>
            </a:r>
            <a:endParaRPr sz="2800" b="0" i="0" u="none" strike="noStrike" cap="none">
              <a:solidFill>
                <a:srgbClr val="000000"/>
              </a:solidFill>
              <a:latin typeface="Arial"/>
              <a:ea typeface="Arial"/>
              <a:cs typeface="Arial"/>
              <a:sym typeface="Arial"/>
            </a:endParaRPr>
          </a:p>
          <a:p>
            <a:pPr marL="383400" marR="0" lvl="0" indent="-382680" algn="l" rtl="0">
              <a:lnSpc>
                <a:spcPct val="90000"/>
              </a:lnSpc>
              <a:spcBef>
                <a:spcPts val="998"/>
              </a:spcBef>
              <a:spcAft>
                <a:spcPts val="0"/>
              </a:spcAft>
              <a:buClr>
                <a:srgbClr val="000000"/>
              </a:buClr>
              <a:buSzPts val="1800"/>
              <a:buFont typeface="Arial"/>
              <a:buNone/>
            </a:pPr>
            <a:br>
              <a:rPr lang="en-US" sz="1800" b="0" i="0" u="none" strike="noStrike" cap="none">
                <a:solidFill>
                  <a:srgbClr val="000000"/>
                </a:solidFill>
                <a:latin typeface="Arial"/>
                <a:ea typeface="Arial"/>
                <a:cs typeface="Arial"/>
                <a:sym typeface="Arial"/>
              </a:rPr>
            </a:br>
            <a:endParaRPr sz="2800" b="0" i="0" u="none" strike="noStrike" cap="none">
              <a:solidFill>
                <a:srgbClr val="000000"/>
              </a:solidFill>
              <a:latin typeface="Arial"/>
              <a:ea typeface="Arial"/>
              <a:cs typeface="Arial"/>
              <a:sym typeface="Arial"/>
            </a:endParaRPr>
          </a:p>
        </p:txBody>
      </p:sp>
      <p:pic>
        <p:nvPicPr>
          <p:cNvPr id="745" name="Google Shape;745;p22" descr="metin, farklı, resim içeren bir resim&#10;&#10;Açıklama otomatik olarak oluşturuldu"/>
          <p:cNvPicPr preferRelativeResize="0"/>
          <p:nvPr/>
        </p:nvPicPr>
        <p:blipFill rotWithShape="1">
          <a:blip r:embed="rId10">
            <a:alphaModFix/>
          </a:blip>
          <a:srcRect/>
          <a:stretch/>
        </p:blipFill>
        <p:spPr>
          <a:xfrm>
            <a:off x="693000" y="3013200"/>
            <a:ext cx="3024720" cy="1891080"/>
          </a:xfrm>
          <a:prstGeom prst="rect">
            <a:avLst/>
          </a:prstGeom>
          <a:noFill/>
          <a:ln>
            <a:noFill/>
          </a:ln>
        </p:spPr>
      </p:pic>
      <p:pic>
        <p:nvPicPr>
          <p:cNvPr id="746" name="Google Shape;746;p22" descr="açık hava, farklı, renkli, birkaç içeren bir resim&#10;&#10;Açıklama otomatik olarak oluşturuldu"/>
          <p:cNvPicPr preferRelativeResize="0"/>
          <p:nvPr/>
        </p:nvPicPr>
        <p:blipFill rotWithShape="1">
          <a:blip r:embed="rId11">
            <a:alphaModFix/>
          </a:blip>
          <a:srcRect/>
          <a:stretch/>
        </p:blipFill>
        <p:spPr>
          <a:xfrm>
            <a:off x="802800" y="5673960"/>
            <a:ext cx="3527280" cy="2655720"/>
          </a:xfrm>
          <a:prstGeom prst="rect">
            <a:avLst/>
          </a:prstGeom>
          <a:noFill/>
          <a:ln>
            <a:noFill/>
          </a:ln>
        </p:spPr>
      </p:pic>
      <p:pic>
        <p:nvPicPr>
          <p:cNvPr id="747" name="Google Shape;747;p22" descr="oyuncu içeren bir resim&#10;&#10;Açıklama otomatik olarak oluşturuldu"/>
          <p:cNvPicPr preferRelativeResize="0"/>
          <p:nvPr/>
        </p:nvPicPr>
        <p:blipFill rotWithShape="1">
          <a:blip r:embed="rId12">
            <a:alphaModFix/>
          </a:blip>
          <a:srcRect/>
          <a:stretch/>
        </p:blipFill>
        <p:spPr>
          <a:xfrm>
            <a:off x="4860000" y="5940000"/>
            <a:ext cx="3523320" cy="2397240"/>
          </a:xfrm>
          <a:prstGeom prst="rect">
            <a:avLst/>
          </a:prstGeom>
          <a:noFill/>
          <a:ln>
            <a:noFill/>
          </a:ln>
        </p:spPr>
      </p:pic>
      <p:pic>
        <p:nvPicPr>
          <p:cNvPr id="748" name="Google Shape;748;p22" descr="iç mekan, pek çok, farklı, birkaç içeren bir resim&#10;&#10;Açıklama otomatik olarak oluşturuldu"/>
          <p:cNvPicPr preferRelativeResize="0"/>
          <p:nvPr/>
        </p:nvPicPr>
        <p:blipFill rotWithShape="1">
          <a:blip r:embed="rId13">
            <a:alphaModFix/>
          </a:blip>
          <a:srcRect/>
          <a:stretch/>
        </p:blipFill>
        <p:spPr>
          <a:xfrm>
            <a:off x="4500000" y="2977560"/>
            <a:ext cx="3751200" cy="2242080"/>
          </a:xfrm>
          <a:prstGeom prst="rect">
            <a:avLst/>
          </a:prstGeom>
          <a:noFill/>
          <a:ln>
            <a:noFill/>
          </a:ln>
        </p:spPr>
      </p:pic>
      <p:sp>
        <p:nvSpPr>
          <p:cNvPr id="749" name="Google Shape;749;p22"/>
          <p:cNvSpPr/>
          <p:nvPr/>
        </p:nvSpPr>
        <p:spPr>
          <a:xfrm>
            <a:off x="802800" y="1440725"/>
            <a:ext cx="10131600" cy="4974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4800"/>
              <a:buFont typeface="Arial"/>
              <a:buNone/>
            </a:pPr>
            <a:r>
              <a:rPr lang="en-US" sz="3600" b="1" i="0" u="none" strike="noStrike" cap="none">
                <a:solidFill>
                  <a:srgbClr val="000000"/>
                </a:solidFill>
                <a:latin typeface="Arial"/>
                <a:ea typeface="Arial"/>
                <a:cs typeface="Arial"/>
                <a:sym typeface="Arial"/>
              </a:rPr>
              <a:t>Datasets for Pose Estimation</a:t>
            </a:r>
            <a:endParaRPr sz="3600" b="0" i="0" u="none" strike="noStrike" cap="none">
              <a:solidFill>
                <a:srgbClr val="000000"/>
              </a:solidFill>
              <a:latin typeface="Arial"/>
              <a:ea typeface="Arial"/>
              <a:cs typeface="Arial"/>
              <a:sym typeface="Arial"/>
            </a:endParaRPr>
          </a:p>
        </p:txBody>
      </p:sp>
    </p:spTree>
    <p:extLst>
      <p:ext uri="{BB962C8B-B14F-4D97-AF65-F5344CB8AC3E}">
        <p14:creationId xmlns:p14="http://schemas.microsoft.com/office/powerpoint/2010/main" val="459414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sp>
        <p:nvSpPr>
          <p:cNvPr id="754" name="Google Shape;754;p23"/>
          <p:cNvSpPr/>
          <p:nvPr/>
        </p:nvSpPr>
        <p:spPr>
          <a:xfrm>
            <a:off x="808200" y="748080"/>
            <a:ext cx="16626240" cy="98424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3600" b="1" i="0" u="none" strike="noStrike" cap="none">
                <a:solidFill>
                  <a:srgbClr val="000000"/>
                </a:solidFill>
                <a:latin typeface="Arial"/>
                <a:ea typeface="Arial"/>
                <a:cs typeface="Arial"/>
                <a:sym typeface="Arial"/>
              </a:rPr>
              <a:t>Applications</a:t>
            </a:r>
            <a:endParaRPr sz="3600" b="0" i="0" u="none" strike="noStrike" cap="none">
              <a:solidFill>
                <a:srgbClr val="000000"/>
              </a:solidFill>
              <a:latin typeface="Arial"/>
              <a:ea typeface="Arial"/>
              <a:cs typeface="Arial"/>
              <a:sym typeface="Arial"/>
            </a:endParaRPr>
          </a:p>
        </p:txBody>
      </p:sp>
      <p:sp>
        <p:nvSpPr>
          <p:cNvPr id="755" name="Google Shape;755;p23"/>
          <p:cNvSpPr/>
          <p:nvPr/>
        </p:nvSpPr>
        <p:spPr>
          <a:xfrm>
            <a:off x="831960" y="3187080"/>
            <a:ext cx="16580521" cy="6197400"/>
          </a:xfrm>
          <a:prstGeom prst="rect">
            <a:avLst/>
          </a:prstGeom>
          <a:noFill/>
          <a:ln>
            <a:noFill/>
          </a:ln>
        </p:spPr>
        <p:txBody>
          <a:bodyPr spcFirstLastPara="1" wrap="square" lIns="91425" tIns="45700" rIns="91425" bIns="45700" anchor="t" anchorCtr="0">
            <a:noAutofit/>
          </a:bodyPr>
          <a:lstStyle/>
          <a:p>
            <a:pPr marL="457200" marR="0" lvl="0" indent="-431090" algn="l" rtl="0">
              <a:lnSpc>
                <a:spcPct val="90000"/>
              </a:lnSpc>
              <a:spcBef>
                <a:spcPts val="0"/>
              </a:spcBef>
              <a:spcAft>
                <a:spcPts val="0"/>
              </a:spcAft>
              <a:buClr>
                <a:srgbClr val="6F6F6F"/>
              </a:buClr>
              <a:buSzPts val="2400"/>
              <a:buFont typeface="Arial"/>
              <a:buChar char="•"/>
            </a:pPr>
            <a:r>
              <a:rPr lang="en-US" sz="2400" b="0" i="0" u="none" strike="noStrike" cap="none">
                <a:solidFill>
                  <a:srgbClr val="000000"/>
                </a:solidFill>
                <a:latin typeface="Arial"/>
                <a:ea typeface="Arial"/>
                <a:cs typeface="Arial"/>
                <a:sym typeface="Arial"/>
              </a:rPr>
              <a:t>Gesture Recognition</a:t>
            </a:r>
            <a:endParaRPr sz="2400" b="0" i="0" u="none" strike="noStrike" cap="none">
              <a:solidFill>
                <a:srgbClr val="000000"/>
              </a:solidFill>
              <a:latin typeface="Arial"/>
              <a:ea typeface="Arial"/>
              <a:cs typeface="Arial"/>
              <a:sym typeface="Arial"/>
            </a:endParaRPr>
          </a:p>
          <a:p>
            <a:pPr marL="457200" marR="0" lvl="0" indent="-431090" algn="l" rtl="0">
              <a:lnSpc>
                <a:spcPct val="90000"/>
              </a:lnSpc>
              <a:spcBef>
                <a:spcPts val="998"/>
              </a:spcBef>
              <a:spcAft>
                <a:spcPts val="0"/>
              </a:spcAft>
              <a:buClr>
                <a:srgbClr val="6F6F6F"/>
              </a:buClr>
              <a:buSzPts val="2400"/>
              <a:buFont typeface="Arial"/>
              <a:buChar char="•"/>
            </a:pPr>
            <a:r>
              <a:rPr lang="en-US" sz="2400" b="0" i="0" u="none" strike="noStrike" cap="none">
                <a:solidFill>
                  <a:srgbClr val="000000"/>
                </a:solidFill>
                <a:latin typeface="Arial"/>
                <a:ea typeface="Arial"/>
                <a:cs typeface="Arial"/>
                <a:sym typeface="Arial"/>
              </a:rPr>
              <a:t>Virtual Reality</a:t>
            </a:r>
            <a:endParaRPr sz="2400" b="0" i="0" u="none" strike="noStrike" cap="none">
              <a:solidFill>
                <a:srgbClr val="000000"/>
              </a:solidFill>
              <a:latin typeface="Arial"/>
              <a:ea typeface="Arial"/>
              <a:cs typeface="Arial"/>
              <a:sym typeface="Arial"/>
            </a:endParaRPr>
          </a:p>
          <a:p>
            <a:pPr marL="457200" marR="0" lvl="0" indent="-431090" algn="l" rtl="0">
              <a:lnSpc>
                <a:spcPct val="90000"/>
              </a:lnSpc>
              <a:spcBef>
                <a:spcPts val="998"/>
              </a:spcBef>
              <a:spcAft>
                <a:spcPts val="0"/>
              </a:spcAft>
              <a:buClr>
                <a:srgbClr val="6F6F6F"/>
              </a:buClr>
              <a:buSzPts val="2400"/>
              <a:buFont typeface="Arial"/>
              <a:buChar char="•"/>
            </a:pPr>
            <a:r>
              <a:rPr lang="en-US" sz="2400" b="0" i="0" u="none" strike="noStrike" cap="none">
                <a:solidFill>
                  <a:srgbClr val="000000"/>
                </a:solidFill>
                <a:latin typeface="Arial"/>
                <a:ea typeface="Arial"/>
                <a:cs typeface="Arial"/>
                <a:sym typeface="Arial"/>
              </a:rPr>
              <a:t>Activity Recognition</a:t>
            </a:r>
            <a:endParaRPr sz="2400" b="0" i="0" u="none" strike="noStrike" cap="none">
              <a:solidFill>
                <a:srgbClr val="000000"/>
              </a:solidFill>
              <a:latin typeface="Arial"/>
              <a:ea typeface="Arial"/>
              <a:cs typeface="Arial"/>
              <a:sym typeface="Arial"/>
            </a:endParaRPr>
          </a:p>
          <a:p>
            <a:pPr marL="457200" marR="0" lvl="0" indent="-431090" algn="l" rtl="0">
              <a:lnSpc>
                <a:spcPct val="90000"/>
              </a:lnSpc>
              <a:spcBef>
                <a:spcPts val="998"/>
              </a:spcBef>
              <a:spcAft>
                <a:spcPts val="0"/>
              </a:spcAft>
              <a:buClr>
                <a:srgbClr val="6F6F6F"/>
              </a:buClr>
              <a:buSzPts val="2400"/>
              <a:buFont typeface="Arial"/>
              <a:buChar char="•"/>
            </a:pPr>
            <a:r>
              <a:rPr lang="en-US" sz="2400" b="0" i="0" u="none" strike="noStrike" cap="none">
                <a:solidFill>
                  <a:srgbClr val="000000"/>
                </a:solidFill>
                <a:latin typeface="Arial"/>
                <a:ea typeface="Arial"/>
                <a:cs typeface="Arial"/>
                <a:sym typeface="Arial"/>
              </a:rPr>
              <a:t>Posture Analysis </a:t>
            </a:r>
            <a:endParaRPr sz="2400" b="0" i="0" u="none" strike="noStrike" cap="none">
              <a:solidFill>
                <a:srgbClr val="000000"/>
              </a:solidFill>
              <a:latin typeface="Arial"/>
              <a:ea typeface="Arial"/>
              <a:cs typeface="Arial"/>
              <a:sym typeface="Arial"/>
            </a:endParaRPr>
          </a:p>
          <a:p>
            <a:pPr marL="0" marR="0" lvl="0" indent="0" algn="l" rtl="0">
              <a:lnSpc>
                <a:spcPct val="90000"/>
              </a:lnSpc>
              <a:spcBef>
                <a:spcPts val="998"/>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pic>
        <p:nvPicPr>
          <p:cNvPr id="756" name="Google Shape;756;p23"/>
          <p:cNvPicPr preferRelativeResize="0"/>
          <p:nvPr/>
        </p:nvPicPr>
        <p:blipFill rotWithShape="1">
          <a:blip r:embed="rId3">
            <a:alphaModFix/>
          </a:blip>
          <a:srcRect/>
          <a:stretch/>
        </p:blipFill>
        <p:spPr>
          <a:xfrm>
            <a:off x="12287065" y="2085845"/>
            <a:ext cx="4733280" cy="2629080"/>
          </a:xfrm>
          <a:prstGeom prst="rect">
            <a:avLst/>
          </a:prstGeom>
          <a:noFill/>
          <a:ln>
            <a:noFill/>
          </a:ln>
        </p:spPr>
      </p:pic>
      <p:pic>
        <p:nvPicPr>
          <p:cNvPr id="757" name="Google Shape;757;p23"/>
          <p:cNvPicPr preferRelativeResize="0"/>
          <p:nvPr/>
        </p:nvPicPr>
        <p:blipFill rotWithShape="1">
          <a:blip r:embed="rId4">
            <a:alphaModFix/>
          </a:blip>
          <a:srcRect/>
          <a:stretch/>
        </p:blipFill>
        <p:spPr>
          <a:xfrm>
            <a:off x="12542360" y="5282635"/>
            <a:ext cx="4712040" cy="2648160"/>
          </a:xfrm>
          <a:prstGeom prst="rect">
            <a:avLst/>
          </a:prstGeom>
          <a:noFill/>
          <a:ln>
            <a:noFill/>
          </a:ln>
        </p:spPr>
      </p:pic>
      <p:pic>
        <p:nvPicPr>
          <p:cNvPr id="758" name="Google Shape;758;p23" descr="A picture containing building, outdoor, street, city&#10;&#10;Description automatically generated"/>
          <p:cNvPicPr preferRelativeResize="0"/>
          <p:nvPr/>
        </p:nvPicPr>
        <p:blipFill rotWithShape="1">
          <a:blip r:embed="rId5">
            <a:alphaModFix/>
          </a:blip>
          <a:srcRect/>
          <a:stretch/>
        </p:blipFill>
        <p:spPr>
          <a:xfrm>
            <a:off x="7314125" y="2431675"/>
            <a:ext cx="4529160" cy="2542320"/>
          </a:xfrm>
          <a:prstGeom prst="rect">
            <a:avLst/>
          </a:prstGeom>
          <a:noFill/>
          <a:ln>
            <a:noFill/>
          </a:ln>
        </p:spPr>
      </p:pic>
      <p:pic>
        <p:nvPicPr>
          <p:cNvPr id="759" name="Google Shape;759;p23" descr="A picture containing text, indoor, screenshot&#10;&#10;Description automatically generated"/>
          <p:cNvPicPr preferRelativeResize="0"/>
          <p:nvPr/>
        </p:nvPicPr>
        <p:blipFill rotWithShape="1">
          <a:blip r:embed="rId6">
            <a:alphaModFix/>
          </a:blip>
          <a:srcRect/>
          <a:stretch/>
        </p:blipFill>
        <p:spPr>
          <a:xfrm>
            <a:off x="831950" y="5567635"/>
            <a:ext cx="5743080" cy="3226320"/>
          </a:xfrm>
          <a:prstGeom prst="rect">
            <a:avLst/>
          </a:prstGeom>
          <a:noFill/>
          <a:ln>
            <a:noFill/>
          </a:ln>
        </p:spPr>
      </p:pic>
      <p:pic>
        <p:nvPicPr>
          <p:cNvPr id="760" name="Google Shape;760;p23"/>
          <p:cNvPicPr preferRelativeResize="0"/>
          <p:nvPr/>
        </p:nvPicPr>
        <p:blipFill rotWithShape="1">
          <a:blip r:embed="rId7">
            <a:alphaModFix/>
          </a:blip>
          <a:srcRect/>
          <a:stretch/>
        </p:blipFill>
        <p:spPr>
          <a:xfrm>
            <a:off x="7195420" y="5567615"/>
            <a:ext cx="4943160" cy="2726280"/>
          </a:xfrm>
          <a:prstGeom prst="rect">
            <a:avLst/>
          </a:prstGeom>
          <a:noFill/>
          <a:ln>
            <a:noFill/>
          </a:ln>
        </p:spPr>
      </p:pic>
    </p:spTree>
    <p:extLst>
      <p:ext uri="{BB962C8B-B14F-4D97-AF65-F5344CB8AC3E}">
        <p14:creationId xmlns:p14="http://schemas.microsoft.com/office/powerpoint/2010/main" val="847784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24"/>
          <p:cNvSpPr/>
          <p:nvPr/>
        </p:nvSpPr>
        <p:spPr>
          <a:xfrm>
            <a:off x="809280" y="748800"/>
            <a:ext cx="16626240" cy="98424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rgbClr val="000000"/>
              </a:buClr>
              <a:buSzPts val="4800"/>
              <a:buFont typeface="Arial"/>
              <a:buNone/>
            </a:pPr>
            <a:r>
              <a:rPr lang="en-US" sz="4800" b="1" i="0" u="none" strike="noStrike" cap="none">
                <a:solidFill>
                  <a:srgbClr val="000000"/>
                </a:solidFill>
                <a:latin typeface="Arial"/>
                <a:ea typeface="Arial"/>
                <a:cs typeface="Arial"/>
                <a:sym typeface="Arial"/>
              </a:rPr>
              <a:t>Code in Action</a:t>
            </a:r>
            <a:endParaRPr sz="4800" b="0" i="0" u="none" strike="noStrike" cap="none">
              <a:solidFill>
                <a:srgbClr val="000000"/>
              </a:solidFill>
              <a:latin typeface="Arial"/>
              <a:ea typeface="Arial"/>
              <a:cs typeface="Arial"/>
              <a:sym typeface="Arial"/>
            </a:endParaRPr>
          </a:p>
        </p:txBody>
      </p:sp>
      <p:pic>
        <p:nvPicPr>
          <p:cNvPr id="766" name="Google Shape;766;p24"/>
          <p:cNvPicPr preferRelativeResize="0"/>
          <p:nvPr/>
        </p:nvPicPr>
        <p:blipFill rotWithShape="1">
          <a:blip r:embed="rId3">
            <a:alphaModFix/>
          </a:blip>
          <a:srcRect/>
          <a:stretch/>
        </p:blipFill>
        <p:spPr>
          <a:xfrm>
            <a:off x="3158280" y="1897920"/>
            <a:ext cx="6201360" cy="7641720"/>
          </a:xfrm>
          <a:prstGeom prst="rect">
            <a:avLst/>
          </a:prstGeom>
          <a:noFill/>
          <a:ln>
            <a:noFill/>
          </a:ln>
        </p:spPr>
      </p:pic>
    </p:spTree>
    <p:extLst>
      <p:ext uri="{BB962C8B-B14F-4D97-AF65-F5344CB8AC3E}">
        <p14:creationId xmlns:p14="http://schemas.microsoft.com/office/powerpoint/2010/main" val="3309943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a:t>Teaching Kit Modules Overview</a:t>
            </a:r>
          </a:p>
        </p:txBody>
      </p:sp>
      <p:graphicFrame>
        <p:nvGraphicFramePr>
          <p:cNvPr id="35" name="Table 34">
            <a:extLst>
              <a:ext uri="{FF2B5EF4-FFF2-40B4-BE49-F238E27FC236}">
                <a16:creationId xmlns:a16="http://schemas.microsoft.com/office/drawing/2014/main" id="{8480FDD6-49B1-45F3-96E1-3874A76132DD}"/>
              </a:ext>
            </a:extLst>
          </p:cNvPr>
          <p:cNvGraphicFramePr>
            <a:graphicFrameLocks noGrp="1"/>
          </p:cNvGraphicFramePr>
          <p:nvPr>
            <p:extLst>
              <p:ext uri="{D42A27DB-BD31-4B8C-83A1-F6EECF244321}">
                <p14:modId xmlns:p14="http://schemas.microsoft.com/office/powerpoint/2010/main" val="2648385297"/>
              </p:ext>
            </p:extLst>
          </p:nvPr>
        </p:nvGraphicFramePr>
        <p:xfrm>
          <a:off x="990117" y="2352337"/>
          <a:ext cx="16307765" cy="1386840"/>
        </p:xfrm>
        <a:graphic>
          <a:graphicData uri="http://schemas.openxmlformats.org/drawingml/2006/table">
            <a:tbl>
              <a:tblPr firstRow="1" bandRow="1">
                <a:tableStyleId>{5C22544A-7EE6-4342-B048-85BDC9FD1C3A}</a:tableStyleId>
              </a:tblPr>
              <a:tblGrid>
                <a:gridCol w="3261553">
                  <a:extLst>
                    <a:ext uri="{9D8B030D-6E8A-4147-A177-3AD203B41FA5}">
                      <a16:colId xmlns:a16="http://schemas.microsoft.com/office/drawing/2014/main" val="20000"/>
                    </a:ext>
                  </a:extLst>
                </a:gridCol>
                <a:gridCol w="13046212">
                  <a:extLst>
                    <a:ext uri="{9D8B030D-6E8A-4147-A177-3AD203B41FA5}">
                      <a16:colId xmlns:a16="http://schemas.microsoft.com/office/drawing/2014/main" val="20001"/>
                    </a:ext>
                  </a:extLst>
                </a:gridCol>
              </a:tblGrid>
              <a:tr h="984885">
                <a:tc>
                  <a:txBody>
                    <a:bodyPr/>
                    <a:lstStyle/>
                    <a:p>
                      <a:pPr algn="l"/>
                      <a:r>
                        <a:rPr lang="it-IT" sz="2700" b="0">
                          <a:solidFill>
                            <a:schemeClr val="tx1"/>
                          </a:solidFill>
                          <a:latin typeface="Arial"/>
                          <a:cs typeface="Arial"/>
                        </a:rPr>
                        <a:t>​​​​</a:t>
                      </a:r>
                      <a:r>
                        <a:rPr lang="it-IT" sz="2700" b="1">
                          <a:solidFill>
                            <a:schemeClr val="tx1"/>
                          </a:solidFill>
                          <a:latin typeface="Arial"/>
                          <a:cs typeface="Arial"/>
                        </a:rPr>
                        <a:t>Module 3: </a:t>
                      </a:r>
                    </a:p>
                    <a:p>
                      <a:pPr algn="l"/>
                      <a:r>
                        <a:rPr lang="it-IT" sz="2700" b="0" err="1">
                          <a:solidFill>
                            <a:schemeClr val="tx1"/>
                          </a:solidFill>
                          <a:latin typeface="Arial"/>
                          <a:cs typeface="Arial"/>
                        </a:rPr>
                        <a:t>Diversity</a:t>
                      </a:r>
                      <a:r>
                        <a:rPr lang="it-IT" sz="2700" b="0">
                          <a:solidFill>
                            <a:schemeClr val="tx1"/>
                          </a:solidFill>
                          <a:latin typeface="Arial"/>
                          <a:cs typeface="Arial"/>
                        </a:rPr>
                        <a:t>, Ethics, and Security</a:t>
                      </a:r>
                      <a:endParaRPr lang="en-US" sz="2700" b="0">
                        <a:solidFill>
                          <a:schemeClr val="tx1"/>
                        </a:solidFill>
                        <a:latin typeface="Arial"/>
                        <a:cs typeface="Arial"/>
                      </a:endParaRPr>
                    </a:p>
                  </a:txBody>
                  <a:tcPr marL="457200" marR="152400" marT="76200" marB="76200" anchor="ctr">
                    <a:lnL w="12700" cmpd="sng">
                      <a:noFill/>
                    </a:lnL>
                    <a:lnR w="12700" cap="flat" cmpd="sng" algn="ctr">
                      <a:no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indent="0" algn="l">
                        <a:lnSpc>
                          <a:spcPct val="90000"/>
                        </a:lnSpc>
                        <a:buFontTx/>
                        <a:buNone/>
                      </a:pPr>
                      <a:r>
                        <a:rPr lang="en-US" sz="2300" b="0">
                          <a:solidFill>
                            <a:srgbClr val="333333"/>
                          </a:solidFill>
                          <a:latin typeface="Arial"/>
                          <a:cs typeface="Arial"/>
                        </a:rPr>
                        <a:t>​3.1: Diversity and Bias in Datasets</a:t>
                      </a:r>
                    </a:p>
                    <a:p>
                      <a:pPr marL="0" indent="0" algn="l">
                        <a:lnSpc>
                          <a:spcPct val="90000"/>
                        </a:lnSpc>
                        <a:buFontTx/>
                        <a:buNone/>
                      </a:pPr>
                      <a:r>
                        <a:rPr lang="en-US" sz="2300" b="0">
                          <a:solidFill>
                            <a:srgbClr val="333333"/>
                          </a:solidFill>
                          <a:latin typeface="Arial"/>
                          <a:cs typeface="Arial"/>
                        </a:rPr>
                        <a:t>3.2: Ethics and Security</a:t>
                      </a:r>
                    </a:p>
                    <a:p>
                      <a:pPr marL="0" indent="0" algn="l">
                        <a:lnSpc>
                          <a:spcPct val="90000"/>
                        </a:lnSpc>
                        <a:buFontTx/>
                        <a:buNone/>
                      </a:pPr>
                      <a:r>
                        <a:rPr lang="en-US" sz="2300" b="0">
                          <a:solidFill>
                            <a:srgbClr val="333333"/>
                          </a:solidFill>
                          <a:latin typeface="Arial"/>
                          <a:cs typeface="Arial"/>
                        </a:rPr>
                        <a:t>​</a:t>
                      </a:r>
                      <a:r>
                        <a:rPr lang="en-US" sz="2300" b="1">
                          <a:solidFill>
                            <a:srgbClr val="333333"/>
                          </a:solidFill>
                          <a:latin typeface="Arial"/>
                          <a:cs typeface="Arial"/>
                        </a:rPr>
                        <a:t>Lab: Image and Video Redaction</a:t>
                      </a:r>
                    </a:p>
                  </a:txBody>
                  <a:tcPr marL="152400" marR="152400" marT="76200" marB="7620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extLst>
                  <a:ext uri="{0D108BD9-81ED-4DB2-BD59-A6C34878D82A}">
                    <a16:rowId xmlns:a16="http://schemas.microsoft.com/office/drawing/2014/main" val="10001"/>
                  </a:ext>
                </a:extLst>
              </a:tr>
            </a:tbl>
          </a:graphicData>
        </a:graphic>
      </p:graphicFrame>
      <p:pic>
        <p:nvPicPr>
          <p:cNvPr id="2" name="Picture 2" descr="Graphical user interface, application&#10;&#10;Description automatically generated">
            <a:extLst>
              <a:ext uri="{FF2B5EF4-FFF2-40B4-BE49-F238E27FC236}">
                <a16:creationId xmlns:a16="http://schemas.microsoft.com/office/drawing/2014/main" id="{E76AF81E-E6D9-459E-89F2-0CCA46863346}"/>
              </a:ext>
            </a:extLst>
          </p:cNvPr>
          <p:cNvPicPr>
            <a:picLocks noChangeAspect="1"/>
          </p:cNvPicPr>
          <p:nvPr/>
        </p:nvPicPr>
        <p:blipFill>
          <a:blip r:embed="rId2"/>
          <a:stretch>
            <a:fillRect/>
          </a:stretch>
        </p:blipFill>
        <p:spPr>
          <a:xfrm>
            <a:off x="1777482" y="4592276"/>
            <a:ext cx="10254342" cy="3831651"/>
          </a:xfrm>
          <a:prstGeom prst="rect">
            <a:avLst/>
          </a:prstGeom>
        </p:spPr>
      </p:pic>
    </p:spTree>
    <p:extLst>
      <p:ext uri="{BB962C8B-B14F-4D97-AF65-F5344CB8AC3E}">
        <p14:creationId xmlns:p14="http://schemas.microsoft.com/office/powerpoint/2010/main" val="35964879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0E69D-CCDE-4C27-9A0B-A53D925A7569}"/>
              </a:ext>
            </a:extLst>
          </p:cNvPr>
          <p:cNvSpPr>
            <a:spLocks noGrp="1"/>
          </p:cNvSpPr>
          <p:nvPr>
            <p:ph type="title"/>
          </p:nvPr>
        </p:nvSpPr>
        <p:spPr/>
        <p:txBody>
          <a:bodyPr/>
          <a:lstStyle/>
          <a:p>
            <a:r>
              <a:rPr lang="en-US"/>
              <a:t>Teaching Kit Module Overview</a:t>
            </a:r>
          </a:p>
        </p:txBody>
      </p:sp>
      <p:sp>
        <p:nvSpPr>
          <p:cNvPr id="3" name="Content Placeholder 2">
            <a:extLst>
              <a:ext uri="{FF2B5EF4-FFF2-40B4-BE49-F238E27FC236}">
                <a16:creationId xmlns:a16="http://schemas.microsoft.com/office/drawing/2014/main" id="{A4C6DE28-B7BB-4B5A-A0BD-1F27F15D5A20}"/>
              </a:ext>
            </a:extLst>
          </p:cNvPr>
          <p:cNvSpPr>
            <a:spLocks noGrp="1"/>
          </p:cNvSpPr>
          <p:nvPr>
            <p:ph idx="1"/>
          </p:nvPr>
        </p:nvSpPr>
        <p:spPr>
          <a:xfrm>
            <a:off x="825331" y="3143934"/>
            <a:ext cx="16581120" cy="6198208"/>
          </a:xfrm>
        </p:spPr>
        <p:txBody>
          <a:bodyPr/>
          <a:lstStyle/>
          <a:p>
            <a:r>
              <a:rPr lang="en-US"/>
              <a:t>Outlines issues of Data Bias and ways to solve</a:t>
            </a:r>
          </a:p>
          <a:p>
            <a:r>
              <a:rPr lang="en-US"/>
              <a:t>Outlines principles of Responsible AI and importance of transparency</a:t>
            </a:r>
          </a:p>
          <a:p>
            <a:r>
              <a:rPr lang="en-US"/>
              <a:t>Discusses ethics and influences of AI</a:t>
            </a:r>
          </a:p>
          <a:p>
            <a:r>
              <a:rPr lang="en-US"/>
              <a:t>Highlights security considerations and data governance</a:t>
            </a:r>
          </a:p>
          <a:p>
            <a:r>
              <a:rPr lang="en-US"/>
              <a:t>Provides hands on example using OpenCV CUDA libraries and CUDA enabled </a:t>
            </a:r>
            <a:r>
              <a:rPr lang="en-US" err="1"/>
              <a:t>haar</a:t>
            </a:r>
            <a:r>
              <a:rPr lang="en-US"/>
              <a:t> cascades algorithms to detect and redact faces from images and video</a:t>
            </a:r>
          </a:p>
          <a:p>
            <a:endParaRPr lang="en-US"/>
          </a:p>
        </p:txBody>
      </p:sp>
      <p:sp>
        <p:nvSpPr>
          <p:cNvPr id="4" name="Text Placeholder 3">
            <a:extLst>
              <a:ext uri="{FF2B5EF4-FFF2-40B4-BE49-F238E27FC236}">
                <a16:creationId xmlns:a16="http://schemas.microsoft.com/office/drawing/2014/main" id="{484F3867-9C5F-4CD9-9340-9CB30FFB4398}"/>
              </a:ext>
            </a:extLst>
          </p:cNvPr>
          <p:cNvSpPr>
            <a:spLocks noGrp="1"/>
          </p:cNvSpPr>
          <p:nvPr>
            <p:ph type="body" sz="quarter" idx="10"/>
          </p:nvPr>
        </p:nvSpPr>
        <p:spPr/>
        <p:txBody>
          <a:bodyPr/>
          <a:lstStyle/>
          <a:p>
            <a:r>
              <a:rPr lang="en-US"/>
              <a:t>Module 3 - Diversity, Bias and Security</a:t>
            </a:r>
          </a:p>
        </p:txBody>
      </p:sp>
      <p:pic>
        <p:nvPicPr>
          <p:cNvPr id="6" name="Picture 5">
            <a:extLst>
              <a:ext uri="{FF2B5EF4-FFF2-40B4-BE49-F238E27FC236}">
                <a16:creationId xmlns:a16="http://schemas.microsoft.com/office/drawing/2014/main" id="{45394BAE-D390-4E40-B1E4-ED626542FBC1}"/>
              </a:ext>
            </a:extLst>
          </p:cNvPr>
          <p:cNvPicPr>
            <a:picLocks noChangeAspect="1"/>
          </p:cNvPicPr>
          <p:nvPr/>
        </p:nvPicPr>
        <p:blipFill>
          <a:blip r:embed="rId4"/>
          <a:stretch>
            <a:fillRect/>
          </a:stretch>
        </p:blipFill>
        <p:spPr>
          <a:xfrm>
            <a:off x="4530897" y="6414222"/>
            <a:ext cx="3041478" cy="2491956"/>
          </a:xfrm>
          <a:prstGeom prst="rect">
            <a:avLst/>
          </a:prstGeom>
        </p:spPr>
      </p:pic>
      <p:pic>
        <p:nvPicPr>
          <p:cNvPr id="8" name="Picture 7">
            <a:extLst>
              <a:ext uri="{FF2B5EF4-FFF2-40B4-BE49-F238E27FC236}">
                <a16:creationId xmlns:a16="http://schemas.microsoft.com/office/drawing/2014/main" id="{C647E05A-B6CF-4E9D-A958-B0AA59F98E70}"/>
              </a:ext>
            </a:extLst>
          </p:cNvPr>
          <p:cNvPicPr>
            <a:picLocks noChangeAspect="1"/>
          </p:cNvPicPr>
          <p:nvPr/>
        </p:nvPicPr>
        <p:blipFill>
          <a:blip r:embed="rId5"/>
          <a:stretch>
            <a:fillRect/>
          </a:stretch>
        </p:blipFill>
        <p:spPr>
          <a:xfrm>
            <a:off x="1125368" y="6414221"/>
            <a:ext cx="2530059" cy="2491956"/>
          </a:xfrm>
          <a:prstGeom prst="rect">
            <a:avLst/>
          </a:prstGeom>
        </p:spPr>
      </p:pic>
      <p:pic>
        <p:nvPicPr>
          <p:cNvPr id="9" name="videoRedact">
            <a:hlinkClick r:id="" action="ppaction://media"/>
            <a:extLst>
              <a:ext uri="{FF2B5EF4-FFF2-40B4-BE49-F238E27FC236}">
                <a16:creationId xmlns:a16="http://schemas.microsoft.com/office/drawing/2014/main" id="{72340AC9-525A-4DB9-AFE6-45A615FE8F5A}"/>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8447845" y="6414221"/>
            <a:ext cx="2428875" cy="2491956"/>
          </a:xfrm>
          <a:prstGeom prst="rect">
            <a:avLst/>
          </a:prstGeom>
        </p:spPr>
      </p:pic>
    </p:spTree>
    <p:extLst>
      <p:ext uri="{BB962C8B-B14F-4D97-AF65-F5344CB8AC3E}">
        <p14:creationId xmlns:p14="http://schemas.microsoft.com/office/powerpoint/2010/main" val="1114586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573"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875D60D0-BDF5-45B1-BA32-B2DDCE3B3A9F}"/>
              </a:ext>
            </a:extLst>
          </p:cNvPr>
          <p:cNvSpPr>
            <a:spLocks noGrp="1"/>
          </p:cNvSpPr>
          <p:nvPr>
            <p:ph type="title"/>
          </p:nvPr>
        </p:nvSpPr>
        <p:spPr>
          <a:xfrm>
            <a:off x="805700" y="748506"/>
            <a:ext cx="16626840" cy="984885"/>
          </a:xfrm>
        </p:spPr>
        <p:txBody>
          <a:bodyPr/>
          <a:lstStyle/>
          <a:p>
            <a:br>
              <a:rPr lang="en-US" sz="4800"/>
            </a:br>
            <a:r>
              <a:rPr lang="en-US" sz="4800">
                <a:solidFill>
                  <a:srgbClr val="000000"/>
                </a:solidFill>
                <a:latin typeface="Arial"/>
                <a:cs typeface="Arial"/>
              </a:rPr>
              <a:t>People Involved</a:t>
            </a:r>
            <a:r>
              <a:rPr lang="en-US">
                <a:solidFill>
                  <a:srgbClr val="000000"/>
                </a:solidFill>
                <a:latin typeface="Arial"/>
                <a:cs typeface="Arial"/>
              </a:rPr>
              <a:t> in Teaching Kit Development</a:t>
            </a:r>
            <a:endParaRPr lang="en-US"/>
          </a:p>
        </p:txBody>
      </p:sp>
      <p:sp>
        <p:nvSpPr>
          <p:cNvPr id="7" name="Content Placeholder 5">
            <a:extLst>
              <a:ext uri="{FF2B5EF4-FFF2-40B4-BE49-F238E27FC236}">
                <a16:creationId xmlns:a16="http://schemas.microsoft.com/office/drawing/2014/main" id="{E8986C4A-49BB-4D6F-8B6E-C040429B6BBF}"/>
              </a:ext>
            </a:extLst>
          </p:cNvPr>
          <p:cNvSpPr>
            <a:spLocks noGrp="1"/>
          </p:cNvSpPr>
          <p:nvPr>
            <p:ph idx="1"/>
          </p:nvPr>
        </p:nvSpPr>
        <p:spPr>
          <a:xfrm>
            <a:off x="819340" y="3191235"/>
            <a:ext cx="16581120" cy="6198208"/>
          </a:xfrm>
        </p:spPr>
        <p:txBody>
          <a:bodyPr/>
          <a:lstStyle/>
          <a:p>
            <a:pPr marL="457200" indent="-457200">
              <a:buFont typeface="Arial"/>
              <a:buChar char="•"/>
            </a:pPr>
            <a:r>
              <a:rPr lang="en-US" sz="2400" dirty="0">
                <a:solidFill>
                  <a:srgbClr val="000000"/>
                </a:solidFill>
                <a:latin typeface="Arial"/>
                <a:cs typeface="Arial"/>
              </a:rPr>
              <a:t>Ajit Jaokar, </a:t>
            </a:r>
            <a:r>
              <a:rPr lang="en-US" sz="2400" b="1" dirty="0">
                <a:solidFill>
                  <a:srgbClr val="000000"/>
                </a:solidFill>
                <a:latin typeface="Arial"/>
                <a:cs typeface="Arial"/>
              </a:rPr>
              <a:t>University of Oxford</a:t>
            </a:r>
          </a:p>
          <a:p>
            <a:pPr marL="457200" indent="-457200">
              <a:buFont typeface="Arial"/>
              <a:buChar char="•"/>
            </a:pPr>
            <a:r>
              <a:rPr lang="en-US" sz="2400" dirty="0">
                <a:solidFill>
                  <a:srgbClr val="000000"/>
                </a:solidFill>
                <a:latin typeface="Arial"/>
                <a:cs typeface="Arial"/>
              </a:rPr>
              <a:t>Ay</a:t>
            </a:r>
            <a:r>
              <a:rPr lang="en-US" sz="2400" dirty="0">
                <a:effectLst/>
              </a:rPr>
              <a:t>ş</a:t>
            </a:r>
            <a:r>
              <a:rPr lang="en-US" sz="2400" dirty="0">
                <a:solidFill>
                  <a:srgbClr val="000000"/>
                </a:solidFill>
                <a:latin typeface="Arial"/>
                <a:cs typeface="Arial"/>
              </a:rPr>
              <a:t>e Mutlu, </a:t>
            </a:r>
            <a:r>
              <a:rPr lang="en-US" sz="2400" b="1" dirty="0">
                <a:solidFill>
                  <a:srgbClr val="000000"/>
                </a:solidFill>
                <a:latin typeface="Arial"/>
                <a:cs typeface="Arial"/>
              </a:rPr>
              <a:t>University of Oxford</a:t>
            </a:r>
          </a:p>
          <a:p>
            <a:pPr marL="457200" indent="-457200">
              <a:buFont typeface="Arial"/>
              <a:buChar char="•"/>
            </a:pPr>
            <a:r>
              <a:rPr lang="en-US" sz="2400" dirty="0">
                <a:solidFill>
                  <a:srgbClr val="000000"/>
                </a:solidFill>
                <a:latin typeface="Arial"/>
                <a:cs typeface="Arial"/>
              </a:rPr>
              <a:t>Patricia Delafuente, </a:t>
            </a:r>
            <a:r>
              <a:rPr lang="en-US" sz="2400" b="1" dirty="0">
                <a:solidFill>
                  <a:srgbClr val="000000"/>
                </a:solidFill>
                <a:latin typeface="Arial"/>
                <a:cs typeface="Arial"/>
              </a:rPr>
              <a:t>University of Maryland Baltimore County (UMBC), NVIDIA</a:t>
            </a:r>
            <a:endParaRPr lang="en-US" sz="2400" b="1" dirty="0">
              <a:latin typeface="Arial"/>
              <a:cs typeface="Arial"/>
            </a:endParaRPr>
          </a:p>
          <a:p>
            <a:pPr marL="457200" indent="-457200">
              <a:buFont typeface="Arial"/>
              <a:buChar char="•"/>
            </a:pPr>
            <a:r>
              <a:rPr lang="en-US" sz="2400" dirty="0">
                <a:solidFill>
                  <a:srgbClr val="000000"/>
                </a:solidFill>
                <a:latin typeface="Arial"/>
                <a:cs typeface="Arial"/>
              </a:rPr>
              <a:t>Dustin Franklin, </a:t>
            </a:r>
            <a:r>
              <a:rPr lang="en-US" sz="2400" b="1" dirty="0">
                <a:solidFill>
                  <a:srgbClr val="000000"/>
                </a:solidFill>
                <a:latin typeface="Arial"/>
                <a:cs typeface="Arial"/>
              </a:rPr>
              <a:t>NVIDIA</a:t>
            </a:r>
            <a:endParaRPr lang="en-US" sz="2400" dirty="0">
              <a:solidFill>
                <a:srgbClr val="000000"/>
              </a:solidFill>
              <a:latin typeface="Arial"/>
              <a:cs typeface="Arial"/>
            </a:endParaRPr>
          </a:p>
          <a:p>
            <a:pPr marL="457200" indent="-457200">
              <a:buFont typeface="Arial"/>
              <a:buChar char="•"/>
            </a:pPr>
            <a:r>
              <a:rPr lang="en-US" sz="2400" dirty="0">
                <a:solidFill>
                  <a:srgbClr val="000000"/>
                </a:solidFill>
                <a:latin typeface="Arial"/>
                <a:cs typeface="Arial"/>
              </a:rPr>
              <a:t>Joe Bungo, </a:t>
            </a:r>
            <a:r>
              <a:rPr lang="en-US" sz="2400" b="1" dirty="0">
                <a:solidFill>
                  <a:srgbClr val="000000"/>
                </a:solidFill>
                <a:latin typeface="Arial"/>
                <a:cs typeface="Arial"/>
              </a:rPr>
              <a:t>NVIDIA</a:t>
            </a:r>
            <a:endParaRPr lang="en-US" dirty="0"/>
          </a:p>
          <a:p>
            <a:endParaRPr lang="en-US" dirty="0"/>
          </a:p>
          <a:p>
            <a:endParaRPr lang="en-US" dirty="0"/>
          </a:p>
        </p:txBody>
      </p:sp>
      <p:sp>
        <p:nvSpPr>
          <p:cNvPr id="8" name="Text Placeholder 3">
            <a:extLst>
              <a:ext uri="{FF2B5EF4-FFF2-40B4-BE49-F238E27FC236}">
                <a16:creationId xmlns:a16="http://schemas.microsoft.com/office/drawing/2014/main" id="{E9207956-DC64-415E-A771-82E5DAC5A069}"/>
              </a:ext>
            </a:extLst>
          </p:cNvPr>
          <p:cNvSpPr>
            <a:spLocks noGrp="1"/>
          </p:cNvSpPr>
          <p:nvPr>
            <p:ph type="body" sz="quarter" idx="10"/>
          </p:nvPr>
        </p:nvSpPr>
        <p:spPr>
          <a:xfrm>
            <a:off x="825828" y="1740430"/>
            <a:ext cx="16626840" cy="875772"/>
          </a:xfrm>
        </p:spPr>
        <p:txBody>
          <a:bodyPr/>
          <a:lstStyle/>
          <a:p>
            <a:endParaRPr lang="en-US"/>
          </a:p>
        </p:txBody>
      </p:sp>
    </p:spTree>
    <p:extLst>
      <p:ext uri="{BB962C8B-B14F-4D97-AF65-F5344CB8AC3E}">
        <p14:creationId xmlns:p14="http://schemas.microsoft.com/office/powerpoint/2010/main" val="3345125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a:t>Teaching Kit Modules Overview</a:t>
            </a:r>
          </a:p>
        </p:txBody>
      </p:sp>
      <p:graphicFrame>
        <p:nvGraphicFramePr>
          <p:cNvPr id="35" name="Table 34">
            <a:extLst>
              <a:ext uri="{FF2B5EF4-FFF2-40B4-BE49-F238E27FC236}">
                <a16:creationId xmlns:a16="http://schemas.microsoft.com/office/drawing/2014/main" id="{8480FDD6-49B1-45F3-96E1-3874A76132DD}"/>
              </a:ext>
            </a:extLst>
          </p:cNvPr>
          <p:cNvGraphicFramePr>
            <a:graphicFrameLocks noGrp="1"/>
          </p:cNvGraphicFramePr>
          <p:nvPr>
            <p:extLst>
              <p:ext uri="{D42A27DB-BD31-4B8C-83A1-F6EECF244321}">
                <p14:modId xmlns:p14="http://schemas.microsoft.com/office/powerpoint/2010/main" val="2548449732"/>
              </p:ext>
            </p:extLst>
          </p:nvPr>
        </p:nvGraphicFramePr>
        <p:xfrm>
          <a:off x="990117" y="2352337"/>
          <a:ext cx="16307765" cy="2676144"/>
        </p:xfrm>
        <a:graphic>
          <a:graphicData uri="http://schemas.openxmlformats.org/drawingml/2006/table">
            <a:tbl>
              <a:tblPr firstRow="1" bandRow="1">
                <a:tableStyleId>{5C22544A-7EE6-4342-B048-85BDC9FD1C3A}</a:tableStyleId>
              </a:tblPr>
              <a:tblGrid>
                <a:gridCol w="3261553">
                  <a:extLst>
                    <a:ext uri="{9D8B030D-6E8A-4147-A177-3AD203B41FA5}">
                      <a16:colId xmlns:a16="http://schemas.microsoft.com/office/drawing/2014/main" val="20000"/>
                    </a:ext>
                  </a:extLst>
                </a:gridCol>
                <a:gridCol w="13046212">
                  <a:extLst>
                    <a:ext uri="{9D8B030D-6E8A-4147-A177-3AD203B41FA5}">
                      <a16:colId xmlns:a16="http://schemas.microsoft.com/office/drawing/2014/main" val="20001"/>
                    </a:ext>
                  </a:extLst>
                </a:gridCol>
              </a:tblGrid>
              <a:tr h="1808018">
                <a:tc>
                  <a:txBody>
                    <a:bodyPr/>
                    <a:lstStyle/>
                    <a:p>
                      <a:pPr algn="l"/>
                      <a:r>
                        <a:rPr lang="it-IT" sz="2700" b="0" dirty="0">
                          <a:solidFill>
                            <a:schemeClr val="tx1"/>
                          </a:solidFill>
                          <a:latin typeface="Arial"/>
                          <a:cs typeface="Arial"/>
                        </a:rPr>
                        <a:t>​​​​</a:t>
                      </a:r>
                      <a:r>
                        <a:rPr lang="en-US" sz="2700" b="1" dirty="0">
                          <a:solidFill>
                            <a:schemeClr val="tx1"/>
                          </a:solidFill>
                          <a:latin typeface="Arial"/>
                          <a:cs typeface="Arial"/>
                        </a:rPr>
                        <a:t>Module 4: </a:t>
                      </a:r>
                      <a:endParaRPr lang="en-US" sz="2700" b="1" dirty="0">
                        <a:solidFill>
                          <a:schemeClr val="tx1"/>
                        </a:solidFill>
                        <a:latin typeface="Arial" panose="020B0604020202020204" pitchFamily="34" charset="0"/>
                        <a:cs typeface="Arial" panose="020B0604020202020204" pitchFamily="34" charset="0"/>
                      </a:endParaRPr>
                    </a:p>
                    <a:p>
                      <a:pPr algn="l"/>
                      <a:r>
                        <a:rPr lang="en-US" sz="2700" b="0" dirty="0">
                          <a:solidFill>
                            <a:schemeClr val="tx1"/>
                          </a:solidFill>
                          <a:latin typeface="Arial"/>
                          <a:cs typeface="Arial"/>
                        </a:rPr>
                        <a:t>Autonomous Robotics</a:t>
                      </a:r>
                    </a:p>
                  </a:txBody>
                  <a:tcPr marL="457200" marR="152400" marT="76200" marB="76200" anchor="ctr">
                    <a:lnL w="12700" cmpd="sng">
                      <a:noFill/>
                    </a:lnL>
                    <a:lnR w="12700" cap="flat" cmpd="sng" algn="ctr">
                      <a:no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indent="0" algn="l">
                        <a:lnSpc>
                          <a:spcPct val="90000"/>
                        </a:lnSpc>
                        <a:buFontTx/>
                        <a:buNone/>
                      </a:pPr>
                      <a:r>
                        <a:rPr lang="en-US" sz="2300" b="0" dirty="0">
                          <a:solidFill>
                            <a:srgbClr val="333333"/>
                          </a:solidFill>
                          <a:latin typeface="Arial"/>
                          <a:cs typeface="Arial"/>
                        </a:rPr>
                        <a:t>​4.1: Agent Architectures</a:t>
                      </a:r>
                    </a:p>
                    <a:p>
                      <a:pPr marL="0" indent="0" algn="l">
                        <a:lnSpc>
                          <a:spcPct val="90000"/>
                        </a:lnSpc>
                        <a:buFontTx/>
                        <a:buNone/>
                      </a:pPr>
                      <a:r>
                        <a:rPr lang="en-US" sz="2300" b="0" dirty="0">
                          <a:solidFill>
                            <a:srgbClr val="333333"/>
                          </a:solidFill>
                          <a:latin typeface="Arial"/>
                          <a:cs typeface="Arial"/>
                        </a:rPr>
                        <a:t>4.2: Teaching Machines to Act</a:t>
                      </a:r>
                    </a:p>
                    <a:p>
                      <a:pPr marL="0" indent="0" algn="l">
                        <a:lnSpc>
                          <a:spcPct val="90000"/>
                        </a:lnSpc>
                        <a:buFontTx/>
                        <a:buNone/>
                      </a:pPr>
                      <a:r>
                        <a:rPr lang="en-US" sz="2300" b="0" dirty="0">
                          <a:solidFill>
                            <a:srgbClr val="333333"/>
                          </a:solidFill>
                          <a:latin typeface="Arial"/>
                          <a:cs typeface="Arial"/>
                        </a:rPr>
                        <a:t>4.3: Introduction to ROS2</a:t>
                      </a:r>
                    </a:p>
                    <a:p>
                      <a:pPr marL="0" indent="0" algn="l">
                        <a:lnSpc>
                          <a:spcPct val="90000"/>
                        </a:lnSpc>
                        <a:buFontTx/>
                        <a:buNone/>
                      </a:pPr>
                      <a:r>
                        <a:rPr lang="en-US" sz="2300" b="0" dirty="0">
                          <a:solidFill>
                            <a:srgbClr val="333333"/>
                          </a:solidFill>
                          <a:latin typeface="Arial"/>
                          <a:cs typeface="Arial"/>
                        </a:rPr>
                        <a:t>4.4: Robot Navigation</a:t>
                      </a:r>
                    </a:p>
                    <a:p>
                      <a:pPr marL="0" lvl="0" indent="0" algn="l">
                        <a:lnSpc>
                          <a:spcPct val="90000"/>
                        </a:lnSpc>
                        <a:buNone/>
                      </a:pPr>
                      <a:r>
                        <a:rPr lang="en-US" sz="2300" b="1" i="0" u="none" strike="noStrike" noProof="0" dirty="0">
                          <a:solidFill>
                            <a:srgbClr val="333333"/>
                          </a:solidFill>
                          <a:latin typeface="Arial"/>
                        </a:rPr>
                        <a:t>Lab: Autonomous </a:t>
                      </a:r>
                      <a:r>
                        <a:rPr lang="en-US" sz="2300" b="1" i="0" u="none" strike="noStrike" noProof="0" dirty="0" err="1">
                          <a:solidFill>
                            <a:srgbClr val="333333"/>
                          </a:solidFill>
                          <a:latin typeface="Arial"/>
                        </a:rPr>
                        <a:t>JetBot</a:t>
                      </a:r>
                      <a:r>
                        <a:rPr lang="en-US" sz="2300" b="1" i="0" u="none" strike="noStrike" noProof="0" dirty="0">
                          <a:solidFill>
                            <a:srgbClr val="333333"/>
                          </a:solidFill>
                          <a:latin typeface="Arial"/>
                        </a:rPr>
                        <a:t> Navigation with Notebook</a:t>
                      </a:r>
                      <a:endParaRPr lang="en-US" sz="2300" b="1" i="0" u="none" strike="noStrike" noProof="0" dirty="0"/>
                    </a:p>
                    <a:p>
                      <a:pPr marL="0" lvl="0" indent="0" algn="l">
                        <a:lnSpc>
                          <a:spcPct val="90000"/>
                        </a:lnSpc>
                        <a:buFontTx/>
                        <a:buNone/>
                      </a:pPr>
                      <a:r>
                        <a:rPr lang="en-US" sz="2300" b="1" dirty="0">
                          <a:solidFill>
                            <a:srgbClr val="333333"/>
                          </a:solidFill>
                          <a:latin typeface="Arial"/>
                          <a:cs typeface="Arial"/>
                        </a:rPr>
                        <a:t>Lab: Autonomous </a:t>
                      </a:r>
                      <a:r>
                        <a:rPr lang="en-US" sz="2300" b="1" dirty="0" err="1">
                          <a:solidFill>
                            <a:srgbClr val="333333"/>
                          </a:solidFill>
                          <a:latin typeface="Arial"/>
                          <a:cs typeface="Arial"/>
                        </a:rPr>
                        <a:t>JetBot</a:t>
                      </a:r>
                      <a:r>
                        <a:rPr lang="en-US" sz="2300" b="1" dirty="0">
                          <a:solidFill>
                            <a:srgbClr val="333333"/>
                          </a:solidFill>
                          <a:latin typeface="Arial"/>
                          <a:cs typeface="Arial"/>
                        </a:rPr>
                        <a:t> Navigation with ROS and Gazebo</a:t>
                      </a:r>
                    </a:p>
                    <a:p>
                      <a:pPr marL="0" marR="0" lvl="0" indent="0" algn="l" defTabSz="1524030" rtl="0" eaLnBrk="1" fontAlgn="auto" latinLnBrk="0" hangingPunct="1">
                        <a:lnSpc>
                          <a:spcPct val="90000"/>
                        </a:lnSpc>
                        <a:spcBef>
                          <a:spcPts val="0"/>
                        </a:spcBef>
                        <a:spcAft>
                          <a:spcPts val="0"/>
                        </a:spcAft>
                        <a:buClrTx/>
                        <a:buSzTx/>
                        <a:buFontTx/>
                        <a:buNone/>
                        <a:tabLst/>
                        <a:defRPr/>
                      </a:pPr>
                      <a:r>
                        <a:rPr lang="en-US" sz="2300" b="1" i="0" u="none" strike="noStrike" noProof="0" dirty="0">
                          <a:solidFill>
                            <a:srgbClr val="333333"/>
                          </a:solidFill>
                          <a:latin typeface="Arial"/>
                          <a:cs typeface="Arial"/>
                        </a:rPr>
                        <a:t>DLI Online Course: </a:t>
                      </a:r>
                      <a:r>
                        <a:rPr lang="en-US" sz="2300" dirty="0">
                          <a:latin typeface="Arial" panose="020B0604020202020204" pitchFamily="34" charset="0"/>
                          <a:cs typeface="Arial" panose="020B0604020202020204" pitchFamily="34" charset="0"/>
                          <a:hlinkClick r:id="rId2"/>
                        </a:rPr>
                        <a:t>Getting Started: Simulating Your First Robot in Isaac Sim</a:t>
                      </a:r>
                      <a:endParaRPr lang="en-US" sz="2300" b="1" dirty="0">
                        <a:solidFill>
                          <a:srgbClr val="333333"/>
                        </a:solidFill>
                        <a:latin typeface="Arial" panose="020B0604020202020204" pitchFamily="34" charset="0"/>
                        <a:cs typeface="Arial" panose="020B0604020202020204" pitchFamily="34" charset="0"/>
                      </a:endParaRPr>
                    </a:p>
                    <a:p>
                      <a:pPr marL="0" marR="0" lvl="0" indent="0" algn="l" defTabSz="1524030" rtl="0" eaLnBrk="1" fontAlgn="auto" latinLnBrk="0" hangingPunct="1">
                        <a:lnSpc>
                          <a:spcPct val="90000"/>
                        </a:lnSpc>
                        <a:spcBef>
                          <a:spcPts val="0"/>
                        </a:spcBef>
                        <a:spcAft>
                          <a:spcPts val="0"/>
                        </a:spcAft>
                        <a:buClrTx/>
                        <a:buSzTx/>
                        <a:buFontTx/>
                        <a:buNone/>
                        <a:tabLst/>
                        <a:defRPr/>
                      </a:pPr>
                      <a:r>
                        <a:rPr lang="en-US" sz="2300" b="1" i="0" u="none" strike="noStrike" noProof="0" dirty="0">
                          <a:solidFill>
                            <a:srgbClr val="333333"/>
                          </a:solidFill>
                          <a:latin typeface="Arial"/>
                          <a:cs typeface="Arial"/>
                        </a:rPr>
                        <a:t>DLI Online Course: </a:t>
                      </a:r>
                      <a:r>
                        <a:rPr lang="en-US" sz="2300" b="1" i="0" u="none" strike="noStrike" noProof="0" dirty="0">
                          <a:solidFill>
                            <a:srgbClr val="333333"/>
                          </a:solidFill>
                          <a:latin typeface="Arial"/>
                          <a:cs typeface="Arial"/>
                          <a:hlinkClick r:id="rId3"/>
                        </a:rPr>
                        <a:t>A Beginner’s Guide to Autonomous Robots</a:t>
                      </a:r>
                      <a:endParaRPr lang="en-US" sz="2300" b="1" i="0" u="none" strike="noStrike" noProof="0" dirty="0">
                        <a:solidFill>
                          <a:srgbClr val="333333"/>
                        </a:solidFill>
                        <a:latin typeface="Arial"/>
                        <a:cs typeface="Arial"/>
                      </a:endParaRPr>
                    </a:p>
                  </a:txBody>
                  <a:tcPr marL="152400" marR="152400" marT="76200" marB="76200" anchor="ctr">
                    <a:lnL w="12700" cap="flat" cmpd="sng" algn="ctr">
                      <a:noFill/>
                      <a:prstDash val="solid"/>
                      <a:round/>
                      <a:headEnd type="none" w="med" len="med"/>
                      <a:tailEnd type="none" w="med" len="med"/>
                    </a:lnL>
                    <a:lnR w="12700" cmpd="sng">
                      <a:noFill/>
                    </a:lnR>
                    <a:lnT w="0" cap="flat" cmpd="sng" algn="ctr">
                      <a:noFill/>
                      <a:prstDash val="solid"/>
                      <a:round/>
                      <a:headEnd type="none" w="med" len="med"/>
                      <a:tailEnd type="none" w="med" len="med"/>
                    </a:lnT>
                    <a:lnB w="0" cap="flat" cmpd="sng" algn="ctr">
                      <a:no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extLst>
                  <a:ext uri="{0D108BD9-81ED-4DB2-BD59-A6C34878D82A}">
                    <a16:rowId xmlns:a16="http://schemas.microsoft.com/office/drawing/2014/main" val="10001"/>
                  </a:ext>
                </a:extLst>
              </a:tr>
            </a:tbl>
          </a:graphicData>
        </a:graphic>
      </p:graphicFrame>
      <p:pic>
        <p:nvPicPr>
          <p:cNvPr id="2" name="Picture 2">
            <a:extLst>
              <a:ext uri="{FF2B5EF4-FFF2-40B4-BE49-F238E27FC236}">
                <a16:creationId xmlns:a16="http://schemas.microsoft.com/office/drawing/2014/main" id="{87F23ACF-101E-439C-8028-029894F4DA45}"/>
              </a:ext>
            </a:extLst>
          </p:cNvPr>
          <p:cNvPicPr>
            <a:picLocks noChangeAspect="1"/>
          </p:cNvPicPr>
          <p:nvPr/>
        </p:nvPicPr>
        <p:blipFill>
          <a:blip r:embed="rId4"/>
          <a:stretch>
            <a:fillRect/>
          </a:stretch>
        </p:blipFill>
        <p:spPr>
          <a:xfrm>
            <a:off x="1016977" y="5382543"/>
            <a:ext cx="2743200" cy="3291840"/>
          </a:xfrm>
          <a:prstGeom prst="rect">
            <a:avLst/>
          </a:prstGeom>
        </p:spPr>
      </p:pic>
      <p:pic>
        <p:nvPicPr>
          <p:cNvPr id="3" name="Picture 3">
            <a:extLst>
              <a:ext uri="{FF2B5EF4-FFF2-40B4-BE49-F238E27FC236}">
                <a16:creationId xmlns:a16="http://schemas.microsoft.com/office/drawing/2014/main" id="{07686018-97C4-4F50-8B07-6FBBE93B202B}"/>
              </a:ext>
            </a:extLst>
          </p:cNvPr>
          <p:cNvPicPr>
            <a:picLocks noChangeAspect="1"/>
          </p:cNvPicPr>
          <p:nvPr/>
        </p:nvPicPr>
        <p:blipFill>
          <a:blip r:embed="rId5"/>
          <a:stretch>
            <a:fillRect/>
          </a:stretch>
        </p:blipFill>
        <p:spPr>
          <a:xfrm>
            <a:off x="9373333" y="6137509"/>
            <a:ext cx="2266950" cy="1752600"/>
          </a:xfrm>
          <a:prstGeom prst="rect">
            <a:avLst/>
          </a:prstGeom>
        </p:spPr>
      </p:pic>
      <p:pic>
        <p:nvPicPr>
          <p:cNvPr id="5" name="Picture 5" descr="A screenshot of a video game&#10;&#10;Description automatically generated">
            <a:extLst>
              <a:ext uri="{FF2B5EF4-FFF2-40B4-BE49-F238E27FC236}">
                <a16:creationId xmlns:a16="http://schemas.microsoft.com/office/drawing/2014/main" id="{6E60610A-119C-44F5-8DB2-BBE3B0678A16}"/>
              </a:ext>
            </a:extLst>
          </p:cNvPr>
          <p:cNvPicPr>
            <a:picLocks noChangeAspect="1"/>
          </p:cNvPicPr>
          <p:nvPr/>
        </p:nvPicPr>
        <p:blipFill>
          <a:blip r:embed="rId6"/>
          <a:stretch>
            <a:fillRect/>
          </a:stretch>
        </p:blipFill>
        <p:spPr>
          <a:xfrm>
            <a:off x="12022015" y="5308760"/>
            <a:ext cx="5805853" cy="3292865"/>
          </a:xfrm>
          <a:prstGeom prst="rect">
            <a:avLst/>
          </a:prstGeom>
        </p:spPr>
      </p:pic>
      <p:pic>
        <p:nvPicPr>
          <p:cNvPr id="6" name="Picture 6">
            <a:extLst>
              <a:ext uri="{FF2B5EF4-FFF2-40B4-BE49-F238E27FC236}">
                <a16:creationId xmlns:a16="http://schemas.microsoft.com/office/drawing/2014/main" id="{3C324930-7CE1-4446-9BEA-2FFCB2753FAF}"/>
              </a:ext>
            </a:extLst>
          </p:cNvPr>
          <p:cNvPicPr>
            <a:picLocks noChangeAspect="1"/>
          </p:cNvPicPr>
          <p:nvPr/>
        </p:nvPicPr>
        <p:blipFill>
          <a:blip r:embed="rId7"/>
          <a:stretch>
            <a:fillRect/>
          </a:stretch>
        </p:blipFill>
        <p:spPr>
          <a:xfrm>
            <a:off x="4094284" y="5380657"/>
            <a:ext cx="4941277" cy="3295614"/>
          </a:xfrm>
          <a:prstGeom prst="rect">
            <a:avLst/>
          </a:prstGeom>
        </p:spPr>
      </p:pic>
    </p:spTree>
    <p:extLst>
      <p:ext uri="{BB962C8B-B14F-4D97-AF65-F5344CB8AC3E}">
        <p14:creationId xmlns:p14="http://schemas.microsoft.com/office/powerpoint/2010/main" val="47492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D7A44-00BB-4371-AD14-70B002865F8E}"/>
              </a:ext>
            </a:extLst>
          </p:cNvPr>
          <p:cNvSpPr>
            <a:spLocks noGrp="1"/>
          </p:cNvSpPr>
          <p:nvPr>
            <p:ph type="title"/>
          </p:nvPr>
        </p:nvSpPr>
        <p:spPr/>
        <p:txBody>
          <a:bodyPr/>
          <a:lstStyle/>
          <a:p>
            <a:r>
              <a:rPr lang="en-US"/>
              <a:t>Teaching Kit Module Overview</a:t>
            </a:r>
          </a:p>
        </p:txBody>
      </p:sp>
      <p:sp>
        <p:nvSpPr>
          <p:cNvPr id="3" name="Content Placeholder 2">
            <a:extLst>
              <a:ext uri="{FF2B5EF4-FFF2-40B4-BE49-F238E27FC236}">
                <a16:creationId xmlns:a16="http://schemas.microsoft.com/office/drawing/2014/main" id="{5675297C-C06F-415C-805A-77355301DACC}"/>
              </a:ext>
            </a:extLst>
          </p:cNvPr>
          <p:cNvSpPr>
            <a:spLocks noGrp="1"/>
          </p:cNvSpPr>
          <p:nvPr>
            <p:ph idx="1"/>
          </p:nvPr>
        </p:nvSpPr>
        <p:spPr/>
        <p:txBody>
          <a:bodyPr/>
          <a:lstStyle/>
          <a:p>
            <a:r>
              <a:rPr lang="en-US" dirty="0">
                <a:latin typeface="Arial"/>
                <a:cs typeface="Arial"/>
              </a:rPr>
              <a:t>Introduces the </a:t>
            </a:r>
            <a:r>
              <a:rPr lang="en-US" dirty="0" err="1">
                <a:latin typeface="Arial"/>
                <a:cs typeface="Arial"/>
              </a:rPr>
              <a:t>JetBot</a:t>
            </a:r>
            <a:r>
              <a:rPr lang="en-US" dirty="0">
                <a:latin typeface="Arial"/>
                <a:cs typeface="Arial"/>
              </a:rPr>
              <a:t> Getting Started Kit and covers essentials of:</a:t>
            </a:r>
          </a:p>
          <a:p>
            <a:pPr marL="457200" indent="-457200">
              <a:buFont typeface="Arial" panose="020B0604020202020204" pitchFamily="34" charset="0"/>
              <a:buChar char="•"/>
            </a:pPr>
            <a:r>
              <a:rPr lang="en-US" dirty="0">
                <a:latin typeface="Arial"/>
                <a:cs typeface="Arial"/>
              </a:rPr>
              <a:t>Robot as an Intelligent Agent</a:t>
            </a:r>
          </a:p>
          <a:p>
            <a:pPr marL="457200" indent="-457200">
              <a:buFont typeface="Arial" panose="020B0604020202020204" pitchFamily="34" charset="0"/>
              <a:buChar char="•"/>
            </a:pPr>
            <a:r>
              <a:rPr lang="en-US" dirty="0">
                <a:latin typeface="Arial"/>
                <a:cs typeface="Arial"/>
              </a:rPr>
              <a:t>Control and training machine to act</a:t>
            </a:r>
          </a:p>
          <a:p>
            <a:pPr marL="457200" indent="-457200">
              <a:buFont typeface="Arial" panose="020B0604020202020204" pitchFamily="34" charset="0"/>
              <a:buChar char="•"/>
            </a:pPr>
            <a:r>
              <a:rPr lang="en-US" dirty="0">
                <a:latin typeface="Arial"/>
                <a:cs typeface="Arial"/>
              </a:rPr>
              <a:t>Collects image data and trains to avoid obstacles and follow identified path</a:t>
            </a:r>
          </a:p>
          <a:p>
            <a:pPr marL="457200" indent="-457200">
              <a:buFont typeface="Arial" panose="020B0604020202020204" pitchFamily="34" charset="0"/>
              <a:buChar char="•"/>
            </a:pPr>
            <a:r>
              <a:rPr lang="en-US" dirty="0">
                <a:latin typeface="Arial"/>
                <a:cs typeface="Arial"/>
              </a:rPr>
              <a:t>Leverages </a:t>
            </a:r>
            <a:r>
              <a:rPr lang="en-US" dirty="0" err="1">
                <a:latin typeface="Arial"/>
                <a:cs typeface="Arial"/>
              </a:rPr>
              <a:t>Pytorch</a:t>
            </a:r>
            <a:r>
              <a:rPr lang="en-US" dirty="0">
                <a:latin typeface="Arial"/>
                <a:cs typeface="Arial"/>
              </a:rPr>
              <a:t> to train data and </a:t>
            </a:r>
            <a:r>
              <a:rPr lang="en-US" dirty="0" err="1">
                <a:latin typeface="Arial"/>
                <a:cs typeface="Arial"/>
              </a:rPr>
              <a:t>Tensort</a:t>
            </a:r>
            <a:r>
              <a:rPr lang="en-US" dirty="0">
                <a:latin typeface="Arial"/>
                <a:cs typeface="Arial"/>
              </a:rPr>
              <a:t> to optimize</a:t>
            </a:r>
          </a:p>
          <a:p>
            <a:pPr marL="457200" indent="-457200">
              <a:buFont typeface="Arial" panose="020B0604020202020204" pitchFamily="34" charset="0"/>
              <a:buChar char="•"/>
            </a:pPr>
            <a:endParaRPr lang="en-US"/>
          </a:p>
          <a:p>
            <a:pPr marL="457200" indent="-457200">
              <a:buFont typeface="Arial" panose="020B0604020202020204" pitchFamily="34" charset="0"/>
              <a:buChar char="•"/>
            </a:pPr>
            <a:endParaRPr lang="en-US"/>
          </a:p>
          <a:p>
            <a:pPr marL="457200" indent="-457200">
              <a:buFont typeface="Arial" panose="020B0604020202020204" pitchFamily="34" charset="0"/>
              <a:buChar char="•"/>
            </a:pPr>
            <a:endParaRPr lang="en-US"/>
          </a:p>
          <a:p>
            <a:pPr marL="457200" indent="-457200">
              <a:buFont typeface="Arial" panose="020B0604020202020204" pitchFamily="34" charset="0"/>
              <a:buChar char="•"/>
            </a:pPr>
            <a:endParaRPr lang="en-US"/>
          </a:p>
        </p:txBody>
      </p:sp>
      <p:sp>
        <p:nvSpPr>
          <p:cNvPr id="4" name="Text Placeholder 3">
            <a:extLst>
              <a:ext uri="{FF2B5EF4-FFF2-40B4-BE49-F238E27FC236}">
                <a16:creationId xmlns:a16="http://schemas.microsoft.com/office/drawing/2014/main" id="{FAF1F64D-2123-4CC5-82A3-00C61EBE9BFB}"/>
              </a:ext>
            </a:extLst>
          </p:cNvPr>
          <p:cNvSpPr>
            <a:spLocks noGrp="1"/>
          </p:cNvSpPr>
          <p:nvPr>
            <p:ph type="body" sz="quarter" idx="10"/>
          </p:nvPr>
        </p:nvSpPr>
        <p:spPr/>
        <p:txBody>
          <a:bodyPr/>
          <a:lstStyle/>
          <a:p>
            <a:r>
              <a:rPr lang="en-US"/>
              <a:t>Module 4 Autonomous Vehicles</a:t>
            </a:r>
          </a:p>
        </p:txBody>
      </p:sp>
      <p:pic>
        <p:nvPicPr>
          <p:cNvPr id="6" name="Picture 5" descr="A picture containing outdoor, empty&#10;&#10;Description automatically generated">
            <a:extLst>
              <a:ext uri="{FF2B5EF4-FFF2-40B4-BE49-F238E27FC236}">
                <a16:creationId xmlns:a16="http://schemas.microsoft.com/office/drawing/2014/main" id="{60E9B9FB-A074-4842-AB62-19B9ADC8A072}"/>
              </a:ext>
            </a:extLst>
          </p:cNvPr>
          <p:cNvPicPr>
            <a:picLocks noChangeAspect="1"/>
          </p:cNvPicPr>
          <p:nvPr/>
        </p:nvPicPr>
        <p:blipFill>
          <a:blip r:embed="rId4"/>
          <a:stretch>
            <a:fillRect/>
          </a:stretch>
        </p:blipFill>
        <p:spPr>
          <a:xfrm>
            <a:off x="1566698" y="6640346"/>
            <a:ext cx="5348452" cy="1905165"/>
          </a:xfrm>
          <a:prstGeom prst="rect">
            <a:avLst/>
          </a:prstGeom>
        </p:spPr>
      </p:pic>
      <p:pic>
        <p:nvPicPr>
          <p:cNvPr id="7" name="roadFollowing">
            <a:hlinkClick r:id="" action="ppaction://media"/>
            <a:extLst>
              <a:ext uri="{FF2B5EF4-FFF2-40B4-BE49-F238E27FC236}">
                <a16:creationId xmlns:a16="http://schemas.microsoft.com/office/drawing/2014/main" id="{C86D7B97-CBE8-4C7F-BC63-A3FCFBE2399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489826" y="6684565"/>
            <a:ext cx="3308348" cy="1860946"/>
          </a:xfrm>
          <a:prstGeom prst="rect">
            <a:avLst/>
          </a:prstGeom>
        </p:spPr>
      </p:pic>
    </p:spTree>
    <p:extLst>
      <p:ext uri="{BB962C8B-B14F-4D97-AF65-F5344CB8AC3E}">
        <p14:creationId xmlns:p14="http://schemas.microsoft.com/office/powerpoint/2010/main" val="1467842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06"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DDCC4-3240-40DC-A696-0500DD13B7DF}"/>
              </a:ext>
            </a:extLst>
          </p:cNvPr>
          <p:cNvSpPr>
            <a:spLocks noGrp="1"/>
          </p:cNvSpPr>
          <p:nvPr>
            <p:ph type="title"/>
          </p:nvPr>
        </p:nvSpPr>
        <p:spPr/>
        <p:txBody>
          <a:bodyPr/>
          <a:lstStyle/>
          <a:p>
            <a:r>
              <a:rPr lang="en-US"/>
              <a:t>Teaching Kit Overview</a:t>
            </a:r>
          </a:p>
        </p:txBody>
      </p:sp>
      <p:sp>
        <p:nvSpPr>
          <p:cNvPr id="3" name="Content Placeholder 2">
            <a:extLst>
              <a:ext uri="{FF2B5EF4-FFF2-40B4-BE49-F238E27FC236}">
                <a16:creationId xmlns:a16="http://schemas.microsoft.com/office/drawing/2014/main" id="{0E393876-C54A-4D6A-853B-01F61DDB6D42}"/>
              </a:ext>
            </a:extLst>
          </p:cNvPr>
          <p:cNvSpPr>
            <a:spLocks noGrp="1"/>
          </p:cNvSpPr>
          <p:nvPr>
            <p:ph idx="1"/>
          </p:nvPr>
        </p:nvSpPr>
        <p:spPr/>
        <p:txBody>
          <a:bodyPr/>
          <a:lstStyle/>
          <a:p>
            <a:r>
              <a:rPr lang="en-US" dirty="0">
                <a:latin typeface="Arial"/>
                <a:cs typeface="Arial"/>
              </a:rPr>
              <a:t>The virtual </a:t>
            </a:r>
            <a:r>
              <a:rPr lang="en-US" dirty="0" err="1">
                <a:latin typeface="Arial"/>
                <a:cs typeface="Arial"/>
              </a:rPr>
              <a:t>JetBot</a:t>
            </a:r>
            <a:r>
              <a:rPr lang="en-US" dirty="0">
                <a:latin typeface="Arial"/>
                <a:cs typeface="Arial"/>
              </a:rPr>
              <a:t> uses both Robot Operating System 2 (ROS2) and Gazebo</a:t>
            </a:r>
          </a:p>
          <a:p>
            <a:r>
              <a:rPr lang="en-US" dirty="0">
                <a:latin typeface="Arial"/>
                <a:cs typeface="Arial"/>
              </a:rPr>
              <a:t>Leverages the prebuilt NVIDIA </a:t>
            </a:r>
            <a:r>
              <a:rPr lang="en-US" dirty="0" err="1">
                <a:latin typeface="Arial"/>
                <a:cs typeface="Arial"/>
              </a:rPr>
              <a:t>Jetbot_Ros</a:t>
            </a:r>
            <a:r>
              <a:rPr lang="en-US" dirty="0">
                <a:latin typeface="Arial"/>
                <a:cs typeface="Arial"/>
              </a:rPr>
              <a:t> container</a:t>
            </a:r>
          </a:p>
          <a:p>
            <a:r>
              <a:rPr lang="en-US" dirty="0">
                <a:latin typeface="Arial"/>
                <a:cs typeface="Arial"/>
              </a:rPr>
              <a:t>Provides an overview of the ROS2 commands</a:t>
            </a:r>
          </a:p>
          <a:p>
            <a:r>
              <a:rPr lang="en-US" dirty="0">
                <a:latin typeface="Arial"/>
                <a:cs typeface="Arial"/>
              </a:rPr>
              <a:t>Lab exercises cover obstacle avoidance and road following using ROS2 and Gazebo</a:t>
            </a:r>
          </a:p>
        </p:txBody>
      </p:sp>
      <p:sp>
        <p:nvSpPr>
          <p:cNvPr id="4" name="Text Placeholder 3">
            <a:extLst>
              <a:ext uri="{FF2B5EF4-FFF2-40B4-BE49-F238E27FC236}">
                <a16:creationId xmlns:a16="http://schemas.microsoft.com/office/drawing/2014/main" id="{A9646789-8943-4EEA-AFB5-661E024016F8}"/>
              </a:ext>
            </a:extLst>
          </p:cNvPr>
          <p:cNvSpPr>
            <a:spLocks noGrp="1"/>
          </p:cNvSpPr>
          <p:nvPr>
            <p:ph type="body" sz="quarter" idx="10"/>
          </p:nvPr>
        </p:nvSpPr>
        <p:spPr/>
        <p:txBody>
          <a:bodyPr/>
          <a:lstStyle/>
          <a:p>
            <a:r>
              <a:rPr lang="en-US"/>
              <a:t>Module 4 ROS2 and Gazebo</a:t>
            </a:r>
          </a:p>
        </p:txBody>
      </p:sp>
      <p:pic>
        <p:nvPicPr>
          <p:cNvPr id="6" name="Picture 5" descr="A screenshot of a football game&#10;&#10;Description automatically generated with medium confidence">
            <a:extLst>
              <a:ext uri="{FF2B5EF4-FFF2-40B4-BE49-F238E27FC236}">
                <a16:creationId xmlns:a16="http://schemas.microsoft.com/office/drawing/2014/main" id="{CFAD6E97-5834-46A3-97FF-F8BE008ECE04}"/>
              </a:ext>
            </a:extLst>
          </p:cNvPr>
          <p:cNvPicPr>
            <a:picLocks noChangeAspect="1"/>
          </p:cNvPicPr>
          <p:nvPr/>
        </p:nvPicPr>
        <p:blipFill>
          <a:blip r:embed="rId2"/>
          <a:stretch>
            <a:fillRect/>
          </a:stretch>
        </p:blipFill>
        <p:spPr>
          <a:xfrm>
            <a:off x="7802162" y="5576353"/>
            <a:ext cx="6978352" cy="3500984"/>
          </a:xfrm>
          <a:prstGeom prst="rect">
            <a:avLst/>
          </a:prstGeom>
        </p:spPr>
      </p:pic>
      <p:pic>
        <p:nvPicPr>
          <p:cNvPr id="12" name="Picture 11">
            <a:extLst>
              <a:ext uri="{FF2B5EF4-FFF2-40B4-BE49-F238E27FC236}">
                <a16:creationId xmlns:a16="http://schemas.microsoft.com/office/drawing/2014/main" id="{F3A6AEA6-088B-4889-977C-9A16FEC91362}"/>
              </a:ext>
            </a:extLst>
          </p:cNvPr>
          <p:cNvPicPr>
            <a:picLocks noChangeAspect="1"/>
          </p:cNvPicPr>
          <p:nvPr/>
        </p:nvPicPr>
        <p:blipFill>
          <a:blip r:embed="rId3"/>
          <a:stretch>
            <a:fillRect/>
          </a:stretch>
        </p:blipFill>
        <p:spPr>
          <a:xfrm>
            <a:off x="1351410" y="5576353"/>
            <a:ext cx="5145508" cy="3014791"/>
          </a:xfrm>
          <a:prstGeom prst="rect">
            <a:avLst/>
          </a:prstGeom>
        </p:spPr>
      </p:pic>
    </p:spTree>
    <p:extLst>
      <p:ext uri="{BB962C8B-B14F-4D97-AF65-F5344CB8AC3E}">
        <p14:creationId xmlns:p14="http://schemas.microsoft.com/office/powerpoint/2010/main" val="3979137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DF0F7E-387A-4545-B0A9-FF4CBD02526D}"/>
              </a:ext>
            </a:extLst>
          </p:cNvPr>
          <p:cNvSpPr>
            <a:spLocks noGrp="1"/>
          </p:cNvSpPr>
          <p:nvPr>
            <p:ph type="title"/>
          </p:nvPr>
        </p:nvSpPr>
        <p:spPr/>
        <p:txBody>
          <a:bodyPr/>
          <a:lstStyle/>
          <a:p>
            <a:r>
              <a:rPr lang="en-US">
                <a:latin typeface="Arial"/>
                <a:cs typeface="Arial"/>
              </a:rPr>
              <a:t>Teaching Kit Tips</a:t>
            </a:r>
            <a:endParaRPr lang="en-US"/>
          </a:p>
        </p:txBody>
      </p:sp>
      <p:sp>
        <p:nvSpPr>
          <p:cNvPr id="3" name="Content Placeholder 2">
            <a:extLst>
              <a:ext uri="{FF2B5EF4-FFF2-40B4-BE49-F238E27FC236}">
                <a16:creationId xmlns:a16="http://schemas.microsoft.com/office/drawing/2014/main" id="{91093B67-66A1-4542-B2D4-2B7B2FC74EEC}"/>
              </a:ext>
            </a:extLst>
          </p:cNvPr>
          <p:cNvSpPr>
            <a:spLocks noGrp="1"/>
          </p:cNvSpPr>
          <p:nvPr>
            <p:ph idx="1"/>
          </p:nvPr>
        </p:nvSpPr>
        <p:spPr>
          <a:xfrm>
            <a:off x="9333039" y="2829610"/>
            <a:ext cx="8794433" cy="2812071"/>
          </a:xfrm>
        </p:spPr>
        <p:txBody>
          <a:bodyPr/>
          <a:lstStyle/>
          <a:p>
            <a:r>
              <a:rPr lang="en-US" sz="2400" b="1">
                <a:latin typeface="Arial"/>
                <a:cs typeface="Arial"/>
              </a:rPr>
              <a:t>Challenges:</a:t>
            </a:r>
          </a:p>
          <a:p>
            <a:r>
              <a:rPr lang="en-US" sz="2400">
                <a:latin typeface="Arial"/>
                <a:cs typeface="Arial"/>
              </a:rPr>
              <a:t>Linux may be new to many students</a:t>
            </a:r>
            <a:endParaRPr lang="en-US" sz="2400"/>
          </a:p>
          <a:p>
            <a:r>
              <a:rPr lang="en-US" sz="2400">
                <a:latin typeface="Arial"/>
                <a:cs typeface="Arial"/>
              </a:rPr>
              <a:t>Difficult to troubleshoot hardware remotely</a:t>
            </a:r>
          </a:p>
          <a:p>
            <a:r>
              <a:rPr lang="en-US" sz="2400">
                <a:latin typeface="Arial"/>
                <a:cs typeface="Arial"/>
              </a:rPr>
              <a:t>Streaming video and images requires extra setup</a:t>
            </a:r>
            <a:endParaRPr lang="en-US" sz="2400"/>
          </a:p>
          <a:p>
            <a:r>
              <a:rPr lang="en-US" sz="2400">
                <a:latin typeface="Arial"/>
                <a:cs typeface="Arial"/>
              </a:rPr>
              <a:t>Software ecosystem is still emerging</a:t>
            </a:r>
            <a:endParaRPr lang="en-US" sz="2400"/>
          </a:p>
          <a:p>
            <a:endParaRPr lang="en-US"/>
          </a:p>
        </p:txBody>
      </p:sp>
      <p:sp>
        <p:nvSpPr>
          <p:cNvPr id="4" name="Text Placeholder 3">
            <a:extLst>
              <a:ext uri="{FF2B5EF4-FFF2-40B4-BE49-F238E27FC236}">
                <a16:creationId xmlns:a16="http://schemas.microsoft.com/office/drawing/2014/main" id="{07C20980-FB89-428D-BE0D-0BB2CB3B844B}"/>
              </a:ext>
            </a:extLst>
          </p:cNvPr>
          <p:cNvSpPr>
            <a:spLocks noGrp="1"/>
          </p:cNvSpPr>
          <p:nvPr>
            <p:ph type="body" sz="quarter" idx="10"/>
          </p:nvPr>
        </p:nvSpPr>
        <p:spPr/>
        <p:txBody>
          <a:bodyPr/>
          <a:lstStyle/>
          <a:p>
            <a:r>
              <a:rPr lang="en-US">
                <a:latin typeface="Arial"/>
                <a:cs typeface="Arial"/>
              </a:rPr>
              <a:t>Feedback from the classroom </a:t>
            </a:r>
            <a:endParaRPr lang="en-US"/>
          </a:p>
        </p:txBody>
      </p:sp>
      <p:sp>
        <p:nvSpPr>
          <p:cNvPr id="7" name="Content Placeholder 2">
            <a:extLst>
              <a:ext uri="{FF2B5EF4-FFF2-40B4-BE49-F238E27FC236}">
                <a16:creationId xmlns:a16="http://schemas.microsoft.com/office/drawing/2014/main" id="{F350AA37-A1D2-4565-9EAC-B8D0F156483F}"/>
              </a:ext>
            </a:extLst>
          </p:cNvPr>
          <p:cNvSpPr txBox="1">
            <a:spLocks/>
          </p:cNvSpPr>
          <p:nvPr/>
        </p:nvSpPr>
        <p:spPr bwMode="auto">
          <a:xfrm>
            <a:off x="9342565" y="5325160"/>
            <a:ext cx="8794433" cy="32406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fontAlgn="base">
              <a:lnSpc>
                <a:spcPct val="90000"/>
              </a:lnSpc>
              <a:spcBef>
                <a:spcPts val="500"/>
              </a:spcBef>
              <a:spcAft>
                <a:spcPts val="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500"/>
              </a:spcBef>
              <a:spcAft>
                <a:spcPts val="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lr>
                <a:schemeClr val="bg2"/>
              </a:buClr>
              <a:buFont typeface="Wingdings" panose="05000000000000000000" pitchFamily="2" charset="2"/>
              <a:buChar char="§"/>
              <a:defRPr sz="3000">
                <a:solidFill>
                  <a:schemeClr val="tx1"/>
                </a:solidFill>
                <a:latin typeface="+mn-lt"/>
              </a:defRPr>
            </a:lvl4pPr>
            <a:lvl5pPr marL="3529612" indent="-381008" algn="l" rtl="0" fontAlgn="base">
              <a:spcBef>
                <a:spcPct val="20000"/>
              </a:spcBef>
              <a:spcAft>
                <a:spcPct val="0"/>
              </a:spcAft>
              <a:buClr>
                <a:schemeClr val="bg2"/>
              </a:buClr>
              <a:buFont typeface="Wingdings" panose="05000000000000000000" pitchFamily="2" charset="2"/>
              <a:buChar char="§"/>
              <a:defRPr sz="3333">
                <a:solidFill>
                  <a:schemeClr val="tx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a:lstStyle>
          <a:p>
            <a:r>
              <a:rPr lang="en-US" sz="2400" b="1">
                <a:latin typeface="Arial"/>
                <a:cs typeface="Arial"/>
              </a:rPr>
              <a:t>Tips:</a:t>
            </a:r>
          </a:p>
          <a:p>
            <a:r>
              <a:rPr lang="en-US" sz="2400">
                <a:latin typeface="Arial"/>
                <a:cs typeface="Arial"/>
              </a:rPr>
              <a:t>Use containers help reduce setup time</a:t>
            </a:r>
          </a:p>
          <a:p>
            <a:r>
              <a:rPr lang="en-US" sz="2400">
                <a:latin typeface="Arial"/>
                <a:cs typeface="Arial"/>
              </a:rPr>
              <a:t>Allow extra time for hardware setup</a:t>
            </a:r>
            <a:endParaRPr lang="en-US" sz="2400"/>
          </a:p>
          <a:p>
            <a:r>
              <a:rPr lang="en-US" sz="2400">
                <a:latin typeface="Arial"/>
                <a:cs typeface="Arial"/>
              </a:rPr>
              <a:t>Have students demonstrate in person</a:t>
            </a:r>
          </a:p>
          <a:p>
            <a:r>
              <a:rPr lang="en-US" sz="2400">
                <a:latin typeface="Arial"/>
                <a:cs typeface="Arial"/>
              </a:rPr>
              <a:t>Have spare Jetson kits and accessories on hand (SD cards, cables, Nanos)</a:t>
            </a:r>
            <a:endParaRPr lang="en-US" sz="2400"/>
          </a:p>
        </p:txBody>
      </p:sp>
      <p:pic>
        <p:nvPicPr>
          <p:cNvPr id="9" name="Picture 9" descr="A picture containing text&#10;&#10;Description automatically generated">
            <a:extLst>
              <a:ext uri="{FF2B5EF4-FFF2-40B4-BE49-F238E27FC236}">
                <a16:creationId xmlns:a16="http://schemas.microsoft.com/office/drawing/2014/main" id="{C4C72C8A-18D5-4650-955E-B6D6FD05A543}"/>
              </a:ext>
            </a:extLst>
          </p:cNvPr>
          <p:cNvPicPr>
            <a:picLocks noChangeAspect="1"/>
          </p:cNvPicPr>
          <p:nvPr/>
        </p:nvPicPr>
        <p:blipFill>
          <a:blip r:embed="rId2"/>
          <a:stretch>
            <a:fillRect/>
          </a:stretch>
        </p:blipFill>
        <p:spPr>
          <a:xfrm>
            <a:off x="1085850" y="5410898"/>
            <a:ext cx="3700463" cy="3065654"/>
          </a:xfrm>
          <a:prstGeom prst="rect">
            <a:avLst/>
          </a:prstGeom>
        </p:spPr>
      </p:pic>
      <p:pic>
        <p:nvPicPr>
          <p:cNvPr id="10" name="Picture 10">
            <a:extLst>
              <a:ext uri="{FF2B5EF4-FFF2-40B4-BE49-F238E27FC236}">
                <a16:creationId xmlns:a16="http://schemas.microsoft.com/office/drawing/2014/main" id="{7E9E847F-11F7-4EC6-A8BE-15245F76F7EB}"/>
              </a:ext>
            </a:extLst>
          </p:cNvPr>
          <p:cNvPicPr>
            <a:picLocks noChangeAspect="1"/>
          </p:cNvPicPr>
          <p:nvPr/>
        </p:nvPicPr>
        <p:blipFill>
          <a:blip r:embed="rId3"/>
          <a:stretch>
            <a:fillRect/>
          </a:stretch>
        </p:blipFill>
        <p:spPr>
          <a:xfrm>
            <a:off x="5000625" y="5383971"/>
            <a:ext cx="3700462" cy="3062360"/>
          </a:xfrm>
          <a:prstGeom prst="rect">
            <a:avLst/>
          </a:prstGeom>
        </p:spPr>
      </p:pic>
      <p:sp>
        <p:nvSpPr>
          <p:cNvPr id="5" name="Content Placeholder 2">
            <a:extLst>
              <a:ext uri="{FF2B5EF4-FFF2-40B4-BE49-F238E27FC236}">
                <a16:creationId xmlns:a16="http://schemas.microsoft.com/office/drawing/2014/main" id="{3E7EEA0E-2388-42FB-BBF1-3291ECBA9F7E}"/>
              </a:ext>
            </a:extLst>
          </p:cNvPr>
          <p:cNvSpPr txBox="1">
            <a:spLocks/>
          </p:cNvSpPr>
          <p:nvPr/>
        </p:nvSpPr>
        <p:spPr bwMode="auto">
          <a:xfrm>
            <a:off x="827215" y="2824847"/>
            <a:ext cx="7579996" cy="281207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fontAlgn="base">
              <a:lnSpc>
                <a:spcPct val="90000"/>
              </a:lnSpc>
              <a:spcBef>
                <a:spcPts val="500"/>
              </a:spcBef>
              <a:spcAft>
                <a:spcPts val="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500"/>
              </a:spcBef>
              <a:spcAft>
                <a:spcPts val="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lr>
                <a:schemeClr val="bg2"/>
              </a:buClr>
              <a:buFont typeface="Wingdings" panose="05000000000000000000" pitchFamily="2" charset="2"/>
              <a:buChar char="§"/>
              <a:defRPr sz="3000">
                <a:solidFill>
                  <a:schemeClr val="tx1"/>
                </a:solidFill>
                <a:latin typeface="+mn-lt"/>
              </a:defRPr>
            </a:lvl4pPr>
            <a:lvl5pPr marL="3529612" indent="-381008" algn="l" rtl="0" fontAlgn="base">
              <a:spcBef>
                <a:spcPct val="20000"/>
              </a:spcBef>
              <a:spcAft>
                <a:spcPct val="0"/>
              </a:spcAft>
              <a:buClr>
                <a:schemeClr val="bg2"/>
              </a:buClr>
              <a:buFont typeface="Wingdings" panose="05000000000000000000" pitchFamily="2" charset="2"/>
              <a:buChar char="§"/>
              <a:defRPr sz="3333">
                <a:solidFill>
                  <a:schemeClr val="tx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a:lstStyle>
          <a:p>
            <a:r>
              <a:rPr lang="en-US" sz="2400" b="1">
                <a:latin typeface="Arial"/>
                <a:cs typeface="Arial"/>
              </a:rPr>
              <a:t>UMBC Data 690 Applied AI for Data Science Practitioners</a:t>
            </a:r>
            <a:endParaRPr lang="en-US"/>
          </a:p>
          <a:p>
            <a:pPr marL="342900" indent="-342900">
              <a:buFont typeface="Arial"/>
              <a:buChar char="•"/>
            </a:pPr>
            <a:r>
              <a:rPr lang="en-US" sz="2400">
                <a:latin typeface="Arial"/>
                <a:cs typeface="Arial"/>
              </a:rPr>
              <a:t>Early content</a:t>
            </a:r>
            <a:endParaRPr lang="en-US" sz="2400"/>
          </a:p>
          <a:p>
            <a:pPr marL="342900" indent="-342900">
              <a:buFont typeface="Arial"/>
              <a:buChar char="•"/>
            </a:pPr>
            <a:r>
              <a:rPr lang="en-US" sz="2400">
                <a:latin typeface="Arial"/>
                <a:cs typeface="Arial"/>
              </a:rPr>
              <a:t>Spring 2021 Virtual Course </a:t>
            </a:r>
            <a:endParaRPr lang="en-US" sz="2400"/>
          </a:p>
          <a:p>
            <a:pPr marL="342900" indent="-342900">
              <a:buFont typeface="Arial"/>
              <a:buChar char="•"/>
            </a:pPr>
            <a:r>
              <a:rPr lang="en-US" sz="2400">
                <a:latin typeface="Arial"/>
                <a:cs typeface="Arial"/>
              </a:rPr>
              <a:t>Fall 2021 In Person Course </a:t>
            </a:r>
            <a:endParaRPr lang="en-US" sz="2400"/>
          </a:p>
          <a:p>
            <a:endParaRPr lang="en-US" sz="2400"/>
          </a:p>
          <a:p>
            <a:endParaRPr lang="en-US"/>
          </a:p>
        </p:txBody>
      </p:sp>
      <p:pic>
        <p:nvPicPr>
          <p:cNvPr id="6" name="Picture 11" descr="A picture containing graphical user interface&#10;&#10;Description automatically generated">
            <a:extLst>
              <a:ext uri="{FF2B5EF4-FFF2-40B4-BE49-F238E27FC236}">
                <a16:creationId xmlns:a16="http://schemas.microsoft.com/office/drawing/2014/main" id="{441949B2-BBC8-4CD6-8BAF-162D66AC74D0}"/>
              </a:ext>
            </a:extLst>
          </p:cNvPr>
          <p:cNvPicPr>
            <a:picLocks noChangeAspect="1"/>
          </p:cNvPicPr>
          <p:nvPr/>
        </p:nvPicPr>
        <p:blipFill>
          <a:blip r:embed="rId4"/>
          <a:stretch>
            <a:fillRect/>
          </a:stretch>
        </p:blipFill>
        <p:spPr>
          <a:xfrm>
            <a:off x="12430125" y="7714254"/>
            <a:ext cx="3500437" cy="859243"/>
          </a:xfrm>
          <a:prstGeom prst="rect">
            <a:avLst/>
          </a:prstGeom>
        </p:spPr>
      </p:pic>
    </p:spTree>
    <p:extLst>
      <p:ext uri="{BB962C8B-B14F-4D97-AF65-F5344CB8AC3E}">
        <p14:creationId xmlns:p14="http://schemas.microsoft.com/office/powerpoint/2010/main" val="125525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t>Teaching Kit Modules Overview</a:t>
            </a:r>
            <a:endParaRPr lang="en-US" i="1" dirty="0">
              <a:solidFill>
                <a:schemeClr val="tx1">
                  <a:lumMod val="50000"/>
                </a:schemeClr>
              </a:solidFill>
            </a:endParaRPr>
          </a:p>
        </p:txBody>
      </p:sp>
      <p:graphicFrame>
        <p:nvGraphicFramePr>
          <p:cNvPr id="35" name="Table 34">
            <a:extLst>
              <a:ext uri="{FF2B5EF4-FFF2-40B4-BE49-F238E27FC236}">
                <a16:creationId xmlns:a16="http://schemas.microsoft.com/office/drawing/2014/main" id="{8480FDD6-49B1-45F3-96E1-3874A76132DD}"/>
              </a:ext>
            </a:extLst>
          </p:cNvPr>
          <p:cNvGraphicFramePr>
            <a:graphicFrameLocks noGrp="1"/>
          </p:cNvGraphicFramePr>
          <p:nvPr>
            <p:extLst>
              <p:ext uri="{D42A27DB-BD31-4B8C-83A1-F6EECF244321}">
                <p14:modId xmlns:p14="http://schemas.microsoft.com/office/powerpoint/2010/main" val="647428926"/>
              </p:ext>
            </p:extLst>
          </p:nvPr>
        </p:nvGraphicFramePr>
        <p:xfrm>
          <a:off x="991377" y="2355979"/>
          <a:ext cx="16307765" cy="1808017"/>
        </p:xfrm>
        <a:graphic>
          <a:graphicData uri="http://schemas.openxmlformats.org/drawingml/2006/table">
            <a:tbl>
              <a:tblPr firstRow="1" bandRow="1">
                <a:tableStyleId>{5C22544A-7EE6-4342-B048-85BDC9FD1C3A}</a:tableStyleId>
              </a:tblPr>
              <a:tblGrid>
                <a:gridCol w="3261553">
                  <a:extLst>
                    <a:ext uri="{9D8B030D-6E8A-4147-A177-3AD203B41FA5}">
                      <a16:colId xmlns:a16="http://schemas.microsoft.com/office/drawing/2014/main" val="20000"/>
                    </a:ext>
                  </a:extLst>
                </a:gridCol>
                <a:gridCol w="13046212">
                  <a:extLst>
                    <a:ext uri="{9D8B030D-6E8A-4147-A177-3AD203B41FA5}">
                      <a16:colId xmlns:a16="http://schemas.microsoft.com/office/drawing/2014/main" val="20001"/>
                    </a:ext>
                  </a:extLst>
                </a:gridCol>
              </a:tblGrid>
              <a:tr h="1808017">
                <a:tc>
                  <a:txBody>
                    <a:bodyPr/>
                    <a:lstStyle/>
                    <a:p>
                      <a:pPr algn="l"/>
                      <a:r>
                        <a:rPr lang="it-IT" sz="2700" b="0" dirty="0">
                          <a:solidFill>
                            <a:schemeClr val="tx1"/>
                          </a:solidFill>
                          <a:latin typeface="Arial"/>
                          <a:cs typeface="Arial"/>
                        </a:rPr>
                        <a:t>​​​​</a:t>
                      </a:r>
                      <a:r>
                        <a:rPr lang="en-US" sz="2700" b="0" dirty="0">
                          <a:solidFill>
                            <a:schemeClr val="tx1"/>
                          </a:solidFill>
                          <a:latin typeface="Arial"/>
                          <a:cs typeface="Arial"/>
                        </a:rPr>
                        <a:t>​</a:t>
                      </a:r>
                      <a:r>
                        <a:rPr lang="en-US" sz="2700" b="1" dirty="0">
                          <a:solidFill>
                            <a:schemeClr val="bg1"/>
                          </a:solidFill>
                          <a:latin typeface="Arial"/>
                          <a:cs typeface="Arial"/>
                        </a:rPr>
                        <a:t>Module 5: </a:t>
                      </a:r>
                      <a:endParaRPr lang="en-US" sz="2700" b="1" dirty="0">
                        <a:solidFill>
                          <a:schemeClr val="bg1"/>
                        </a:solidFill>
                        <a:latin typeface="Arial" panose="020B0604020202020204" pitchFamily="34" charset="0"/>
                        <a:cs typeface="Arial" panose="020B0604020202020204" pitchFamily="34" charset="0"/>
                      </a:endParaRPr>
                    </a:p>
                    <a:p>
                      <a:pPr algn="l"/>
                      <a:r>
                        <a:rPr lang="en-US" sz="2700" b="0" dirty="0">
                          <a:solidFill>
                            <a:schemeClr val="bg1"/>
                          </a:solidFill>
                          <a:latin typeface="Arial"/>
                          <a:cs typeface="Arial"/>
                        </a:rPr>
                        <a:t>Reinforcement Learning</a:t>
                      </a:r>
                    </a:p>
                  </a:txBody>
                  <a:tcPr marL="457200" marR="152400" marT="76200" marB="76200" anchor="ctr">
                    <a:lnL w="12700" cmpd="sng">
                      <a:noFill/>
                    </a:lnL>
                    <a:lnR w="12700" cap="flat" cmpd="sng" algn="ctr">
                      <a:no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indent="0" algn="l">
                        <a:lnSpc>
                          <a:spcPct val="90000"/>
                        </a:lnSpc>
                        <a:buFontTx/>
                        <a:buNone/>
                      </a:pPr>
                      <a:r>
                        <a:rPr lang="en-US" sz="2300" b="0" dirty="0">
                          <a:solidFill>
                            <a:srgbClr val="333333"/>
                          </a:solidFill>
                          <a:latin typeface="Arial"/>
                          <a:cs typeface="Arial"/>
                        </a:rPr>
                        <a:t>5.1: Reinforcement Learning</a:t>
                      </a:r>
                    </a:p>
                    <a:p>
                      <a:pPr marL="0" indent="0" algn="l">
                        <a:lnSpc>
                          <a:spcPct val="90000"/>
                        </a:lnSpc>
                        <a:buFontTx/>
                        <a:buNone/>
                      </a:pPr>
                      <a:r>
                        <a:rPr lang="en-US" sz="2300" b="1" dirty="0">
                          <a:solidFill>
                            <a:srgbClr val="333333"/>
                          </a:solidFill>
                          <a:latin typeface="Arial"/>
                          <a:cs typeface="Arial"/>
                        </a:rPr>
                        <a:t>Lab: OpenAI Gym (Deep Q-Network)</a:t>
                      </a:r>
                    </a:p>
                  </a:txBody>
                  <a:tcPr marL="152400" marR="152400" marT="76200" marB="76200"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bl>
          </a:graphicData>
        </a:graphic>
      </p:graphicFrame>
      <p:pic>
        <p:nvPicPr>
          <p:cNvPr id="2" name="Picture 2" descr="Graphical user interface&#10;&#10;Description automatically generated">
            <a:extLst>
              <a:ext uri="{FF2B5EF4-FFF2-40B4-BE49-F238E27FC236}">
                <a16:creationId xmlns:a16="http://schemas.microsoft.com/office/drawing/2014/main" id="{B9CA30E9-FABF-4FA8-8E5C-793D4318BEAA}"/>
              </a:ext>
            </a:extLst>
          </p:cNvPr>
          <p:cNvPicPr>
            <a:picLocks noChangeAspect="1"/>
          </p:cNvPicPr>
          <p:nvPr/>
        </p:nvPicPr>
        <p:blipFill>
          <a:blip r:embed="rId2"/>
          <a:stretch>
            <a:fillRect/>
          </a:stretch>
        </p:blipFill>
        <p:spPr>
          <a:xfrm>
            <a:off x="1007706" y="4959480"/>
            <a:ext cx="7023618" cy="3097242"/>
          </a:xfrm>
          <a:prstGeom prst="rect">
            <a:avLst/>
          </a:prstGeom>
        </p:spPr>
      </p:pic>
      <p:pic>
        <p:nvPicPr>
          <p:cNvPr id="3" name="Picture 3" descr="Diagram, engineering drawing&#10;&#10;Description automatically generated">
            <a:extLst>
              <a:ext uri="{FF2B5EF4-FFF2-40B4-BE49-F238E27FC236}">
                <a16:creationId xmlns:a16="http://schemas.microsoft.com/office/drawing/2014/main" id="{F4217861-B4EC-4037-893D-B82EDFBA416B}"/>
              </a:ext>
            </a:extLst>
          </p:cNvPr>
          <p:cNvPicPr>
            <a:picLocks noChangeAspect="1"/>
          </p:cNvPicPr>
          <p:nvPr/>
        </p:nvPicPr>
        <p:blipFill rotWithShape="1">
          <a:blip r:embed="rId3"/>
          <a:srcRect l="7522" t="3488" r="23673" b="3876"/>
          <a:stretch/>
        </p:blipFill>
        <p:spPr>
          <a:xfrm>
            <a:off x="8192278" y="4959480"/>
            <a:ext cx="4107088" cy="3105471"/>
          </a:xfrm>
          <a:prstGeom prst="rect">
            <a:avLst/>
          </a:prstGeom>
        </p:spPr>
      </p:pic>
      <p:pic>
        <p:nvPicPr>
          <p:cNvPr id="4" name="Picture 4" descr="Graphical user interface, diagram&#10;&#10;Description automatically generated">
            <a:extLst>
              <a:ext uri="{FF2B5EF4-FFF2-40B4-BE49-F238E27FC236}">
                <a16:creationId xmlns:a16="http://schemas.microsoft.com/office/drawing/2014/main" id="{C786D0AC-AE46-4512-89C7-360B3D9F5566}"/>
              </a:ext>
            </a:extLst>
          </p:cNvPr>
          <p:cNvPicPr>
            <a:picLocks noChangeAspect="1"/>
          </p:cNvPicPr>
          <p:nvPr/>
        </p:nvPicPr>
        <p:blipFill rotWithShape="1">
          <a:blip r:embed="rId4"/>
          <a:srcRect l="16089" t="3491" r="-495" b="3057"/>
          <a:stretch/>
        </p:blipFill>
        <p:spPr>
          <a:xfrm>
            <a:off x="12472696" y="4959480"/>
            <a:ext cx="4958833" cy="3096771"/>
          </a:xfrm>
          <a:prstGeom prst="rect">
            <a:avLst/>
          </a:prstGeom>
        </p:spPr>
      </p:pic>
    </p:spTree>
    <p:extLst>
      <p:ext uri="{BB962C8B-B14F-4D97-AF65-F5344CB8AC3E}">
        <p14:creationId xmlns:p14="http://schemas.microsoft.com/office/powerpoint/2010/main" val="741550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dirty="0">
                <a:latin typeface="Arial"/>
                <a:cs typeface="Arial"/>
              </a:rPr>
              <a:t>Teaching Kit Modules Overview</a:t>
            </a:r>
            <a:endParaRPr lang="en-US" i="1" dirty="0">
              <a:solidFill>
                <a:schemeClr val="bg2">
                  <a:lumMod val="50000"/>
                </a:schemeClr>
              </a:solidFill>
              <a:latin typeface="Arial"/>
              <a:cs typeface="Arial"/>
            </a:endParaRPr>
          </a:p>
        </p:txBody>
      </p:sp>
      <p:graphicFrame>
        <p:nvGraphicFramePr>
          <p:cNvPr id="35" name="Table 34">
            <a:extLst>
              <a:ext uri="{FF2B5EF4-FFF2-40B4-BE49-F238E27FC236}">
                <a16:creationId xmlns:a16="http://schemas.microsoft.com/office/drawing/2014/main" id="{8480FDD6-49B1-45F3-96E1-3874A76132DD}"/>
              </a:ext>
            </a:extLst>
          </p:cNvPr>
          <p:cNvGraphicFramePr>
            <a:graphicFrameLocks noGrp="1"/>
          </p:cNvGraphicFramePr>
          <p:nvPr>
            <p:extLst>
              <p:ext uri="{D42A27DB-BD31-4B8C-83A1-F6EECF244321}">
                <p14:modId xmlns:p14="http://schemas.microsoft.com/office/powerpoint/2010/main" val="391090020"/>
              </p:ext>
            </p:extLst>
          </p:nvPr>
        </p:nvGraphicFramePr>
        <p:xfrm>
          <a:off x="990117" y="2352337"/>
          <a:ext cx="16342755" cy="1808018"/>
        </p:xfrm>
        <a:graphic>
          <a:graphicData uri="http://schemas.openxmlformats.org/drawingml/2006/table">
            <a:tbl>
              <a:tblPr firstRow="1" bandRow="1">
                <a:tableStyleId>{5C22544A-7EE6-4342-B048-85BDC9FD1C3A}</a:tableStyleId>
              </a:tblPr>
              <a:tblGrid>
                <a:gridCol w="3268551">
                  <a:extLst>
                    <a:ext uri="{9D8B030D-6E8A-4147-A177-3AD203B41FA5}">
                      <a16:colId xmlns:a16="http://schemas.microsoft.com/office/drawing/2014/main" val="20000"/>
                    </a:ext>
                  </a:extLst>
                </a:gridCol>
                <a:gridCol w="13074204">
                  <a:extLst>
                    <a:ext uri="{9D8B030D-6E8A-4147-A177-3AD203B41FA5}">
                      <a16:colId xmlns:a16="http://schemas.microsoft.com/office/drawing/2014/main" val="20001"/>
                    </a:ext>
                  </a:extLst>
                </a:gridCol>
              </a:tblGrid>
              <a:tr h="1808018">
                <a:tc>
                  <a:txBody>
                    <a:bodyPr/>
                    <a:lstStyle/>
                    <a:p>
                      <a:pPr algn="l"/>
                      <a:r>
                        <a:rPr lang="it-IT" sz="2700" b="0">
                          <a:solidFill>
                            <a:schemeClr val="tx1"/>
                          </a:solidFill>
                          <a:latin typeface="Arial"/>
                          <a:cs typeface="Arial"/>
                        </a:rPr>
                        <a:t>​​​​</a:t>
                      </a:r>
                      <a:r>
                        <a:rPr lang="en-US" sz="2700" b="0">
                          <a:solidFill>
                            <a:schemeClr val="tx1"/>
                          </a:solidFill>
                          <a:latin typeface="Arial"/>
                          <a:cs typeface="Arial"/>
                        </a:rPr>
                        <a:t>​</a:t>
                      </a:r>
                      <a:r>
                        <a:rPr lang="en-US" sz="2700" b="1">
                          <a:solidFill>
                            <a:schemeClr val="tx1"/>
                          </a:solidFill>
                          <a:latin typeface="Arial"/>
                          <a:cs typeface="Arial"/>
                        </a:rPr>
                        <a:t>Module 6: </a:t>
                      </a:r>
                      <a:r>
                        <a:rPr lang="en-US" sz="2600" b="0">
                          <a:solidFill>
                            <a:schemeClr val="tx1"/>
                          </a:solidFill>
                          <a:latin typeface="Arial"/>
                          <a:cs typeface="Arial"/>
                        </a:rPr>
                        <a:t>Natural Language Conversational AI</a:t>
                      </a:r>
                    </a:p>
                  </a:txBody>
                  <a:tcPr marL="457200" marR="152400" marT="76200" marB="76200" anchor="ctr">
                    <a:lnL w="12700" cmpd="sng">
                      <a:noFill/>
                    </a:lnL>
                    <a:lnR w="12700" cap="flat" cmpd="sng" algn="ctr">
                      <a:no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indent="0" algn="l">
                        <a:lnSpc>
                          <a:spcPct val="90000"/>
                        </a:lnSpc>
                        <a:buFontTx/>
                        <a:buNone/>
                      </a:pPr>
                      <a:r>
                        <a:rPr lang="en-US" sz="2300" b="0">
                          <a:solidFill>
                            <a:srgbClr val="333333"/>
                          </a:solidFill>
                          <a:latin typeface="Arial"/>
                          <a:cs typeface="Arial"/>
                        </a:rPr>
                        <a:t>​​6.1: Natural Language Processing (NLP)</a:t>
                      </a:r>
                    </a:p>
                    <a:p>
                      <a:pPr marL="0" indent="0" algn="l">
                        <a:lnSpc>
                          <a:spcPct val="90000"/>
                        </a:lnSpc>
                        <a:buFontTx/>
                        <a:buNone/>
                      </a:pPr>
                      <a:r>
                        <a:rPr lang="en-US" sz="2300" b="0">
                          <a:solidFill>
                            <a:srgbClr val="333333"/>
                          </a:solidFill>
                          <a:latin typeface="Arial"/>
                          <a:cs typeface="Arial"/>
                        </a:rPr>
                        <a:t>6.2: Speech Recognition (ASR)</a:t>
                      </a:r>
                    </a:p>
                    <a:p>
                      <a:pPr marL="0" indent="0" algn="l">
                        <a:lnSpc>
                          <a:spcPct val="90000"/>
                        </a:lnSpc>
                        <a:buFontTx/>
                        <a:buNone/>
                      </a:pPr>
                      <a:r>
                        <a:rPr lang="en-US" sz="2300" b="0">
                          <a:solidFill>
                            <a:srgbClr val="333333"/>
                          </a:solidFill>
                          <a:latin typeface="Arial"/>
                          <a:cs typeface="Arial"/>
                        </a:rPr>
                        <a:t>6.3: Text-to-Speech (TTS)</a:t>
                      </a:r>
                    </a:p>
                    <a:p>
                      <a:pPr marL="0" indent="0" algn="l">
                        <a:lnSpc>
                          <a:spcPct val="90000"/>
                        </a:lnSpc>
                        <a:buFontTx/>
                        <a:buNone/>
                      </a:pPr>
                      <a:r>
                        <a:rPr lang="en-US" sz="2300" b="1">
                          <a:solidFill>
                            <a:srgbClr val="333333"/>
                          </a:solidFill>
                          <a:latin typeface="Arial"/>
                          <a:cs typeface="Arial"/>
                        </a:rPr>
                        <a:t>Lab: Natural Language Conversational AI – Text to Speech</a:t>
                      </a:r>
                    </a:p>
                  </a:txBody>
                  <a:tcPr marL="152400" marR="152400" marT="76200" marB="76200" anchor="ctr">
                    <a:lnL w="12700" cap="flat" cmpd="sng" algn="ctr">
                      <a:noFill/>
                      <a:prstDash val="solid"/>
                      <a:round/>
                      <a:headEnd type="none" w="med" len="med"/>
                      <a:tailEnd type="none" w="med" len="med"/>
                    </a:lnL>
                    <a:lnR w="12700" cmpd="sng">
                      <a:noFill/>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tx1">
                        <a:lumMod val="95000"/>
                      </a:schemeClr>
                    </a:solidFill>
                  </a:tcPr>
                </a:tc>
                <a:extLst>
                  <a:ext uri="{0D108BD9-81ED-4DB2-BD59-A6C34878D82A}">
                    <a16:rowId xmlns:a16="http://schemas.microsoft.com/office/drawing/2014/main" val="10001"/>
                  </a:ext>
                </a:extLst>
              </a:tr>
            </a:tbl>
          </a:graphicData>
        </a:graphic>
      </p:graphicFrame>
      <p:pic>
        <p:nvPicPr>
          <p:cNvPr id="2" name="Picture 2" descr="Diagram&#10;&#10;Description automatically generated">
            <a:extLst>
              <a:ext uri="{FF2B5EF4-FFF2-40B4-BE49-F238E27FC236}">
                <a16:creationId xmlns:a16="http://schemas.microsoft.com/office/drawing/2014/main" id="{B3BE3538-C3A3-458F-B730-9673E8F31BF9}"/>
              </a:ext>
            </a:extLst>
          </p:cNvPr>
          <p:cNvPicPr>
            <a:picLocks noChangeAspect="1"/>
          </p:cNvPicPr>
          <p:nvPr/>
        </p:nvPicPr>
        <p:blipFill>
          <a:blip r:embed="rId2"/>
          <a:stretch>
            <a:fillRect/>
          </a:stretch>
        </p:blipFill>
        <p:spPr>
          <a:xfrm>
            <a:off x="1007705" y="4804280"/>
            <a:ext cx="8936393" cy="3640909"/>
          </a:xfrm>
          <a:prstGeom prst="rect">
            <a:avLst/>
          </a:prstGeom>
        </p:spPr>
      </p:pic>
      <p:pic>
        <p:nvPicPr>
          <p:cNvPr id="4" name="Picture 4">
            <a:extLst>
              <a:ext uri="{FF2B5EF4-FFF2-40B4-BE49-F238E27FC236}">
                <a16:creationId xmlns:a16="http://schemas.microsoft.com/office/drawing/2014/main" id="{4EE02CA6-8DBC-4E0F-92CE-BD781EE5355C}"/>
              </a:ext>
            </a:extLst>
          </p:cNvPr>
          <p:cNvPicPr>
            <a:picLocks noChangeAspect="1"/>
          </p:cNvPicPr>
          <p:nvPr/>
        </p:nvPicPr>
        <p:blipFill rotWithShape="1">
          <a:blip r:embed="rId3"/>
          <a:srcRect l="41565" t="10145" r="102" b="362"/>
          <a:stretch/>
        </p:blipFill>
        <p:spPr>
          <a:xfrm>
            <a:off x="10246806" y="5036036"/>
            <a:ext cx="7205305" cy="3094049"/>
          </a:xfrm>
          <a:prstGeom prst="rect">
            <a:avLst/>
          </a:prstGeom>
        </p:spPr>
      </p:pic>
    </p:spTree>
    <p:extLst>
      <p:ext uri="{BB962C8B-B14F-4D97-AF65-F5344CB8AC3E}">
        <p14:creationId xmlns:p14="http://schemas.microsoft.com/office/powerpoint/2010/main" val="807136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B83FBA54-3017-4465-9506-D831BAE0CAEF}"/>
              </a:ext>
            </a:extLst>
          </p:cNvPr>
          <p:cNvGrpSpPr/>
          <p:nvPr/>
        </p:nvGrpSpPr>
        <p:grpSpPr>
          <a:xfrm>
            <a:off x="894748" y="2026815"/>
            <a:ext cx="16498500" cy="4375660"/>
            <a:chOff x="616448" y="1244665"/>
            <a:chExt cx="9899100" cy="2625396"/>
          </a:xfrm>
        </p:grpSpPr>
        <p:pic>
          <p:nvPicPr>
            <p:cNvPr id="9" name="Picture 8">
              <a:extLst>
                <a:ext uri="{FF2B5EF4-FFF2-40B4-BE49-F238E27FC236}">
                  <a16:creationId xmlns:a16="http://schemas.microsoft.com/office/drawing/2014/main" id="{DAE8DE62-99BA-4FCB-9AAD-EE8864D6678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6933" r="6667"/>
            <a:stretch/>
          </p:blipFill>
          <p:spPr bwMode="auto">
            <a:xfrm>
              <a:off x="616448" y="1244665"/>
              <a:ext cx="6657655" cy="2625396"/>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a:extLst>
                <a:ext uri="{FF2B5EF4-FFF2-40B4-BE49-F238E27FC236}">
                  <a16:creationId xmlns:a16="http://schemas.microsoft.com/office/drawing/2014/main" id="{945DF213-9A46-458A-AA0A-B71CEF5E53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60784" y="1318043"/>
              <a:ext cx="3154764" cy="2437544"/>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itle 1">
            <a:extLst>
              <a:ext uri="{FF2B5EF4-FFF2-40B4-BE49-F238E27FC236}">
                <a16:creationId xmlns:a16="http://schemas.microsoft.com/office/drawing/2014/main" id="{2F693421-C613-401E-B6E4-685A4CCAFEF4}"/>
              </a:ext>
            </a:extLst>
          </p:cNvPr>
          <p:cNvSpPr>
            <a:spLocks noGrp="1"/>
          </p:cNvSpPr>
          <p:nvPr>
            <p:ph type="title"/>
          </p:nvPr>
        </p:nvSpPr>
        <p:spPr>
          <a:xfrm>
            <a:off x="805700" y="748506"/>
            <a:ext cx="16626840" cy="984885"/>
          </a:xfrm>
        </p:spPr>
        <p:txBody>
          <a:bodyPr/>
          <a:lstStyle/>
          <a:p>
            <a:r>
              <a:rPr lang="en-US" spc="133">
                <a:latin typeface="Arial"/>
                <a:cs typeface="Arial"/>
              </a:rPr>
              <a:t>Jetson AI Certifications</a:t>
            </a:r>
            <a:endParaRPr lang="en-US" spc="133"/>
          </a:p>
        </p:txBody>
      </p:sp>
      <p:sp>
        <p:nvSpPr>
          <p:cNvPr id="13" name="Google Shape;648;p8">
            <a:extLst>
              <a:ext uri="{FF2B5EF4-FFF2-40B4-BE49-F238E27FC236}">
                <a16:creationId xmlns:a16="http://schemas.microsoft.com/office/drawing/2014/main" id="{42CFB92D-C436-4D15-8E33-E8865DD5CCB8}"/>
              </a:ext>
            </a:extLst>
          </p:cNvPr>
          <p:cNvSpPr txBox="1"/>
          <p:nvPr/>
        </p:nvSpPr>
        <p:spPr>
          <a:xfrm>
            <a:off x="6629398" y="9712053"/>
            <a:ext cx="5029200" cy="403121"/>
          </a:xfrm>
          <a:prstGeom prst="rect">
            <a:avLst/>
          </a:prstGeom>
          <a:noFill/>
          <a:ln>
            <a:noFill/>
          </a:ln>
        </p:spPr>
        <p:txBody>
          <a:bodyPr spcFirstLastPara="1" wrap="square" lIns="152375" tIns="76167" rIns="152375" bIns="76167" anchor="t" anchorCtr="0">
            <a:spAutoFit/>
          </a:bodyPr>
          <a:lstStyle/>
          <a:p>
            <a:pPr algn="ctr">
              <a:lnSpc>
                <a:spcPct val="90000"/>
              </a:lnSpc>
            </a:pPr>
            <a:r>
              <a:rPr lang="en-US" sz="1800" u="sng">
                <a:latin typeface="Trebuchet MS"/>
                <a:ea typeface="Trebuchet MS"/>
                <a:cs typeface="Trebuchet MS"/>
                <a:sym typeface="Trebuchet MS"/>
                <a:hlinkClick r:id="rId4">
                  <a:extLst>
                    <a:ext uri="{A12FA001-AC4F-418D-AE19-62706E023703}">
                      <ahyp:hlinkClr xmlns:ahyp="http://schemas.microsoft.com/office/drawing/2018/hyperlinkcolor" val="tx"/>
                    </a:ext>
                  </a:extLst>
                </a:hlinkClick>
              </a:rPr>
              <a:t>nvidia.com/</a:t>
            </a:r>
            <a:r>
              <a:rPr lang="en-US" sz="1800" u="sng" err="1">
                <a:latin typeface="Trebuchet MS"/>
                <a:ea typeface="Trebuchet MS"/>
                <a:cs typeface="Trebuchet MS"/>
                <a:sym typeface="Trebuchet MS"/>
                <a:hlinkClick r:id="rId4">
                  <a:extLst>
                    <a:ext uri="{A12FA001-AC4F-418D-AE19-62706E023703}">
                      <ahyp:hlinkClr xmlns:ahyp="http://schemas.microsoft.com/office/drawing/2018/hyperlinkcolor" val="tx"/>
                    </a:ext>
                  </a:extLst>
                </a:hlinkClick>
              </a:rPr>
              <a:t>jetson</a:t>
            </a:r>
            <a:r>
              <a:rPr lang="en-US" sz="1800" u="sng">
                <a:latin typeface="Trebuchet MS"/>
                <a:ea typeface="Trebuchet MS"/>
                <a:cs typeface="Trebuchet MS"/>
                <a:sym typeface="Trebuchet MS"/>
                <a:hlinkClick r:id="rId4">
                  <a:extLst>
                    <a:ext uri="{A12FA001-AC4F-418D-AE19-62706E023703}">
                      <ahyp:hlinkClr xmlns:ahyp="http://schemas.microsoft.com/office/drawing/2018/hyperlinkcolor" val="tx"/>
                    </a:ext>
                  </a:extLst>
                </a:hlinkClick>
              </a:rPr>
              <a:t>-ai-certification</a:t>
            </a:r>
            <a:endParaRPr sz="1800">
              <a:latin typeface="Trebuchet MS"/>
              <a:ea typeface="Trebuchet MS"/>
              <a:cs typeface="Trebuchet MS"/>
              <a:sym typeface="Trebuchet MS"/>
            </a:endParaRPr>
          </a:p>
        </p:txBody>
      </p:sp>
      <p:sp>
        <p:nvSpPr>
          <p:cNvPr id="14" name="Google Shape;641;p8">
            <a:extLst>
              <a:ext uri="{FF2B5EF4-FFF2-40B4-BE49-F238E27FC236}">
                <a16:creationId xmlns:a16="http://schemas.microsoft.com/office/drawing/2014/main" id="{750CB262-C278-43E2-BD96-8C0A793E8E15}"/>
              </a:ext>
            </a:extLst>
          </p:cNvPr>
          <p:cNvSpPr/>
          <p:nvPr/>
        </p:nvSpPr>
        <p:spPr>
          <a:xfrm>
            <a:off x="2388743" y="6744694"/>
            <a:ext cx="13510515" cy="2770783"/>
          </a:xfrm>
          <a:prstGeom prst="rect">
            <a:avLst/>
          </a:prstGeom>
          <a:solidFill>
            <a:srgbClr val="CDCDCD">
              <a:alpha val="30980"/>
            </a:srgbClr>
          </a:solidFill>
          <a:ln w="25400" cap="flat" cmpd="sng">
            <a:solidFill>
              <a:srgbClr val="FFFFFF"/>
            </a:solidFill>
            <a:prstDash val="solid"/>
            <a:round/>
            <a:headEnd type="none" w="sm" len="sm"/>
            <a:tailEnd type="none" w="sm" len="sm"/>
          </a:ln>
        </p:spPr>
        <p:txBody>
          <a:bodyPr spcFirstLastPara="1" wrap="square" lIns="152375" tIns="76167" rIns="152375" bIns="76167" anchor="ctr" anchorCtr="0">
            <a:noAutofit/>
          </a:bodyPr>
          <a:lstStyle/>
          <a:p>
            <a:pPr algn="ctr" defTabSz="1524030">
              <a:buClrTx/>
              <a:defRPr/>
            </a:pPr>
            <a:endParaRPr sz="2400">
              <a:solidFill>
                <a:srgbClr val="FFFFFF"/>
              </a:solidFill>
            </a:endParaRPr>
          </a:p>
        </p:txBody>
      </p:sp>
      <p:pic>
        <p:nvPicPr>
          <p:cNvPr id="15" name="Google Shape;649;p8" descr="A close up of a toy&#10;&#10;Description automatically generated">
            <a:extLst>
              <a:ext uri="{FF2B5EF4-FFF2-40B4-BE49-F238E27FC236}">
                <a16:creationId xmlns:a16="http://schemas.microsoft.com/office/drawing/2014/main" id="{03B8F5C9-DCA8-4380-968A-2672C674A213}"/>
              </a:ext>
            </a:extLst>
          </p:cNvPr>
          <p:cNvPicPr preferRelativeResize="0"/>
          <p:nvPr/>
        </p:nvPicPr>
        <p:blipFill rotWithShape="1">
          <a:blip r:embed="rId5">
            <a:alphaModFix/>
          </a:blip>
          <a:srcRect/>
          <a:stretch/>
        </p:blipFill>
        <p:spPr>
          <a:xfrm>
            <a:off x="12900059" y="6744692"/>
            <a:ext cx="2663445" cy="2215223"/>
          </a:xfrm>
          <a:prstGeom prst="rect">
            <a:avLst/>
          </a:prstGeom>
          <a:noFill/>
          <a:ln>
            <a:noFill/>
          </a:ln>
        </p:spPr>
      </p:pic>
      <p:sp>
        <p:nvSpPr>
          <p:cNvPr id="16" name="TextBox 15">
            <a:extLst>
              <a:ext uri="{FF2B5EF4-FFF2-40B4-BE49-F238E27FC236}">
                <a16:creationId xmlns:a16="http://schemas.microsoft.com/office/drawing/2014/main" id="{1632825F-DCA9-4CD6-9A23-17CF076027BE}"/>
              </a:ext>
            </a:extLst>
          </p:cNvPr>
          <p:cNvSpPr txBox="1"/>
          <p:nvPr/>
        </p:nvSpPr>
        <p:spPr>
          <a:xfrm>
            <a:off x="3030920" y="7786917"/>
            <a:ext cx="1782859" cy="64633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2000">
                <a:solidFill>
                  <a:schemeClr val="bg1"/>
                </a:solidFill>
                <a:latin typeface="Trebuchet MS" panose="020B0603020202020204" pitchFamily="34" charset="0"/>
              </a:rPr>
              <a:t>Jetson AI</a:t>
            </a:r>
            <a:br>
              <a:rPr lang="en-US" sz="2000">
                <a:solidFill>
                  <a:schemeClr val="bg1"/>
                </a:solidFill>
                <a:latin typeface="Trebuchet MS" panose="020B0603020202020204" pitchFamily="34" charset="0"/>
              </a:rPr>
            </a:br>
            <a:r>
              <a:rPr lang="en-US" sz="2000">
                <a:solidFill>
                  <a:schemeClr val="bg1"/>
                </a:solidFill>
                <a:latin typeface="Trebuchet MS" panose="020B0603020202020204" pitchFamily="34" charset="0"/>
              </a:rPr>
              <a:t>Fundamentals</a:t>
            </a:r>
          </a:p>
        </p:txBody>
      </p:sp>
      <p:sp>
        <p:nvSpPr>
          <p:cNvPr id="17" name="TextBox 16">
            <a:extLst>
              <a:ext uri="{FF2B5EF4-FFF2-40B4-BE49-F238E27FC236}">
                <a16:creationId xmlns:a16="http://schemas.microsoft.com/office/drawing/2014/main" id="{8A97E730-43E6-4191-9FA3-27769B05F57B}"/>
              </a:ext>
            </a:extLst>
          </p:cNvPr>
          <p:cNvSpPr txBox="1"/>
          <p:nvPr/>
        </p:nvSpPr>
        <p:spPr>
          <a:xfrm>
            <a:off x="13848385" y="8966057"/>
            <a:ext cx="821059" cy="32778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700" err="1">
                <a:solidFill>
                  <a:schemeClr val="bg1"/>
                </a:solidFill>
                <a:latin typeface="Trebuchet MS" panose="020B0603020202020204" pitchFamily="34" charset="0"/>
              </a:rPr>
              <a:t>JetBot</a:t>
            </a:r>
            <a:endParaRPr lang="en-US" sz="1700">
              <a:solidFill>
                <a:schemeClr val="bg1"/>
              </a:solidFill>
              <a:latin typeface="Trebuchet MS" panose="020B0603020202020204" pitchFamily="34" charset="0"/>
            </a:endParaRPr>
          </a:p>
        </p:txBody>
      </p:sp>
      <p:pic>
        <p:nvPicPr>
          <p:cNvPr id="18" name="Picture 17" descr="Graphical user interface&#10;&#10;Description automatically generated">
            <a:extLst>
              <a:ext uri="{FF2B5EF4-FFF2-40B4-BE49-F238E27FC236}">
                <a16:creationId xmlns:a16="http://schemas.microsoft.com/office/drawing/2014/main" id="{72C66138-24C2-425E-98BE-0DAD6248D4D1}"/>
              </a:ext>
            </a:extLst>
          </p:cNvPr>
          <p:cNvPicPr>
            <a:picLocks noChangeAspect="1"/>
          </p:cNvPicPr>
          <p:nvPr/>
        </p:nvPicPr>
        <p:blipFill>
          <a:blip r:embed="rId6"/>
          <a:stretch>
            <a:fillRect/>
          </a:stretch>
        </p:blipFill>
        <p:spPr>
          <a:xfrm>
            <a:off x="8958139" y="6923345"/>
            <a:ext cx="3605163" cy="2036570"/>
          </a:xfrm>
          <a:prstGeom prst="rect">
            <a:avLst/>
          </a:prstGeom>
        </p:spPr>
      </p:pic>
      <p:sp>
        <p:nvSpPr>
          <p:cNvPr id="19" name="TextBox 18">
            <a:extLst>
              <a:ext uri="{FF2B5EF4-FFF2-40B4-BE49-F238E27FC236}">
                <a16:creationId xmlns:a16="http://schemas.microsoft.com/office/drawing/2014/main" id="{04EE5962-7A14-4BBA-8888-BC9FEF5D2F8A}"/>
              </a:ext>
            </a:extLst>
          </p:cNvPr>
          <p:cNvSpPr txBox="1"/>
          <p:nvPr/>
        </p:nvSpPr>
        <p:spPr>
          <a:xfrm>
            <a:off x="9967875" y="8988247"/>
            <a:ext cx="1585690" cy="32778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700">
                <a:solidFill>
                  <a:schemeClr val="bg1"/>
                </a:solidFill>
                <a:latin typeface="Trebuchet MS" panose="020B0603020202020204" pitchFamily="34" charset="0"/>
              </a:rPr>
              <a:t>Hello AI World</a:t>
            </a:r>
          </a:p>
        </p:txBody>
      </p:sp>
      <p:pic>
        <p:nvPicPr>
          <p:cNvPr id="20" name="Picture 19" descr="Graphical user interface&#10;&#10;Description automatically generated">
            <a:extLst>
              <a:ext uri="{FF2B5EF4-FFF2-40B4-BE49-F238E27FC236}">
                <a16:creationId xmlns:a16="http://schemas.microsoft.com/office/drawing/2014/main" id="{6E6CC5F0-3317-4AEE-BAC0-3CB136E8A59F}"/>
              </a:ext>
            </a:extLst>
          </p:cNvPr>
          <p:cNvPicPr>
            <a:picLocks noChangeAspect="1"/>
          </p:cNvPicPr>
          <p:nvPr/>
        </p:nvPicPr>
        <p:blipFill rotWithShape="1">
          <a:blip r:embed="rId7"/>
          <a:srcRect l="22659" t="23637" r="26873" b="7282"/>
          <a:stretch/>
        </p:blipFill>
        <p:spPr>
          <a:xfrm>
            <a:off x="5483135" y="6923345"/>
            <a:ext cx="2742330" cy="1888660"/>
          </a:xfrm>
          <a:prstGeom prst="rect">
            <a:avLst/>
          </a:prstGeom>
        </p:spPr>
      </p:pic>
      <p:sp>
        <p:nvSpPr>
          <p:cNvPr id="21" name="TextBox 20">
            <a:extLst>
              <a:ext uri="{FF2B5EF4-FFF2-40B4-BE49-F238E27FC236}">
                <a16:creationId xmlns:a16="http://schemas.microsoft.com/office/drawing/2014/main" id="{2882BF1F-0B6F-4D2D-9C67-99C5E6BDE48D}"/>
              </a:ext>
            </a:extLst>
          </p:cNvPr>
          <p:cNvSpPr txBox="1"/>
          <p:nvPr/>
        </p:nvSpPr>
        <p:spPr>
          <a:xfrm>
            <a:off x="5613924" y="8870524"/>
            <a:ext cx="2446503" cy="56323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700">
                <a:solidFill>
                  <a:schemeClr val="bg1"/>
                </a:solidFill>
                <a:latin typeface="Trebuchet MS" panose="020B0603020202020204" pitchFamily="34" charset="0"/>
              </a:rPr>
              <a:t>Getting Started with AI</a:t>
            </a:r>
            <a:br>
              <a:rPr lang="en-US" sz="1700">
                <a:solidFill>
                  <a:schemeClr val="bg1"/>
                </a:solidFill>
                <a:latin typeface="Trebuchet MS" panose="020B0603020202020204" pitchFamily="34" charset="0"/>
              </a:rPr>
            </a:br>
            <a:r>
              <a:rPr lang="en-US" sz="1700">
                <a:solidFill>
                  <a:schemeClr val="bg1"/>
                </a:solidFill>
                <a:latin typeface="Trebuchet MS" panose="020B0603020202020204" pitchFamily="34" charset="0"/>
              </a:rPr>
              <a:t>on Jetson Nano</a:t>
            </a:r>
          </a:p>
        </p:txBody>
      </p:sp>
    </p:spTree>
    <p:extLst>
      <p:ext uri="{BB962C8B-B14F-4D97-AF65-F5344CB8AC3E}">
        <p14:creationId xmlns:p14="http://schemas.microsoft.com/office/powerpoint/2010/main" val="2030665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5">
            <a:extLst>
              <a:ext uri="{FF2B5EF4-FFF2-40B4-BE49-F238E27FC236}">
                <a16:creationId xmlns:a16="http://schemas.microsoft.com/office/drawing/2014/main" id="{9EE07A09-C1B0-4924-B417-5025B68AFBC7}"/>
              </a:ext>
            </a:extLst>
          </p:cNvPr>
          <p:cNvGrpSpPr/>
          <p:nvPr/>
        </p:nvGrpSpPr>
        <p:grpSpPr>
          <a:xfrm>
            <a:off x="153244" y="7472856"/>
            <a:ext cx="17855915" cy="2814145"/>
            <a:chOff x="91946" y="2618309"/>
            <a:chExt cx="10713549" cy="1688487"/>
          </a:xfrm>
        </p:grpSpPr>
        <p:sp>
          <p:nvSpPr>
            <p:cNvPr id="46" name="Google Shape;641;p8">
              <a:extLst>
                <a:ext uri="{FF2B5EF4-FFF2-40B4-BE49-F238E27FC236}">
                  <a16:creationId xmlns:a16="http://schemas.microsoft.com/office/drawing/2014/main" id="{ABCCD7DF-DAE7-4600-944E-6CA60DF1A10A}"/>
                </a:ext>
              </a:extLst>
            </p:cNvPr>
            <p:cNvSpPr/>
            <p:nvPr/>
          </p:nvSpPr>
          <p:spPr>
            <a:xfrm>
              <a:off x="91946" y="2618309"/>
              <a:ext cx="10713549" cy="1688487"/>
            </a:xfrm>
            <a:prstGeom prst="rect">
              <a:avLst/>
            </a:prstGeom>
            <a:solidFill>
              <a:srgbClr val="CDCDCD">
                <a:alpha val="30980"/>
              </a:srgbClr>
            </a:solidFill>
            <a:ln w="25400" cap="flat" cmpd="sng">
              <a:noFill/>
              <a:prstDash val="solid"/>
              <a:round/>
              <a:headEnd type="none" w="sm" len="sm"/>
              <a:tailEnd type="none" w="sm" len="sm"/>
            </a:ln>
          </p:spPr>
          <p:txBody>
            <a:bodyPr spcFirstLastPara="1" wrap="square" lIns="152375" tIns="76167" rIns="152375" bIns="76167" anchor="ctr" anchorCtr="0">
              <a:noAutofit/>
            </a:bodyPr>
            <a:lstStyle/>
            <a:p>
              <a:pPr algn="ctr" defTabSz="1524030">
                <a:buClrTx/>
                <a:defRPr/>
              </a:pPr>
              <a:endParaRPr sz="2400">
                <a:solidFill>
                  <a:srgbClr val="FFFFFF"/>
                </a:solidFill>
              </a:endParaRPr>
            </a:p>
          </p:txBody>
        </p:sp>
        <p:sp>
          <p:nvSpPr>
            <p:cNvPr id="25" name="TextBox 24">
              <a:extLst>
                <a:ext uri="{FF2B5EF4-FFF2-40B4-BE49-F238E27FC236}">
                  <a16:creationId xmlns:a16="http://schemas.microsoft.com/office/drawing/2014/main" id="{B5B76CB2-971B-4320-9F7E-5B694E6F4E1B}"/>
                </a:ext>
              </a:extLst>
            </p:cNvPr>
            <p:cNvSpPr txBox="1"/>
            <p:nvPr/>
          </p:nvSpPr>
          <p:spPr>
            <a:xfrm>
              <a:off x="519700" y="3366710"/>
              <a:ext cx="653256" cy="24652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b="1" err="1">
                  <a:solidFill>
                    <a:schemeClr val="bg1"/>
                  </a:solidFill>
                  <a:latin typeface="Trebuchet MS" panose="020B0603020202020204" pitchFamily="34" charset="0"/>
                </a:rPr>
                <a:t>JetBot</a:t>
              </a:r>
              <a:endParaRPr lang="en-US" b="1">
                <a:solidFill>
                  <a:schemeClr val="bg1"/>
                </a:solidFill>
                <a:latin typeface="Trebuchet MS" panose="020B0603020202020204" pitchFamily="34" charset="0"/>
              </a:endParaRPr>
            </a:p>
          </p:txBody>
        </p:sp>
        <p:pic>
          <p:nvPicPr>
            <p:cNvPr id="23" name="Picture 22">
              <a:extLst>
                <a:ext uri="{FF2B5EF4-FFF2-40B4-BE49-F238E27FC236}">
                  <a16:creationId xmlns:a16="http://schemas.microsoft.com/office/drawing/2014/main" id="{2638112A-B992-4D38-8CF7-8C93EB46B635}"/>
                </a:ext>
              </a:extLst>
            </p:cNvPr>
            <p:cNvPicPr>
              <a:picLocks noChangeAspect="1"/>
            </p:cNvPicPr>
            <p:nvPr/>
          </p:nvPicPr>
          <p:blipFill>
            <a:blip r:embed="rId2"/>
            <a:stretch>
              <a:fillRect/>
            </a:stretch>
          </p:blipFill>
          <p:spPr>
            <a:xfrm>
              <a:off x="1600708" y="2733261"/>
              <a:ext cx="2133600" cy="1209675"/>
            </a:xfrm>
            <a:prstGeom prst="rect">
              <a:avLst/>
            </a:prstGeom>
          </p:spPr>
        </p:pic>
        <p:pic>
          <p:nvPicPr>
            <p:cNvPr id="26" name="Picture 25">
              <a:extLst>
                <a:ext uri="{FF2B5EF4-FFF2-40B4-BE49-F238E27FC236}">
                  <a16:creationId xmlns:a16="http://schemas.microsoft.com/office/drawing/2014/main" id="{AA9265A3-6828-43E3-A511-9E9D213E4B0D}"/>
                </a:ext>
              </a:extLst>
            </p:cNvPr>
            <p:cNvPicPr>
              <a:picLocks noChangeAspect="1"/>
            </p:cNvPicPr>
            <p:nvPr/>
          </p:nvPicPr>
          <p:blipFill>
            <a:blip r:embed="rId3"/>
            <a:stretch>
              <a:fillRect/>
            </a:stretch>
          </p:blipFill>
          <p:spPr>
            <a:xfrm>
              <a:off x="3899537" y="2724137"/>
              <a:ext cx="2133600" cy="1209675"/>
            </a:xfrm>
            <a:prstGeom prst="rect">
              <a:avLst/>
            </a:prstGeom>
          </p:spPr>
        </p:pic>
        <p:pic>
          <p:nvPicPr>
            <p:cNvPr id="28" name="Picture 27">
              <a:extLst>
                <a:ext uri="{FF2B5EF4-FFF2-40B4-BE49-F238E27FC236}">
                  <a16:creationId xmlns:a16="http://schemas.microsoft.com/office/drawing/2014/main" id="{B9FD2D97-47C4-4F07-BEC6-0618A04899F6}"/>
                </a:ext>
              </a:extLst>
            </p:cNvPr>
            <p:cNvPicPr>
              <a:picLocks noChangeAspect="1"/>
            </p:cNvPicPr>
            <p:nvPr/>
          </p:nvPicPr>
          <p:blipFill>
            <a:blip r:embed="rId4"/>
            <a:stretch>
              <a:fillRect/>
            </a:stretch>
          </p:blipFill>
          <p:spPr>
            <a:xfrm>
              <a:off x="6198367" y="2724137"/>
              <a:ext cx="2133600" cy="1209675"/>
            </a:xfrm>
            <a:prstGeom prst="rect">
              <a:avLst/>
            </a:prstGeom>
          </p:spPr>
        </p:pic>
        <p:pic>
          <p:nvPicPr>
            <p:cNvPr id="30" name="Picture 29">
              <a:extLst>
                <a:ext uri="{FF2B5EF4-FFF2-40B4-BE49-F238E27FC236}">
                  <a16:creationId xmlns:a16="http://schemas.microsoft.com/office/drawing/2014/main" id="{2E027DB1-D69A-47AA-8322-792EFBD2591C}"/>
                </a:ext>
              </a:extLst>
            </p:cNvPr>
            <p:cNvPicPr>
              <a:picLocks noChangeAspect="1"/>
            </p:cNvPicPr>
            <p:nvPr/>
          </p:nvPicPr>
          <p:blipFill>
            <a:blip r:embed="rId5"/>
            <a:stretch>
              <a:fillRect/>
            </a:stretch>
          </p:blipFill>
          <p:spPr>
            <a:xfrm>
              <a:off x="8497197" y="2724136"/>
              <a:ext cx="2133600" cy="1209675"/>
            </a:xfrm>
            <a:prstGeom prst="rect">
              <a:avLst/>
            </a:prstGeom>
          </p:spPr>
        </p:pic>
        <p:sp>
          <p:nvSpPr>
            <p:cNvPr id="38" name="TextBox 37">
              <a:extLst>
                <a:ext uri="{FF2B5EF4-FFF2-40B4-BE49-F238E27FC236}">
                  <a16:creationId xmlns:a16="http://schemas.microsoft.com/office/drawing/2014/main" id="{17658493-DA76-4AD0-A30F-DBF356D6AF75}"/>
                </a:ext>
              </a:extLst>
            </p:cNvPr>
            <p:cNvSpPr txBox="1"/>
            <p:nvPr/>
          </p:nvSpPr>
          <p:spPr>
            <a:xfrm>
              <a:off x="2111535" y="4013708"/>
              <a:ext cx="1102417"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Hardware Setup</a:t>
              </a:r>
            </a:p>
          </p:txBody>
        </p:sp>
        <p:sp>
          <p:nvSpPr>
            <p:cNvPr id="39" name="TextBox 38">
              <a:extLst>
                <a:ext uri="{FF2B5EF4-FFF2-40B4-BE49-F238E27FC236}">
                  <a16:creationId xmlns:a16="http://schemas.microsoft.com/office/drawing/2014/main" id="{FFFAA198-974B-467F-981C-74E53E50571D}"/>
                </a:ext>
              </a:extLst>
            </p:cNvPr>
            <p:cNvSpPr txBox="1"/>
            <p:nvPr/>
          </p:nvSpPr>
          <p:spPr>
            <a:xfrm>
              <a:off x="4439172" y="4013708"/>
              <a:ext cx="1054327"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Software Setup</a:t>
              </a:r>
            </a:p>
          </p:txBody>
        </p:sp>
        <p:sp>
          <p:nvSpPr>
            <p:cNvPr id="40" name="TextBox 39">
              <a:extLst>
                <a:ext uri="{FF2B5EF4-FFF2-40B4-BE49-F238E27FC236}">
                  <a16:creationId xmlns:a16="http://schemas.microsoft.com/office/drawing/2014/main" id="{8FFC90D0-75DD-4891-8880-7F43C0DAB6D2}"/>
                </a:ext>
              </a:extLst>
            </p:cNvPr>
            <p:cNvSpPr txBox="1"/>
            <p:nvPr/>
          </p:nvSpPr>
          <p:spPr>
            <a:xfrm>
              <a:off x="6611044" y="4013708"/>
              <a:ext cx="1308243"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Collision Avoidance</a:t>
              </a:r>
            </a:p>
          </p:txBody>
        </p:sp>
        <p:sp>
          <p:nvSpPr>
            <p:cNvPr id="41" name="TextBox 40">
              <a:extLst>
                <a:ext uri="{FF2B5EF4-FFF2-40B4-BE49-F238E27FC236}">
                  <a16:creationId xmlns:a16="http://schemas.microsoft.com/office/drawing/2014/main" id="{CE204EE0-5B0A-48C1-8056-7792AC548719}"/>
                </a:ext>
              </a:extLst>
            </p:cNvPr>
            <p:cNvSpPr txBox="1"/>
            <p:nvPr/>
          </p:nvSpPr>
          <p:spPr>
            <a:xfrm>
              <a:off x="9040680" y="4013708"/>
              <a:ext cx="1046632"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Road Following</a:t>
              </a:r>
            </a:p>
          </p:txBody>
        </p:sp>
      </p:grpSp>
      <p:grpSp>
        <p:nvGrpSpPr>
          <p:cNvPr id="20" name="Group 19">
            <a:extLst>
              <a:ext uri="{FF2B5EF4-FFF2-40B4-BE49-F238E27FC236}">
                <a16:creationId xmlns:a16="http://schemas.microsoft.com/office/drawing/2014/main" id="{46CE7D79-E48B-433E-9596-A792D342E5C7}"/>
              </a:ext>
            </a:extLst>
          </p:cNvPr>
          <p:cNvGrpSpPr/>
          <p:nvPr/>
        </p:nvGrpSpPr>
        <p:grpSpPr>
          <a:xfrm>
            <a:off x="166628" y="1520438"/>
            <a:ext cx="17855915" cy="2843385"/>
            <a:chOff x="99977" y="906482"/>
            <a:chExt cx="10713549" cy="1706031"/>
          </a:xfrm>
        </p:grpSpPr>
        <p:sp>
          <p:nvSpPr>
            <p:cNvPr id="47" name="Google Shape;641;p8">
              <a:extLst>
                <a:ext uri="{FF2B5EF4-FFF2-40B4-BE49-F238E27FC236}">
                  <a16:creationId xmlns:a16="http://schemas.microsoft.com/office/drawing/2014/main" id="{5E37D2C2-D392-409A-9459-F9CB10BBFE7A}"/>
                </a:ext>
              </a:extLst>
            </p:cNvPr>
            <p:cNvSpPr/>
            <p:nvPr/>
          </p:nvSpPr>
          <p:spPr>
            <a:xfrm>
              <a:off x="99977" y="906482"/>
              <a:ext cx="10713549" cy="1706031"/>
            </a:xfrm>
            <a:prstGeom prst="rect">
              <a:avLst/>
            </a:prstGeom>
            <a:solidFill>
              <a:srgbClr val="CDCDCD">
                <a:alpha val="30980"/>
              </a:srgbClr>
            </a:solidFill>
            <a:ln w="25400" cap="flat" cmpd="sng">
              <a:solidFill>
                <a:srgbClr val="FFFFFF"/>
              </a:solidFill>
              <a:prstDash val="solid"/>
              <a:round/>
              <a:headEnd type="none" w="sm" len="sm"/>
              <a:tailEnd type="none" w="sm" len="sm"/>
            </a:ln>
          </p:spPr>
          <p:txBody>
            <a:bodyPr spcFirstLastPara="1" wrap="square" lIns="152375" tIns="76167" rIns="152375" bIns="76167" anchor="ctr" anchorCtr="0">
              <a:noAutofit/>
            </a:bodyPr>
            <a:lstStyle/>
            <a:p>
              <a:pPr algn="ctr" defTabSz="1524030">
                <a:buClrTx/>
                <a:defRPr/>
              </a:pPr>
              <a:endParaRPr sz="2400">
                <a:solidFill>
                  <a:srgbClr val="FFFFFF"/>
                </a:solidFill>
              </a:endParaRPr>
            </a:p>
          </p:txBody>
        </p:sp>
        <p:sp>
          <p:nvSpPr>
            <p:cNvPr id="4" name="TextBox 3">
              <a:extLst>
                <a:ext uri="{FF2B5EF4-FFF2-40B4-BE49-F238E27FC236}">
                  <a16:creationId xmlns:a16="http://schemas.microsoft.com/office/drawing/2014/main" id="{FA113CBD-5F48-446D-BB70-E5CA3988C6D0}"/>
                </a:ext>
              </a:extLst>
            </p:cNvPr>
            <p:cNvSpPr txBox="1"/>
            <p:nvPr/>
          </p:nvSpPr>
          <p:spPr>
            <a:xfrm>
              <a:off x="143964" y="1426453"/>
              <a:ext cx="1430392" cy="62878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b="1">
                  <a:solidFill>
                    <a:schemeClr val="bg1"/>
                  </a:solidFill>
                  <a:latin typeface="Trebuchet MS" panose="020B0603020202020204" pitchFamily="34" charset="0"/>
                </a:rPr>
                <a:t>Getting Started </a:t>
              </a:r>
              <a:br>
                <a:rPr lang="en-US" b="1">
                  <a:solidFill>
                    <a:schemeClr val="bg1"/>
                  </a:solidFill>
                  <a:latin typeface="Trebuchet MS" panose="020B0603020202020204" pitchFamily="34" charset="0"/>
                </a:rPr>
              </a:br>
              <a:r>
                <a:rPr lang="en-US" b="1">
                  <a:solidFill>
                    <a:schemeClr val="bg1"/>
                  </a:solidFill>
                  <a:latin typeface="Trebuchet MS" panose="020B0603020202020204" pitchFamily="34" charset="0"/>
                </a:rPr>
                <a:t>with AI</a:t>
              </a:r>
              <a:br>
                <a:rPr lang="en-US" b="1">
                  <a:solidFill>
                    <a:schemeClr val="bg1"/>
                  </a:solidFill>
                  <a:latin typeface="Trebuchet MS" panose="020B0603020202020204" pitchFamily="34" charset="0"/>
                </a:rPr>
              </a:br>
              <a:r>
                <a:rPr lang="en-US" b="1">
                  <a:solidFill>
                    <a:schemeClr val="bg1"/>
                  </a:solidFill>
                  <a:latin typeface="Trebuchet MS" panose="020B0603020202020204" pitchFamily="34" charset="0"/>
                </a:rPr>
                <a:t>on Jetson Nano</a:t>
              </a:r>
            </a:p>
          </p:txBody>
        </p:sp>
        <p:pic>
          <p:nvPicPr>
            <p:cNvPr id="9" name="Picture 8">
              <a:extLst>
                <a:ext uri="{FF2B5EF4-FFF2-40B4-BE49-F238E27FC236}">
                  <a16:creationId xmlns:a16="http://schemas.microsoft.com/office/drawing/2014/main" id="{4D17612C-ACE9-4E39-8C0B-B8CDBDBE2B58}"/>
                </a:ext>
              </a:extLst>
            </p:cNvPr>
            <p:cNvPicPr>
              <a:picLocks noChangeAspect="1"/>
            </p:cNvPicPr>
            <p:nvPr/>
          </p:nvPicPr>
          <p:blipFill>
            <a:blip r:embed="rId6"/>
            <a:stretch>
              <a:fillRect/>
            </a:stretch>
          </p:blipFill>
          <p:spPr>
            <a:xfrm>
              <a:off x="1600708" y="1037654"/>
              <a:ext cx="2133600" cy="1209675"/>
            </a:xfrm>
            <a:prstGeom prst="rect">
              <a:avLst/>
            </a:prstGeom>
          </p:spPr>
        </p:pic>
        <p:pic>
          <p:nvPicPr>
            <p:cNvPr id="15" name="Picture 14">
              <a:extLst>
                <a:ext uri="{FF2B5EF4-FFF2-40B4-BE49-F238E27FC236}">
                  <a16:creationId xmlns:a16="http://schemas.microsoft.com/office/drawing/2014/main" id="{74301D72-137B-43DF-A1BD-4FDAFFD32142}"/>
                </a:ext>
              </a:extLst>
            </p:cNvPr>
            <p:cNvPicPr>
              <a:picLocks noChangeAspect="1"/>
            </p:cNvPicPr>
            <p:nvPr/>
          </p:nvPicPr>
          <p:blipFill>
            <a:blip r:embed="rId7"/>
            <a:stretch>
              <a:fillRect/>
            </a:stretch>
          </p:blipFill>
          <p:spPr>
            <a:xfrm>
              <a:off x="3899537" y="1037654"/>
              <a:ext cx="2133600" cy="1209675"/>
            </a:xfrm>
            <a:prstGeom prst="rect">
              <a:avLst/>
            </a:prstGeom>
          </p:spPr>
        </p:pic>
        <p:pic>
          <p:nvPicPr>
            <p:cNvPr id="17" name="Picture 16">
              <a:extLst>
                <a:ext uri="{FF2B5EF4-FFF2-40B4-BE49-F238E27FC236}">
                  <a16:creationId xmlns:a16="http://schemas.microsoft.com/office/drawing/2014/main" id="{CF79DB4D-6750-4814-AAAF-89418B4C9712}"/>
                </a:ext>
              </a:extLst>
            </p:cNvPr>
            <p:cNvPicPr>
              <a:picLocks noChangeAspect="1"/>
            </p:cNvPicPr>
            <p:nvPr/>
          </p:nvPicPr>
          <p:blipFill>
            <a:blip r:embed="rId8"/>
            <a:stretch>
              <a:fillRect/>
            </a:stretch>
          </p:blipFill>
          <p:spPr>
            <a:xfrm>
              <a:off x="6198367" y="1037654"/>
              <a:ext cx="2133600" cy="1209675"/>
            </a:xfrm>
            <a:prstGeom prst="rect">
              <a:avLst/>
            </a:prstGeom>
          </p:spPr>
        </p:pic>
        <p:pic>
          <p:nvPicPr>
            <p:cNvPr id="19" name="Picture 18">
              <a:extLst>
                <a:ext uri="{FF2B5EF4-FFF2-40B4-BE49-F238E27FC236}">
                  <a16:creationId xmlns:a16="http://schemas.microsoft.com/office/drawing/2014/main" id="{12B3BBA9-A424-4ECD-A910-AE52288E2A7E}"/>
                </a:ext>
              </a:extLst>
            </p:cNvPr>
            <p:cNvPicPr>
              <a:picLocks noChangeAspect="1"/>
            </p:cNvPicPr>
            <p:nvPr/>
          </p:nvPicPr>
          <p:blipFill>
            <a:blip r:embed="rId9"/>
            <a:stretch>
              <a:fillRect/>
            </a:stretch>
          </p:blipFill>
          <p:spPr>
            <a:xfrm>
              <a:off x="8497197" y="1037654"/>
              <a:ext cx="2133600" cy="1209675"/>
            </a:xfrm>
            <a:prstGeom prst="rect">
              <a:avLst/>
            </a:prstGeom>
          </p:spPr>
        </p:pic>
        <p:sp>
          <p:nvSpPr>
            <p:cNvPr id="34" name="TextBox 33">
              <a:extLst>
                <a:ext uri="{FF2B5EF4-FFF2-40B4-BE49-F238E27FC236}">
                  <a16:creationId xmlns:a16="http://schemas.microsoft.com/office/drawing/2014/main" id="{CF389187-A29D-493D-A648-7388589E6CBA}"/>
                </a:ext>
              </a:extLst>
            </p:cNvPr>
            <p:cNvSpPr txBox="1"/>
            <p:nvPr/>
          </p:nvSpPr>
          <p:spPr>
            <a:xfrm>
              <a:off x="2193290" y="2304927"/>
              <a:ext cx="938911"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System Setup</a:t>
              </a:r>
            </a:p>
          </p:txBody>
        </p:sp>
        <p:sp>
          <p:nvSpPr>
            <p:cNvPr id="35" name="TextBox 34">
              <a:extLst>
                <a:ext uri="{FF2B5EF4-FFF2-40B4-BE49-F238E27FC236}">
                  <a16:creationId xmlns:a16="http://schemas.microsoft.com/office/drawing/2014/main" id="{7DC5E8C7-27AC-4A31-B9A2-B58E8F5F2D34}"/>
                </a:ext>
              </a:extLst>
            </p:cNvPr>
            <p:cNvSpPr txBox="1"/>
            <p:nvPr/>
          </p:nvSpPr>
          <p:spPr>
            <a:xfrm>
              <a:off x="4406473" y="2304927"/>
              <a:ext cx="1119730"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Camera Capture</a:t>
              </a:r>
            </a:p>
          </p:txBody>
        </p:sp>
        <p:sp>
          <p:nvSpPr>
            <p:cNvPr id="36" name="TextBox 35">
              <a:extLst>
                <a:ext uri="{FF2B5EF4-FFF2-40B4-BE49-F238E27FC236}">
                  <a16:creationId xmlns:a16="http://schemas.microsoft.com/office/drawing/2014/main" id="{8DE2B917-8AC8-466E-AE7D-0BFEE0734151}"/>
                </a:ext>
              </a:extLst>
            </p:cNvPr>
            <p:cNvSpPr txBox="1"/>
            <p:nvPr/>
          </p:nvSpPr>
          <p:spPr>
            <a:xfrm>
              <a:off x="6798115" y="2304927"/>
              <a:ext cx="934102"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Classification</a:t>
              </a:r>
            </a:p>
          </p:txBody>
        </p:sp>
        <p:sp>
          <p:nvSpPr>
            <p:cNvPr id="37" name="TextBox 36">
              <a:extLst>
                <a:ext uri="{FF2B5EF4-FFF2-40B4-BE49-F238E27FC236}">
                  <a16:creationId xmlns:a16="http://schemas.microsoft.com/office/drawing/2014/main" id="{3E58D3BA-2BB1-4E4B-8EA9-4FDE6D5793DF}"/>
                </a:ext>
              </a:extLst>
            </p:cNvPr>
            <p:cNvSpPr txBox="1"/>
            <p:nvPr/>
          </p:nvSpPr>
          <p:spPr>
            <a:xfrm>
              <a:off x="9180144" y="2304927"/>
              <a:ext cx="767710"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Regression</a:t>
              </a:r>
            </a:p>
          </p:txBody>
        </p:sp>
      </p:grpSp>
      <p:grpSp>
        <p:nvGrpSpPr>
          <p:cNvPr id="27" name="Group 26">
            <a:extLst>
              <a:ext uri="{FF2B5EF4-FFF2-40B4-BE49-F238E27FC236}">
                <a16:creationId xmlns:a16="http://schemas.microsoft.com/office/drawing/2014/main" id="{1973F284-CC9B-43F6-A7EF-2956A8CB579D}"/>
              </a:ext>
            </a:extLst>
          </p:cNvPr>
          <p:cNvGrpSpPr/>
          <p:nvPr/>
        </p:nvGrpSpPr>
        <p:grpSpPr>
          <a:xfrm>
            <a:off x="153245" y="4445820"/>
            <a:ext cx="17855915" cy="2905553"/>
            <a:chOff x="91947" y="2610342"/>
            <a:chExt cx="10713549" cy="1743332"/>
          </a:xfrm>
        </p:grpSpPr>
        <p:sp>
          <p:nvSpPr>
            <p:cNvPr id="45" name="Google Shape;641;p8">
              <a:extLst>
                <a:ext uri="{FF2B5EF4-FFF2-40B4-BE49-F238E27FC236}">
                  <a16:creationId xmlns:a16="http://schemas.microsoft.com/office/drawing/2014/main" id="{A7CF9F0A-6C97-4233-AD18-860EC68F9ECD}"/>
                </a:ext>
              </a:extLst>
            </p:cNvPr>
            <p:cNvSpPr/>
            <p:nvPr/>
          </p:nvSpPr>
          <p:spPr>
            <a:xfrm>
              <a:off x="91947" y="2610342"/>
              <a:ext cx="10713549" cy="1743332"/>
            </a:xfrm>
            <a:prstGeom prst="rect">
              <a:avLst/>
            </a:prstGeom>
            <a:solidFill>
              <a:srgbClr val="CDCDCD">
                <a:alpha val="30980"/>
              </a:srgbClr>
            </a:solidFill>
            <a:ln w="25400" cap="flat" cmpd="sng">
              <a:solidFill>
                <a:srgbClr val="FFFFFF"/>
              </a:solidFill>
              <a:prstDash val="solid"/>
              <a:round/>
              <a:headEnd type="none" w="sm" len="sm"/>
              <a:tailEnd type="none" w="sm" len="sm"/>
            </a:ln>
          </p:spPr>
          <p:txBody>
            <a:bodyPr spcFirstLastPara="1" wrap="square" lIns="152375" tIns="76167" rIns="152375" bIns="76167" anchor="ctr" anchorCtr="0">
              <a:noAutofit/>
            </a:bodyPr>
            <a:lstStyle/>
            <a:p>
              <a:pPr algn="ctr" defTabSz="1524030">
                <a:buClrTx/>
                <a:defRPr/>
              </a:pPr>
              <a:endParaRPr sz="2400">
                <a:solidFill>
                  <a:srgbClr val="FFFFFF"/>
                </a:solidFill>
              </a:endParaRPr>
            </a:p>
          </p:txBody>
        </p:sp>
        <p:sp>
          <p:nvSpPr>
            <p:cNvPr id="8" name="TextBox 7">
              <a:extLst>
                <a:ext uri="{FF2B5EF4-FFF2-40B4-BE49-F238E27FC236}">
                  <a16:creationId xmlns:a16="http://schemas.microsoft.com/office/drawing/2014/main" id="{458F3A98-C956-4BCF-A0D3-0166F0FFA888}"/>
                </a:ext>
              </a:extLst>
            </p:cNvPr>
            <p:cNvSpPr txBox="1"/>
            <p:nvPr/>
          </p:nvSpPr>
          <p:spPr>
            <a:xfrm>
              <a:off x="199901" y="3364538"/>
              <a:ext cx="1292854" cy="24652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b="1">
                  <a:solidFill>
                    <a:schemeClr val="bg1"/>
                  </a:solidFill>
                  <a:latin typeface="Trebuchet MS" panose="020B0603020202020204" pitchFamily="34" charset="0"/>
                </a:rPr>
                <a:t>Hello AI World</a:t>
              </a:r>
            </a:p>
          </p:txBody>
        </p:sp>
        <p:pic>
          <p:nvPicPr>
            <p:cNvPr id="21" name="Picture 20">
              <a:extLst>
                <a:ext uri="{FF2B5EF4-FFF2-40B4-BE49-F238E27FC236}">
                  <a16:creationId xmlns:a16="http://schemas.microsoft.com/office/drawing/2014/main" id="{99058148-FF06-446F-8D2C-58CB3802AD22}"/>
                </a:ext>
              </a:extLst>
            </p:cNvPr>
            <p:cNvPicPr>
              <a:picLocks noChangeAspect="1"/>
            </p:cNvPicPr>
            <p:nvPr/>
          </p:nvPicPr>
          <p:blipFill>
            <a:blip r:embed="rId10"/>
            <a:stretch>
              <a:fillRect/>
            </a:stretch>
          </p:blipFill>
          <p:spPr>
            <a:xfrm>
              <a:off x="1600708" y="2756043"/>
              <a:ext cx="2133600" cy="1209675"/>
            </a:xfrm>
            <a:prstGeom prst="rect">
              <a:avLst/>
            </a:prstGeom>
          </p:spPr>
        </p:pic>
        <p:pic>
          <p:nvPicPr>
            <p:cNvPr id="2051" name="Picture 2050">
              <a:extLst>
                <a:ext uri="{FF2B5EF4-FFF2-40B4-BE49-F238E27FC236}">
                  <a16:creationId xmlns:a16="http://schemas.microsoft.com/office/drawing/2014/main" id="{3FCF5BBF-0C03-4872-AA86-94F09C873F82}"/>
                </a:ext>
              </a:extLst>
            </p:cNvPr>
            <p:cNvPicPr>
              <a:picLocks noChangeAspect="1"/>
            </p:cNvPicPr>
            <p:nvPr/>
          </p:nvPicPr>
          <p:blipFill>
            <a:blip r:embed="rId11"/>
            <a:stretch>
              <a:fillRect/>
            </a:stretch>
          </p:blipFill>
          <p:spPr>
            <a:xfrm>
              <a:off x="3899538" y="2756043"/>
              <a:ext cx="2133600" cy="1209675"/>
            </a:xfrm>
            <a:prstGeom prst="rect">
              <a:avLst/>
            </a:prstGeom>
          </p:spPr>
        </p:pic>
        <p:pic>
          <p:nvPicPr>
            <p:cNvPr id="10" name="Picture 9">
              <a:extLst>
                <a:ext uri="{FF2B5EF4-FFF2-40B4-BE49-F238E27FC236}">
                  <a16:creationId xmlns:a16="http://schemas.microsoft.com/office/drawing/2014/main" id="{FC325A3A-C74B-490F-A010-E5FC6560D9AE}"/>
                </a:ext>
              </a:extLst>
            </p:cNvPr>
            <p:cNvPicPr>
              <a:picLocks noChangeAspect="1"/>
            </p:cNvPicPr>
            <p:nvPr/>
          </p:nvPicPr>
          <p:blipFill>
            <a:blip r:embed="rId12"/>
            <a:stretch>
              <a:fillRect/>
            </a:stretch>
          </p:blipFill>
          <p:spPr>
            <a:xfrm>
              <a:off x="6207838" y="2756042"/>
              <a:ext cx="2133600" cy="1209675"/>
            </a:xfrm>
            <a:prstGeom prst="rect">
              <a:avLst/>
            </a:prstGeom>
          </p:spPr>
        </p:pic>
        <p:sp>
          <p:nvSpPr>
            <p:cNvPr id="33" name="TextBox 32">
              <a:extLst>
                <a:ext uri="{FF2B5EF4-FFF2-40B4-BE49-F238E27FC236}">
                  <a16:creationId xmlns:a16="http://schemas.microsoft.com/office/drawing/2014/main" id="{E0EFC62C-6AAC-49B6-8AC1-74A8B85A43F7}"/>
                </a:ext>
              </a:extLst>
            </p:cNvPr>
            <p:cNvSpPr txBox="1"/>
            <p:nvPr/>
          </p:nvSpPr>
          <p:spPr>
            <a:xfrm>
              <a:off x="2036517" y="4026319"/>
              <a:ext cx="1252459"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Image Recognition</a:t>
              </a:r>
            </a:p>
          </p:txBody>
        </p:sp>
        <p:sp>
          <p:nvSpPr>
            <p:cNvPr id="42" name="TextBox 41">
              <a:extLst>
                <a:ext uri="{FF2B5EF4-FFF2-40B4-BE49-F238E27FC236}">
                  <a16:creationId xmlns:a16="http://schemas.microsoft.com/office/drawing/2014/main" id="{79D9CAA5-F209-4D45-BC53-A5E8D41D73B6}"/>
                </a:ext>
              </a:extLst>
            </p:cNvPr>
            <p:cNvSpPr txBox="1"/>
            <p:nvPr/>
          </p:nvSpPr>
          <p:spPr>
            <a:xfrm>
              <a:off x="4378099" y="4026319"/>
              <a:ext cx="1176476"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Object Detection</a:t>
              </a:r>
            </a:p>
          </p:txBody>
        </p:sp>
        <p:sp>
          <p:nvSpPr>
            <p:cNvPr id="43" name="TextBox 42">
              <a:extLst>
                <a:ext uri="{FF2B5EF4-FFF2-40B4-BE49-F238E27FC236}">
                  <a16:creationId xmlns:a16="http://schemas.microsoft.com/office/drawing/2014/main" id="{06D71C3F-F70E-4713-A0F8-C53DCDA5A77C}"/>
                </a:ext>
              </a:extLst>
            </p:cNvPr>
            <p:cNvSpPr txBox="1"/>
            <p:nvPr/>
          </p:nvSpPr>
          <p:spPr>
            <a:xfrm>
              <a:off x="6401377" y="4026319"/>
              <a:ext cx="1727588"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Data Collection + Training</a:t>
              </a:r>
            </a:p>
          </p:txBody>
        </p:sp>
        <p:sp>
          <p:nvSpPr>
            <p:cNvPr id="44" name="TextBox 43">
              <a:extLst>
                <a:ext uri="{FF2B5EF4-FFF2-40B4-BE49-F238E27FC236}">
                  <a16:creationId xmlns:a16="http://schemas.microsoft.com/office/drawing/2014/main" id="{84D5CE6E-9962-456A-B8CF-3F0500A17AD8}"/>
                </a:ext>
              </a:extLst>
            </p:cNvPr>
            <p:cNvSpPr txBox="1"/>
            <p:nvPr/>
          </p:nvSpPr>
          <p:spPr>
            <a:xfrm>
              <a:off x="8777633" y="4026319"/>
              <a:ext cx="1572738" cy="204979"/>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a:lnSpc>
                  <a:spcPct val="90000"/>
                </a:lnSpc>
              </a:pPr>
              <a:r>
                <a:rPr lang="en-US" sz="1800">
                  <a:solidFill>
                    <a:schemeClr val="bg1"/>
                  </a:solidFill>
                  <a:latin typeface="Trebuchet MS" panose="020B0603020202020204" pitchFamily="34" charset="0"/>
                </a:rPr>
                <a:t>Semantic Segmentation</a:t>
              </a:r>
            </a:p>
          </p:txBody>
        </p:sp>
        <p:pic>
          <p:nvPicPr>
            <p:cNvPr id="24" name="Picture 23">
              <a:extLst>
                <a:ext uri="{FF2B5EF4-FFF2-40B4-BE49-F238E27FC236}">
                  <a16:creationId xmlns:a16="http://schemas.microsoft.com/office/drawing/2014/main" id="{131632C0-273C-456A-8CF0-7A343C341A7E}"/>
                </a:ext>
              </a:extLst>
            </p:cNvPr>
            <p:cNvPicPr>
              <a:picLocks noChangeAspect="1"/>
            </p:cNvPicPr>
            <p:nvPr/>
          </p:nvPicPr>
          <p:blipFill>
            <a:blip r:embed="rId13"/>
            <a:stretch>
              <a:fillRect/>
            </a:stretch>
          </p:blipFill>
          <p:spPr>
            <a:xfrm>
              <a:off x="8516138" y="2756042"/>
              <a:ext cx="2133600" cy="1209675"/>
            </a:xfrm>
            <a:prstGeom prst="rect">
              <a:avLst/>
            </a:prstGeom>
          </p:spPr>
        </p:pic>
      </p:grpSp>
      <p:sp>
        <p:nvSpPr>
          <p:cNvPr id="5" name="Title 1">
            <a:extLst>
              <a:ext uri="{FF2B5EF4-FFF2-40B4-BE49-F238E27FC236}">
                <a16:creationId xmlns:a16="http://schemas.microsoft.com/office/drawing/2014/main" id="{740F8BE6-0521-48F5-8A13-21750C9D0EFA}"/>
              </a:ext>
            </a:extLst>
          </p:cNvPr>
          <p:cNvSpPr>
            <a:spLocks noGrp="1"/>
          </p:cNvSpPr>
          <p:nvPr>
            <p:ph type="title"/>
          </p:nvPr>
        </p:nvSpPr>
        <p:spPr>
          <a:xfrm>
            <a:off x="830580" y="342901"/>
            <a:ext cx="16626840" cy="984885"/>
          </a:xfrm>
        </p:spPr>
        <p:txBody>
          <a:bodyPr/>
          <a:lstStyle/>
          <a:p>
            <a:pPr algn="l"/>
            <a:r>
              <a:rPr lang="en-US" sz="4800" cap="none" spc="133">
                <a:latin typeface="Arial"/>
                <a:cs typeface="Arial"/>
              </a:rPr>
              <a:t>Jetson AI Fundamentals</a:t>
            </a:r>
            <a:endParaRPr lang="en-US" sz="4800" spc="133"/>
          </a:p>
        </p:txBody>
      </p:sp>
    </p:spTree>
    <p:extLst>
      <p:ext uri="{BB962C8B-B14F-4D97-AF65-F5344CB8AC3E}">
        <p14:creationId xmlns:p14="http://schemas.microsoft.com/office/powerpoint/2010/main" val="101279884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28FFA0-423F-413C-BA6F-B1CC98A3E353}"/>
              </a:ext>
            </a:extLst>
          </p:cNvPr>
          <p:cNvSpPr>
            <a:spLocks noGrp="1"/>
          </p:cNvSpPr>
          <p:nvPr>
            <p:ph idx="1"/>
          </p:nvPr>
        </p:nvSpPr>
        <p:spPr>
          <a:xfrm>
            <a:off x="853440" y="1997055"/>
            <a:ext cx="16581120" cy="7559567"/>
          </a:xfrm>
        </p:spPr>
        <p:txBody>
          <a:bodyPr/>
          <a:lstStyle/>
          <a:p>
            <a:r>
              <a:rPr lang="en-US" sz="2600" dirty="0">
                <a:effectLst/>
                <a:latin typeface="Calibri" panose="020F0502020204030204" pitchFamily="34" charset="0"/>
                <a:ea typeface="Calibri" panose="020F0502020204030204" pitchFamily="34" charset="0"/>
              </a:rPr>
              <a:t>“The new NVDIA Edge AI and Robotics Teaching Kit is well-organized consisting of lectures, labs and quiz problem sets. It can be adopted as a standalone course or as individually selected modules for updating courses with recent trends in ML and AI. I intend to leverage multiple modules for my course IT490: Senior Capstone as well as an advanced course in ML and AI to be developed soon.” – </a:t>
            </a:r>
            <a:r>
              <a:rPr lang="en-US" sz="2600" b="1" u="sng" dirty="0">
                <a:solidFill>
                  <a:srgbClr val="0563C1"/>
                </a:solidFill>
                <a:effectLst/>
                <a:latin typeface="Calibri" panose="020F0502020204030204" pitchFamily="34" charset="0"/>
                <a:ea typeface="Calibri" panose="020F0502020204030204" pitchFamily="34" charset="0"/>
                <a:hlinkClick r:id="rId2"/>
              </a:rPr>
              <a:t>Professor Francis Tuluri</a:t>
            </a:r>
            <a:r>
              <a:rPr lang="en-US" sz="2600" b="1" dirty="0">
                <a:effectLst/>
                <a:latin typeface="Calibri" panose="020F0502020204030204" pitchFamily="34" charset="0"/>
                <a:ea typeface="Calibri" panose="020F0502020204030204" pitchFamily="34" charset="0"/>
              </a:rPr>
              <a:t>, Jackson State University</a:t>
            </a:r>
            <a:endParaRPr lang="en-US" sz="2600" dirty="0">
              <a:effectLst/>
              <a:latin typeface="Calibri" panose="020F0502020204030204" pitchFamily="34" charset="0"/>
              <a:ea typeface="Calibri" panose="020F0502020204030204" pitchFamily="34" charset="0"/>
            </a:endParaRPr>
          </a:p>
          <a:p>
            <a:r>
              <a:rPr lang="en-US" sz="2600" dirty="0">
                <a:effectLst/>
                <a:latin typeface="Calibri" panose="020F0502020204030204" pitchFamily="34" charset="0"/>
                <a:ea typeface="Calibri" panose="020F0502020204030204" pitchFamily="34" charset="0"/>
              </a:rPr>
              <a:t>“NVIDIA cares about education and next generation developers. The new Edge AI and Robotics Teaching Kit covers ML models and detailed instructions on running with the powerful Jetson Nano. The kit integrates teaching practices from top-notch educators into singular courseware accessible to instructors for developing their courses. </a:t>
            </a:r>
            <a:r>
              <a:rPr lang="en-US" sz="2600" b="0" i="0" dirty="0">
                <a:effectLst/>
                <a:latin typeface="Calibri" panose="020F0502020204030204" pitchFamily="34" charset="0"/>
                <a:ea typeface="Calibri" panose="020F0502020204030204" pitchFamily="34" charset="0"/>
                <a:cs typeface="Calibri" panose="020F0502020204030204" pitchFamily="34" charset="0"/>
              </a:rPr>
              <a:t>I plan to use a number of modules in my course ECE4802J: System on Chip Design, as well as a newly proposed course at SJTU on AI hardware design.” </a:t>
            </a:r>
            <a:r>
              <a:rPr lang="en-US" sz="2600" b="1"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r>
              <a:rPr lang="en-US" sz="2600" b="1" i="0" u="sng"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Professor </a:t>
            </a:r>
            <a:r>
              <a:rPr lang="en-US" sz="2600" b="1" i="0" u="sng" dirty="0" err="1">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Xinfei</a:t>
            </a:r>
            <a:r>
              <a:rPr lang="en-US" sz="2600" b="1" i="0" u="sng" dirty="0">
                <a:solidFill>
                  <a:srgbClr val="000000"/>
                </a:solidFill>
                <a:effectLst/>
                <a:latin typeface="Calibri" panose="020F0502020204030204" pitchFamily="34" charset="0"/>
                <a:ea typeface="Calibri" panose="020F0502020204030204" pitchFamily="34" charset="0"/>
                <a:cs typeface="Calibri" panose="020F0502020204030204" pitchFamily="34" charset="0"/>
                <a:hlinkClick r:id="rId3"/>
              </a:rPr>
              <a:t> Guo</a:t>
            </a:r>
            <a:r>
              <a:rPr lang="en-US" sz="2600" b="1" i="0" dirty="0">
                <a:effectLst/>
                <a:latin typeface="Calibri" panose="020F0502020204030204" pitchFamily="34" charset="0"/>
                <a:ea typeface="Calibri" panose="020F0502020204030204" pitchFamily="34" charset="0"/>
                <a:cs typeface="Calibri" panose="020F0502020204030204" pitchFamily="34" charset="0"/>
              </a:rPr>
              <a:t>, Shanghai Jiao Tong University</a:t>
            </a:r>
            <a:endParaRPr lang="en-US" sz="2600" dirty="0">
              <a:effectLst/>
              <a:latin typeface="Calibri" panose="020F0502020204030204" pitchFamily="34" charset="0"/>
              <a:ea typeface="Calibri" panose="020F0502020204030204" pitchFamily="34" charset="0"/>
            </a:endParaRPr>
          </a:p>
          <a:p>
            <a:r>
              <a:rPr lang="en-US" sz="2600" dirty="0">
                <a:effectLst/>
                <a:latin typeface="Calibri" panose="020F0502020204030204" pitchFamily="34" charset="0"/>
                <a:ea typeface="Calibri" panose="020F0502020204030204" pitchFamily="34" charset="0"/>
              </a:rPr>
              <a:t>“The new Jetson Edge AI and Robotics Teaching Kit looks like an excellent resource for teaching artificial intelligence and robotics. The teaching kit covers a variety of cutting-edge AI techniques that have quickly become staples in real-world industry applications. I look forward to exploring opportunities with NVIDIA to incorporate this content into the new courses at the University of Utah that I am teaching, which includes “ECE 6960 – </a:t>
            </a:r>
            <a:r>
              <a:rPr lang="en-US" sz="2600" dirty="0" err="1">
                <a:effectLst/>
                <a:latin typeface="Calibri" panose="020F0502020204030204" pitchFamily="34" charset="0"/>
                <a:ea typeface="Calibri" panose="020F0502020204030204" pitchFamily="34" charset="0"/>
              </a:rPr>
              <a:t>NeuroRobotics</a:t>
            </a:r>
            <a:r>
              <a:rPr lang="en-US" sz="2600" dirty="0">
                <a:effectLst/>
                <a:latin typeface="Calibri" panose="020F0502020204030204" pitchFamily="34" charset="0"/>
                <a:ea typeface="Calibri" panose="020F0502020204030204" pitchFamily="34" charset="0"/>
              </a:rPr>
              <a:t>” and part of “ECE 3960 – Introduction to Robotics &amp; </a:t>
            </a:r>
            <a:r>
              <a:rPr lang="en-US" sz="2600" dirty="0" err="1">
                <a:effectLst/>
                <a:latin typeface="Calibri" panose="020F0502020204030204" pitchFamily="34" charset="0"/>
                <a:ea typeface="Calibri" panose="020F0502020204030204" pitchFamily="34" charset="0"/>
              </a:rPr>
              <a:t>Cyberphysical</a:t>
            </a:r>
            <a:r>
              <a:rPr lang="en-US" sz="2600" dirty="0">
                <a:effectLst/>
                <a:latin typeface="Calibri" panose="020F0502020204030204" pitchFamily="34" charset="0"/>
                <a:ea typeface="Calibri" panose="020F0502020204030204" pitchFamily="34" charset="0"/>
              </a:rPr>
              <a:t> Systems.” – </a:t>
            </a:r>
            <a:r>
              <a:rPr lang="en-US" sz="2600" b="1" u="sng" dirty="0">
                <a:solidFill>
                  <a:srgbClr val="0563C1"/>
                </a:solidFill>
                <a:effectLst/>
                <a:latin typeface="Calibri" panose="020F0502020204030204" pitchFamily="34" charset="0"/>
                <a:ea typeface="Calibri" panose="020F0502020204030204" pitchFamily="34" charset="0"/>
                <a:hlinkClick r:id="rId4"/>
              </a:rPr>
              <a:t>Professor Jacob George</a:t>
            </a:r>
            <a:r>
              <a:rPr lang="en-US" sz="2600" b="1" dirty="0">
                <a:effectLst/>
                <a:latin typeface="Calibri" panose="020F0502020204030204" pitchFamily="34" charset="0"/>
                <a:ea typeface="Calibri" panose="020F0502020204030204" pitchFamily="34" charset="0"/>
              </a:rPr>
              <a:t>, University of Utah</a:t>
            </a:r>
            <a:endParaRPr lang="en-US" sz="2600" dirty="0">
              <a:effectLst/>
              <a:latin typeface="Calibri" panose="020F0502020204030204" pitchFamily="34" charset="0"/>
              <a:ea typeface="Calibri" panose="020F0502020204030204" pitchFamily="34" charset="0"/>
            </a:endParaRPr>
          </a:p>
          <a:p>
            <a:r>
              <a:rPr lang="en-US" sz="2600" dirty="0">
                <a:effectLst/>
                <a:latin typeface="Calibri" panose="020F0502020204030204" pitchFamily="34" charset="0"/>
                <a:ea typeface="Calibri" panose="020F0502020204030204" pitchFamily="34" charset="0"/>
              </a:rPr>
              <a:t>“After taking an early look at the content, I’m eager to use it in my courses CSS 427: Introduction to Embedded Systems and CSS 532: Internet of Things. Additionally, the content covering vision DNNs and reinforcement learning will save me a significant amount of time when preparing my new course CSS 490: Artificial Intelligence on Embedded System Devices. I believe students and instructors will benefit from the well-designed slides and lab experiments included in the kit.” – </a:t>
            </a:r>
            <a:r>
              <a:rPr lang="en-US" sz="2600" u="sng" dirty="0">
                <a:solidFill>
                  <a:srgbClr val="0563C1"/>
                </a:solidFill>
                <a:effectLst/>
                <a:latin typeface="Calibri" panose="020F0502020204030204" pitchFamily="34" charset="0"/>
                <a:ea typeface="Calibri" panose="020F0502020204030204" pitchFamily="34" charset="0"/>
                <a:hlinkClick r:id="rId5"/>
              </a:rPr>
              <a:t>Professor Yang Peng</a:t>
            </a:r>
            <a:r>
              <a:rPr lang="en-US" sz="2600" dirty="0">
                <a:effectLst/>
                <a:latin typeface="Calibri" panose="020F0502020204030204" pitchFamily="34" charset="0"/>
                <a:ea typeface="Calibri" panose="020F0502020204030204" pitchFamily="34" charset="0"/>
              </a:rPr>
              <a:t>, </a:t>
            </a:r>
            <a:r>
              <a:rPr lang="en-US" sz="2600" b="1" dirty="0">
                <a:effectLst/>
                <a:latin typeface="Calibri" panose="020F0502020204030204" pitchFamily="34" charset="0"/>
                <a:ea typeface="Calibri" panose="020F0502020204030204" pitchFamily="34" charset="0"/>
              </a:rPr>
              <a:t>University of Washington – Bothell</a:t>
            </a:r>
            <a:endParaRPr lang="en-US" sz="2600" dirty="0">
              <a:effectLst/>
              <a:latin typeface="Calibri" panose="020F0502020204030204" pitchFamily="34" charset="0"/>
              <a:ea typeface="Calibri" panose="020F0502020204030204" pitchFamily="34" charset="0"/>
            </a:endParaRPr>
          </a:p>
          <a:p>
            <a:endParaRPr lang="en-US" dirty="0"/>
          </a:p>
        </p:txBody>
      </p:sp>
      <p:sp>
        <p:nvSpPr>
          <p:cNvPr id="6" name="Title 1">
            <a:extLst>
              <a:ext uri="{FF2B5EF4-FFF2-40B4-BE49-F238E27FC236}">
                <a16:creationId xmlns:a16="http://schemas.microsoft.com/office/drawing/2014/main" id="{79579408-EA15-4CCE-8F14-A0865B8ACD91}"/>
              </a:ext>
            </a:extLst>
          </p:cNvPr>
          <p:cNvSpPr>
            <a:spLocks noGrp="1"/>
          </p:cNvSpPr>
          <p:nvPr>
            <p:ph type="title"/>
          </p:nvPr>
        </p:nvSpPr>
        <p:spPr>
          <a:xfrm>
            <a:off x="805700" y="748506"/>
            <a:ext cx="16626840" cy="984885"/>
          </a:xfrm>
        </p:spPr>
        <p:txBody>
          <a:bodyPr/>
          <a:lstStyle/>
          <a:p>
            <a:pPr algn="l"/>
            <a:r>
              <a:rPr lang="en-US" b="1" cap="none" dirty="0">
                <a:latin typeface="Arial"/>
                <a:cs typeface="Arial"/>
              </a:rPr>
              <a:t>Early Release Feedback</a:t>
            </a:r>
            <a:endParaRPr lang="en-US" b="1" cap="none" dirty="0"/>
          </a:p>
        </p:txBody>
      </p:sp>
    </p:spTree>
    <p:extLst>
      <p:ext uri="{BB962C8B-B14F-4D97-AF65-F5344CB8AC3E}">
        <p14:creationId xmlns:p14="http://schemas.microsoft.com/office/powerpoint/2010/main" val="6325483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6D3E35-7FB6-4F84-88E8-ED2635EB18BA}"/>
              </a:ext>
            </a:extLst>
          </p:cNvPr>
          <p:cNvSpPr>
            <a:spLocks noGrp="1"/>
          </p:cNvSpPr>
          <p:nvPr>
            <p:ph type="body" sz="quarter" idx="10"/>
          </p:nvPr>
        </p:nvSpPr>
        <p:spPr/>
        <p:txBody>
          <a:bodyPr/>
          <a:lstStyle/>
          <a:p>
            <a:r>
              <a:rPr lang="en-US"/>
              <a:t>Thank You</a:t>
            </a:r>
          </a:p>
        </p:txBody>
      </p:sp>
      <p:sp>
        <p:nvSpPr>
          <p:cNvPr id="5" name="Text Placeholder 4">
            <a:extLst>
              <a:ext uri="{FF2B5EF4-FFF2-40B4-BE49-F238E27FC236}">
                <a16:creationId xmlns:a16="http://schemas.microsoft.com/office/drawing/2014/main" id="{04276C08-D6AC-41B8-9C4F-83CCA4CE3F1E}"/>
              </a:ext>
            </a:extLst>
          </p:cNvPr>
          <p:cNvSpPr>
            <a:spLocks noGrp="1"/>
          </p:cNvSpPr>
          <p:nvPr>
            <p:ph type="body" sz="quarter" idx="11"/>
          </p:nvPr>
        </p:nvSpPr>
        <p:spPr/>
        <p:txBody>
          <a:bodyPr/>
          <a:lstStyle/>
          <a:p>
            <a:r>
              <a:rPr lang="en-US"/>
              <a:t>Edge AI and Robotics Teaching Kit</a:t>
            </a:r>
          </a:p>
        </p:txBody>
      </p:sp>
    </p:spTree>
    <p:extLst>
      <p:ext uri="{BB962C8B-B14F-4D97-AF65-F5344CB8AC3E}">
        <p14:creationId xmlns:p14="http://schemas.microsoft.com/office/powerpoint/2010/main" val="2455772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AE117EE1-62DC-41B3-9CA3-B69C5D268EC3}"/>
              </a:ext>
            </a:extLst>
          </p:cNvPr>
          <p:cNvSpPr>
            <a:spLocks noGrp="1"/>
          </p:cNvSpPr>
          <p:nvPr>
            <p:ph type="title"/>
          </p:nvPr>
        </p:nvSpPr>
        <p:spPr>
          <a:xfrm>
            <a:off x="805700" y="748506"/>
            <a:ext cx="16626841" cy="984885"/>
          </a:xfrm>
        </p:spPr>
        <p:txBody>
          <a:bodyPr/>
          <a:lstStyle/>
          <a:p>
            <a:r>
              <a:rPr lang="en-US" dirty="0">
                <a:latin typeface="Arial"/>
                <a:cs typeface="Arial"/>
              </a:rPr>
              <a:t>Teaching Kit Module Goals</a:t>
            </a:r>
            <a:endParaRPr lang="en-US" dirty="0"/>
          </a:p>
        </p:txBody>
      </p:sp>
      <p:sp>
        <p:nvSpPr>
          <p:cNvPr id="14" name="Content Placeholder 2">
            <a:extLst>
              <a:ext uri="{FF2B5EF4-FFF2-40B4-BE49-F238E27FC236}">
                <a16:creationId xmlns:a16="http://schemas.microsoft.com/office/drawing/2014/main" id="{E100B347-32FD-4E7D-BC50-3D884BD9C005}"/>
              </a:ext>
            </a:extLst>
          </p:cNvPr>
          <p:cNvSpPr txBox="1">
            <a:spLocks/>
          </p:cNvSpPr>
          <p:nvPr/>
        </p:nvSpPr>
        <p:spPr bwMode="auto">
          <a:xfrm>
            <a:off x="819340" y="3191235"/>
            <a:ext cx="16581120" cy="61982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0" indent="0" algn="l" rtl="0" fontAlgn="base">
              <a:lnSpc>
                <a:spcPct val="90000"/>
              </a:lnSpc>
              <a:spcBef>
                <a:spcPts val="500"/>
              </a:spcBef>
              <a:spcAft>
                <a:spcPts val="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500"/>
              </a:spcBef>
              <a:spcAft>
                <a:spcPts val="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lr>
                <a:schemeClr val="bg2"/>
              </a:buClr>
              <a:buFont typeface="Wingdings" panose="05000000000000000000" pitchFamily="2" charset="2"/>
              <a:buChar char="§"/>
              <a:defRPr sz="3000">
                <a:solidFill>
                  <a:schemeClr val="tx1"/>
                </a:solidFill>
                <a:latin typeface="+mn-lt"/>
              </a:defRPr>
            </a:lvl4pPr>
            <a:lvl5pPr marL="3529612" indent="-381008" algn="l" rtl="0" fontAlgn="base">
              <a:spcBef>
                <a:spcPct val="20000"/>
              </a:spcBef>
              <a:spcAft>
                <a:spcPct val="0"/>
              </a:spcAft>
              <a:buClr>
                <a:schemeClr val="bg2"/>
              </a:buClr>
              <a:buFont typeface="Wingdings" panose="05000000000000000000" pitchFamily="2" charset="2"/>
              <a:buChar char="§"/>
              <a:defRPr sz="3333">
                <a:solidFill>
                  <a:schemeClr val="tx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a:lstStyle>
          <a:p>
            <a:pPr marL="457200" indent="-457200">
              <a:buFont typeface="Arial"/>
              <a:buChar char="•"/>
            </a:pPr>
            <a:r>
              <a:rPr lang="en-US" dirty="0">
                <a:latin typeface="Arial"/>
                <a:cs typeface="Arial"/>
              </a:rPr>
              <a:t>Teach fundamental and advanced topics in edge computing/internet of things, video analytics, and autonomous robotics on NVIDIA </a:t>
            </a:r>
            <a:r>
              <a:rPr lang="en-US" dirty="0">
                <a:latin typeface="Arial"/>
                <a:cs typeface="Arial"/>
                <a:hlinkClick r:id="rId2"/>
              </a:rPr>
              <a:t>Jetson Nano</a:t>
            </a:r>
            <a:r>
              <a:rPr lang="en-US" dirty="0">
                <a:latin typeface="Arial"/>
                <a:cs typeface="Arial"/>
              </a:rPr>
              <a:t> embedded development platform</a:t>
            </a:r>
            <a:br>
              <a:rPr lang="en-US" dirty="0"/>
            </a:br>
            <a:endParaRPr lang="en-US"/>
          </a:p>
          <a:p>
            <a:pPr marL="457200" indent="-457200">
              <a:buFont typeface="Arial"/>
              <a:buChar char="•"/>
            </a:pPr>
            <a:r>
              <a:rPr lang="en-US" dirty="0">
                <a:latin typeface="Arial"/>
                <a:cs typeface="Arial"/>
              </a:rPr>
              <a:t>The Edge AI and Robotics Teaching Kit includes focused modules covering: </a:t>
            </a:r>
          </a:p>
          <a:p>
            <a:pPr marL="1238250" lvl="1" indent="-285750">
              <a:buFont typeface="Arial"/>
              <a:buChar char="•"/>
            </a:pPr>
            <a:r>
              <a:rPr lang="en-US" dirty="0">
                <a:latin typeface="Arial"/>
                <a:cs typeface="Arial"/>
              </a:rPr>
              <a:t>Introduction to Edge AI</a:t>
            </a:r>
          </a:p>
          <a:p>
            <a:pPr marL="1238250" lvl="1" indent="-285750">
              <a:buFont typeface="Arial"/>
              <a:buChar char="•"/>
            </a:pPr>
            <a:r>
              <a:rPr lang="en-US" dirty="0">
                <a:latin typeface="Arial"/>
                <a:cs typeface="Arial"/>
              </a:rPr>
              <a:t>Vision Deep Neural Networks (DNNs)</a:t>
            </a:r>
          </a:p>
          <a:p>
            <a:pPr marL="1238250" lvl="1" indent="-285750">
              <a:buFont typeface="Arial"/>
              <a:buChar char="•"/>
            </a:pPr>
            <a:r>
              <a:rPr lang="en-US" dirty="0">
                <a:latin typeface="Arial"/>
                <a:cs typeface="Arial"/>
              </a:rPr>
              <a:t>Diversity, Ethics, and Security</a:t>
            </a:r>
          </a:p>
          <a:p>
            <a:pPr marL="1238250" lvl="1" indent="-285750">
              <a:buFont typeface="Arial"/>
              <a:buChar char="•"/>
            </a:pPr>
            <a:r>
              <a:rPr lang="en-US" dirty="0">
                <a:latin typeface="Arial"/>
                <a:cs typeface="Arial"/>
              </a:rPr>
              <a:t>Autonomous Robotics</a:t>
            </a:r>
          </a:p>
          <a:p>
            <a:pPr marL="1238250" lvl="1" indent="-285750">
              <a:buFont typeface="Arial"/>
              <a:buChar char="•"/>
            </a:pPr>
            <a:r>
              <a:rPr lang="en-US" dirty="0">
                <a:latin typeface="Arial"/>
                <a:cs typeface="Arial"/>
              </a:rPr>
              <a:t>Reinforcement Learning</a:t>
            </a:r>
          </a:p>
          <a:p>
            <a:pPr marL="1238250" lvl="1" indent="-285750">
              <a:buFont typeface="Arial"/>
              <a:buChar char="•"/>
            </a:pPr>
            <a:r>
              <a:rPr lang="en-US" dirty="0">
                <a:latin typeface="Arial"/>
                <a:cs typeface="Arial"/>
              </a:rPr>
              <a:t>Natural Language Conversational AI</a:t>
            </a:r>
            <a:br>
              <a:rPr lang="en-US" dirty="0">
                <a:latin typeface="Arial"/>
                <a:cs typeface="Arial"/>
              </a:rPr>
            </a:br>
            <a:endParaRPr lang="en-US">
              <a:latin typeface="Arial"/>
              <a:cs typeface="Arial"/>
            </a:endParaRPr>
          </a:p>
          <a:p>
            <a:endParaRPr lang="en-US" b="1" i="1" dirty="0">
              <a:latin typeface="Arial"/>
              <a:cs typeface="Arial"/>
            </a:endParaRPr>
          </a:p>
          <a:p>
            <a:endParaRPr lang="en-US"/>
          </a:p>
        </p:txBody>
      </p:sp>
    </p:spTree>
    <p:extLst>
      <p:ext uri="{BB962C8B-B14F-4D97-AF65-F5344CB8AC3E}">
        <p14:creationId xmlns:p14="http://schemas.microsoft.com/office/powerpoint/2010/main" val="3371157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Google Shape;485;p6">
            <a:extLst>
              <a:ext uri="{FF2B5EF4-FFF2-40B4-BE49-F238E27FC236}">
                <a16:creationId xmlns:a16="http://schemas.microsoft.com/office/drawing/2014/main" id="{A7879B58-6BCA-4376-AB86-104732C08CE4}"/>
              </a:ext>
            </a:extLst>
          </p:cNvPr>
          <p:cNvSpPr txBox="1"/>
          <p:nvPr/>
        </p:nvSpPr>
        <p:spPr>
          <a:xfrm>
            <a:off x="733725" y="1798320"/>
            <a:ext cx="16626840" cy="875772"/>
          </a:xfrm>
          <a:prstGeom prst="rect">
            <a:avLst/>
          </a:prstGeom>
          <a:noFill/>
          <a:ln>
            <a:noFill/>
          </a:ln>
        </p:spPr>
        <p:txBody>
          <a:bodyPr spcFirstLastPara="1" wrap="square" lIns="152375" tIns="76167" rIns="152375" bIns="76167" anchor="t" anchorCtr="0">
            <a:noAutofit/>
          </a:bodyPr>
          <a:lstStyle/>
          <a:p>
            <a:pPr algn="ctr" defTabSz="1523985">
              <a:lnSpc>
                <a:spcPct val="90000"/>
              </a:lnSpc>
              <a:buClr>
                <a:srgbClr val="CDCDCD"/>
              </a:buClr>
              <a:buSzPts val="2400"/>
            </a:pPr>
            <a:r>
              <a:rPr lang="en-US" sz="4001" kern="0">
                <a:solidFill>
                  <a:srgbClr val="76B900"/>
                </a:solidFill>
                <a:latin typeface="Trebuchet MS"/>
                <a:ea typeface="Trebuchet MS"/>
                <a:cs typeface="Trebuchet MS"/>
                <a:sym typeface="Trebuchet MS"/>
              </a:rPr>
              <a:t>for Engineers, Makers, and Learners</a:t>
            </a:r>
            <a:endParaRPr sz="2334" kern="0">
              <a:solidFill>
                <a:srgbClr val="000000"/>
              </a:solidFill>
              <a:latin typeface="Arial"/>
              <a:cs typeface="Arial"/>
              <a:sym typeface="Arial"/>
            </a:endParaRPr>
          </a:p>
        </p:txBody>
      </p:sp>
      <p:grpSp>
        <p:nvGrpSpPr>
          <p:cNvPr id="15" name="Group 14">
            <a:extLst>
              <a:ext uri="{FF2B5EF4-FFF2-40B4-BE49-F238E27FC236}">
                <a16:creationId xmlns:a16="http://schemas.microsoft.com/office/drawing/2014/main" id="{81FEE4F6-6CBC-4B1C-887D-95E53DCFD56E}"/>
              </a:ext>
            </a:extLst>
          </p:cNvPr>
          <p:cNvGrpSpPr/>
          <p:nvPr/>
        </p:nvGrpSpPr>
        <p:grpSpPr>
          <a:xfrm>
            <a:off x="1413820" y="3544645"/>
            <a:ext cx="3128234" cy="4801733"/>
            <a:chOff x="212025" y="2156762"/>
            <a:chExt cx="1876940" cy="2881039"/>
          </a:xfrm>
        </p:grpSpPr>
        <p:sp>
          <p:nvSpPr>
            <p:cNvPr id="16" name="Google Shape;483;p6">
              <a:extLst>
                <a:ext uri="{FF2B5EF4-FFF2-40B4-BE49-F238E27FC236}">
                  <a16:creationId xmlns:a16="http://schemas.microsoft.com/office/drawing/2014/main" id="{319DDE61-E8D6-4EC1-B200-2B7DABC89162}"/>
                </a:ext>
              </a:extLst>
            </p:cNvPr>
            <p:cNvSpPr txBox="1"/>
            <p:nvPr/>
          </p:nvSpPr>
          <p:spPr>
            <a:xfrm>
              <a:off x="428695" y="4529894"/>
              <a:ext cx="1443600" cy="507907"/>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5W | 10W</a:t>
              </a:r>
              <a:endParaRPr sz="2000" kern="0">
                <a:solidFill>
                  <a:srgbClr val="CDCDCD">
                    <a:lumMod val="75000"/>
                  </a:srgbClr>
                </a:solidFill>
                <a:latin typeface="Arial"/>
                <a:cs typeface="Arial"/>
                <a:sym typeface="Arial"/>
              </a:endParaRPr>
            </a:p>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0.5 TFLOPS (FP16)</a:t>
              </a:r>
              <a:endParaRPr sz="2000" kern="0">
                <a:solidFill>
                  <a:srgbClr val="CDCDCD">
                    <a:lumMod val="75000"/>
                  </a:srgbClr>
                </a:solidFill>
                <a:latin typeface="Arial"/>
                <a:cs typeface="Arial"/>
                <a:sym typeface="Arial"/>
              </a:endParaRPr>
            </a:p>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$59</a:t>
              </a:r>
              <a:endParaRPr sz="2000" kern="0">
                <a:solidFill>
                  <a:srgbClr val="CDCDCD">
                    <a:lumMod val="75000"/>
                  </a:srgbClr>
                </a:solidFill>
                <a:latin typeface="Arial"/>
                <a:cs typeface="Arial"/>
                <a:sym typeface="Arial"/>
              </a:endParaRPr>
            </a:p>
          </p:txBody>
        </p:sp>
        <p:pic>
          <p:nvPicPr>
            <p:cNvPr id="17" name="Google Shape;493;p6" descr="A circuit board&#10;&#10;Description automatically generated">
              <a:extLst>
                <a:ext uri="{FF2B5EF4-FFF2-40B4-BE49-F238E27FC236}">
                  <a16:creationId xmlns:a16="http://schemas.microsoft.com/office/drawing/2014/main" id="{6E8C00DD-E417-4C11-9871-8F02D585C1D0}"/>
                </a:ext>
              </a:extLst>
            </p:cNvPr>
            <p:cNvPicPr preferRelativeResize="0"/>
            <p:nvPr/>
          </p:nvPicPr>
          <p:blipFill rotWithShape="1">
            <a:blip r:embed="rId2">
              <a:alphaModFix/>
            </a:blip>
            <a:srcRect l="28381" t="24008" r="29036" b="24328"/>
            <a:stretch/>
          </p:blipFill>
          <p:spPr>
            <a:xfrm>
              <a:off x="212025" y="2907250"/>
              <a:ext cx="1876940" cy="1501752"/>
            </a:xfrm>
            <a:prstGeom prst="rect">
              <a:avLst/>
            </a:prstGeom>
            <a:noFill/>
            <a:ln>
              <a:noFill/>
            </a:ln>
          </p:spPr>
        </p:pic>
        <p:sp>
          <p:nvSpPr>
            <p:cNvPr id="18" name="Google Shape;495;p6">
              <a:extLst>
                <a:ext uri="{FF2B5EF4-FFF2-40B4-BE49-F238E27FC236}">
                  <a16:creationId xmlns:a16="http://schemas.microsoft.com/office/drawing/2014/main" id="{D02ED223-A455-4F6D-B303-3EC852B03698}"/>
                </a:ext>
              </a:extLst>
            </p:cNvPr>
            <p:cNvSpPr txBox="1"/>
            <p:nvPr/>
          </p:nvSpPr>
          <p:spPr>
            <a:xfrm>
              <a:off x="248545" y="2156762"/>
              <a:ext cx="1803900" cy="312900"/>
            </a:xfrm>
            <a:prstGeom prst="rect">
              <a:avLst/>
            </a:prstGeom>
            <a:noFill/>
            <a:ln>
              <a:noFill/>
            </a:ln>
          </p:spPr>
          <p:txBody>
            <a:bodyPr spcFirstLastPara="1" wrap="square" lIns="152375" tIns="152375" rIns="152375" bIns="152375" anchor="t" anchorCtr="0">
              <a:noAutofit/>
            </a:bodyPr>
            <a:lstStyle/>
            <a:p>
              <a:pPr algn="ctr" defTabSz="1523985">
                <a:lnSpc>
                  <a:spcPct val="90000"/>
                </a:lnSpc>
                <a:buClr>
                  <a:srgbClr val="000000"/>
                </a:buClr>
              </a:pPr>
              <a:r>
                <a:rPr lang="en-US" sz="2334" b="1" kern="0">
                  <a:solidFill>
                    <a:srgbClr val="000000"/>
                  </a:solidFill>
                  <a:latin typeface="Trebuchet MS"/>
                  <a:ea typeface="Trebuchet MS"/>
                  <a:cs typeface="Trebuchet MS"/>
                  <a:sym typeface="Trebuchet MS"/>
                </a:rPr>
                <a:t>JETSON NANO 2GB</a:t>
              </a:r>
              <a:endParaRPr sz="2334" kern="0">
                <a:solidFill>
                  <a:srgbClr val="000000"/>
                </a:solidFill>
                <a:latin typeface="Arial"/>
                <a:cs typeface="Arial"/>
                <a:sym typeface="Arial"/>
              </a:endParaRPr>
            </a:p>
          </p:txBody>
        </p:sp>
      </p:grpSp>
      <p:grpSp>
        <p:nvGrpSpPr>
          <p:cNvPr id="19" name="Group 18">
            <a:extLst>
              <a:ext uri="{FF2B5EF4-FFF2-40B4-BE49-F238E27FC236}">
                <a16:creationId xmlns:a16="http://schemas.microsoft.com/office/drawing/2014/main" id="{763A09C0-582F-46C6-B720-F64EDB281777}"/>
              </a:ext>
            </a:extLst>
          </p:cNvPr>
          <p:cNvGrpSpPr/>
          <p:nvPr/>
        </p:nvGrpSpPr>
        <p:grpSpPr>
          <a:xfrm>
            <a:off x="5027069" y="3542772"/>
            <a:ext cx="3135584" cy="5206548"/>
            <a:chOff x="2278375" y="2155639"/>
            <a:chExt cx="1881350" cy="3123929"/>
          </a:xfrm>
        </p:grpSpPr>
        <p:pic>
          <p:nvPicPr>
            <p:cNvPr id="20" name="Google Shape;488;p6">
              <a:extLst>
                <a:ext uri="{FF2B5EF4-FFF2-40B4-BE49-F238E27FC236}">
                  <a16:creationId xmlns:a16="http://schemas.microsoft.com/office/drawing/2014/main" id="{FABF112A-AE1D-453B-AAA3-B742D8165EDC}"/>
                </a:ext>
              </a:extLst>
            </p:cNvPr>
            <p:cNvPicPr preferRelativeResize="0"/>
            <p:nvPr/>
          </p:nvPicPr>
          <p:blipFill rotWithShape="1">
            <a:blip r:embed="rId3">
              <a:alphaModFix/>
            </a:blip>
            <a:srcRect/>
            <a:stretch/>
          </p:blipFill>
          <p:spPr>
            <a:xfrm>
              <a:off x="2355925" y="2938013"/>
              <a:ext cx="1803800" cy="1387087"/>
            </a:xfrm>
            <a:prstGeom prst="rect">
              <a:avLst/>
            </a:prstGeom>
            <a:noFill/>
            <a:ln>
              <a:noFill/>
            </a:ln>
          </p:spPr>
        </p:pic>
        <p:sp>
          <p:nvSpPr>
            <p:cNvPr id="21" name="Google Shape;494;p6">
              <a:extLst>
                <a:ext uri="{FF2B5EF4-FFF2-40B4-BE49-F238E27FC236}">
                  <a16:creationId xmlns:a16="http://schemas.microsoft.com/office/drawing/2014/main" id="{08F8E281-BE72-4671-8A9A-4568B80037AB}"/>
                </a:ext>
              </a:extLst>
            </p:cNvPr>
            <p:cNvSpPr txBox="1"/>
            <p:nvPr/>
          </p:nvSpPr>
          <p:spPr>
            <a:xfrm>
              <a:off x="2458525" y="4522368"/>
              <a:ext cx="1443600" cy="757200"/>
            </a:xfrm>
            <a:prstGeom prst="rect">
              <a:avLst/>
            </a:prstGeom>
            <a:noFill/>
            <a:ln>
              <a:noFill/>
            </a:ln>
          </p:spPr>
          <p:txBody>
            <a:bodyPr spcFirstLastPara="1" wrap="square" lIns="152375" tIns="76167" rIns="152375" bIns="76167" anchor="t" anchorCtr="0">
              <a:noAutofit/>
            </a:bodyPr>
            <a:lstStyle/>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5W | 10W</a:t>
              </a:r>
              <a:endParaRPr sz="2000" kern="0">
                <a:solidFill>
                  <a:srgbClr val="CDCDCD">
                    <a:lumMod val="75000"/>
                  </a:srgbClr>
                </a:solidFill>
                <a:latin typeface="Arial"/>
                <a:cs typeface="Arial"/>
                <a:sym typeface="Arial"/>
              </a:endParaRPr>
            </a:p>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0.5 TFLOPS (FP16)</a:t>
              </a:r>
              <a:endParaRPr sz="2000" kern="0">
                <a:solidFill>
                  <a:srgbClr val="CDCDCD">
                    <a:lumMod val="75000"/>
                  </a:srgbClr>
                </a:solidFill>
                <a:latin typeface="Arial"/>
                <a:cs typeface="Arial"/>
                <a:sym typeface="Arial"/>
              </a:endParaRPr>
            </a:p>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$99</a:t>
              </a:r>
              <a:endParaRPr sz="2000" kern="0">
                <a:solidFill>
                  <a:srgbClr val="CDCDCD">
                    <a:lumMod val="75000"/>
                  </a:srgbClr>
                </a:solidFill>
                <a:latin typeface="Arial"/>
                <a:cs typeface="Arial"/>
                <a:sym typeface="Arial"/>
              </a:endParaRPr>
            </a:p>
          </p:txBody>
        </p:sp>
        <p:sp>
          <p:nvSpPr>
            <p:cNvPr id="22" name="Google Shape;496;p6">
              <a:extLst>
                <a:ext uri="{FF2B5EF4-FFF2-40B4-BE49-F238E27FC236}">
                  <a16:creationId xmlns:a16="http://schemas.microsoft.com/office/drawing/2014/main" id="{1A87B011-7EAD-4BF4-B70E-7ADAE3B97A77}"/>
                </a:ext>
              </a:extLst>
            </p:cNvPr>
            <p:cNvSpPr txBox="1"/>
            <p:nvPr/>
          </p:nvSpPr>
          <p:spPr>
            <a:xfrm>
              <a:off x="2278375" y="2155639"/>
              <a:ext cx="1803900" cy="312900"/>
            </a:xfrm>
            <a:prstGeom prst="rect">
              <a:avLst/>
            </a:prstGeom>
            <a:noFill/>
            <a:ln>
              <a:noFill/>
            </a:ln>
          </p:spPr>
          <p:txBody>
            <a:bodyPr spcFirstLastPara="1" wrap="square" lIns="152375" tIns="152375" rIns="152375" bIns="152375" anchor="t" anchorCtr="0">
              <a:noAutofit/>
            </a:bodyPr>
            <a:lstStyle/>
            <a:p>
              <a:pPr algn="ctr" defTabSz="1523985">
                <a:lnSpc>
                  <a:spcPct val="90000"/>
                </a:lnSpc>
                <a:buClr>
                  <a:srgbClr val="000000"/>
                </a:buClr>
              </a:pPr>
              <a:r>
                <a:rPr lang="en-US" sz="2334" b="1" kern="0">
                  <a:solidFill>
                    <a:srgbClr val="000000"/>
                  </a:solidFill>
                  <a:latin typeface="Trebuchet MS"/>
                  <a:ea typeface="Trebuchet MS"/>
                  <a:cs typeface="Trebuchet MS"/>
                  <a:sym typeface="Trebuchet MS"/>
                </a:rPr>
                <a:t>JETSON NANO </a:t>
              </a:r>
              <a:endParaRPr sz="2334" kern="0">
                <a:solidFill>
                  <a:srgbClr val="000000"/>
                </a:solidFill>
                <a:latin typeface="Arial"/>
                <a:cs typeface="Arial"/>
                <a:sym typeface="Arial"/>
              </a:endParaRPr>
            </a:p>
          </p:txBody>
        </p:sp>
      </p:grpSp>
      <p:grpSp>
        <p:nvGrpSpPr>
          <p:cNvPr id="23" name="Group 22">
            <a:extLst>
              <a:ext uri="{FF2B5EF4-FFF2-40B4-BE49-F238E27FC236}">
                <a16:creationId xmlns:a16="http://schemas.microsoft.com/office/drawing/2014/main" id="{FDA77B0B-A98D-4844-B48E-264C13821D87}"/>
              </a:ext>
            </a:extLst>
          </p:cNvPr>
          <p:cNvGrpSpPr/>
          <p:nvPr/>
        </p:nvGrpSpPr>
        <p:grpSpPr>
          <a:xfrm>
            <a:off x="8433958" y="3542773"/>
            <a:ext cx="4166501" cy="4803604"/>
            <a:chOff x="6392302" y="2155639"/>
            <a:chExt cx="2499900" cy="2882162"/>
          </a:xfrm>
        </p:grpSpPr>
        <p:pic>
          <p:nvPicPr>
            <p:cNvPr id="24" name="Google Shape;491;p6" descr="Jetson Xavier NX Developer Kit">
              <a:extLst>
                <a:ext uri="{FF2B5EF4-FFF2-40B4-BE49-F238E27FC236}">
                  <a16:creationId xmlns:a16="http://schemas.microsoft.com/office/drawing/2014/main" id="{B2D5AAB7-552E-436F-B659-EE072C7B5DA3}"/>
                </a:ext>
              </a:extLst>
            </p:cNvPr>
            <p:cNvPicPr preferRelativeResize="0"/>
            <p:nvPr/>
          </p:nvPicPr>
          <p:blipFill rotWithShape="1">
            <a:blip r:embed="rId4">
              <a:alphaModFix/>
            </a:blip>
            <a:srcRect/>
            <a:stretch/>
          </p:blipFill>
          <p:spPr>
            <a:xfrm>
              <a:off x="6740352" y="2907250"/>
              <a:ext cx="1803800" cy="1501750"/>
            </a:xfrm>
            <a:prstGeom prst="rect">
              <a:avLst/>
            </a:prstGeom>
            <a:noFill/>
            <a:ln>
              <a:noFill/>
            </a:ln>
          </p:spPr>
        </p:pic>
        <p:sp>
          <p:nvSpPr>
            <p:cNvPr id="25" name="Google Shape;492;p6">
              <a:extLst>
                <a:ext uri="{FF2B5EF4-FFF2-40B4-BE49-F238E27FC236}">
                  <a16:creationId xmlns:a16="http://schemas.microsoft.com/office/drawing/2014/main" id="{F6ED10B7-B9F8-4B36-A755-8093D10C6C4B}"/>
                </a:ext>
              </a:extLst>
            </p:cNvPr>
            <p:cNvSpPr txBox="1"/>
            <p:nvPr/>
          </p:nvSpPr>
          <p:spPr>
            <a:xfrm>
              <a:off x="6392302" y="4529894"/>
              <a:ext cx="2499900" cy="507907"/>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10W | 15W</a:t>
              </a:r>
              <a:endParaRPr sz="2000" kern="0">
                <a:solidFill>
                  <a:srgbClr val="CDCDCD">
                    <a:lumMod val="75000"/>
                  </a:srgbClr>
                </a:solidFill>
                <a:latin typeface="Arial"/>
                <a:cs typeface="Arial"/>
                <a:sym typeface="Arial"/>
              </a:endParaRPr>
            </a:p>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6 TFLOPS (FP16) | 21 TOPS (INT8)</a:t>
              </a:r>
              <a:endParaRPr sz="2000" kern="0">
                <a:solidFill>
                  <a:srgbClr val="CDCDCD">
                    <a:lumMod val="75000"/>
                  </a:srgbClr>
                </a:solidFill>
                <a:latin typeface="Arial"/>
                <a:cs typeface="Arial"/>
                <a:sym typeface="Arial"/>
              </a:endParaRPr>
            </a:p>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$399 </a:t>
              </a:r>
              <a:endParaRPr sz="2000" kern="0">
                <a:solidFill>
                  <a:srgbClr val="CDCDCD">
                    <a:lumMod val="75000"/>
                  </a:srgbClr>
                </a:solidFill>
                <a:latin typeface="Arial"/>
                <a:cs typeface="Arial"/>
                <a:sym typeface="Arial"/>
              </a:endParaRPr>
            </a:p>
          </p:txBody>
        </p:sp>
        <p:sp>
          <p:nvSpPr>
            <p:cNvPr id="26" name="Google Shape;498;p6">
              <a:extLst>
                <a:ext uri="{FF2B5EF4-FFF2-40B4-BE49-F238E27FC236}">
                  <a16:creationId xmlns:a16="http://schemas.microsoft.com/office/drawing/2014/main" id="{69C67FFE-292F-471E-9A97-6CAA571AB5DA}"/>
                </a:ext>
              </a:extLst>
            </p:cNvPr>
            <p:cNvSpPr txBox="1"/>
            <p:nvPr/>
          </p:nvSpPr>
          <p:spPr>
            <a:xfrm>
              <a:off x="6740252" y="2155639"/>
              <a:ext cx="1803900" cy="312900"/>
            </a:xfrm>
            <a:prstGeom prst="rect">
              <a:avLst/>
            </a:prstGeom>
            <a:noFill/>
            <a:ln>
              <a:noFill/>
            </a:ln>
          </p:spPr>
          <p:txBody>
            <a:bodyPr spcFirstLastPara="1" wrap="square" lIns="152375" tIns="152375" rIns="152375" bIns="152375" anchor="t" anchorCtr="0">
              <a:noAutofit/>
            </a:bodyPr>
            <a:lstStyle/>
            <a:p>
              <a:pPr algn="ctr" defTabSz="1523985">
                <a:lnSpc>
                  <a:spcPct val="90000"/>
                </a:lnSpc>
                <a:buClr>
                  <a:srgbClr val="000000"/>
                </a:buClr>
              </a:pPr>
              <a:r>
                <a:rPr lang="en-US" sz="2334" b="1" kern="0">
                  <a:solidFill>
                    <a:srgbClr val="000000"/>
                  </a:solidFill>
                  <a:latin typeface="Trebuchet MS"/>
                  <a:ea typeface="Trebuchet MS"/>
                  <a:cs typeface="Trebuchet MS"/>
                  <a:sym typeface="Trebuchet MS"/>
                </a:rPr>
                <a:t>JETSON XAVIER NX</a:t>
              </a:r>
              <a:endParaRPr sz="2334" kern="0">
                <a:solidFill>
                  <a:srgbClr val="000000"/>
                </a:solidFill>
                <a:latin typeface="Arial"/>
                <a:cs typeface="Arial"/>
                <a:sym typeface="Arial"/>
              </a:endParaRPr>
            </a:p>
          </p:txBody>
        </p:sp>
      </p:grpSp>
      <p:grpSp>
        <p:nvGrpSpPr>
          <p:cNvPr id="27" name="Group 26">
            <a:extLst>
              <a:ext uri="{FF2B5EF4-FFF2-40B4-BE49-F238E27FC236}">
                <a16:creationId xmlns:a16="http://schemas.microsoft.com/office/drawing/2014/main" id="{F2D13262-59D0-4011-9832-BA07B67E0BEC}"/>
              </a:ext>
            </a:extLst>
          </p:cNvPr>
          <p:cNvGrpSpPr/>
          <p:nvPr/>
        </p:nvGrpSpPr>
        <p:grpSpPr>
          <a:xfrm>
            <a:off x="12443971" y="3542773"/>
            <a:ext cx="4300001" cy="4803604"/>
            <a:chOff x="8569710" y="2155639"/>
            <a:chExt cx="2580000" cy="2882162"/>
          </a:xfrm>
        </p:grpSpPr>
        <p:pic>
          <p:nvPicPr>
            <p:cNvPr id="28" name="Google Shape;481;p6">
              <a:extLst>
                <a:ext uri="{FF2B5EF4-FFF2-40B4-BE49-F238E27FC236}">
                  <a16:creationId xmlns:a16="http://schemas.microsoft.com/office/drawing/2014/main" id="{CF53B959-BC35-42E6-A48F-D0F4CCDE0796}"/>
                </a:ext>
              </a:extLst>
            </p:cNvPr>
            <p:cNvPicPr preferRelativeResize="0"/>
            <p:nvPr/>
          </p:nvPicPr>
          <p:blipFill rotWithShape="1">
            <a:blip r:embed="rId5">
              <a:alphaModFix/>
            </a:blip>
            <a:srcRect/>
            <a:stretch/>
          </p:blipFill>
          <p:spPr>
            <a:xfrm>
              <a:off x="9054023" y="2611465"/>
              <a:ext cx="1611375" cy="2040200"/>
            </a:xfrm>
            <a:prstGeom prst="rect">
              <a:avLst/>
            </a:prstGeom>
            <a:noFill/>
            <a:ln>
              <a:noFill/>
            </a:ln>
          </p:spPr>
        </p:pic>
        <p:sp>
          <p:nvSpPr>
            <p:cNvPr id="29" name="Google Shape;482;p6">
              <a:extLst>
                <a:ext uri="{FF2B5EF4-FFF2-40B4-BE49-F238E27FC236}">
                  <a16:creationId xmlns:a16="http://schemas.microsoft.com/office/drawing/2014/main" id="{0D1DCECF-4423-4B38-9B33-D90500B04007}"/>
                </a:ext>
              </a:extLst>
            </p:cNvPr>
            <p:cNvSpPr txBox="1"/>
            <p:nvPr/>
          </p:nvSpPr>
          <p:spPr>
            <a:xfrm>
              <a:off x="8569710" y="4529894"/>
              <a:ext cx="2580000" cy="507907"/>
            </a:xfrm>
            <a:prstGeom prst="rect">
              <a:avLst/>
            </a:prstGeom>
            <a:noFill/>
            <a:ln>
              <a:noFill/>
            </a:ln>
          </p:spPr>
          <p:txBody>
            <a:bodyPr spcFirstLastPara="1" wrap="square" lIns="152375" tIns="76167" rIns="152375" bIns="76167" anchor="t" anchorCtr="0">
              <a:spAutoFit/>
            </a:bodyPr>
            <a:lstStyle/>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10 | 15W | 30W</a:t>
              </a:r>
              <a:endParaRPr sz="2000" kern="0">
                <a:solidFill>
                  <a:srgbClr val="CDCDCD">
                    <a:lumMod val="75000"/>
                  </a:srgbClr>
                </a:solidFill>
                <a:latin typeface="Arial"/>
                <a:cs typeface="Arial"/>
                <a:sym typeface="Arial"/>
              </a:endParaRPr>
            </a:p>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11 TFLOPS (FP16) | 32 TOPS (INT8)</a:t>
              </a:r>
              <a:endParaRPr sz="2000" kern="0">
                <a:solidFill>
                  <a:srgbClr val="CDCDCD">
                    <a:lumMod val="75000"/>
                  </a:srgbClr>
                </a:solidFill>
                <a:latin typeface="Arial"/>
                <a:cs typeface="Arial"/>
                <a:sym typeface="Arial"/>
              </a:endParaRPr>
            </a:p>
            <a:p>
              <a:pPr algn="ctr" defTabSz="1523985">
                <a:lnSpc>
                  <a:spcPct val="90000"/>
                </a:lnSpc>
                <a:buClr>
                  <a:srgbClr val="000000"/>
                </a:buClr>
              </a:pPr>
              <a:r>
                <a:rPr lang="en-US" sz="1667" kern="0">
                  <a:solidFill>
                    <a:srgbClr val="CDCDCD">
                      <a:lumMod val="75000"/>
                    </a:srgbClr>
                  </a:solidFill>
                  <a:latin typeface="Trebuchet MS"/>
                  <a:ea typeface="Trebuchet MS"/>
                  <a:cs typeface="Trebuchet MS"/>
                  <a:sym typeface="Trebuchet MS"/>
                </a:rPr>
                <a:t>$699</a:t>
              </a:r>
              <a:endParaRPr sz="2000" kern="0">
                <a:solidFill>
                  <a:srgbClr val="CDCDCD">
                    <a:lumMod val="75000"/>
                  </a:srgbClr>
                </a:solidFill>
                <a:latin typeface="Arial"/>
                <a:cs typeface="Arial"/>
                <a:sym typeface="Arial"/>
              </a:endParaRPr>
            </a:p>
          </p:txBody>
        </p:sp>
        <p:sp>
          <p:nvSpPr>
            <p:cNvPr id="30" name="Google Shape;499;p6">
              <a:extLst>
                <a:ext uri="{FF2B5EF4-FFF2-40B4-BE49-F238E27FC236}">
                  <a16:creationId xmlns:a16="http://schemas.microsoft.com/office/drawing/2014/main" id="{0F8C730D-294E-4A70-8748-4BD288B82CF2}"/>
                </a:ext>
              </a:extLst>
            </p:cNvPr>
            <p:cNvSpPr txBox="1"/>
            <p:nvPr/>
          </p:nvSpPr>
          <p:spPr>
            <a:xfrm>
              <a:off x="8856960" y="2155639"/>
              <a:ext cx="2005500" cy="312900"/>
            </a:xfrm>
            <a:prstGeom prst="rect">
              <a:avLst/>
            </a:prstGeom>
            <a:noFill/>
            <a:ln>
              <a:noFill/>
            </a:ln>
          </p:spPr>
          <p:txBody>
            <a:bodyPr spcFirstLastPara="1" wrap="square" lIns="152375" tIns="152375" rIns="152375" bIns="152375" anchor="t" anchorCtr="0">
              <a:noAutofit/>
            </a:bodyPr>
            <a:lstStyle/>
            <a:p>
              <a:pPr algn="ctr" defTabSz="1523985">
                <a:lnSpc>
                  <a:spcPct val="90000"/>
                </a:lnSpc>
                <a:buClr>
                  <a:srgbClr val="000000"/>
                </a:buClr>
              </a:pPr>
              <a:r>
                <a:rPr lang="en-US" sz="2334" b="1" kern="0">
                  <a:solidFill>
                    <a:srgbClr val="000000"/>
                  </a:solidFill>
                  <a:latin typeface="Trebuchet MS"/>
                  <a:ea typeface="Trebuchet MS"/>
                  <a:cs typeface="Trebuchet MS"/>
                  <a:sym typeface="Trebuchet MS"/>
                </a:rPr>
                <a:t>JETSON AGX XAVIER </a:t>
              </a:r>
              <a:endParaRPr sz="2334" kern="0">
                <a:solidFill>
                  <a:srgbClr val="000000"/>
                </a:solidFill>
                <a:latin typeface="Arial"/>
                <a:cs typeface="Arial"/>
                <a:sym typeface="Arial"/>
              </a:endParaRPr>
            </a:p>
          </p:txBody>
        </p:sp>
      </p:grpSp>
      <p:sp>
        <p:nvSpPr>
          <p:cNvPr id="31" name="Google Shape;451;p5">
            <a:extLst>
              <a:ext uri="{FF2B5EF4-FFF2-40B4-BE49-F238E27FC236}">
                <a16:creationId xmlns:a16="http://schemas.microsoft.com/office/drawing/2014/main" id="{A1C3E7A9-4C2E-4BC5-91CC-07C3DC7CD9F9}"/>
              </a:ext>
            </a:extLst>
          </p:cNvPr>
          <p:cNvSpPr/>
          <p:nvPr/>
        </p:nvSpPr>
        <p:spPr>
          <a:xfrm>
            <a:off x="1476356" y="8798682"/>
            <a:ext cx="14833190" cy="586170"/>
          </a:xfrm>
          <a:prstGeom prst="rect">
            <a:avLst/>
          </a:prstGeom>
          <a:solidFill>
            <a:schemeClr val="lt2"/>
          </a:solidFill>
          <a:ln>
            <a:noFill/>
          </a:ln>
        </p:spPr>
        <p:txBody>
          <a:bodyPr spcFirstLastPara="1" wrap="square" lIns="152375" tIns="76167" rIns="152375" bIns="76167" anchor="ctr" anchorCtr="0">
            <a:noAutofit/>
          </a:bodyPr>
          <a:lstStyle/>
          <a:p>
            <a:pPr algn="ctr" defTabSz="1523985">
              <a:buClr>
                <a:srgbClr val="000000"/>
              </a:buClr>
            </a:pPr>
            <a:r>
              <a:rPr lang="en-US" sz="2667" kern="0">
                <a:solidFill>
                  <a:srgbClr val="FFFFFF"/>
                </a:solidFill>
                <a:latin typeface="Trebuchet MS" panose="020B0603020202020204" pitchFamily="34" charset="0"/>
                <a:cs typeface="Arial"/>
                <a:sym typeface="Arial"/>
              </a:rPr>
              <a:t>Multiple developer kits - Same software </a:t>
            </a:r>
            <a:endParaRPr sz="2667" kern="0">
              <a:solidFill>
                <a:srgbClr val="000000"/>
              </a:solidFill>
              <a:latin typeface="Trebuchet MS" panose="020B0603020202020204" pitchFamily="34" charset="0"/>
              <a:cs typeface="Arial"/>
              <a:sym typeface="Arial"/>
            </a:endParaRPr>
          </a:p>
        </p:txBody>
      </p:sp>
      <p:sp>
        <p:nvSpPr>
          <p:cNvPr id="32" name="Google Shape;452;p5">
            <a:extLst>
              <a:ext uri="{FF2B5EF4-FFF2-40B4-BE49-F238E27FC236}">
                <a16:creationId xmlns:a16="http://schemas.microsoft.com/office/drawing/2014/main" id="{01A8D57D-5BDA-4055-BBFB-E737E18387E0}"/>
              </a:ext>
            </a:extLst>
          </p:cNvPr>
          <p:cNvSpPr txBox="1"/>
          <p:nvPr/>
        </p:nvSpPr>
        <p:spPr>
          <a:xfrm>
            <a:off x="1906286" y="9533865"/>
            <a:ext cx="13410347" cy="407674"/>
          </a:xfrm>
          <a:prstGeom prst="rect">
            <a:avLst/>
          </a:prstGeom>
          <a:noFill/>
          <a:ln>
            <a:noFill/>
          </a:ln>
        </p:spPr>
        <p:txBody>
          <a:bodyPr spcFirstLastPara="1" wrap="square" lIns="152375" tIns="76167" rIns="152375" bIns="76167" anchor="ctr" anchorCtr="0">
            <a:spAutoFit/>
          </a:bodyPr>
          <a:lstStyle/>
          <a:p>
            <a:pPr algn="ctr" defTabSz="1523985">
              <a:lnSpc>
                <a:spcPct val="90000"/>
              </a:lnSpc>
              <a:buClr>
                <a:srgbClr val="000000"/>
              </a:buClr>
            </a:pPr>
            <a:r>
              <a:rPr lang="en-US" sz="1833" kern="0">
                <a:solidFill>
                  <a:srgbClr val="000000"/>
                </a:solidFill>
                <a:latin typeface="Arial"/>
                <a:ea typeface="Arial"/>
                <a:cs typeface="Arial"/>
                <a:sym typeface="Arial"/>
              </a:rPr>
              <a:t>Full </a:t>
            </a:r>
            <a:r>
              <a:rPr lang="en-US" sz="1833" kern="0">
                <a:solidFill>
                  <a:srgbClr val="000000"/>
                </a:solidFill>
                <a:latin typeface="Trebuchet MS"/>
                <a:ea typeface="Trebuchet MS"/>
                <a:cs typeface="Trebuchet MS"/>
                <a:sym typeface="Trebuchet MS"/>
              </a:rPr>
              <a:t>specs at developer.nvidia.com/jetson</a:t>
            </a:r>
            <a:endParaRPr lang="en-US" sz="1833" kern="0">
              <a:solidFill>
                <a:srgbClr val="000000"/>
              </a:solidFill>
              <a:latin typeface="Arial"/>
              <a:ea typeface="Arial"/>
              <a:cs typeface="Arial"/>
              <a:sym typeface="Arial"/>
            </a:endParaRPr>
          </a:p>
        </p:txBody>
      </p:sp>
      <p:sp>
        <p:nvSpPr>
          <p:cNvPr id="33" name="Google Shape;484;p6">
            <a:extLst>
              <a:ext uri="{FF2B5EF4-FFF2-40B4-BE49-F238E27FC236}">
                <a16:creationId xmlns:a16="http://schemas.microsoft.com/office/drawing/2014/main" id="{5845E2CA-4A0E-4015-8743-D61A231C33C7}"/>
              </a:ext>
            </a:extLst>
          </p:cNvPr>
          <p:cNvSpPr txBox="1">
            <a:spLocks noGrp="1"/>
          </p:cNvSpPr>
          <p:nvPr>
            <p:ph type="title"/>
          </p:nvPr>
        </p:nvSpPr>
        <p:spPr>
          <a:xfrm>
            <a:off x="733725" y="929642"/>
            <a:ext cx="16626840" cy="984885"/>
          </a:xfrm>
          <a:prstGeom prst="rect">
            <a:avLst/>
          </a:prstGeom>
          <a:noFill/>
          <a:ln>
            <a:noFill/>
          </a:ln>
        </p:spPr>
        <p:txBody>
          <a:bodyPr spcFirstLastPara="1" vert="horz" wrap="square" lIns="152375" tIns="76167" rIns="152375" bIns="76167" numCol="1" anchor="b" anchorCtr="0" compatLnSpc="1">
            <a:prstTxWarp prst="textNoShape">
              <a:avLst/>
            </a:prstTxWarp>
            <a:noAutofit/>
          </a:bodyPr>
          <a:lstStyle/>
          <a:p>
            <a:pPr algn="ctr"/>
            <a:r>
              <a:rPr lang="en-US" sz="5334" spc="100"/>
              <a:t>JETSON DEVELOPER KITS</a:t>
            </a:r>
            <a:endParaRPr sz="5334" spc="100"/>
          </a:p>
        </p:txBody>
      </p:sp>
    </p:spTree>
    <p:extLst>
      <p:ext uri="{BB962C8B-B14F-4D97-AF65-F5344CB8AC3E}">
        <p14:creationId xmlns:p14="http://schemas.microsoft.com/office/powerpoint/2010/main" val="768662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lstStyle/>
          <a:p>
            <a:r>
              <a:rPr lang="en-US"/>
              <a:t>Teaching Kit Modules Overview</a:t>
            </a:r>
          </a:p>
        </p:txBody>
      </p:sp>
      <p:graphicFrame>
        <p:nvGraphicFramePr>
          <p:cNvPr id="35" name="Table 34">
            <a:extLst>
              <a:ext uri="{FF2B5EF4-FFF2-40B4-BE49-F238E27FC236}">
                <a16:creationId xmlns:a16="http://schemas.microsoft.com/office/drawing/2014/main" id="{8480FDD6-49B1-45F3-96E1-3874A76132DD}"/>
              </a:ext>
            </a:extLst>
          </p:cNvPr>
          <p:cNvGraphicFramePr>
            <a:graphicFrameLocks noGrp="1"/>
          </p:cNvGraphicFramePr>
          <p:nvPr>
            <p:extLst>
              <p:ext uri="{D42A27DB-BD31-4B8C-83A1-F6EECF244321}">
                <p14:modId xmlns:p14="http://schemas.microsoft.com/office/powerpoint/2010/main" val="3321258431"/>
              </p:ext>
            </p:extLst>
          </p:nvPr>
        </p:nvGraphicFramePr>
        <p:xfrm>
          <a:off x="990117" y="1979112"/>
          <a:ext cx="16307765" cy="4568952"/>
        </p:xfrm>
        <a:graphic>
          <a:graphicData uri="http://schemas.openxmlformats.org/drawingml/2006/table">
            <a:tbl>
              <a:tblPr firstRow="1" bandRow="1">
                <a:tableStyleId>{5C22544A-7EE6-4342-B048-85BDC9FD1C3A}</a:tableStyleId>
              </a:tblPr>
              <a:tblGrid>
                <a:gridCol w="3261553">
                  <a:extLst>
                    <a:ext uri="{9D8B030D-6E8A-4147-A177-3AD203B41FA5}">
                      <a16:colId xmlns:a16="http://schemas.microsoft.com/office/drawing/2014/main" val="20000"/>
                    </a:ext>
                  </a:extLst>
                </a:gridCol>
                <a:gridCol w="13046212">
                  <a:extLst>
                    <a:ext uri="{9D8B030D-6E8A-4147-A177-3AD203B41FA5}">
                      <a16:colId xmlns:a16="http://schemas.microsoft.com/office/drawing/2014/main" val="20001"/>
                    </a:ext>
                  </a:extLst>
                </a:gridCol>
              </a:tblGrid>
              <a:tr h="1808018">
                <a:tc>
                  <a:txBody>
                    <a:bodyPr/>
                    <a:lstStyle/>
                    <a:p>
                      <a:pPr algn="l"/>
                      <a:r>
                        <a:rPr lang="en-US" sz="2700" b="1" dirty="0">
                          <a:solidFill>
                            <a:schemeClr val="tx1"/>
                          </a:solidFill>
                          <a:latin typeface="Arial"/>
                          <a:cs typeface="Arial"/>
                        </a:rPr>
                        <a:t>Module 1:</a:t>
                      </a:r>
                      <a:br>
                        <a:rPr lang="en-US" sz="2700" b="0" dirty="0">
                          <a:solidFill>
                            <a:srgbClr val="FFFFFF"/>
                          </a:solidFill>
                          <a:latin typeface="Arial"/>
                          <a:cs typeface="Arial"/>
                        </a:rPr>
                      </a:br>
                      <a:r>
                        <a:rPr lang="en-US" sz="2700" b="0" dirty="0">
                          <a:solidFill>
                            <a:schemeClr val="tx1"/>
                          </a:solidFill>
                          <a:latin typeface="Arial"/>
                          <a:cs typeface="Arial"/>
                        </a:rPr>
                        <a:t>Introduction to Edge AI</a:t>
                      </a:r>
                    </a:p>
                  </a:txBody>
                  <a:tcPr marL="457200" marR="152400" marT="76200" marB="76200" anchor="ctr">
                    <a:lnL w="12700" cmpd="sng">
                      <a:noFill/>
                    </a:lnL>
                    <a:lnR w="12700" cap="flat" cmpd="sng" algn="ctr">
                      <a:noFill/>
                      <a:prstDash val="solid"/>
                      <a:round/>
                      <a:headEnd type="none" w="med" len="med"/>
                      <a:tailEnd type="none" w="med" len="med"/>
                    </a:lnR>
                    <a:lnT w="12700" cap="flat" cmpd="sng" algn="ctr">
                      <a:solidFill>
                        <a:schemeClr val="bg2">
                          <a:lumMod val="60000"/>
                          <a:lumOff val="40000"/>
                        </a:schemeClr>
                      </a:solidFill>
                      <a:prstDash val="solid"/>
                      <a:round/>
                      <a:headEnd type="none" w="med" len="med"/>
                      <a:tailEnd type="none" w="med" len="med"/>
                    </a:lnT>
                    <a:lnB w="12700" cap="flat" cmpd="sng" algn="ctr">
                      <a:solidFill>
                        <a:schemeClr val="bg2">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5"/>
                    </a:solidFill>
                  </a:tcPr>
                </a:tc>
                <a:tc>
                  <a:txBody>
                    <a:bodyPr/>
                    <a:lstStyle/>
                    <a:p>
                      <a:pPr marL="0" indent="0" algn="l">
                        <a:lnSpc>
                          <a:spcPct val="90000"/>
                        </a:lnSpc>
                        <a:buFontTx/>
                        <a:buNone/>
                      </a:pPr>
                      <a:r>
                        <a:rPr lang="en-US" sz="2300" b="0" dirty="0">
                          <a:solidFill>
                            <a:srgbClr val="333333"/>
                          </a:solidFill>
                          <a:latin typeface="Arial"/>
                          <a:cs typeface="Arial"/>
                        </a:rPr>
                        <a:t>1.1: Teaching Kit Modules Overview</a:t>
                      </a:r>
                    </a:p>
                    <a:p>
                      <a:pPr marL="0" indent="0" algn="l">
                        <a:lnSpc>
                          <a:spcPct val="90000"/>
                        </a:lnSpc>
                        <a:buFontTx/>
                        <a:buNone/>
                      </a:pPr>
                      <a:r>
                        <a:rPr lang="en-US" sz="2300" b="0" dirty="0">
                          <a:solidFill>
                            <a:srgbClr val="333333"/>
                          </a:solidFill>
                          <a:latin typeface="Arial"/>
                          <a:cs typeface="Arial"/>
                        </a:rPr>
                        <a:t>​​1.2: AI Introduction</a:t>
                      </a:r>
                    </a:p>
                    <a:p>
                      <a:pPr marL="0" indent="0" algn="l">
                        <a:lnSpc>
                          <a:spcPct val="90000"/>
                        </a:lnSpc>
                        <a:buFontTx/>
                        <a:buNone/>
                      </a:pPr>
                      <a:r>
                        <a:rPr lang="en-US" sz="2300" b="0" dirty="0">
                          <a:solidFill>
                            <a:srgbClr val="333333"/>
                          </a:solidFill>
                          <a:latin typeface="Arial"/>
                          <a:cs typeface="Arial"/>
                        </a:rPr>
                        <a:t>1.3: ​AI Hardware</a:t>
                      </a:r>
                    </a:p>
                    <a:p>
                      <a:pPr marL="0" indent="0" algn="l">
                        <a:lnSpc>
                          <a:spcPct val="90000"/>
                        </a:lnSpc>
                        <a:buFontTx/>
                        <a:buNone/>
                      </a:pPr>
                      <a:r>
                        <a:rPr lang="en-US" sz="2300" b="0" dirty="0">
                          <a:solidFill>
                            <a:srgbClr val="333333"/>
                          </a:solidFill>
                          <a:latin typeface="Arial"/>
                          <a:cs typeface="Arial"/>
                        </a:rPr>
                        <a:t>1.4: Introduction to Jetson Nano</a:t>
                      </a:r>
                    </a:p>
                    <a:p>
                      <a:pPr marL="0" indent="0" algn="l">
                        <a:lnSpc>
                          <a:spcPct val="90000"/>
                        </a:lnSpc>
                        <a:buFontTx/>
                        <a:buNone/>
                      </a:pPr>
                      <a:r>
                        <a:rPr lang="en-US" sz="2300" b="0" dirty="0">
                          <a:solidFill>
                            <a:srgbClr val="333333"/>
                          </a:solidFill>
                          <a:latin typeface="Arial"/>
                          <a:cs typeface="Arial"/>
                        </a:rPr>
                        <a:t>1.5: Edge, </a:t>
                      </a:r>
                      <a:r>
                        <a:rPr lang="en-US" sz="2300" b="0" dirty="0" err="1">
                          <a:solidFill>
                            <a:srgbClr val="333333"/>
                          </a:solidFill>
                          <a:latin typeface="Arial"/>
                          <a:cs typeface="Arial"/>
                        </a:rPr>
                        <a:t>AIoT</a:t>
                      </a:r>
                      <a:r>
                        <a:rPr lang="en-US" sz="2300" b="0" dirty="0">
                          <a:solidFill>
                            <a:srgbClr val="333333"/>
                          </a:solidFill>
                          <a:latin typeface="Arial"/>
                          <a:cs typeface="Arial"/>
                        </a:rPr>
                        <a:t>, Big Data</a:t>
                      </a:r>
                    </a:p>
                    <a:p>
                      <a:pPr marL="0" indent="0" algn="l">
                        <a:lnSpc>
                          <a:spcPct val="90000"/>
                        </a:lnSpc>
                        <a:buFontTx/>
                        <a:buNone/>
                      </a:pPr>
                      <a:r>
                        <a:rPr lang="en-US" sz="2300" b="0" dirty="0">
                          <a:solidFill>
                            <a:srgbClr val="333333"/>
                          </a:solidFill>
                          <a:latin typeface="Arial"/>
                          <a:cs typeface="Arial"/>
                        </a:rPr>
                        <a:t>1.6: Introduction to Parallel Programming</a:t>
                      </a:r>
                    </a:p>
                    <a:p>
                      <a:pPr marL="0" indent="0" algn="l">
                        <a:lnSpc>
                          <a:spcPct val="90000"/>
                        </a:lnSpc>
                        <a:buFontTx/>
                        <a:buNone/>
                      </a:pPr>
                      <a:r>
                        <a:rPr lang="en-US" sz="2300" b="0" dirty="0">
                          <a:solidFill>
                            <a:srgbClr val="333333"/>
                          </a:solidFill>
                          <a:latin typeface="Arial"/>
                          <a:cs typeface="Arial"/>
                        </a:rPr>
                        <a:t>1.7: Machine Learning Fundamentals</a:t>
                      </a:r>
                    </a:p>
                    <a:p>
                      <a:pPr marL="0" indent="0" algn="l">
                        <a:lnSpc>
                          <a:spcPct val="90000"/>
                        </a:lnSpc>
                        <a:buFontTx/>
                        <a:buNone/>
                      </a:pPr>
                      <a:r>
                        <a:rPr lang="en-US" sz="2300" b="0" dirty="0">
                          <a:solidFill>
                            <a:srgbClr val="333333"/>
                          </a:solidFill>
                          <a:latin typeface="Arial"/>
                          <a:cs typeface="Arial"/>
                        </a:rPr>
                        <a:t>1.8: Computer Vision</a:t>
                      </a:r>
                      <a:br>
                        <a:rPr lang="en-US" sz="2300" b="0" dirty="0">
                          <a:solidFill>
                            <a:srgbClr val="333333"/>
                          </a:solidFill>
                          <a:latin typeface="Arial"/>
                          <a:cs typeface="Arial"/>
                        </a:rPr>
                      </a:br>
                      <a:r>
                        <a:rPr lang="en-US" sz="2300" b="1" dirty="0">
                          <a:solidFill>
                            <a:srgbClr val="333333"/>
                          </a:solidFill>
                          <a:latin typeface="Arial"/>
                          <a:cs typeface="Arial"/>
                        </a:rPr>
                        <a:t>Lab: Mandelbrot CPU vs. GPU</a:t>
                      </a:r>
                      <a:endParaRPr lang="en-US" sz="2300" b="0" dirty="0">
                        <a:solidFill>
                          <a:srgbClr val="333333"/>
                        </a:solidFill>
                        <a:latin typeface="Arial"/>
                        <a:cs typeface="Arial"/>
                      </a:endParaRPr>
                    </a:p>
                    <a:p>
                      <a:pPr marL="0" indent="0" algn="l">
                        <a:lnSpc>
                          <a:spcPct val="90000"/>
                        </a:lnSpc>
                        <a:buFontTx/>
                        <a:buNone/>
                      </a:pPr>
                      <a:r>
                        <a:rPr lang="en-US" sz="2300" b="1" dirty="0">
                          <a:solidFill>
                            <a:srgbClr val="333333"/>
                          </a:solidFill>
                          <a:latin typeface="Arial"/>
                          <a:cs typeface="Arial"/>
                        </a:rPr>
                        <a:t>Lab: Parallel Programming with CUDA</a:t>
                      </a:r>
                      <a:endParaRPr lang="en-US" sz="2300" b="0" dirty="0">
                        <a:solidFill>
                          <a:srgbClr val="333333"/>
                        </a:solidFill>
                        <a:latin typeface="Arial"/>
                        <a:cs typeface="Arial"/>
                      </a:endParaRPr>
                    </a:p>
                    <a:p>
                      <a:pPr marL="0" indent="0" algn="l">
                        <a:lnSpc>
                          <a:spcPct val="90000"/>
                        </a:lnSpc>
                        <a:buFontTx/>
                        <a:buNone/>
                      </a:pPr>
                      <a:r>
                        <a:rPr lang="en-US" sz="2300" b="1" dirty="0">
                          <a:solidFill>
                            <a:srgbClr val="333333"/>
                          </a:solidFill>
                          <a:latin typeface="Arial"/>
                          <a:cs typeface="Arial"/>
                        </a:rPr>
                        <a:t>Lab: Image and Video Processing</a:t>
                      </a:r>
                    </a:p>
                    <a:p>
                      <a:pPr marL="0" indent="0" algn="l">
                        <a:lnSpc>
                          <a:spcPct val="90000"/>
                        </a:lnSpc>
                        <a:buFontTx/>
                        <a:buNone/>
                      </a:pPr>
                      <a:r>
                        <a:rPr lang="en-US" sz="2300" b="1" dirty="0">
                          <a:solidFill>
                            <a:srgbClr val="333333"/>
                          </a:solidFill>
                          <a:latin typeface="Arial"/>
                          <a:cs typeface="Arial"/>
                        </a:rPr>
                        <a:t>Lab: Prediction and Classification using Machine Learning</a:t>
                      </a:r>
                    </a:p>
                    <a:p>
                      <a:pPr marL="0" lvl="0" indent="0" algn="l">
                        <a:lnSpc>
                          <a:spcPct val="90000"/>
                        </a:lnSpc>
                        <a:buFontTx/>
                        <a:buNone/>
                      </a:pPr>
                      <a:r>
                        <a:rPr lang="en-US" sz="2300" b="1" dirty="0">
                          <a:solidFill>
                            <a:srgbClr val="333333"/>
                          </a:solidFill>
                          <a:latin typeface="Arial"/>
                          <a:cs typeface="Arial"/>
                        </a:rPr>
                        <a:t>DLI Online Course: </a:t>
                      </a:r>
                      <a:r>
                        <a:rPr lang="en-US" sz="2300" b="1" dirty="0">
                          <a:solidFill>
                            <a:srgbClr val="333333"/>
                          </a:solidFill>
                          <a:latin typeface="Arial"/>
                          <a:cs typeface="Arial"/>
                          <a:hlinkClick r:id="rId2"/>
                        </a:rPr>
                        <a:t>AI Infrastructure and Operations Fundamentals</a:t>
                      </a:r>
                      <a:endParaRPr lang="en-US" sz="2300" b="1" dirty="0">
                        <a:solidFill>
                          <a:srgbClr val="333333"/>
                        </a:solidFill>
                        <a:latin typeface="Arial"/>
                        <a:cs typeface="Arial"/>
                      </a:endParaRPr>
                    </a:p>
                    <a:p>
                      <a:pPr marL="0" marR="0" lvl="0" indent="0" algn="l" defTabSz="914400" rtl="0" eaLnBrk="1" fontAlgn="auto" latinLnBrk="0" hangingPunct="1">
                        <a:lnSpc>
                          <a:spcPct val="90000"/>
                        </a:lnSpc>
                        <a:spcBef>
                          <a:spcPts val="0"/>
                        </a:spcBef>
                        <a:spcAft>
                          <a:spcPts val="0"/>
                        </a:spcAft>
                        <a:buClr>
                          <a:srgbClr val="000000"/>
                        </a:buClr>
                        <a:buSzTx/>
                        <a:buFontTx/>
                        <a:buNone/>
                        <a:tabLst/>
                        <a:defRPr/>
                      </a:pPr>
                      <a:r>
                        <a:rPr lang="en-US" sz="2300" b="1" i="0" u="none" strike="noStrike" noProof="0" dirty="0">
                          <a:solidFill>
                            <a:srgbClr val="333333"/>
                          </a:solidFill>
                          <a:latin typeface="Arial"/>
                          <a:cs typeface="Arial"/>
                        </a:rPr>
                        <a:t>DLI Online Course: </a:t>
                      </a:r>
                      <a:r>
                        <a:rPr lang="en-US" sz="2300" b="1" i="0" u="none" strike="noStrike" noProof="0" dirty="0">
                          <a:latin typeface="Arial"/>
                          <a:cs typeface="Arial"/>
                          <a:hlinkClick r:id="rId3"/>
                        </a:rPr>
                        <a:t>Getting Started with AI on Jetson Nano</a:t>
                      </a:r>
                      <a:endParaRPr lang="en-US" sz="2300" b="1" i="0" u="none" strike="noStrike" noProof="0" dirty="0">
                        <a:latin typeface="Arial"/>
                        <a:cs typeface="Arial"/>
                      </a:endParaRPr>
                    </a:p>
                  </a:txBody>
                  <a:tcPr marL="152400" marR="152400" marT="76200" marB="762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alpha val="35000"/>
                      </a:schemeClr>
                    </a:solidFill>
                  </a:tcPr>
                </a:tc>
                <a:extLst>
                  <a:ext uri="{0D108BD9-81ED-4DB2-BD59-A6C34878D82A}">
                    <a16:rowId xmlns:a16="http://schemas.microsoft.com/office/drawing/2014/main" val="10001"/>
                  </a:ext>
                </a:extLst>
              </a:tr>
            </a:tbl>
          </a:graphicData>
        </a:graphic>
      </p:graphicFrame>
      <p:pic>
        <p:nvPicPr>
          <p:cNvPr id="5" name="Picture 5" descr="Graphical user interface, text, application, email&#10;&#10;Description automatically generated">
            <a:extLst>
              <a:ext uri="{FF2B5EF4-FFF2-40B4-BE49-F238E27FC236}">
                <a16:creationId xmlns:a16="http://schemas.microsoft.com/office/drawing/2014/main" id="{789F7EF6-014B-4A79-B5F6-534E52E55E99}"/>
              </a:ext>
            </a:extLst>
          </p:cNvPr>
          <p:cNvPicPr>
            <a:picLocks noChangeAspect="1"/>
          </p:cNvPicPr>
          <p:nvPr/>
        </p:nvPicPr>
        <p:blipFill rotWithShape="1">
          <a:blip r:embed="rId4"/>
          <a:srcRect l="21682" t="2027" r="19252" b="1351"/>
          <a:stretch/>
        </p:blipFill>
        <p:spPr>
          <a:xfrm>
            <a:off x="990117" y="6794627"/>
            <a:ext cx="3686896" cy="3339915"/>
          </a:xfrm>
          <a:prstGeom prst="rect">
            <a:avLst/>
          </a:prstGeom>
        </p:spPr>
      </p:pic>
      <p:pic>
        <p:nvPicPr>
          <p:cNvPr id="6" name="Picture 6" descr="Graphical user interface, website&#10;&#10;Description automatically generated">
            <a:extLst>
              <a:ext uri="{FF2B5EF4-FFF2-40B4-BE49-F238E27FC236}">
                <a16:creationId xmlns:a16="http://schemas.microsoft.com/office/drawing/2014/main" id="{63FE91EE-875B-4782-AD75-4FCB894E9AA5}"/>
              </a:ext>
            </a:extLst>
          </p:cNvPr>
          <p:cNvPicPr>
            <a:picLocks noChangeAspect="1"/>
          </p:cNvPicPr>
          <p:nvPr/>
        </p:nvPicPr>
        <p:blipFill rotWithShape="1">
          <a:blip r:embed="rId5"/>
          <a:srcRect l="16635" t="1374" r="24008" b="1718"/>
          <a:stretch/>
        </p:blipFill>
        <p:spPr>
          <a:xfrm>
            <a:off x="4790232" y="6794627"/>
            <a:ext cx="3685586" cy="3341997"/>
          </a:xfrm>
          <a:prstGeom prst="rect">
            <a:avLst/>
          </a:prstGeom>
        </p:spPr>
      </p:pic>
      <p:pic>
        <p:nvPicPr>
          <p:cNvPr id="7" name="Picture 7" descr="Graphical user interface, text, application, email&#10;&#10;Description automatically generated">
            <a:extLst>
              <a:ext uri="{FF2B5EF4-FFF2-40B4-BE49-F238E27FC236}">
                <a16:creationId xmlns:a16="http://schemas.microsoft.com/office/drawing/2014/main" id="{28ECB6DE-B9DE-44DE-9C46-5E6F735D8AA1}"/>
              </a:ext>
            </a:extLst>
          </p:cNvPr>
          <p:cNvPicPr>
            <a:picLocks noChangeAspect="1"/>
          </p:cNvPicPr>
          <p:nvPr/>
        </p:nvPicPr>
        <p:blipFill rotWithShape="1">
          <a:blip r:embed="rId6"/>
          <a:srcRect l="22000" t="3039" r="25333" b="10136"/>
          <a:stretch/>
        </p:blipFill>
        <p:spPr>
          <a:xfrm>
            <a:off x="8629556" y="6798680"/>
            <a:ext cx="3685523" cy="3334093"/>
          </a:xfrm>
          <a:prstGeom prst="rect">
            <a:avLst/>
          </a:prstGeom>
        </p:spPr>
      </p:pic>
      <p:pic>
        <p:nvPicPr>
          <p:cNvPr id="10" name="Picture 11" descr="Graphical user interface, application&#10;&#10;Description automatically generated">
            <a:extLst>
              <a:ext uri="{FF2B5EF4-FFF2-40B4-BE49-F238E27FC236}">
                <a16:creationId xmlns:a16="http://schemas.microsoft.com/office/drawing/2014/main" id="{3DD41D28-EF9D-426C-AA35-51C0B2CA56A3}"/>
              </a:ext>
            </a:extLst>
          </p:cNvPr>
          <p:cNvPicPr>
            <a:picLocks noChangeAspect="1"/>
          </p:cNvPicPr>
          <p:nvPr/>
        </p:nvPicPr>
        <p:blipFill rotWithShape="1">
          <a:blip r:embed="rId7"/>
          <a:srcRect l="15284" t="31076" r="71678" b="22311"/>
          <a:stretch/>
        </p:blipFill>
        <p:spPr>
          <a:xfrm>
            <a:off x="13977258" y="2218935"/>
            <a:ext cx="3324344" cy="3746636"/>
          </a:xfrm>
          <a:prstGeom prst="rect">
            <a:avLst/>
          </a:prstGeom>
        </p:spPr>
      </p:pic>
      <p:pic>
        <p:nvPicPr>
          <p:cNvPr id="13" name="Picture 13">
            <a:extLst>
              <a:ext uri="{FF2B5EF4-FFF2-40B4-BE49-F238E27FC236}">
                <a16:creationId xmlns:a16="http://schemas.microsoft.com/office/drawing/2014/main" id="{15C47A17-8264-4F1A-911D-CAC14C3D9DBC}"/>
              </a:ext>
            </a:extLst>
          </p:cNvPr>
          <p:cNvPicPr>
            <a:picLocks noChangeAspect="1"/>
          </p:cNvPicPr>
          <p:nvPr/>
        </p:nvPicPr>
        <p:blipFill>
          <a:blip r:embed="rId8"/>
          <a:stretch>
            <a:fillRect/>
          </a:stretch>
        </p:blipFill>
        <p:spPr>
          <a:xfrm>
            <a:off x="13283198" y="6724648"/>
            <a:ext cx="4364393" cy="2452784"/>
          </a:xfrm>
          <a:prstGeom prst="rect">
            <a:avLst/>
          </a:prstGeom>
        </p:spPr>
      </p:pic>
    </p:spTree>
    <p:extLst>
      <p:ext uri="{BB962C8B-B14F-4D97-AF65-F5344CB8AC3E}">
        <p14:creationId xmlns:p14="http://schemas.microsoft.com/office/powerpoint/2010/main" val="1132516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01204-43C5-4E65-8F59-B4D9BA3EE46E}"/>
              </a:ext>
            </a:extLst>
          </p:cNvPr>
          <p:cNvSpPr>
            <a:spLocks noGrp="1"/>
          </p:cNvSpPr>
          <p:nvPr>
            <p:ph type="title"/>
          </p:nvPr>
        </p:nvSpPr>
        <p:spPr/>
        <p:txBody>
          <a:bodyPr/>
          <a:lstStyle/>
          <a:p>
            <a:r>
              <a:rPr lang="en-US"/>
              <a:t>Teaching Kit Modules Overview</a:t>
            </a:r>
          </a:p>
        </p:txBody>
      </p:sp>
      <p:sp>
        <p:nvSpPr>
          <p:cNvPr id="3" name="Content Placeholder 2">
            <a:extLst>
              <a:ext uri="{FF2B5EF4-FFF2-40B4-BE49-F238E27FC236}">
                <a16:creationId xmlns:a16="http://schemas.microsoft.com/office/drawing/2014/main" id="{E108E6CE-A362-4FC2-AE71-26304B8A3AEC}"/>
              </a:ext>
            </a:extLst>
          </p:cNvPr>
          <p:cNvSpPr>
            <a:spLocks noGrp="1"/>
          </p:cNvSpPr>
          <p:nvPr>
            <p:ph idx="1"/>
          </p:nvPr>
        </p:nvSpPr>
        <p:spPr>
          <a:xfrm>
            <a:off x="808301" y="2595578"/>
            <a:ext cx="16581120" cy="6198208"/>
          </a:xfrm>
        </p:spPr>
        <p:txBody>
          <a:bodyPr/>
          <a:lstStyle/>
          <a:p>
            <a:pPr marL="457200" indent="-457200">
              <a:buFont typeface="Arial" panose="020B0604020202020204" pitchFamily="34" charset="0"/>
              <a:buChar char="•"/>
            </a:pPr>
            <a:r>
              <a:rPr lang="en-US"/>
              <a:t>Jetson Nano 2 GB Developers Kit at core of content</a:t>
            </a:r>
          </a:p>
          <a:p>
            <a:pPr marL="457200" indent="-457200">
              <a:buFont typeface="Arial" panose="020B0604020202020204" pitchFamily="34" charset="0"/>
              <a:buChar char="•"/>
            </a:pPr>
            <a:r>
              <a:rPr lang="en-US" err="1"/>
              <a:t>Sparkfun</a:t>
            </a:r>
            <a:r>
              <a:rPr lang="en-US"/>
              <a:t> DLI Add on Kit </a:t>
            </a:r>
            <a:r>
              <a:rPr lang="en-US">
                <a:hlinkClick r:id="rId2"/>
              </a:rPr>
              <a:t>https://www.sparkfun.com/products/16389</a:t>
            </a:r>
            <a:r>
              <a:rPr lang="en-US"/>
              <a:t> </a:t>
            </a:r>
          </a:p>
          <a:p>
            <a:pPr marL="457200" indent="-457200">
              <a:buFont typeface="Arial" panose="020B0604020202020204" pitchFamily="34" charset="0"/>
              <a:buChar char="•"/>
            </a:pPr>
            <a:r>
              <a:rPr lang="en-US"/>
              <a:t>Option to use </a:t>
            </a:r>
            <a:r>
              <a:rPr lang="en-US" err="1"/>
              <a:t>Jetbot</a:t>
            </a:r>
            <a:r>
              <a:rPr lang="en-US"/>
              <a:t> Kits </a:t>
            </a:r>
            <a:r>
              <a:rPr lang="en-US">
                <a:hlinkClick r:id="rId3"/>
              </a:rPr>
              <a:t>https://www.nvidia.com/en-us/autonomous-machines/embedded-systems/jetbot-ai-robot-kit/</a:t>
            </a:r>
            <a:r>
              <a:rPr lang="en-US"/>
              <a:t> </a:t>
            </a:r>
          </a:p>
          <a:p>
            <a:pPr marL="457200" indent="-457200">
              <a:buFont typeface="Arial" panose="020B0604020202020204" pitchFamily="34" charset="0"/>
              <a:buChar char="•"/>
            </a:pPr>
            <a:r>
              <a:rPr lang="en-US"/>
              <a:t>Add on kits provides essential accessories such as camera, power cables, SD cards as an all-in-one kit rather than purchasing each item separately</a:t>
            </a:r>
          </a:p>
          <a:p>
            <a:pPr marL="457200" indent="-457200">
              <a:buFont typeface="Arial" panose="020B0604020202020204" pitchFamily="34" charset="0"/>
              <a:buChar char="•"/>
            </a:pPr>
            <a:r>
              <a:rPr lang="en-US"/>
              <a:t>Most kits supply 32GB SD cards but consider purchasing 64GB or higher SD cards</a:t>
            </a:r>
          </a:p>
        </p:txBody>
      </p:sp>
      <p:sp>
        <p:nvSpPr>
          <p:cNvPr id="4" name="Text Placeholder 3">
            <a:extLst>
              <a:ext uri="{FF2B5EF4-FFF2-40B4-BE49-F238E27FC236}">
                <a16:creationId xmlns:a16="http://schemas.microsoft.com/office/drawing/2014/main" id="{CB6931C8-CB7F-4BD0-9DCD-894AF6FDB865}"/>
              </a:ext>
            </a:extLst>
          </p:cNvPr>
          <p:cNvSpPr>
            <a:spLocks noGrp="1"/>
          </p:cNvSpPr>
          <p:nvPr>
            <p:ph type="body" sz="quarter" idx="10"/>
          </p:nvPr>
        </p:nvSpPr>
        <p:spPr/>
        <p:txBody>
          <a:bodyPr/>
          <a:lstStyle/>
          <a:p>
            <a:r>
              <a:rPr lang="en-US"/>
              <a:t>Introduction to Jetson Nano</a:t>
            </a:r>
          </a:p>
        </p:txBody>
      </p:sp>
      <p:pic>
        <p:nvPicPr>
          <p:cNvPr id="6" name="Picture 5">
            <a:extLst>
              <a:ext uri="{FF2B5EF4-FFF2-40B4-BE49-F238E27FC236}">
                <a16:creationId xmlns:a16="http://schemas.microsoft.com/office/drawing/2014/main" id="{C3DB2EE0-E8F5-407F-9FEB-589298B10D0D}"/>
              </a:ext>
            </a:extLst>
          </p:cNvPr>
          <p:cNvPicPr>
            <a:picLocks noChangeAspect="1"/>
          </p:cNvPicPr>
          <p:nvPr/>
        </p:nvPicPr>
        <p:blipFill>
          <a:blip r:embed="rId4"/>
          <a:srcRect/>
          <a:stretch/>
        </p:blipFill>
        <p:spPr>
          <a:xfrm>
            <a:off x="1428750" y="5913748"/>
            <a:ext cx="4642953" cy="3193256"/>
          </a:xfrm>
          <a:prstGeom prst="rect">
            <a:avLst/>
          </a:prstGeom>
        </p:spPr>
      </p:pic>
      <p:pic>
        <p:nvPicPr>
          <p:cNvPr id="8" name="Picture 7" descr="A picture containing electronics, camera&#10;&#10;Description automatically generated">
            <a:extLst>
              <a:ext uri="{FF2B5EF4-FFF2-40B4-BE49-F238E27FC236}">
                <a16:creationId xmlns:a16="http://schemas.microsoft.com/office/drawing/2014/main" id="{3954D6E8-86B1-43CD-860F-A83A8EADC702}"/>
              </a:ext>
            </a:extLst>
          </p:cNvPr>
          <p:cNvPicPr>
            <a:picLocks noChangeAspect="1"/>
          </p:cNvPicPr>
          <p:nvPr/>
        </p:nvPicPr>
        <p:blipFill>
          <a:blip r:embed="rId5"/>
          <a:stretch>
            <a:fillRect/>
          </a:stretch>
        </p:blipFill>
        <p:spPr>
          <a:xfrm>
            <a:off x="6372225" y="5954724"/>
            <a:ext cx="4914900" cy="3111304"/>
          </a:xfrm>
          <a:prstGeom prst="rect">
            <a:avLst/>
          </a:prstGeom>
        </p:spPr>
      </p:pic>
      <p:pic>
        <p:nvPicPr>
          <p:cNvPr id="10" name="Picture 9">
            <a:extLst>
              <a:ext uri="{FF2B5EF4-FFF2-40B4-BE49-F238E27FC236}">
                <a16:creationId xmlns:a16="http://schemas.microsoft.com/office/drawing/2014/main" id="{F8CB6C48-B052-49EC-B484-495DA9C22535}"/>
              </a:ext>
            </a:extLst>
          </p:cNvPr>
          <p:cNvPicPr>
            <a:picLocks noChangeAspect="1"/>
          </p:cNvPicPr>
          <p:nvPr/>
        </p:nvPicPr>
        <p:blipFill>
          <a:blip r:embed="rId6"/>
          <a:stretch>
            <a:fillRect/>
          </a:stretch>
        </p:blipFill>
        <p:spPr>
          <a:xfrm>
            <a:off x="11587647" y="5995700"/>
            <a:ext cx="4763199" cy="3111304"/>
          </a:xfrm>
          <a:prstGeom prst="rect">
            <a:avLst/>
          </a:prstGeom>
        </p:spPr>
      </p:pic>
      <p:sp>
        <p:nvSpPr>
          <p:cNvPr id="11" name="TextBox 10">
            <a:extLst>
              <a:ext uri="{FF2B5EF4-FFF2-40B4-BE49-F238E27FC236}">
                <a16:creationId xmlns:a16="http://schemas.microsoft.com/office/drawing/2014/main" id="{73AF18D6-7F9C-4FB0-90FD-17A661250F9D}"/>
              </a:ext>
            </a:extLst>
          </p:cNvPr>
          <p:cNvSpPr txBox="1"/>
          <p:nvPr/>
        </p:nvSpPr>
        <p:spPr>
          <a:xfrm>
            <a:off x="2928938" y="8355543"/>
            <a:ext cx="1920610" cy="313932"/>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err="1">
                <a:solidFill>
                  <a:schemeClr val="tx1"/>
                </a:solidFill>
                <a:latin typeface="Trebuchet MS" panose="020B0603020202020204" pitchFamily="34" charset="0"/>
              </a:rPr>
              <a:t>Sparkfun</a:t>
            </a:r>
            <a:r>
              <a:rPr lang="en-US" sz="1600">
                <a:solidFill>
                  <a:schemeClr val="tx1"/>
                </a:solidFill>
                <a:latin typeface="Trebuchet MS" panose="020B0603020202020204" pitchFamily="34" charset="0"/>
              </a:rPr>
              <a:t> DLI kit</a:t>
            </a:r>
          </a:p>
        </p:txBody>
      </p:sp>
      <p:sp>
        <p:nvSpPr>
          <p:cNvPr id="12" name="TextBox 11">
            <a:extLst>
              <a:ext uri="{FF2B5EF4-FFF2-40B4-BE49-F238E27FC236}">
                <a16:creationId xmlns:a16="http://schemas.microsoft.com/office/drawing/2014/main" id="{10BBDB71-2E8D-494C-A5E2-12147ECFCCF0}"/>
              </a:ext>
            </a:extLst>
          </p:cNvPr>
          <p:cNvSpPr txBox="1"/>
          <p:nvPr/>
        </p:nvSpPr>
        <p:spPr>
          <a:xfrm>
            <a:off x="7843837" y="8354826"/>
            <a:ext cx="1920610" cy="53553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err="1">
                <a:solidFill>
                  <a:schemeClr val="tx1"/>
                </a:solidFill>
                <a:latin typeface="Trebuchet MS" panose="020B0603020202020204" pitchFamily="34" charset="0"/>
              </a:rPr>
              <a:t>Waveshare</a:t>
            </a:r>
            <a:r>
              <a:rPr lang="en-US" sz="1600">
                <a:solidFill>
                  <a:schemeClr val="tx1"/>
                </a:solidFill>
                <a:latin typeface="Trebuchet MS" panose="020B0603020202020204" pitchFamily="34" charset="0"/>
              </a:rPr>
              <a:t> </a:t>
            </a:r>
            <a:r>
              <a:rPr lang="en-US" sz="1600" err="1">
                <a:solidFill>
                  <a:schemeClr val="tx1"/>
                </a:solidFill>
                <a:latin typeface="Trebuchet MS" panose="020B0603020202020204" pitchFamily="34" charset="0"/>
              </a:rPr>
              <a:t>Jetbot</a:t>
            </a:r>
            <a:r>
              <a:rPr lang="en-US" sz="1600">
                <a:solidFill>
                  <a:schemeClr val="tx1"/>
                </a:solidFill>
                <a:latin typeface="Trebuchet MS" panose="020B0603020202020204" pitchFamily="34" charset="0"/>
              </a:rPr>
              <a:t> kit</a:t>
            </a:r>
          </a:p>
        </p:txBody>
      </p:sp>
      <p:sp>
        <p:nvSpPr>
          <p:cNvPr id="13" name="TextBox 12">
            <a:extLst>
              <a:ext uri="{FF2B5EF4-FFF2-40B4-BE49-F238E27FC236}">
                <a16:creationId xmlns:a16="http://schemas.microsoft.com/office/drawing/2014/main" id="{D411EED4-ADFE-45AA-B4B5-ED6691A3C31A}"/>
              </a:ext>
            </a:extLst>
          </p:cNvPr>
          <p:cNvSpPr txBox="1"/>
          <p:nvPr/>
        </p:nvSpPr>
        <p:spPr>
          <a:xfrm>
            <a:off x="13973174" y="8312043"/>
            <a:ext cx="2449875" cy="53553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lnSpc>
                <a:spcPct val="90000"/>
              </a:lnSpc>
            </a:pPr>
            <a:r>
              <a:rPr lang="en-US" sz="1600">
                <a:solidFill>
                  <a:schemeClr val="tx1"/>
                </a:solidFill>
                <a:latin typeface="Trebuchet MS" panose="020B0603020202020204" pitchFamily="34" charset="0"/>
              </a:rPr>
              <a:t>Assembled DLI and </a:t>
            </a:r>
            <a:r>
              <a:rPr lang="en-US" sz="1600" err="1">
                <a:solidFill>
                  <a:schemeClr val="tx1"/>
                </a:solidFill>
                <a:latin typeface="Trebuchet MS" panose="020B0603020202020204" pitchFamily="34" charset="0"/>
              </a:rPr>
              <a:t>Jetbot</a:t>
            </a:r>
            <a:r>
              <a:rPr lang="en-US" sz="1600">
                <a:solidFill>
                  <a:schemeClr val="tx1"/>
                </a:solidFill>
                <a:latin typeface="Trebuchet MS" panose="020B0603020202020204" pitchFamily="34" charset="0"/>
              </a:rPr>
              <a:t> kits</a:t>
            </a:r>
          </a:p>
        </p:txBody>
      </p:sp>
    </p:spTree>
    <p:extLst>
      <p:ext uri="{BB962C8B-B14F-4D97-AF65-F5344CB8AC3E}">
        <p14:creationId xmlns:p14="http://schemas.microsoft.com/office/powerpoint/2010/main" val="2468354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C7ABDA-4A27-411E-93C7-0BBEDEC21DA3}"/>
              </a:ext>
            </a:extLst>
          </p:cNvPr>
          <p:cNvSpPr>
            <a:spLocks noGrp="1"/>
          </p:cNvSpPr>
          <p:nvPr>
            <p:ph type="title"/>
          </p:nvPr>
        </p:nvSpPr>
        <p:spPr/>
        <p:txBody>
          <a:bodyPr/>
          <a:lstStyle/>
          <a:p>
            <a:r>
              <a:rPr lang="en-US"/>
              <a:t>Teaching Kit Module Overview</a:t>
            </a:r>
          </a:p>
        </p:txBody>
      </p:sp>
      <p:sp>
        <p:nvSpPr>
          <p:cNvPr id="3" name="Content Placeholder 2">
            <a:extLst>
              <a:ext uri="{FF2B5EF4-FFF2-40B4-BE49-F238E27FC236}">
                <a16:creationId xmlns:a16="http://schemas.microsoft.com/office/drawing/2014/main" id="{8CA6EC3C-75EA-45C6-AD3F-1673D39AFE36}"/>
              </a:ext>
            </a:extLst>
          </p:cNvPr>
          <p:cNvSpPr>
            <a:spLocks noGrp="1"/>
          </p:cNvSpPr>
          <p:nvPr>
            <p:ph idx="1"/>
          </p:nvPr>
        </p:nvSpPr>
        <p:spPr>
          <a:xfrm>
            <a:off x="871051" y="2617261"/>
            <a:ext cx="16581120" cy="6198208"/>
          </a:xfrm>
        </p:spPr>
        <p:txBody>
          <a:bodyPr/>
          <a:lstStyle/>
          <a:p>
            <a:r>
              <a:rPr lang="en-US"/>
              <a:t>Affordable, minimum requirement is Jetson Nano 2gb plus accessories (camera, cables, SD card)</a:t>
            </a:r>
          </a:p>
          <a:p>
            <a:r>
              <a:rPr lang="en-US"/>
              <a:t>Reduced hardware build and software configuration:</a:t>
            </a:r>
          </a:p>
          <a:p>
            <a:pPr lvl="1"/>
            <a:r>
              <a:rPr lang="en-US"/>
              <a:t>Less than 30 minutes for minimum Jetson DLI kit</a:t>
            </a:r>
          </a:p>
          <a:p>
            <a:pPr lvl="1"/>
            <a:r>
              <a:rPr lang="en-US"/>
              <a:t>Less than 2 hours for </a:t>
            </a:r>
            <a:r>
              <a:rPr lang="en-US" err="1"/>
              <a:t>Jetbot</a:t>
            </a:r>
            <a:r>
              <a:rPr lang="en-US"/>
              <a:t> </a:t>
            </a:r>
          </a:p>
          <a:p>
            <a:pPr lvl="1"/>
            <a:r>
              <a:rPr lang="en-US"/>
              <a:t>Headless connection from host to Jetson</a:t>
            </a:r>
          </a:p>
          <a:p>
            <a:pPr lvl="1"/>
            <a:r>
              <a:rPr lang="en-US"/>
              <a:t>SD images and NVIDIA prebuilt containers </a:t>
            </a:r>
          </a:p>
          <a:p>
            <a:r>
              <a:rPr lang="en-US"/>
              <a:t>Option to work with virtual </a:t>
            </a:r>
            <a:r>
              <a:rPr lang="en-US" err="1"/>
              <a:t>Jetbot</a:t>
            </a:r>
            <a:endParaRPr lang="en-US"/>
          </a:p>
        </p:txBody>
      </p:sp>
      <p:sp>
        <p:nvSpPr>
          <p:cNvPr id="4" name="Text Placeholder 3">
            <a:extLst>
              <a:ext uri="{FF2B5EF4-FFF2-40B4-BE49-F238E27FC236}">
                <a16:creationId xmlns:a16="http://schemas.microsoft.com/office/drawing/2014/main" id="{E9534AB0-F54C-4EEA-906F-ACA1E6DF751E}"/>
              </a:ext>
            </a:extLst>
          </p:cNvPr>
          <p:cNvSpPr>
            <a:spLocks noGrp="1"/>
          </p:cNvSpPr>
          <p:nvPr>
            <p:ph type="body" sz="quarter" idx="10"/>
          </p:nvPr>
        </p:nvSpPr>
        <p:spPr/>
        <p:txBody>
          <a:bodyPr/>
          <a:lstStyle/>
          <a:p>
            <a:r>
              <a:rPr lang="en-US"/>
              <a:t>Jetson Hardware Differences from first Teaching Kit</a:t>
            </a:r>
          </a:p>
        </p:txBody>
      </p:sp>
      <p:pic>
        <p:nvPicPr>
          <p:cNvPr id="8" name="Picture 7" descr="A picture containing text, indoor, cluttered&#10;&#10;Description automatically generated">
            <a:extLst>
              <a:ext uri="{FF2B5EF4-FFF2-40B4-BE49-F238E27FC236}">
                <a16:creationId xmlns:a16="http://schemas.microsoft.com/office/drawing/2014/main" id="{CABD9BEF-1916-4DCC-96E1-C34FAC2B54D6}"/>
              </a:ext>
            </a:extLst>
          </p:cNvPr>
          <p:cNvPicPr>
            <a:picLocks noChangeAspect="1"/>
          </p:cNvPicPr>
          <p:nvPr/>
        </p:nvPicPr>
        <p:blipFill>
          <a:blip r:embed="rId2"/>
          <a:stretch>
            <a:fillRect/>
          </a:stretch>
        </p:blipFill>
        <p:spPr>
          <a:xfrm>
            <a:off x="1814512" y="6171838"/>
            <a:ext cx="6268425" cy="3081558"/>
          </a:xfrm>
          <a:prstGeom prst="rect">
            <a:avLst/>
          </a:prstGeom>
        </p:spPr>
      </p:pic>
      <p:pic>
        <p:nvPicPr>
          <p:cNvPr id="10" name="Picture 9" descr="A screenshot of a football game&#10;&#10;Description automatically generated with medium confidence">
            <a:extLst>
              <a:ext uri="{FF2B5EF4-FFF2-40B4-BE49-F238E27FC236}">
                <a16:creationId xmlns:a16="http://schemas.microsoft.com/office/drawing/2014/main" id="{1D49DB63-3D77-4B8F-B500-D2A0167A26C7}"/>
              </a:ext>
            </a:extLst>
          </p:cNvPr>
          <p:cNvPicPr>
            <a:picLocks noChangeAspect="1"/>
          </p:cNvPicPr>
          <p:nvPr/>
        </p:nvPicPr>
        <p:blipFill>
          <a:blip r:embed="rId3"/>
          <a:stretch>
            <a:fillRect/>
          </a:stretch>
        </p:blipFill>
        <p:spPr>
          <a:xfrm>
            <a:off x="8829725" y="6171838"/>
            <a:ext cx="6686501" cy="3081558"/>
          </a:xfrm>
          <a:prstGeom prst="rect">
            <a:avLst/>
          </a:prstGeom>
        </p:spPr>
      </p:pic>
    </p:spTree>
    <p:extLst>
      <p:ext uri="{BB962C8B-B14F-4D97-AF65-F5344CB8AC3E}">
        <p14:creationId xmlns:p14="http://schemas.microsoft.com/office/powerpoint/2010/main" val="3715456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D47AB-6B39-4F9D-8C31-6C01A9533A5B}"/>
              </a:ext>
            </a:extLst>
          </p:cNvPr>
          <p:cNvSpPr>
            <a:spLocks noGrp="1"/>
          </p:cNvSpPr>
          <p:nvPr>
            <p:ph type="title"/>
          </p:nvPr>
        </p:nvSpPr>
        <p:spPr/>
        <p:txBody>
          <a:bodyPr/>
          <a:lstStyle/>
          <a:p>
            <a:r>
              <a:rPr lang="en-US"/>
              <a:t>Teaching Kit Module Overview</a:t>
            </a:r>
          </a:p>
        </p:txBody>
      </p:sp>
      <p:sp>
        <p:nvSpPr>
          <p:cNvPr id="3" name="Content Placeholder 2">
            <a:extLst>
              <a:ext uri="{FF2B5EF4-FFF2-40B4-BE49-F238E27FC236}">
                <a16:creationId xmlns:a16="http://schemas.microsoft.com/office/drawing/2014/main" id="{665F21C7-10BC-4165-813D-CE77777FD60D}"/>
              </a:ext>
            </a:extLst>
          </p:cNvPr>
          <p:cNvSpPr>
            <a:spLocks noGrp="1"/>
          </p:cNvSpPr>
          <p:nvPr>
            <p:ph idx="1"/>
          </p:nvPr>
        </p:nvSpPr>
        <p:spPr>
          <a:xfrm>
            <a:off x="808301" y="2485940"/>
            <a:ext cx="16581120" cy="6198208"/>
          </a:xfrm>
        </p:spPr>
        <p:txBody>
          <a:bodyPr/>
          <a:lstStyle/>
          <a:p>
            <a:r>
              <a:rPr lang="en-US" dirty="0">
                <a:latin typeface="Arial"/>
                <a:cs typeface="Arial"/>
              </a:rPr>
              <a:t>Module 1  </a:t>
            </a:r>
            <a:endParaRPr lang="en-US"/>
          </a:p>
          <a:p>
            <a:pPr marL="952500" lvl="1"/>
            <a:r>
              <a:rPr lang="en-US" dirty="0" err="1">
                <a:latin typeface="Arial"/>
                <a:cs typeface="Arial"/>
              </a:rPr>
              <a:t>Jupyter</a:t>
            </a:r>
            <a:r>
              <a:rPr lang="en-US" dirty="0">
                <a:latin typeface="Arial"/>
                <a:cs typeface="Arial"/>
              </a:rPr>
              <a:t> Notebooks are used </a:t>
            </a:r>
            <a:endParaRPr lang="en-US" dirty="0"/>
          </a:p>
          <a:p>
            <a:pPr marL="952500" lvl="1"/>
            <a:r>
              <a:rPr lang="en-US" dirty="0">
                <a:latin typeface="Arial"/>
                <a:cs typeface="Arial"/>
              </a:rPr>
              <a:t>Introduction to processing images and videos with </a:t>
            </a:r>
            <a:r>
              <a:rPr lang="en-US" dirty="0" err="1">
                <a:latin typeface="Arial"/>
                <a:cs typeface="Arial"/>
              </a:rPr>
              <a:t>PyCuda</a:t>
            </a:r>
            <a:r>
              <a:rPr lang="en-US" dirty="0">
                <a:latin typeface="Arial"/>
                <a:cs typeface="Arial"/>
              </a:rPr>
              <a:t> and OpenCV</a:t>
            </a:r>
          </a:p>
          <a:p>
            <a:pPr marL="952500" lvl="1"/>
            <a:r>
              <a:rPr lang="en-US" dirty="0">
                <a:latin typeface="Arial"/>
                <a:cs typeface="Arial"/>
              </a:rPr>
              <a:t>Performance is reduced as tradeoff for rendering videos directly in </a:t>
            </a:r>
            <a:r>
              <a:rPr lang="en-US" dirty="0" err="1">
                <a:latin typeface="Arial"/>
                <a:cs typeface="Arial"/>
              </a:rPr>
              <a:t>Juptyer</a:t>
            </a:r>
            <a:r>
              <a:rPr lang="en-US" dirty="0">
                <a:latin typeface="Arial"/>
                <a:cs typeface="Arial"/>
              </a:rPr>
              <a:t> Notebooks</a:t>
            </a:r>
          </a:p>
          <a:p>
            <a:r>
              <a:rPr lang="en-US" dirty="0">
                <a:latin typeface="Arial"/>
                <a:cs typeface="Arial"/>
              </a:rPr>
              <a:t>Modules 2 – 4</a:t>
            </a:r>
          </a:p>
          <a:p>
            <a:pPr marL="952500" lvl="1"/>
            <a:r>
              <a:rPr lang="en-US" dirty="0">
                <a:latin typeface="Arial"/>
                <a:cs typeface="Arial"/>
              </a:rPr>
              <a:t>To support the Deep Learning topics, students configure host machine to use RTP to stream videos to host and </a:t>
            </a:r>
            <a:r>
              <a:rPr lang="en-US" dirty="0" err="1">
                <a:latin typeface="Arial"/>
                <a:cs typeface="Arial"/>
              </a:rPr>
              <a:t>Gstreamer</a:t>
            </a:r>
            <a:r>
              <a:rPr lang="en-US" dirty="0">
                <a:latin typeface="Arial"/>
                <a:cs typeface="Arial"/>
              </a:rPr>
              <a:t> display</a:t>
            </a:r>
          </a:p>
          <a:p>
            <a:pPr marL="952500" lvl="1"/>
            <a:r>
              <a:rPr lang="en-US" dirty="0" err="1">
                <a:latin typeface="Arial"/>
                <a:cs typeface="Arial"/>
              </a:rPr>
              <a:t>Gstreamer</a:t>
            </a:r>
            <a:r>
              <a:rPr lang="en-US" dirty="0">
                <a:latin typeface="Arial"/>
                <a:cs typeface="Arial"/>
              </a:rPr>
              <a:t> Instructions vary for Windows and Mac host machines</a:t>
            </a:r>
          </a:p>
        </p:txBody>
      </p:sp>
      <p:sp>
        <p:nvSpPr>
          <p:cNvPr id="4" name="Text Placeholder 3">
            <a:extLst>
              <a:ext uri="{FF2B5EF4-FFF2-40B4-BE49-F238E27FC236}">
                <a16:creationId xmlns:a16="http://schemas.microsoft.com/office/drawing/2014/main" id="{5466997A-E524-47F6-8375-A0948EF30B0E}"/>
              </a:ext>
            </a:extLst>
          </p:cNvPr>
          <p:cNvSpPr>
            <a:spLocks noGrp="1"/>
          </p:cNvSpPr>
          <p:nvPr>
            <p:ph type="body" sz="quarter" idx="10"/>
          </p:nvPr>
        </p:nvSpPr>
        <p:spPr/>
        <p:txBody>
          <a:bodyPr/>
          <a:lstStyle/>
          <a:p>
            <a:r>
              <a:rPr lang="en-US"/>
              <a:t>Computer Vision</a:t>
            </a:r>
          </a:p>
        </p:txBody>
      </p:sp>
      <p:pic>
        <p:nvPicPr>
          <p:cNvPr id="6" name="Picture 5">
            <a:extLst>
              <a:ext uri="{FF2B5EF4-FFF2-40B4-BE49-F238E27FC236}">
                <a16:creationId xmlns:a16="http://schemas.microsoft.com/office/drawing/2014/main" id="{992D94FD-8D4B-4092-9131-C4C794B7D683}"/>
              </a:ext>
            </a:extLst>
          </p:cNvPr>
          <p:cNvPicPr>
            <a:picLocks noChangeAspect="1"/>
          </p:cNvPicPr>
          <p:nvPr/>
        </p:nvPicPr>
        <p:blipFill>
          <a:blip r:embed="rId2"/>
          <a:stretch>
            <a:fillRect/>
          </a:stretch>
        </p:blipFill>
        <p:spPr>
          <a:xfrm>
            <a:off x="4964167" y="6369744"/>
            <a:ext cx="7480246" cy="3431482"/>
          </a:xfrm>
          <a:prstGeom prst="rect">
            <a:avLst/>
          </a:prstGeom>
        </p:spPr>
      </p:pic>
    </p:spTree>
    <p:extLst>
      <p:ext uri="{BB962C8B-B14F-4D97-AF65-F5344CB8AC3E}">
        <p14:creationId xmlns:p14="http://schemas.microsoft.com/office/powerpoint/2010/main" val="443796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Title_Only_DinPro">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004827"/>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Title &amp; Bullet">
  <a:themeElements>
    <a:clrScheme name="Custom 4">
      <a:dk1>
        <a:srgbClr val="B3B3B3"/>
      </a:dk1>
      <a:lt1>
        <a:srgbClr val="FFFFFF"/>
      </a:lt1>
      <a:dk2>
        <a:srgbClr val="000000"/>
      </a:dk2>
      <a:lt2>
        <a:srgbClr val="76B900"/>
      </a:lt2>
      <a:accent1>
        <a:srgbClr val="008564"/>
      </a:accent1>
      <a:accent2>
        <a:srgbClr val="5D1682"/>
      </a:accent2>
      <a:accent3>
        <a:srgbClr val="0C34BD"/>
      </a:accent3>
      <a:accent4>
        <a:srgbClr val="4A4A4A"/>
      </a:accent4>
      <a:accent5>
        <a:srgbClr val="6E6E6E"/>
      </a:accent5>
      <a:accent6>
        <a:srgbClr val="0071C5"/>
      </a:accent6>
      <a:hlink>
        <a:srgbClr val="76B900"/>
      </a:hlink>
      <a:folHlink>
        <a:srgbClr val="004827"/>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400" dirty="0"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rgbClr val="000000"/>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rgbClr val="000000"/>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4_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adb55acf-91ac-4c47-b2b7-b7c95866bb05">
      <UserInfo>
        <DisplayName>Patricia Delafuente</DisplayName>
        <AccountId>24</AccountId>
        <AccountType/>
      </UserInfo>
      <UserInfo>
        <DisplayName>Joe Bungo</DisplayName>
        <AccountId>9</AccountId>
        <AccountType/>
      </UserInfo>
    </SharedWithUsers>
    <TaxCatchAll xmlns="adb55acf-91ac-4c47-b2b7-b7c95866bb05" xsi:nil="true"/>
    <lcf76f155ced4ddcb4097134ff3c332f xmlns="e42f9681-256a-46bb-8d43-d723a9a9dd0a">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1074B55424DDA46A2D5F88A4E6A8409" ma:contentTypeVersion="16" ma:contentTypeDescription="Create a new document." ma:contentTypeScope="" ma:versionID="c18a61330e6fa6d103abce2695885716">
  <xsd:schema xmlns:xsd="http://www.w3.org/2001/XMLSchema" xmlns:xs="http://www.w3.org/2001/XMLSchema" xmlns:p="http://schemas.microsoft.com/office/2006/metadata/properties" xmlns:ns2="e42f9681-256a-46bb-8d43-d723a9a9dd0a" xmlns:ns3="adb55acf-91ac-4c47-b2b7-b7c95866bb05" targetNamespace="http://schemas.microsoft.com/office/2006/metadata/properties" ma:root="true" ma:fieldsID="5b522bcb3bbd01c572015d91d3f26f7d" ns2:_="" ns3:_="">
    <xsd:import namespace="e42f9681-256a-46bb-8d43-d723a9a9dd0a"/>
    <xsd:import namespace="adb55acf-91ac-4c47-b2b7-b7c95866bb0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2f9681-256a-46bb-8d43-d723a9a9d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04b2a00-2846-4002-b30b-85ebaf4c019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b55acf-91ac-4c47-b2b7-b7c95866bb0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1899317-92f2-4c2c-8860-d4f06723e3af}" ma:internalName="TaxCatchAll" ma:showField="CatchAllData" ma:web="adb55acf-91ac-4c47-b2b7-b7c95866bb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92703F1-10C9-4451-9583-06D36C790170}">
  <ds:schemaRefs>
    <ds:schemaRef ds:uri="e42f9681-256a-46bb-8d43-d723a9a9dd0a"/>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adb55acf-91ac-4c47-b2b7-b7c95866bb05"/>
    <ds:schemaRef ds:uri="http://purl.org/dc/elements/1.1/"/>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B397D16E-A38B-4E3C-A4BB-E5D5170EC4E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2f9681-256a-46bb-8d43-d723a9a9dd0a"/>
    <ds:schemaRef ds:uri="adb55acf-91ac-4c47-b2b7-b7c95866bb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8E14C22D-67FB-41E0-918C-27123A786B3A}">
  <ds:schemaRefs>
    <ds:schemaRef ds:uri="http://schemas.microsoft.com/sharepoint/v3/contenttype/forms"/>
  </ds:schemaRefs>
</ds:datastoreItem>
</file>

<file path=docMetadata/LabelInfo.xml><?xml version="1.0" encoding="utf-8"?>
<clbl:labelList xmlns:clbl="http://schemas.microsoft.com/office/2020/mipLabelMetadata">
  <clbl:label id="{6b558183-044c-4105-8d9c-cea02a2a3d86}" enabled="1" method="Standard" siteId="{43083d15-7273-40c1-b7db-39efd9ccc17a}" removed="0"/>
</clbl:labelList>
</file>

<file path=docProps/app.xml><?xml version="1.0" encoding="utf-8"?>
<Properties xmlns="http://schemas.openxmlformats.org/officeDocument/2006/extended-properties" xmlns:vt="http://schemas.openxmlformats.org/officeDocument/2006/docPropsVTypes">
  <TotalTime>187</TotalTime>
  <Words>1994</Words>
  <Application>Microsoft Office PowerPoint</Application>
  <PresentationFormat>Custom</PresentationFormat>
  <Paragraphs>318</Paragraphs>
  <Slides>39</Slides>
  <Notes>17</Notes>
  <HiddenSlides>2</HiddenSlides>
  <MMClips>2</MMClips>
  <ScaleCrop>false</ScaleCrop>
  <HeadingPairs>
    <vt:vector size="6" baseType="variant">
      <vt:variant>
        <vt:lpstr>Fonts Used</vt:lpstr>
      </vt:variant>
      <vt:variant>
        <vt:i4>12</vt:i4>
      </vt:variant>
      <vt:variant>
        <vt:lpstr>Theme</vt:lpstr>
      </vt:variant>
      <vt:variant>
        <vt:i4>9</vt:i4>
      </vt:variant>
      <vt:variant>
        <vt:lpstr>Slide Titles</vt:lpstr>
      </vt:variant>
      <vt:variant>
        <vt:i4>39</vt:i4>
      </vt:variant>
    </vt:vector>
  </HeadingPairs>
  <TitlesOfParts>
    <vt:vector size="60" baseType="lpstr">
      <vt:lpstr>Trebuchet MS</vt:lpstr>
      <vt:lpstr>Roboto</vt:lpstr>
      <vt:lpstr>Century Gothic</vt:lpstr>
      <vt:lpstr>Wingdings</vt:lpstr>
      <vt:lpstr>DINPro-Regular</vt:lpstr>
      <vt:lpstr>Arial</vt:lpstr>
      <vt:lpstr>DINPro-Medium</vt:lpstr>
      <vt:lpstr>Times New Roman</vt:lpstr>
      <vt:lpstr>Verdana</vt:lpstr>
      <vt:lpstr>Calibri</vt:lpstr>
      <vt:lpstr>Noto Sans Symbols</vt:lpstr>
      <vt:lpstr>Courier New</vt:lpstr>
      <vt:lpstr>Title &amp; Bullet</vt:lpstr>
      <vt:lpstr>Title &amp; Bullet</vt:lpstr>
      <vt:lpstr>1_Title &amp; Bullet</vt:lpstr>
      <vt:lpstr>2_Title &amp; Bullet</vt:lpstr>
      <vt:lpstr>2_Title_Only_DinPro</vt:lpstr>
      <vt:lpstr>3_Title &amp; Bullet</vt:lpstr>
      <vt:lpstr>Office Theme</vt:lpstr>
      <vt:lpstr>Office Theme</vt:lpstr>
      <vt:lpstr>4_Title &amp; Bullet</vt:lpstr>
      <vt:lpstr>Lecture 1.1 Teaching Kit Modules Overview</vt:lpstr>
      <vt:lpstr>PowerPoint Presentation</vt:lpstr>
      <vt:lpstr> People Involved in Teaching Kit Development</vt:lpstr>
      <vt:lpstr>Teaching Kit Module Goals</vt:lpstr>
      <vt:lpstr>JETSON DEVELOPER KITS</vt:lpstr>
      <vt:lpstr>Teaching Kit Modules Overview</vt:lpstr>
      <vt:lpstr>Teaching Kit Modules Overview</vt:lpstr>
      <vt:lpstr>Teaching Kit Module Overview</vt:lpstr>
      <vt:lpstr>Teaching Kit Module Overview</vt:lpstr>
      <vt:lpstr>PowerPoint Presentation</vt:lpstr>
      <vt:lpstr>PowerPoint Presentation</vt:lpstr>
      <vt:lpstr>PowerPoint Presentation</vt:lpstr>
      <vt:lpstr>PowerPoint Presentation</vt:lpstr>
      <vt:lpstr>PowerPoint Presentation</vt:lpstr>
      <vt:lpstr>PowerPoint Presentation</vt:lpstr>
      <vt:lpstr>Teaching Kit Modules Overview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Teaching Kit Modules Overview</vt:lpstr>
      <vt:lpstr>Teaching Kit Module Overview</vt:lpstr>
      <vt:lpstr>Teaching Kit Modules Overview</vt:lpstr>
      <vt:lpstr>Teaching Kit Module Overview</vt:lpstr>
      <vt:lpstr>Teaching Kit Overview</vt:lpstr>
      <vt:lpstr>Teaching Kit Tips</vt:lpstr>
      <vt:lpstr>Teaching Kit Modules Overview</vt:lpstr>
      <vt:lpstr>Teaching Kit Modules Overview</vt:lpstr>
      <vt:lpstr>Jetson AI Certifications</vt:lpstr>
      <vt:lpstr>Jetson AI Fundamentals</vt:lpstr>
      <vt:lpstr>Early Release Feedback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1.5 Introduction to Parallel Programming</dc:title>
  <dc:creator>Jennifer Hohn</dc:creator>
  <cp:lastModifiedBy>Joe Bungo</cp:lastModifiedBy>
  <cp:revision>54</cp:revision>
  <dcterms:created xsi:type="dcterms:W3CDTF">2008-01-24T03:11:41Z</dcterms:created>
  <dcterms:modified xsi:type="dcterms:W3CDTF">2025-02-20T00:46:48Z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0x01010071074B55424DDA46A2D5F88A4E6A8409</vt:lpwstr>
  </property>
  <property fmtid="{D5CDD505-2E9C-101B-9397-08002B2CF9AE}" pid="3" name="MSIP_Label_6b558183-044c-4105-8d9c-cea02a2a3d86_Enabled">
    <vt:lpwstr>True</vt:lpwstr>
  </property>
  <property fmtid="{D5CDD505-2E9C-101B-9397-08002B2CF9AE}" pid="4" name="MSIP_Label_6b558183-044c-4105-8d9c-cea02a2a3d86_SiteId">
    <vt:lpwstr>43083d15-7273-40c1-b7db-39efd9ccc17a</vt:lpwstr>
  </property>
  <property fmtid="{D5CDD505-2E9C-101B-9397-08002B2CF9AE}" pid="5" name="MSIP_Label_6b558183-044c-4105-8d9c-cea02a2a3d86_Ref">
    <vt:lpwstr>https://api.informationprotection.azure.com/api/43083d15-7273-40c1-b7db-39efd9ccc17a</vt:lpwstr>
  </property>
  <property fmtid="{D5CDD505-2E9C-101B-9397-08002B2CF9AE}" pid="6" name="MSIP_Label_6b558183-044c-4105-8d9c-cea02a2a3d86_Owner">
    <vt:lpwstr>lspillman@nvidia.com</vt:lpwstr>
  </property>
  <property fmtid="{D5CDD505-2E9C-101B-9397-08002B2CF9AE}" pid="7" name="MSIP_Label_6b558183-044c-4105-8d9c-cea02a2a3d86_SetDate">
    <vt:lpwstr>2018-05-11T15:28:31.9824217-07:00</vt:lpwstr>
  </property>
  <property fmtid="{D5CDD505-2E9C-101B-9397-08002B2CF9AE}" pid="8" name="MSIP_Label_6b558183-044c-4105-8d9c-cea02a2a3d86_Name">
    <vt:lpwstr>Unrestricted</vt:lpwstr>
  </property>
  <property fmtid="{D5CDD505-2E9C-101B-9397-08002B2CF9AE}" pid="9" name="MSIP_Label_6b558183-044c-4105-8d9c-cea02a2a3d86_Application">
    <vt:lpwstr>Microsoft Azure Information Protection</vt:lpwstr>
  </property>
  <property fmtid="{D5CDD505-2E9C-101B-9397-08002B2CF9AE}" pid="10" name="MSIP_Label_6b558183-044c-4105-8d9c-cea02a2a3d86_Extended_MSFT_Method">
    <vt:lpwstr>Automatic</vt:lpwstr>
  </property>
  <property fmtid="{D5CDD505-2E9C-101B-9397-08002B2CF9AE}" pid="11" name="Sensitivity">
    <vt:lpwstr>Unrestricted</vt:lpwstr>
  </property>
  <property fmtid="{D5CDD505-2E9C-101B-9397-08002B2CF9AE}" pid="12" name="MediaServiceImageTags">
    <vt:lpwstr/>
  </property>
</Properties>
</file>