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30"/>
  </p:notesMasterIdLst>
  <p:handoutMasterIdLst>
    <p:handoutMasterId r:id="rId31"/>
  </p:handoutMasterIdLst>
  <p:sldIdLst>
    <p:sldId id="818" r:id="rId5"/>
    <p:sldId id="824" r:id="rId6"/>
    <p:sldId id="825" r:id="rId7"/>
    <p:sldId id="404" r:id="rId8"/>
    <p:sldId id="833" r:id="rId9"/>
    <p:sldId id="834" r:id="rId10"/>
    <p:sldId id="417" r:id="rId11"/>
    <p:sldId id="429" r:id="rId12"/>
    <p:sldId id="821" r:id="rId13"/>
    <p:sldId id="257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831" r:id="rId22"/>
    <p:sldId id="835" r:id="rId23"/>
    <p:sldId id="405" r:id="rId24"/>
    <p:sldId id="431" r:id="rId25"/>
    <p:sldId id="832" r:id="rId26"/>
    <p:sldId id="432" r:id="rId27"/>
    <p:sldId id="428" r:id="rId28"/>
    <p:sldId id="820" r:id="rId29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76"/>
    <a:srgbClr val="C7C8CA"/>
    <a:srgbClr val="FDB515"/>
    <a:srgbClr val="383838"/>
    <a:srgbClr val="EE8D00"/>
    <a:srgbClr val="DBE0E5"/>
    <a:srgbClr val="556B84"/>
    <a:srgbClr val="001C53"/>
    <a:srgbClr val="B3A369"/>
    <a:srgbClr val="890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BB3E23-2B60-5B90-8F13-31640EC51FED}" v="6" dt="2021-11-02T23:26:44.976"/>
    <p1510:client id="{5EF2082A-037C-5A7E-0E9F-481CF393FD06}" v="11" dt="2021-09-08T19:53:59.400"/>
    <p1510:client id="{68B61200-DF4D-0842-41D1-649565908CBA}" v="2" dt="2021-11-05T18:29:23.009"/>
    <p1510:client id="{F6194831-759B-B513-C68E-997DE746336F}" v="76" dt="2021-11-05T18:21:34.3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19" autoAdjust="0"/>
    <p:restoredTop sz="91003" autoAdjust="0"/>
  </p:normalViewPr>
  <p:slideViewPr>
    <p:cSldViewPr snapToGrid="0">
      <p:cViewPr varScale="1">
        <p:scale>
          <a:sx n="52" d="100"/>
          <a:sy n="52" d="100"/>
        </p:scale>
        <p:origin x="1277" y="62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606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S::jbungo@nvidia.com::68c73667-b054-4751-86c2-2fef667112d9" providerId="AD" clId="Web-{5EF2082A-037C-5A7E-0E9F-481CF393FD06}"/>
    <pc:docChg chg="addSld delSld modSld">
      <pc:chgData name="Joe Bungo" userId="S::jbungo@nvidia.com::68c73667-b054-4751-86c2-2fef667112d9" providerId="AD" clId="Web-{5EF2082A-037C-5A7E-0E9F-481CF393FD06}" dt="2021-09-08T19:53:59.400" v="10"/>
      <pc:docMkLst>
        <pc:docMk/>
      </pc:docMkLst>
      <pc:sldChg chg="modSp mod modClrScheme chgLayout">
        <pc:chgData name="Joe Bungo" userId="S::jbungo@nvidia.com::68c73667-b054-4751-86c2-2fef667112d9" providerId="AD" clId="Web-{5EF2082A-037C-5A7E-0E9F-481CF393FD06}" dt="2021-09-08T19:53:45.462" v="8" actId="20577"/>
        <pc:sldMkLst>
          <pc:docMk/>
          <pc:sldMk cId="797556869" sldId="818"/>
        </pc:sldMkLst>
        <pc:spChg chg="mod ord">
          <ac:chgData name="Joe Bungo" userId="S::jbungo@nvidia.com::68c73667-b054-4751-86c2-2fef667112d9" providerId="AD" clId="Web-{5EF2082A-037C-5A7E-0E9F-481CF393FD06}" dt="2021-09-08T19:53:45.462" v="8" actId="20577"/>
          <ac:spMkLst>
            <pc:docMk/>
            <pc:sldMk cId="797556869" sldId="818"/>
            <ac:spMk id="2" creationId="{4E9096EC-7B78-40A1-902B-4FD437982655}"/>
          </ac:spMkLst>
        </pc:spChg>
        <pc:spChg chg="mod ord">
          <ac:chgData name="Joe Bungo" userId="S::jbungo@nvidia.com::68c73667-b054-4751-86c2-2fef667112d9" providerId="AD" clId="Web-{5EF2082A-037C-5A7E-0E9F-481CF393FD06}" dt="2021-09-08T19:53:28.649" v="1"/>
          <ac:spMkLst>
            <pc:docMk/>
            <pc:sldMk cId="797556869" sldId="818"/>
            <ac:spMk id="4" creationId="{BDB2F42C-38A8-43F3-8788-F337D2EA9153}"/>
          </ac:spMkLst>
        </pc:spChg>
      </pc:sldChg>
      <pc:sldChg chg="modSp mod modClrScheme chgLayout">
        <pc:chgData name="Joe Bungo" userId="S::jbungo@nvidia.com::68c73667-b054-4751-86c2-2fef667112d9" providerId="AD" clId="Web-{5EF2082A-037C-5A7E-0E9F-481CF393FD06}" dt="2021-09-08T19:53:51.244" v="9"/>
        <pc:sldMkLst>
          <pc:docMk/>
          <pc:sldMk cId="1017057522" sldId="820"/>
        </pc:sldMkLst>
        <pc:spChg chg="mod ord">
          <ac:chgData name="Joe Bungo" userId="S::jbungo@nvidia.com::68c73667-b054-4751-86c2-2fef667112d9" providerId="AD" clId="Web-{5EF2082A-037C-5A7E-0E9F-481CF393FD06}" dt="2021-09-08T19:53:51.244" v="9"/>
          <ac:spMkLst>
            <pc:docMk/>
            <pc:sldMk cId="1017057522" sldId="820"/>
            <ac:spMk id="2" creationId="{4A6D3E35-7FB6-4F84-88E8-ED2635EB18BA}"/>
          </ac:spMkLst>
        </pc:spChg>
        <pc:spChg chg="mod ord">
          <ac:chgData name="Joe Bungo" userId="S::jbungo@nvidia.com::68c73667-b054-4751-86c2-2fef667112d9" providerId="AD" clId="Web-{5EF2082A-037C-5A7E-0E9F-481CF393FD06}" dt="2021-09-08T19:53:51.244" v="9"/>
          <ac:spMkLst>
            <pc:docMk/>
            <pc:sldMk cId="1017057522" sldId="820"/>
            <ac:spMk id="5" creationId="{04276C08-D6AC-41B8-9C4F-83CCA4CE3F1E}"/>
          </ac:spMkLst>
        </pc:spChg>
      </pc:sldChg>
      <pc:sldChg chg="add del">
        <pc:chgData name="Joe Bungo" userId="S::jbungo@nvidia.com::68c73667-b054-4751-86c2-2fef667112d9" providerId="AD" clId="Web-{5EF2082A-037C-5A7E-0E9F-481CF393FD06}" dt="2021-09-08T19:53:59.400" v="10"/>
        <pc:sldMkLst>
          <pc:docMk/>
          <pc:sldMk cId="2635625927" sldId="831"/>
        </pc:sldMkLst>
      </pc:sldChg>
      <pc:sldMasterChg chg="addSldLayout">
        <pc:chgData name="Joe Bungo" userId="S::jbungo@nvidia.com::68c73667-b054-4751-86c2-2fef667112d9" providerId="AD" clId="Web-{5EF2082A-037C-5A7E-0E9F-481CF393FD06}" dt="2021-09-08T19:53:22.102" v="0"/>
        <pc:sldMasterMkLst>
          <pc:docMk/>
          <pc:sldMasterMk cId="1725690729" sldId="2147483894"/>
        </pc:sldMasterMkLst>
        <pc:sldLayoutChg chg="add">
          <pc:chgData name="Joe Bungo" userId="S::jbungo@nvidia.com::68c73667-b054-4751-86c2-2fef667112d9" providerId="AD" clId="Web-{5EF2082A-037C-5A7E-0E9F-481CF393FD06}" dt="2021-09-08T19:53:22.102" v="0"/>
          <pc:sldLayoutMkLst>
            <pc:docMk/>
            <pc:sldMasterMk cId="1725690729" sldId="2147483894"/>
            <pc:sldLayoutMk cId="1043030392" sldId="2147483993"/>
          </pc:sldLayoutMkLst>
        </pc:sldLayoutChg>
        <pc:sldLayoutChg chg="add">
          <pc:chgData name="Joe Bungo" userId="S::jbungo@nvidia.com::68c73667-b054-4751-86c2-2fef667112d9" providerId="AD" clId="Web-{5EF2082A-037C-5A7E-0E9F-481CF393FD06}" dt="2021-09-08T19:53:22.102" v="0"/>
          <pc:sldLayoutMkLst>
            <pc:docMk/>
            <pc:sldMasterMk cId="1725690729" sldId="2147483894"/>
            <pc:sldLayoutMk cId="190507778" sldId="2147483994"/>
          </pc:sldLayoutMkLst>
        </pc:sldLayoutChg>
      </pc:sldMasterChg>
    </pc:docChg>
  </pc:docChgLst>
  <pc:docChgLst>
    <pc:chgData name="Joe Bungo" userId="S::jbungo@nvidia.com::68c73667-b054-4751-86c2-2fef667112d9" providerId="AD" clId="Web-{1DBB3E23-2B60-5B90-8F13-31640EC51FED}"/>
    <pc:docChg chg="modSld">
      <pc:chgData name="Joe Bungo" userId="S::jbungo@nvidia.com::68c73667-b054-4751-86c2-2fef667112d9" providerId="AD" clId="Web-{1DBB3E23-2B60-5B90-8F13-31640EC51FED}" dt="2021-11-02T23:26:44.976" v="5" actId="20577"/>
      <pc:docMkLst>
        <pc:docMk/>
      </pc:docMkLst>
      <pc:sldChg chg="modSp">
        <pc:chgData name="Joe Bungo" userId="S::jbungo@nvidia.com::68c73667-b054-4751-86c2-2fef667112d9" providerId="AD" clId="Web-{1DBB3E23-2B60-5B90-8F13-31640EC51FED}" dt="2021-11-02T23:26:44.976" v="5" actId="20577"/>
        <pc:sldMkLst>
          <pc:docMk/>
          <pc:sldMk cId="797556869" sldId="818"/>
        </pc:sldMkLst>
        <pc:spChg chg="mod">
          <ac:chgData name="Joe Bungo" userId="S::jbungo@nvidia.com::68c73667-b054-4751-86c2-2fef667112d9" providerId="AD" clId="Web-{1DBB3E23-2B60-5B90-8F13-31640EC51FED}" dt="2021-11-02T23:26:44.976" v="5" actId="20577"/>
          <ac:spMkLst>
            <pc:docMk/>
            <pc:sldMk cId="797556869" sldId="818"/>
            <ac:spMk id="2" creationId="{4E9096EC-7B78-40A1-902B-4FD437982655}"/>
          </ac:spMkLst>
        </pc:spChg>
      </pc:sldChg>
    </pc:docChg>
  </pc:docChgLst>
  <pc:docChgLst>
    <pc:chgData name="Joe Bungo" userId="S::jbungo@nvidia.com::68c73667-b054-4751-86c2-2fef667112d9" providerId="AD" clId="Web-{F6194831-759B-B513-C68E-997DE746336F}"/>
    <pc:docChg chg="modSld">
      <pc:chgData name="Joe Bungo" userId="S::jbungo@nvidia.com::68c73667-b054-4751-86c2-2fef667112d9" providerId="AD" clId="Web-{F6194831-759B-B513-C68E-997DE746336F}" dt="2021-11-05T18:21:34.399" v="59" actId="20577"/>
      <pc:docMkLst>
        <pc:docMk/>
      </pc:docMkLst>
      <pc:sldChg chg="modSp">
        <pc:chgData name="Joe Bungo" userId="S::jbungo@nvidia.com::68c73667-b054-4751-86c2-2fef667112d9" providerId="AD" clId="Web-{F6194831-759B-B513-C68E-997DE746336F}" dt="2021-11-05T18:19:58.050" v="29" actId="20577"/>
        <pc:sldMkLst>
          <pc:docMk/>
          <pc:sldMk cId="0" sldId="257"/>
        </pc:sldMkLst>
        <pc:spChg chg="mod">
          <ac:chgData name="Joe Bungo" userId="S::jbungo@nvidia.com::68c73667-b054-4751-86c2-2fef667112d9" providerId="AD" clId="Web-{F6194831-759B-B513-C68E-997DE746336F}" dt="2021-11-05T18:19:51.503" v="25" actId="20577"/>
          <ac:spMkLst>
            <pc:docMk/>
            <pc:sldMk cId="0" sldId="257"/>
            <ac:spMk id="60" creationId="{00000000-0000-0000-0000-000000000000}"/>
          </ac:spMkLst>
        </pc:spChg>
        <pc:spChg chg="mod">
          <ac:chgData name="Joe Bungo" userId="S::jbungo@nvidia.com::68c73667-b054-4751-86c2-2fef667112d9" providerId="AD" clId="Web-{F6194831-759B-B513-C68E-997DE746336F}" dt="2021-11-05T18:19:58.050" v="29" actId="20577"/>
          <ac:spMkLst>
            <pc:docMk/>
            <pc:sldMk cId="0" sldId="257"/>
            <ac:spMk id="61" creationId="{00000000-0000-0000-0000-000000000000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20:05.613" v="32" actId="20577"/>
        <pc:sldMkLst>
          <pc:docMk/>
          <pc:sldMk cId="2391084884" sldId="260"/>
        </pc:sldMkLst>
        <pc:spChg chg="mod">
          <ac:chgData name="Joe Bungo" userId="S::jbungo@nvidia.com::68c73667-b054-4751-86c2-2fef667112d9" providerId="AD" clId="Web-{F6194831-759B-B513-C68E-997DE746336F}" dt="2021-11-05T18:20:05.613" v="32" actId="20577"/>
          <ac:spMkLst>
            <pc:docMk/>
            <pc:sldMk cId="2391084884" sldId="260"/>
            <ac:spMk id="87" creationId="{00000000-0000-0000-0000-000000000000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20:11.129" v="35" actId="20577"/>
        <pc:sldMkLst>
          <pc:docMk/>
          <pc:sldMk cId="2628610520" sldId="261"/>
        </pc:sldMkLst>
        <pc:spChg chg="mod">
          <ac:chgData name="Joe Bungo" userId="S::jbungo@nvidia.com::68c73667-b054-4751-86c2-2fef667112d9" providerId="AD" clId="Web-{F6194831-759B-B513-C68E-997DE746336F}" dt="2021-11-05T18:20:11.129" v="35" actId="20577"/>
          <ac:spMkLst>
            <pc:docMk/>
            <pc:sldMk cId="2628610520" sldId="261"/>
            <ac:spMk id="96" creationId="{00000000-0000-0000-0000-000000000000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20:16.035" v="36" actId="20577"/>
        <pc:sldMkLst>
          <pc:docMk/>
          <pc:sldMk cId="266896008" sldId="262"/>
        </pc:sldMkLst>
        <pc:spChg chg="mod">
          <ac:chgData name="Joe Bungo" userId="S::jbungo@nvidia.com::68c73667-b054-4751-86c2-2fef667112d9" providerId="AD" clId="Web-{F6194831-759B-B513-C68E-997DE746336F}" dt="2021-11-05T18:20:16.035" v="36" actId="20577"/>
          <ac:spMkLst>
            <pc:docMk/>
            <pc:sldMk cId="266896008" sldId="262"/>
            <ac:spMk id="104" creationId="{00000000-0000-0000-0000-000000000000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20:42.521" v="44" actId="20577"/>
        <pc:sldMkLst>
          <pc:docMk/>
          <pc:sldMk cId="2795311323" sldId="265"/>
        </pc:sldMkLst>
        <pc:spChg chg="mod">
          <ac:chgData name="Joe Bungo" userId="S::jbungo@nvidia.com::68c73667-b054-4751-86c2-2fef667112d9" providerId="AD" clId="Web-{F6194831-759B-B513-C68E-997DE746336F}" dt="2021-11-05T18:20:42.521" v="44" actId="20577"/>
          <ac:spMkLst>
            <pc:docMk/>
            <pc:sldMk cId="2795311323" sldId="265"/>
            <ac:spMk id="126" creationId="{00000000-0000-0000-0000-000000000000}"/>
          </ac:spMkLst>
        </pc:spChg>
        <pc:spChg chg="mod">
          <ac:chgData name="Joe Bungo" userId="S::jbungo@nvidia.com::68c73667-b054-4751-86c2-2fef667112d9" providerId="AD" clId="Web-{F6194831-759B-B513-C68E-997DE746336F}" dt="2021-11-05T18:20:33.114" v="42" actId="20577"/>
          <ac:spMkLst>
            <pc:docMk/>
            <pc:sldMk cId="2795311323" sldId="265"/>
            <ac:spMk id="127" creationId="{00000000-0000-0000-0000-000000000000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19:18.032" v="24" actId="20577"/>
        <pc:sldMkLst>
          <pc:docMk/>
          <pc:sldMk cId="799535193" sldId="404"/>
        </pc:sldMkLst>
        <pc:spChg chg="mod">
          <ac:chgData name="Joe Bungo" userId="S::jbungo@nvidia.com::68c73667-b054-4751-86c2-2fef667112d9" providerId="AD" clId="Web-{F6194831-759B-B513-C68E-997DE746336F}" dt="2021-11-05T18:19:18.032" v="24" actId="20577"/>
          <ac:spMkLst>
            <pc:docMk/>
            <pc:sldMk cId="799535193" sldId="404"/>
            <ac:spMk id="4" creationId="{1DDF8929-B1F3-429C-9507-68D6D6A5CA92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18:42.515" v="11" actId="20577"/>
        <pc:sldMkLst>
          <pc:docMk/>
          <pc:sldMk cId="3740980529" sldId="417"/>
        </pc:sldMkLst>
        <pc:spChg chg="mod">
          <ac:chgData name="Joe Bungo" userId="S::jbungo@nvidia.com::68c73667-b054-4751-86c2-2fef667112d9" providerId="AD" clId="Web-{F6194831-759B-B513-C68E-997DE746336F}" dt="2021-11-05T18:18:42.515" v="11" actId="20577"/>
          <ac:spMkLst>
            <pc:docMk/>
            <pc:sldMk cId="3740980529" sldId="417"/>
            <ac:spMk id="2" creationId="{CADF37C1-C365-4C45-B8E2-EED952BBD98B}"/>
          </ac:spMkLst>
        </pc:spChg>
        <pc:spChg chg="mod">
          <ac:chgData name="Joe Bungo" userId="S::jbungo@nvidia.com::68c73667-b054-4751-86c2-2fef667112d9" providerId="AD" clId="Web-{F6194831-759B-B513-C68E-997DE746336F}" dt="2021-11-05T18:18:31.030" v="10" actId="20577"/>
          <ac:spMkLst>
            <pc:docMk/>
            <pc:sldMk cId="3740980529" sldId="417"/>
            <ac:spMk id="3" creationId="{086686FB-E98C-4900-8CC7-35433093D8D0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21:34.399" v="59" actId="20577"/>
        <pc:sldMkLst>
          <pc:docMk/>
          <pc:sldMk cId="1033852492" sldId="428"/>
        </pc:sldMkLst>
        <pc:spChg chg="mod">
          <ac:chgData name="Joe Bungo" userId="S::jbungo@nvidia.com::68c73667-b054-4751-86c2-2fef667112d9" providerId="AD" clId="Web-{F6194831-759B-B513-C68E-997DE746336F}" dt="2021-11-05T18:21:34.399" v="59" actId="20577"/>
          <ac:spMkLst>
            <pc:docMk/>
            <pc:sldMk cId="1033852492" sldId="428"/>
            <ac:spMk id="3" creationId="{EDE355BE-6FA2-406B-AA2C-72F365073571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21:21.367" v="55" actId="20577"/>
        <pc:sldMkLst>
          <pc:docMk/>
          <pc:sldMk cId="2812916470" sldId="432"/>
        </pc:sldMkLst>
        <pc:spChg chg="mod">
          <ac:chgData name="Joe Bungo" userId="S::jbungo@nvidia.com::68c73667-b054-4751-86c2-2fef667112d9" providerId="AD" clId="Web-{F6194831-759B-B513-C68E-997DE746336F}" dt="2021-11-05T18:21:21.367" v="55" actId="20577"/>
          <ac:spMkLst>
            <pc:docMk/>
            <pc:sldMk cId="2812916470" sldId="432"/>
            <ac:spMk id="3" creationId="{860907DE-0AE6-4B40-A350-11A937D949D9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19:00.375" v="16" actId="20577"/>
        <pc:sldMkLst>
          <pc:docMk/>
          <pc:sldMk cId="237134094" sldId="821"/>
        </pc:sldMkLst>
        <pc:spChg chg="mod">
          <ac:chgData name="Joe Bungo" userId="S::jbungo@nvidia.com::68c73667-b054-4751-86c2-2fef667112d9" providerId="AD" clId="Web-{F6194831-759B-B513-C68E-997DE746336F}" dt="2021-11-05T18:19:00.375" v="16" actId="20577"/>
          <ac:spMkLst>
            <pc:docMk/>
            <pc:sldMk cId="237134094" sldId="821"/>
            <ac:spMk id="3" creationId="{C1B0618A-44B1-4FAB-8416-1D9926BCD483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19:15.345" v="23" actId="20577"/>
        <pc:sldMkLst>
          <pc:docMk/>
          <pc:sldMk cId="1480457958" sldId="825"/>
        </pc:sldMkLst>
        <pc:spChg chg="mod">
          <ac:chgData name="Joe Bungo" userId="S::jbungo@nvidia.com::68c73667-b054-4751-86c2-2fef667112d9" providerId="AD" clId="Web-{F6194831-759B-B513-C68E-997DE746336F}" dt="2021-11-05T18:19:15.345" v="23" actId="20577"/>
          <ac:spMkLst>
            <pc:docMk/>
            <pc:sldMk cId="1480457958" sldId="825"/>
            <ac:spMk id="3" creationId="{0D9B1830-DC03-4672-93CE-4F627D3BD1D8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20:38.037" v="43" actId="20577"/>
        <pc:sldMkLst>
          <pc:docMk/>
          <pc:sldMk cId="1360102144" sldId="831"/>
        </pc:sldMkLst>
        <pc:spChg chg="mod">
          <ac:chgData name="Joe Bungo" userId="S::jbungo@nvidia.com::68c73667-b054-4751-86c2-2fef667112d9" providerId="AD" clId="Web-{F6194831-759B-B513-C68E-997DE746336F}" dt="2021-11-05T18:20:38.037" v="43" actId="20577"/>
          <ac:spMkLst>
            <pc:docMk/>
            <pc:sldMk cId="1360102144" sldId="831"/>
            <ac:spMk id="2" creationId="{3DFBB698-205A-4B8A-8D47-626361508C5C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17:56.622" v="3" actId="20577"/>
        <pc:sldMkLst>
          <pc:docMk/>
          <pc:sldMk cId="2219284313" sldId="833"/>
        </pc:sldMkLst>
        <pc:spChg chg="mod">
          <ac:chgData name="Joe Bungo" userId="S::jbungo@nvidia.com::68c73667-b054-4751-86c2-2fef667112d9" providerId="AD" clId="Web-{F6194831-759B-B513-C68E-997DE746336F}" dt="2021-11-05T18:17:56.622" v="3" actId="20577"/>
          <ac:spMkLst>
            <pc:docMk/>
            <pc:sldMk cId="2219284313" sldId="833"/>
            <ac:spMk id="6" creationId="{6A4FF19F-64D2-4D75-8596-EC39CC2067E2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18:09.325" v="5" actId="20577"/>
        <pc:sldMkLst>
          <pc:docMk/>
          <pc:sldMk cId="937753126" sldId="834"/>
        </pc:sldMkLst>
        <pc:spChg chg="mod">
          <ac:chgData name="Joe Bungo" userId="S::jbungo@nvidia.com::68c73667-b054-4751-86c2-2fef667112d9" providerId="AD" clId="Web-{F6194831-759B-B513-C68E-997DE746336F}" dt="2021-11-05T18:18:09.325" v="5" actId="20577"/>
          <ac:spMkLst>
            <pc:docMk/>
            <pc:sldMk cId="937753126" sldId="834"/>
            <ac:spMk id="3" creationId="{76257A59-8394-482B-BA17-1A678B4F994A}"/>
          </ac:spMkLst>
        </pc:spChg>
      </pc:sldChg>
      <pc:sldChg chg="modSp">
        <pc:chgData name="Joe Bungo" userId="S::jbungo@nvidia.com::68c73667-b054-4751-86c2-2fef667112d9" providerId="AD" clId="Web-{F6194831-759B-B513-C68E-997DE746336F}" dt="2021-11-05T18:21:05.366" v="50" actId="20577"/>
        <pc:sldMkLst>
          <pc:docMk/>
          <pc:sldMk cId="894391386" sldId="835"/>
        </pc:sldMkLst>
        <pc:spChg chg="mod">
          <ac:chgData name="Joe Bungo" userId="S::jbungo@nvidia.com::68c73667-b054-4751-86c2-2fef667112d9" providerId="AD" clId="Web-{F6194831-759B-B513-C68E-997DE746336F}" dt="2021-11-05T18:21:05.366" v="50" actId="20577"/>
          <ac:spMkLst>
            <pc:docMk/>
            <pc:sldMk cId="894391386" sldId="835"/>
            <ac:spMk id="3" creationId="{4F49FD1B-FECF-4E3B-9168-A0D41FFA7608}"/>
          </ac:spMkLst>
        </pc:spChg>
      </pc:sldChg>
    </pc:docChg>
  </pc:docChgLst>
  <pc:docChgLst>
    <pc:chgData name="Joe Bungo" userId="S::jbungo@nvidia.com::68c73667-b054-4751-86c2-2fef667112d9" providerId="AD" clId="Web-{68B61200-DF4D-0842-41D1-649565908CBA}"/>
    <pc:docChg chg="modSld">
      <pc:chgData name="Joe Bungo" userId="S::jbungo@nvidia.com::68c73667-b054-4751-86c2-2fef667112d9" providerId="AD" clId="Web-{68B61200-DF4D-0842-41D1-649565908CBA}" dt="2021-11-05T18:29:23.009" v="1"/>
      <pc:docMkLst>
        <pc:docMk/>
      </pc:docMkLst>
      <pc:sldChg chg="delSp">
        <pc:chgData name="Joe Bungo" userId="S::jbungo@nvidia.com::68c73667-b054-4751-86c2-2fef667112d9" providerId="AD" clId="Web-{68B61200-DF4D-0842-41D1-649565908CBA}" dt="2021-11-05T18:29:20.415" v="0"/>
        <pc:sldMkLst>
          <pc:docMk/>
          <pc:sldMk cId="2628610520" sldId="261"/>
        </pc:sldMkLst>
        <pc:spChg chg="del">
          <ac:chgData name="Joe Bungo" userId="S::jbungo@nvidia.com::68c73667-b054-4751-86c2-2fef667112d9" providerId="AD" clId="Web-{68B61200-DF4D-0842-41D1-649565908CBA}" dt="2021-11-05T18:29:20.415" v="0"/>
          <ac:spMkLst>
            <pc:docMk/>
            <pc:sldMk cId="2628610520" sldId="261"/>
            <ac:spMk id="4" creationId="{0176373D-B4FA-42D1-B019-5A5619BF3217}"/>
          </ac:spMkLst>
        </pc:spChg>
      </pc:sldChg>
      <pc:sldChg chg="delSp">
        <pc:chgData name="Joe Bungo" userId="S::jbungo@nvidia.com::68c73667-b054-4751-86c2-2fef667112d9" providerId="AD" clId="Web-{68B61200-DF4D-0842-41D1-649565908CBA}" dt="2021-11-05T18:29:23.009" v="1"/>
        <pc:sldMkLst>
          <pc:docMk/>
          <pc:sldMk cId="266896008" sldId="262"/>
        </pc:sldMkLst>
        <pc:spChg chg="del">
          <ac:chgData name="Joe Bungo" userId="S::jbungo@nvidia.com::68c73667-b054-4751-86c2-2fef667112d9" providerId="AD" clId="Web-{68B61200-DF4D-0842-41D1-649565908CBA}" dt="2021-11-05T18:29:23.009" v="1"/>
          <ac:spMkLst>
            <pc:docMk/>
            <pc:sldMk cId="266896008" sldId="262"/>
            <ac:spMk id="5" creationId="{B7533227-082F-406C-A39A-B6BDF6BD0C6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3.xml"/><Relationship Id="rId4" Type="http://schemas.openxmlformats.org/officeDocument/2006/relationships/image" Target="../media/image6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2.xml"/><Relationship Id="rId4" Type="http://schemas.openxmlformats.org/officeDocument/2006/relationships/image" Target="../media/image6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11/5/2021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B500-5240-4E6F-A2BC-958D310A257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69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8" name="Shape 5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10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20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Nodes are processes that perform some computation.  A node may be managing reading a sensor or reading camera images.  Another node may be used to control the motors.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" name="Shape 76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11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83" name="Shape 8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Topics are named channels for communicating messages between nodes.  Naming convention begins with a forward slash.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node can periodically publish sensor data to a topic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Several other nodes can subscribe to that topic to receive the sensor data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Topics are strongly typed.  That means that messages published to a topic need to match the message type for that topic.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Publishers and subscribers are not aware of each other when using topics</a:t>
            </a:r>
          </a:p>
        </p:txBody>
      </p:sp>
      <p:sp>
        <p:nvSpPr>
          <p:cNvPr id="84" name="Shape 8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12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79648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Services are ways of requesting and receiving results.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A node can make a service request to another node that advertised the service.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Services are given a name (like topics)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/>
              <a:t>Services have request type and a response type.</a:t>
            </a:r>
          </a:p>
        </p:txBody>
      </p:sp>
      <p:sp>
        <p:nvSpPr>
          <p:cNvPr id="93" name="Shape 93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13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71065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dirty="0"/>
              <a:t>Parameters are used to store configuration details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dirty="0"/>
              <a:t>Parameters have names that follow the same conventions as topics</a:t>
            </a:r>
          </a:p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dirty="0"/>
              <a:t>Parameters are often set at startup and remain unchanged</a:t>
            </a:r>
          </a:p>
        </p:txBody>
      </p:sp>
      <p:sp>
        <p:nvSpPr>
          <p:cNvPr id="101" name="Shape 101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14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29363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8" name="Shape 10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171450" marR="0" lvl="0" indent="-171450" algn="l" rtl="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•"/>
            </a:pPr>
            <a:endParaRPr lang="en-US"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" name="Shape 109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spcBef>
                  <a:spcPts val="0"/>
                </a:spcBef>
                <a:buSzPct val="25000"/>
                <a:buNone/>
              </a:pPr>
              <a:t>15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662150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har char="●"/>
            </a:pPr>
            <a:r>
              <a:rPr lang="en-US" dirty="0"/>
              <a:t>Ros2 launch files can specify many nodes with many parameters</a:t>
            </a:r>
          </a:p>
          <a:p>
            <a:pPr marL="457200" lvl="0" indent="-228600" rtl="0">
              <a:spcBef>
                <a:spcPts val="0"/>
              </a:spcBef>
              <a:buChar char="●"/>
            </a:pPr>
            <a:r>
              <a:rPr lang="en-US" dirty="0"/>
              <a:t>Ros2 launch files can “include” other ros2 launch files</a:t>
            </a:r>
          </a:p>
        </p:txBody>
      </p:sp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5117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lr>
                <a:schemeClr val="dk2"/>
              </a:buClr>
              <a:buChar char="●"/>
            </a:pPr>
            <a:endParaRPr lang="en-US" dirty="0"/>
          </a:p>
        </p:txBody>
      </p:sp>
      <p:sp>
        <p:nvSpPr>
          <p:cNvPr id="124" name="Shape 12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9131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6585199-FF4D-4D00-9CF9-F2022C78CF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Subtitle, and Conte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 txBox="1">
            <a:spLocks noGrp="1"/>
          </p:cNvSpPr>
          <p:nvPr>
            <p:ph type="title"/>
          </p:nvPr>
        </p:nvSpPr>
        <p:spPr>
          <a:xfrm>
            <a:off x="830581" y="579118"/>
            <a:ext cx="16626838" cy="86027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defRPr sz="5000" b="0" i="0" u="none" strike="noStrike" cap="none">
                <a:solidFill>
                  <a:srgbClr val="33333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571490" marR="0" lvl="5" indent="-21144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1142978" marR="0" lvl="6" indent="-21122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714466" marR="0" lvl="7" indent="-21099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2285954" marR="0" lvl="8" indent="-21074" algn="l" rtl="0">
              <a:spcBef>
                <a:spcPts val="0"/>
              </a:spcBef>
              <a:spcAft>
                <a:spcPts val="0"/>
              </a:spcAft>
              <a:buNone/>
              <a:defRPr sz="4000" b="1" i="0" u="none" strike="noStrike" cap="none">
                <a:solidFill>
                  <a:srgbClr val="73B9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body" idx="1"/>
          </p:nvPr>
        </p:nvSpPr>
        <p:spPr>
          <a:xfrm>
            <a:off x="853009" y="3247761"/>
            <a:ext cx="16581120" cy="64193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473614" marR="0" lvl="0" indent="-283111" algn="l" rtl="0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SzPct val="100000"/>
              <a:buFont typeface="Arial"/>
              <a:buChar char="–"/>
              <a:defRPr sz="3000" b="0" i="0" u="none" strike="noStrike" cap="none">
                <a:solidFill>
                  <a:srgbClr val="6F6F6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050418" marR="0" lvl="1" indent="-246067" algn="l" rtl="0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SzPct val="100000"/>
              <a:buFont typeface="Arial"/>
              <a:buChar char="–"/>
              <a:defRPr sz="2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41465" marR="0" lvl="2" indent="-198441" algn="l" rtl="0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SzPct val="100000"/>
              <a:buFont typeface="Arial"/>
              <a:buChar char="–"/>
              <a:defRPr sz="2333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218488" marR="0" lvl="3" indent="-133529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–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647103" marR="0" lvl="4" indent="-138801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»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3218593" marR="0" lvl="5" indent="-138781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»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790081" marR="0" lvl="6" indent="-138758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»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4361571" marR="0" lvl="7" indent="-138736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»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933057" marR="0" lvl="8" indent="-138709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»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body" idx="2"/>
          </p:nvPr>
        </p:nvSpPr>
        <p:spPr>
          <a:xfrm>
            <a:off x="830581" y="2049333"/>
            <a:ext cx="16626838" cy="87577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Font typeface="Arial"/>
              <a:buNone/>
              <a:defRPr sz="4000" b="0" i="0" u="none" strike="noStrike" cap="non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14361" marR="0" lvl="1" indent="-15845" algn="ctr" rtl="0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chemeClr val="dk1"/>
              </a:buClr>
              <a:buFont typeface="Arial"/>
              <a:buNone/>
              <a:defRPr sz="35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 marL="1361256" marR="0" lvl="2" indent="-6560" algn="ctr" rtl="0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chemeClr val="dk1"/>
              </a:buClr>
              <a:buFont typeface="Arial"/>
              <a:buNone/>
              <a:defRPr sz="35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 marL="1932742" marR="0" lvl="3" indent="-6537" algn="ctr" rtl="0">
              <a:spcBef>
                <a:spcPts val="70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35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 marL="2361359" marR="0" lvl="4" indent="-11810" algn="ctr" rtl="0">
              <a:spcBef>
                <a:spcPts val="700"/>
              </a:spcBef>
              <a:spcAft>
                <a:spcPts val="0"/>
              </a:spcAft>
              <a:buClr>
                <a:schemeClr val="lt2"/>
              </a:buClr>
              <a:buFont typeface="Trebuchet MS"/>
              <a:buNone/>
              <a:defRPr sz="3500" b="0" i="0" u="none" strike="noStrike" cap="none">
                <a:solidFill>
                  <a:schemeClr val="lt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 marL="3218593" marR="0" lvl="5" indent="-138781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»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 marL="3790081" marR="0" lvl="6" indent="-138758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»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 marL="4361571" marR="0" lvl="7" indent="-138736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»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 marL="4933057" marR="0" lvl="8" indent="-138709" algn="l" rtl="0">
              <a:spcBef>
                <a:spcPts val="50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Char char="»"/>
              <a:defRPr sz="2500" b="0" i="0" u="none" strike="noStrike" cap="none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68263-5A2D-496C-9170-702FF9C28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4FAF9F-1005-4CC1-A625-D07F8C761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6"/>
            <a:ext cx="13716000" cy="248364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3C2E0-8D80-4778-A7B7-885BF09B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5A03-3D57-428D-8E0D-BB88F00565E6}" type="datetime1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6C33C-3646-44BC-A2D0-3788C4EF6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85320-5F73-4F52-B336-C18914B8E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235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29FA0-EE25-42DE-B069-720CB1AC8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72D1C-6BAB-47E6-ABF4-77D1EE980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6D827-48C0-460A-BD79-6D0997ED4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C6124-861F-48A6-87A6-B5801FF83AF7}" type="datetime1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E7B1F-5506-422C-A6BB-375911D25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880A7-44D4-4E32-A850-617CB5C8B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233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E4ACB54B-5D74-47C9-957F-A16252531E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 dirty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 dirty="0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C2FDD42-E463-47E8-BC74-30C0F632C361}"/>
              </a:ext>
            </a:extLst>
          </p:cNvPr>
          <p:cNvCxnSpPr/>
          <p:nvPr/>
        </p:nvCxnSpPr>
        <p:spPr>
          <a:xfrm>
            <a:off x="16397639" y="9580069"/>
            <a:ext cx="0" cy="548437"/>
          </a:xfrm>
          <a:prstGeom prst="line">
            <a:avLst/>
          </a:prstGeom>
          <a:ln w="12700">
            <a:solidFill>
              <a:srgbClr val="38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A790E381-A253-4895-8817-3A0BDB27299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4912588" y="9537904"/>
            <a:ext cx="1402947" cy="590602"/>
          </a:xfrm>
          <a:prstGeom prst="rect">
            <a:avLst/>
          </a:prstGeom>
        </p:spPr>
      </p:pic>
      <p:pic>
        <p:nvPicPr>
          <p:cNvPr id="10" name="Picture 9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F81F06-FF3B-4262-8198-F9975143929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6584997" y="9696809"/>
            <a:ext cx="1225925" cy="28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3" r:id="rId1"/>
    <p:sldLayoutId id="2147483994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  <p:sldLayoutId id="2147483992" r:id="rId10"/>
    <p:sldLayoutId id="2147483995" r:id="rId11"/>
    <p:sldLayoutId id="2147483996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ros.org/en/foxy/Tutorials/Colcon-Tutorial.html" TargetMode="Externa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dusty-nv/jetbot_ros" TargetMode="Externa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eveloper.nvidia.com/isaac-sim" TargetMode="External"/><Relationship Id="rId2" Type="http://schemas.openxmlformats.org/officeDocument/2006/relationships/hyperlink" Target="http://gazebosim.org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nvidia.com/en-us/omniverse/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gazebosim.org/tutorials?tut=ros2_installing&amp;cat=connect_ros#TestingGazeboandROS2integration" TargetMode="External"/><Relationship Id="rId2" Type="http://schemas.openxmlformats.org/officeDocument/2006/relationships/hyperlink" Target="http://gazebosim.org/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github.com/dusty-nv/jetbot_ros/tree/master/gazebo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docs.ros.org/en/rolling/" TargetMode="Externa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dusty-nv/jetbot_ros" TargetMode="Externa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ros.org/" TargetMode="Externa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ros.org/en/rolling/Tutorials/Understanding-ROS2-Nodes.html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docs.ros.org/en/rolling/Tutorials/Parameters/Understanding-ROS2-Parameters.html" TargetMode="External"/><Relationship Id="rId5" Type="http://schemas.openxmlformats.org/officeDocument/2006/relationships/hyperlink" Target="http://docs.ros.org/en/rolling/Tutorials/Services/Understanding-ROS2-Services.html" TargetMode="External"/><Relationship Id="rId4" Type="http://schemas.openxmlformats.org/officeDocument/2006/relationships/hyperlink" Target="http://docs.ros.org/en/rolling/Tutorials/Topics/Understanding-ROS2-Topics.html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dusty-nv/jetbot_ros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Lecture 4.3</a:t>
            </a:r>
            <a:br>
              <a:rPr lang="en-US" dirty="0">
                <a:latin typeface="Arial"/>
                <a:cs typeface="Arial"/>
              </a:rPr>
            </a:br>
            <a:r>
              <a:rPr lang="en-US">
                <a:latin typeface="Arial"/>
                <a:cs typeface="Arial"/>
              </a:rPr>
              <a:t>Introduction to ROS2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79755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title"/>
          </p:nvPr>
        </p:nvSpPr>
        <p:spPr>
          <a:xfrm>
            <a:off x="2908936" y="579119"/>
            <a:ext cx="12470128" cy="1538882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SzPct val="25000"/>
            </a:pPr>
            <a:br>
              <a:rPr lang="en-US" dirty="0"/>
            </a:br>
            <a:r>
              <a:rPr lang="en-US" dirty="0"/>
              <a:t>ROS2</a:t>
            </a:r>
          </a:p>
        </p:txBody>
      </p:sp>
      <p:sp>
        <p:nvSpPr>
          <p:cNvPr id="61" name="Shape 61"/>
          <p:cNvSpPr txBox="1">
            <a:spLocks noGrp="1"/>
          </p:cNvSpPr>
          <p:nvPr>
            <p:ph type="body" idx="1"/>
          </p:nvPr>
        </p:nvSpPr>
        <p:spPr>
          <a:xfrm>
            <a:off x="2778273" y="3288553"/>
            <a:ext cx="12435840" cy="6419328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 marL="473075" indent="-473075">
              <a:spcBef>
                <a:spcPts val="0"/>
              </a:spcBef>
              <a:spcAft>
                <a:spcPts val="0"/>
              </a:spcAft>
            </a:pPr>
            <a:r>
              <a:rPr lang="en-US" sz="2400" dirty="0"/>
              <a:t>ROS2 is a distributed framework that allows easy and rapid robot software development</a:t>
            </a:r>
            <a:endParaRPr lang="en-US"/>
          </a:p>
          <a:p>
            <a:pPr marL="473075" indent="-473075">
              <a:spcBef>
                <a:spcPts val="750"/>
              </a:spcBef>
              <a:spcAft>
                <a:spcPts val="0"/>
              </a:spcAft>
            </a:pPr>
            <a:r>
              <a:rPr lang="en-US" sz="2400" dirty="0"/>
              <a:t>ROS2 itself runs on top of Linux and provides</a:t>
            </a:r>
          </a:p>
          <a:p>
            <a:pPr marL="1050290" lvl="1" indent="-393700">
              <a:spcBef>
                <a:spcPts val="750"/>
              </a:spcBef>
              <a:spcAft>
                <a:spcPts val="0"/>
              </a:spcAft>
            </a:pPr>
            <a:r>
              <a:rPr lang="en-US" sz="2400" dirty="0"/>
              <a:t>Package management</a:t>
            </a:r>
          </a:p>
          <a:p>
            <a:pPr marL="1050290" lvl="1" indent="-393700">
              <a:spcBef>
                <a:spcPts val="750"/>
              </a:spcBef>
              <a:spcAft>
                <a:spcPts val="0"/>
              </a:spcAft>
            </a:pPr>
            <a:r>
              <a:rPr lang="en-US" sz="2400" dirty="0"/>
              <a:t>Message passing between running programs</a:t>
            </a:r>
          </a:p>
          <a:p>
            <a:pPr marL="1050290" lvl="1" indent="-393700">
              <a:spcBef>
                <a:spcPts val="750"/>
              </a:spcBef>
              <a:spcAft>
                <a:spcPts val="0"/>
              </a:spcAft>
            </a:pPr>
            <a:r>
              <a:rPr lang="en-US" sz="2400" dirty="0"/>
              <a:t>Drivers for different hardware</a:t>
            </a:r>
          </a:p>
          <a:p>
            <a:pPr marL="473075" indent="-473075">
              <a:spcBef>
                <a:spcPts val="750"/>
              </a:spcBef>
              <a:spcAft>
                <a:spcPts val="0"/>
              </a:spcAft>
            </a:pPr>
            <a:r>
              <a:rPr lang="en-US" sz="2400" dirty="0"/>
              <a:t>New ROS2 packages can be easily installed into a system</a:t>
            </a:r>
          </a:p>
        </p:txBody>
      </p:sp>
      <p:sp>
        <p:nvSpPr>
          <p:cNvPr id="62" name="Shape 62"/>
          <p:cNvSpPr txBox="1">
            <a:spLocks noGrp="1"/>
          </p:cNvSpPr>
          <p:nvPr>
            <p:ph type="body" idx="2"/>
          </p:nvPr>
        </p:nvSpPr>
        <p:spPr>
          <a:xfrm>
            <a:off x="2908936" y="2049333"/>
            <a:ext cx="12470128" cy="875770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ctr" anchorCtr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SzPct val="25000"/>
            </a:pPr>
            <a:r>
              <a:rPr lang="en-US" dirty="0"/>
              <a:t>Robot Operating System 2</a:t>
            </a:r>
          </a:p>
        </p:txBody>
      </p:sp>
      <p:pic>
        <p:nvPicPr>
          <p:cNvPr id="63" name="Shape 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796493" y="6995517"/>
            <a:ext cx="1835210" cy="2116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Shape 6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305063" y="7492361"/>
            <a:ext cx="3708468" cy="978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2908936" y="579119"/>
            <a:ext cx="12470128" cy="1538882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SzPct val="25000"/>
            </a:pPr>
            <a:br>
              <a:rPr lang="en-US" dirty="0"/>
            </a:br>
            <a:r>
              <a:rPr lang="en-US" dirty="0"/>
              <a:t>ROS2 Nodes</a:t>
            </a:r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2925757" y="3247761"/>
            <a:ext cx="12435840" cy="6419328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 indent="-473614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Nodes are process that are performing some computation</a:t>
            </a:r>
          </a:p>
          <a:p>
            <a:pPr indent="-473614">
              <a:spcBef>
                <a:spcPts val="750"/>
              </a:spcBef>
              <a:spcAft>
                <a:spcPts val="0"/>
              </a:spcAft>
              <a:buNone/>
            </a:pPr>
            <a:endParaRPr dirty="0"/>
          </a:p>
          <a:p>
            <a:pPr indent="-473614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You can think of a ROS node as a running program that can read values from other nodes and also send out values</a:t>
            </a:r>
          </a:p>
          <a:p>
            <a:pPr indent="-473614">
              <a:spcBef>
                <a:spcPts val="750"/>
              </a:spcBef>
              <a:spcAft>
                <a:spcPts val="0"/>
              </a:spcAft>
            </a:pPr>
            <a:endParaRPr lang="en-US" dirty="0"/>
          </a:p>
          <a:p>
            <a:pPr indent="-473614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The intelligent agent can be directed to perform an action based on values </a:t>
            </a:r>
          </a:p>
        </p:txBody>
      </p:sp>
    </p:spTree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 txBox="1">
            <a:spLocks noGrp="1"/>
          </p:cNvSpPr>
          <p:nvPr>
            <p:ph type="title"/>
          </p:nvPr>
        </p:nvSpPr>
        <p:spPr>
          <a:xfrm>
            <a:off x="2908936" y="579119"/>
            <a:ext cx="12470128" cy="1538882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SzPct val="25000"/>
            </a:pPr>
            <a:br>
              <a:rPr lang="en-US" dirty="0"/>
            </a:br>
            <a:r>
              <a:rPr lang="en-US" dirty="0"/>
              <a:t>ROS2 Topics</a:t>
            </a:r>
          </a:p>
        </p:txBody>
      </p:sp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2925757" y="3247761"/>
            <a:ext cx="12435840" cy="6419328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 marL="568325" indent="-48387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Topics are the named communication channels between nodes</a:t>
            </a:r>
            <a:endParaRPr lang="en-US"/>
          </a:p>
          <a:p>
            <a:pPr marL="568325" indent="-483870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Example topics on </a:t>
            </a:r>
            <a:r>
              <a:rPr lang="en-US" dirty="0" err="1"/>
              <a:t>JetBot</a:t>
            </a:r>
          </a:p>
          <a:p>
            <a:pPr marL="1145540" lvl="1" indent="-488950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/</a:t>
            </a:r>
            <a:r>
              <a:rPr lang="en-US" dirty="0" err="1"/>
              <a:t>left_motor</a:t>
            </a:r>
            <a:r>
              <a:rPr lang="en-US" dirty="0"/>
              <a:t> (controls the left motor)</a:t>
            </a:r>
          </a:p>
          <a:p>
            <a:pPr marL="1145540" lvl="1" indent="-488950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/</a:t>
            </a:r>
            <a:r>
              <a:rPr lang="en-US" dirty="0" err="1"/>
              <a:t>right_motor</a:t>
            </a:r>
            <a:r>
              <a:rPr lang="en-US" dirty="0"/>
              <a:t> (controls the right motor)</a:t>
            </a:r>
          </a:p>
          <a:p>
            <a:pPr marL="1145540" lvl="1" indent="-488950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/</a:t>
            </a:r>
            <a:r>
              <a:rPr lang="en-US" dirty="0" err="1"/>
              <a:t>image_raw</a:t>
            </a:r>
            <a:r>
              <a:rPr lang="en-US" dirty="0"/>
              <a:t> (the image from the camera)</a:t>
            </a:r>
          </a:p>
        </p:txBody>
      </p:sp>
      <p:pic>
        <p:nvPicPr>
          <p:cNvPr id="89" name="Shape 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621746" y="6479179"/>
            <a:ext cx="4847165" cy="245533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91084884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2908935" y="579118"/>
            <a:ext cx="12470000" cy="1539000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SzPct val="25000"/>
            </a:pPr>
            <a:br>
              <a:rPr lang="en-US" dirty="0"/>
            </a:br>
            <a:r>
              <a:rPr lang="en-US" dirty="0"/>
              <a:t>ROS2 Services</a:t>
            </a:r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2925757" y="3247760"/>
            <a:ext cx="12436000" cy="6419500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 marL="568325" indent="-48387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Services are procedures that answer requests.</a:t>
            </a:r>
            <a:endParaRPr lang="en-US"/>
          </a:p>
          <a:p>
            <a:pPr marL="568325" indent="-48387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Services are like functions in a programming language.</a:t>
            </a:r>
          </a:p>
          <a:p>
            <a:pPr marL="568325" indent="-48387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Example services on </a:t>
            </a:r>
            <a:r>
              <a:rPr lang="en-US" dirty="0" err="1"/>
              <a:t>JetBot</a:t>
            </a:r>
          </a:p>
          <a:p>
            <a:pPr marL="1145540" lvl="1" indent="-245745">
              <a:spcBef>
                <a:spcPts val="0"/>
              </a:spcBef>
              <a:spcAft>
                <a:spcPts val="0"/>
              </a:spcAft>
              <a:buSzPct val="128571"/>
            </a:pPr>
            <a:r>
              <a:rPr lang="en-US" dirty="0"/>
              <a:t>/</a:t>
            </a:r>
            <a:r>
              <a:rPr lang="en-US" dirty="0" err="1"/>
              <a:t>data_recorder</a:t>
            </a:r>
            <a:r>
              <a:rPr lang="en-US" dirty="0"/>
              <a:t>/</a:t>
            </a:r>
            <a:r>
              <a:rPr lang="en-US" dirty="0" err="1"/>
              <a:t>save_image</a:t>
            </a:r>
            <a:r>
              <a:rPr lang="en-US" dirty="0"/>
              <a:t> (saves the current camera image)</a:t>
            </a:r>
          </a:p>
          <a:p>
            <a:pPr marL="1145540" lvl="1" indent="-245745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/</a:t>
            </a:r>
            <a:r>
              <a:rPr lang="en-US" dirty="0" err="1"/>
              <a:t>data_recorder</a:t>
            </a:r>
            <a:r>
              <a:rPr lang="en-US" dirty="0"/>
              <a:t>/</a:t>
            </a:r>
            <a:r>
              <a:rPr lang="en-US" dirty="0" err="1"/>
              <a:t>start_recording</a:t>
            </a:r>
            <a:r>
              <a:rPr lang="en-US" dirty="0"/>
              <a:t> (records the camera feed to a video file)</a:t>
            </a:r>
          </a:p>
        </p:txBody>
      </p:sp>
    </p:spTree>
    <p:extLst>
      <p:ext uri="{BB962C8B-B14F-4D97-AF65-F5344CB8AC3E}">
        <p14:creationId xmlns:p14="http://schemas.microsoft.com/office/powerpoint/2010/main" val="2628610520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2908935" y="579118"/>
            <a:ext cx="12470000" cy="1539000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SzPct val="25000"/>
            </a:pPr>
            <a:br>
              <a:rPr lang="en-US" dirty="0"/>
            </a:br>
            <a:r>
              <a:rPr lang="en-US" dirty="0"/>
              <a:t>ROS2 Parameters</a:t>
            </a:r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2925757" y="3247760"/>
            <a:ext cx="12436000" cy="6419500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 marL="568325" indent="-48387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Parameters are variables that store settings in ROS</a:t>
            </a:r>
            <a:endParaRPr lang="en-US"/>
          </a:p>
          <a:p>
            <a:pPr marL="568325" indent="-483870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Example parameters on </a:t>
            </a:r>
            <a:r>
              <a:rPr lang="en-US" dirty="0" err="1"/>
              <a:t>JetBot</a:t>
            </a:r>
          </a:p>
          <a:p>
            <a:pPr marL="1145540" lvl="1" indent="-245745">
              <a:spcBef>
                <a:spcPts val="0"/>
              </a:spcBef>
              <a:spcAft>
                <a:spcPts val="0"/>
              </a:spcAft>
              <a:buSzPct val="128571"/>
            </a:pPr>
            <a:r>
              <a:rPr lang="en-US" dirty="0"/>
              <a:t>/</a:t>
            </a:r>
            <a:r>
              <a:rPr lang="en-US" dirty="0" err="1"/>
              <a:t>cv_camera</a:t>
            </a:r>
            <a:r>
              <a:rPr lang="en-US" dirty="0"/>
              <a:t>/</a:t>
            </a:r>
            <a:r>
              <a:rPr lang="en-US" dirty="0" err="1"/>
              <a:t>image_width</a:t>
            </a:r>
            <a:r>
              <a:rPr lang="en-US" dirty="0"/>
              <a:t> (width in pixels of camera image)</a:t>
            </a:r>
          </a:p>
          <a:p>
            <a:pPr marL="1145540" lvl="1" indent="-245745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/</a:t>
            </a:r>
            <a:r>
              <a:rPr lang="en-US" dirty="0" err="1"/>
              <a:t>motor_control</a:t>
            </a:r>
            <a:r>
              <a:rPr lang="en-US" dirty="0"/>
              <a:t>/</a:t>
            </a:r>
            <a:r>
              <a:rPr lang="en-US" dirty="0" err="1"/>
              <a:t>maxspeed</a:t>
            </a:r>
            <a:r>
              <a:rPr lang="en-US" dirty="0"/>
              <a:t> (maximum speed of the motors</a:t>
            </a:r>
          </a:p>
        </p:txBody>
      </p:sp>
    </p:spTree>
    <p:extLst>
      <p:ext uri="{BB962C8B-B14F-4D97-AF65-F5344CB8AC3E}">
        <p14:creationId xmlns:p14="http://schemas.microsoft.com/office/powerpoint/2010/main" val="266896008"/>
      </p:ext>
    </p:extLst>
  </p:cSld>
  <p:clrMapOvr>
    <a:masterClrMapping/>
  </p:clrMapOvr>
  <p:transition spd="med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2908936" y="579119"/>
            <a:ext cx="12470128" cy="1538882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SzPct val="25000"/>
            </a:pPr>
            <a:br>
              <a:rPr lang="en-US" dirty="0"/>
            </a:br>
            <a:r>
              <a:rPr lang="en-US" dirty="0"/>
              <a:t>Useful ROS2 Commands</a:t>
            </a:r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2925757" y="3247761"/>
            <a:ext cx="12435840" cy="6419328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 indent="-473614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Commands for building source code</a:t>
            </a:r>
          </a:p>
          <a:p>
            <a:pPr lvl="1" indent="-394236">
              <a:spcBef>
                <a:spcPts val="750"/>
              </a:spcBef>
              <a:spcAft>
                <a:spcPts val="0"/>
              </a:spcAft>
            </a:pPr>
            <a:r>
              <a:rPr lang="en-US" dirty="0" err="1"/>
              <a:t>colcon</a:t>
            </a:r>
            <a:r>
              <a:rPr lang="en-US" dirty="0"/>
              <a:t> build (or catkin make for ROS)</a:t>
            </a:r>
          </a:p>
          <a:p>
            <a:pPr indent="-473614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ros2 run </a:t>
            </a:r>
          </a:p>
          <a:p>
            <a:pPr lvl="1" indent="-473614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Launches an executable to create a node</a:t>
            </a:r>
          </a:p>
          <a:p>
            <a:pPr lvl="1" indent="-473614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ros2 run &lt;</a:t>
            </a:r>
            <a:r>
              <a:rPr lang="en-US" dirty="0" err="1"/>
              <a:t>packagename</a:t>
            </a:r>
            <a:r>
              <a:rPr lang="en-US" dirty="0"/>
              <a:t>&gt; &lt;executable name&gt;</a:t>
            </a:r>
          </a:p>
          <a:p>
            <a:pPr indent="-473614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ros2 topic</a:t>
            </a:r>
          </a:p>
          <a:p>
            <a:pPr lvl="1" indent="-394236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ros2 topic echo</a:t>
            </a:r>
          </a:p>
          <a:p>
            <a:pPr marL="1050416" lvl="1" indent="-394236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ros2 topic list</a:t>
            </a:r>
          </a:p>
          <a:p>
            <a:pPr marL="473613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ros2 service</a:t>
            </a:r>
          </a:p>
          <a:p>
            <a:pPr marL="1050416" lvl="1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ros2 service list</a:t>
            </a:r>
          </a:p>
          <a:p>
            <a:pPr marL="1050416" lvl="1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ros2 service call</a:t>
            </a:r>
          </a:p>
          <a:p>
            <a:pPr indent="-473614">
              <a:spcBef>
                <a:spcPts val="750"/>
              </a:spcBef>
              <a:spcAft>
                <a:spcPts val="0"/>
              </a:spcAft>
            </a:pPr>
            <a:r>
              <a:rPr lang="en-US" dirty="0"/>
              <a:t>ros2 launch: can be used to launch multiple nodes</a:t>
            </a:r>
          </a:p>
        </p:txBody>
      </p:sp>
    </p:spTree>
    <p:extLst>
      <p:ext uri="{BB962C8B-B14F-4D97-AF65-F5344CB8AC3E}">
        <p14:creationId xmlns:p14="http://schemas.microsoft.com/office/powerpoint/2010/main" val="2753199339"/>
      </p:ext>
    </p:extLst>
  </p:cSld>
  <p:clrMapOvr>
    <a:masterClrMapping/>
  </p:clrMapOvr>
  <p:transition spd="med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>
            <a:spLocks noGrp="1"/>
          </p:cNvSpPr>
          <p:nvPr>
            <p:ph type="title"/>
          </p:nvPr>
        </p:nvSpPr>
        <p:spPr>
          <a:xfrm>
            <a:off x="824728" y="235941"/>
            <a:ext cx="16626840" cy="984885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SzPct val="25000"/>
            </a:pPr>
            <a:br>
              <a:rPr lang="en-US" dirty="0"/>
            </a:br>
            <a:r>
              <a:rPr lang="en-US" dirty="0"/>
              <a:t>ROS2 Launch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11D75C-FCC8-4161-97D9-F35B622477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1708" y="2615668"/>
            <a:ext cx="16581120" cy="6198208"/>
          </a:xfrm>
        </p:spPr>
        <p:txBody>
          <a:bodyPr/>
          <a:lstStyle/>
          <a:p>
            <a:r>
              <a:rPr lang="en-US" dirty="0"/>
              <a:t>E.G. sample command and file ros2 launch </a:t>
            </a:r>
            <a:r>
              <a:rPr lang="en-US" dirty="0" err="1"/>
              <a:t>jetbot_ros</a:t>
            </a:r>
            <a:r>
              <a:rPr lang="en-US" dirty="0"/>
              <a:t> </a:t>
            </a:r>
            <a:r>
              <a:rPr lang="en-US" dirty="0" err="1"/>
              <a:t>teleop_keyboard</a:t>
            </a:r>
            <a:r>
              <a:rPr lang="en-US" dirty="0"/>
              <a:t>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endParaRPr lang="en-US" sz="1600" dirty="0">
              <a:solidFill>
                <a:srgbClr val="333333"/>
              </a:solidFill>
              <a:highlight>
                <a:srgbClr val="FFFFFF"/>
              </a:highlight>
              <a:ea typeface="Consolas"/>
              <a:sym typeface="Consola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import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os</a:t>
            </a:r>
            <a:endParaRPr lang="en-US" sz="1600" dirty="0">
              <a:solidFill>
                <a:srgbClr val="333333"/>
              </a:solidFill>
              <a:highlight>
                <a:srgbClr val="FFFFFF"/>
              </a:highlight>
              <a:ea typeface="Consolas"/>
              <a:sym typeface="Consola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from launch import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LaunchDescription</a:t>
            </a:r>
            <a:endParaRPr lang="en-US" sz="1600" dirty="0">
              <a:solidFill>
                <a:srgbClr val="333333"/>
              </a:solidFill>
              <a:highlight>
                <a:srgbClr val="FFFFFF"/>
              </a:highlight>
              <a:ea typeface="Consolas"/>
              <a:sym typeface="Consola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from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launch.actions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import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IncludeLaunchDescription</a:t>
            </a:r>
            <a:endParaRPr lang="en-US" sz="1600" dirty="0">
              <a:solidFill>
                <a:srgbClr val="333333"/>
              </a:solidFill>
              <a:highlight>
                <a:srgbClr val="FFFFFF"/>
              </a:highlight>
              <a:ea typeface="Consolas"/>
              <a:sym typeface="Consola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from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launch.launch_description_sources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import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PythonLaunchDescriptionSource</a:t>
            </a:r>
            <a:endParaRPr lang="en-US" sz="1600" dirty="0">
              <a:solidFill>
                <a:srgbClr val="333333"/>
              </a:solidFill>
              <a:highlight>
                <a:srgbClr val="FFFFFF"/>
              </a:highlight>
              <a:ea typeface="Consolas"/>
              <a:sym typeface="Consola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from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launch.substitutions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import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ThisLaunchFileDir,LaunchConfiguration</a:t>
            </a:r>
            <a:endParaRPr lang="en-US" sz="1600" dirty="0">
              <a:solidFill>
                <a:srgbClr val="333333"/>
              </a:solidFill>
              <a:highlight>
                <a:srgbClr val="FFFFFF"/>
              </a:highlight>
              <a:ea typeface="Consolas"/>
              <a:sym typeface="Consola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from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launch_ros.actions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import Node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endParaRPr lang="en-US" sz="1600" dirty="0">
              <a:solidFill>
                <a:srgbClr val="333333"/>
              </a:solidFill>
              <a:highlight>
                <a:srgbClr val="FFFFFF"/>
              </a:highlight>
              <a:ea typeface="Consolas"/>
              <a:sym typeface="Consola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def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generate_launch_description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():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  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teleop_keyboard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= Node(package='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jetbot_ros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',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node_executable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='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teleop_keyboard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',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                          prefix='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lxterminal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-e', #'xterm -e'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                          output='screen',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                         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emulate_tty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=True)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   return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LaunchDescription</a:t>
            </a: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([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       </a:t>
            </a:r>
            <a:r>
              <a:rPr lang="en-US" sz="1600" dirty="0" err="1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teleop_keyboard</a:t>
            </a:r>
            <a:endParaRPr lang="en-US" sz="1600" dirty="0">
              <a:solidFill>
                <a:srgbClr val="333333"/>
              </a:solidFill>
              <a:highlight>
                <a:srgbClr val="FFFFFF"/>
              </a:highlight>
              <a:ea typeface="Consolas"/>
              <a:sym typeface="Consolas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64705"/>
            </a:pPr>
            <a:r>
              <a:rPr lang="en-US" sz="1600" dirty="0">
                <a:solidFill>
                  <a:srgbClr val="333333"/>
                </a:solidFill>
                <a:highlight>
                  <a:srgbClr val="FFFFFF"/>
                </a:highlight>
                <a:ea typeface="Consolas"/>
                <a:sym typeface="Consolas"/>
              </a:rPr>
              <a:t>    ])</a:t>
            </a:r>
            <a:endParaRPr lang="en-US" sz="1600" dirty="0"/>
          </a:p>
          <a:p>
            <a:endParaRPr lang="en-US" dirty="0"/>
          </a:p>
        </p:txBody>
      </p:sp>
      <p:sp>
        <p:nvSpPr>
          <p:cNvPr id="119" name="Shape 119"/>
          <p:cNvSpPr txBox="1"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 marL="473613" indent="-473613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ros2 launch executes a python file that configures and starts one or more nodes</a:t>
            </a:r>
          </a:p>
        </p:txBody>
      </p:sp>
      <p:sp>
        <p:nvSpPr>
          <p:cNvPr id="121" name="Shape 121"/>
          <p:cNvSpPr/>
          <p:nvPr/>
        </p:nvSpPr>
        <p:spPr>
          <a:xfrm>
            <a:off x="8193619" y="3189912"/>
            <a:ext cx="8775553" cy="52440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t" anchorCtr="0">
            <a:noAutofit/>
          </a:bodyPr>
          <a:lstStyle/>
          <a:p>
            <a:pPr>
              <a:lnSpc>
                <a:spcPct val="136500"/>
              </a:lnSpc>
              <a:spcBef>
                <a:spcPts val="0"/>
              </a:spcBef>
              <a:buClr>
                <a:srgbClr val="000000"/>
              </a:buClr>
              <a:buSzPct val="64705"/>
            </a:pPr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1742160329"/>
      </p:ext>
    </p:extLst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2908936" y="579119"/>
            <a:ext cx="12470128" cy="1538882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buSzPct val="25000"/>
            </a:pPr>
            <a:br>
              <a:rPr lang="en-US" dirty="0"/>
            </a:br>
            <a:r>
              <a:rPr lang="en-US" dirty="0"/>
              <a:t>Creating ROS2 Software</a:t>
            </a:r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2925757" y="3247761"/>
            <a:ext cx="12435840" cy="6419328"/>
          </a:xfrm>
          <a:prstGeom prst="rect">
            <a:avLst/>
          </a:prstGeom>
          <a:noFill/>
          <a:ln>
            <a:noFill/>
          </a:ln>
        </p:spPr>
        <p:txBody>
          <a:bodyPr vert="horz" wrap="square" lIns="152375" tIns="76167" rIns="152375" bIns="76167" numCol="1" anchor="t" anchorCtr="0" compatLnSpc="1">
            <a:prstTxWarp prst="textNoShape">
              <a:avLst/>
            </a:prstTxWarp>
            <a:noAutofit/>
          </a:bodyPr>
          <a:lstStyle/>
          <a:p>
            <a:pPr marL="473075" indent="-473075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ROS2 nodes can be written in Python or C++</a:t>
            </a:r>
          </a:p>
          <a:p>
            <a:pPr marL="473075" indent="-473075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Catkin was the preferred build tool for earlier ROS nodes.</a:t>
            </a:r>
          </a:p>
          <a:p>
            <a:pPr marL="80391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# ROS Melodic</a:t>
            </a:r>
          </a:p>
          <a:p>
            <a:pPr marL="80391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$ </a:t>
            </a:r>
            <a:r>
              <a:rPr lang="en-US" dirty="0" err="1"/>
              <a:t>catkin_make</a:t>
            </a:r>
            <a:endParaRPr lang="en-US" dirty="0"/>
          </a:p>
          <a:p>
            <a:pPr marL="80391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$ source </a:t>
            </a:r>
            <a:r>
              <a:rPr lang="en-US" dirty="0" err="1"/>
              <a:t>devel</a:t>
            </a:r>
            <a:r>
              <a:rPr lang="en-US" dirty="0"/>
              <a:t>/</a:t>
            </a:r>
            <a:r>
              <a:rPr lang="en-US" dirty="0" err="1"/>
              <a:t>setup.bash</a:t>
            </a:r>
            <a:r>
              <a:rPr lang="en-US" dirty="0"/>
              <a:t> </a:t>
            </a:r>
          </a:p>
          <a:p>
            <a:pPr marL="473075" indent="-282575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ROS2 uses Colcon build</a:t>
            </a:r>
          </a:p>
          <a:p>
            <a:pPr marL="80391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# ROS2 Foxy</a:t>
            </a:r>
          </a:p>
          <a:p>
            <a:pPr marL="80391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$ </a:t>
            </a:r>
            <a:r>
              <a:rPr lang="en-US" dirty="0" err="1"/>
              <a:t>colcon</a:t>
            </a:r>
            <a:r>
              <a:rPr lang="en-US" dirty="0"/>
              <a:t> build</a:t>
            </a:r>
          </a:p>
          <a:p>
            <a:pPr marL="80391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$ source install/</a:t>
            </a:r>
            <a:r>
              <a:rPr lang="en-US" dirty="0" err="1"/>
              <a:t>local_setup.bash</a:t>
            </a:r>
            <a:endParaRPr lang="en-US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95311323"/>
      </p:ext>
    </p:extLst>
  </p:cSld>
  <p:clrMapOvr>
    <a:masterClrMapping/>
  </p:clrMapOvr>
  <p:transition spd="med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BB698-205A-4B8A-8D47-626361508C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ROS2 Development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ED7E22-4AB8-4072-9D2A-18A385BB44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Used to build a ROS 2 workspace</a:t>
            </a:r>
          </a:p>
          <a:p>
            <a:r>
              <a:rPr lang="en-US" dirty="0"/>
              <a:t>For more info: </a:t>
            </a:r>
            <a:r>
              <a:rPr lang="en-US" dirty="0">
                <a:hlinkClick r:id="rId2"/>
              </a:rPr>
              <a:t>https://docs.ros.org/en/foxy/Tutorials/Colcon-Tutorial.html</a:t>
            </a:r>
            <a:r>
              <a:rPr lang="en-US" dirty="0"/>
              <a:t> </a:t>
            </a:r>
          </a:p>
          <a:p>
            <a:r>
              <a:rPr lang="en-US" dirty="0"/>
              <a:t>Install on Linux: </a:t>
            </a:r>
            <a:r>
              <a:rPr lang="en-US" dirty="0" err="1"/>
              <a:t>sudo</a:t>
            </a:r>
            <a:r>
              <a:rPr lang="en-US" dirty="0"/>
              <a:t> apt install python3-colcon-common-extensions</a:t>
            </a:r>
          </a:p>
          <a:p>
            <a:r>
              <a:rPr lang="en-US" dirty="0"/>
              <a:t>Create workspace directory with subdirectory called </a:t>
            </a:r>
            <a:r>
              <a:rPr lang="en-US" dirty="0" err="1"/>
              <a:t>src</a:t>
            </a:r>
            <a:r>
              <a:rPr lang="en-US" dirty="0"/>
              <a:t>:</a:t>
            </a:r>
          </a:p>
          <a:p>
            <a:pPr lvl="1"/>
            <a:r>
              <a:rPr lang="en-US" dirty="0" err="1"/>
              <a:t>mkdir</a:t>
            </a:r>
            <a:r>
              <a:rPr lang="en-US" dirty="0"/>
              <a:t> -p ~/ros2_ws/</a:t>
            </a:r>
            <a:r>
              <a:rPr lang="en-US" dirty="0" err="1"/>
              <a:t>src</a:t>
            </a:r>
            <a:endParaRPr lang="en-US" dirty="0"/>
          </a:p>
          <a:p>
            <a:pPr lvl="1"/>
            <a:r>
              <a:rPr lang="en-US" dirty="0"/>
              <a:t>cd ~/ros2_ws</a:t>
            </a:r>
          </a:p>
          <a:p>
            <a:r>
              <a:rPr lang="en-US" dirty="0"/>
              <a:t>Add source files or clone source files</a:t>
            </a:r>
          </a:p>
          <a:p>
            <a:r>
              <a:rPr lang="en-US" dirty="0"/>
              <a:t>Source your setup file for every new terminal window opened:</a:t>
            </a:r>
          </a:p>
          <a:p>
            <a:pPr lvl="1"/>
            <a:r>
              <a:rPr lang="en-US" dirty="0"/>
              <a:t> ~/ros2_foxy/install/</a:t>
            </a:r>
            <a:r>
              <a:rPr lang="en-US" dirty="0" err="1"/>
              <a:t>local_setup.bash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8862134-0F7A-4246-8771-0540891F43AC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Colcon Build Instructions</a:t>
            </a:r>
          </a:p>
        </p:txBody>
      </p:sp>
    </p:spTree>
    <p:extLst>
      <p:ext uri="{BB962C8B-B14F-4D97-AF65-F5344CB8AC3E}">
        <p14:creationId xmlns:p14="http://schemas.microsoft.com/office/powerpoint/2010/main" val="1360102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20BEE-748C-484C-A186-CFCF81FBC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ROS2 and Jetson Nano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49FD1B-FECF-4E3B-9168-A0D41FFA76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90500" indent="0">
              <a:buNone/>
            </a:pPr>
            <a:r>
              <a:rPr lang="en-US" dirty="0"/>
              <a:t>To launch </a:t>
            </a:r>
            <a:r>
              <a:rPr lang="en-US" dirty="0" err="1"/>
              <a:t>JetBot</a:t>
            </a:r>
            <a:r>
              <a:rPr lang="en-US" dirty="0"/>
              <a:t> and start motors:</a:t>
            </a:r>
            <a:endParaRPr lang="en-US"/>
          </a:p>
          <a:p>
            <a:pPr marL="767080" lvl="1" indent="0">
              <a:buNone/>
            </a:pPr>
            <a:r>
              <a:rPr lang="en-US" dirty="0"/>
              <a:t>ros2 launch </a:t>
            </a:r>
            <a:r>
              <a:rPr lang="en-US" dirty="0" err="1"/>
              <a:t>jetbot_ros</a:t>
            </a:r>
            <a:r>
              <a:rPr lang="en-US" dirty="0"/>
              <a:t> jetbot_nvidia.launch.py</a:t>
            </a:r>
          </a:p>
          <a:p>
            <a:pPr marL="190500" indent="0">
              <a:buNone/>
            </a:pPr>
            <a:endParaRPr lang="en-US" dirty="0"/>
          </a:p>
          <a:p>
            <a:pPr marL="190500" indent="0">
              <a:buNone/>
            </a:pPr>
            <a:r>
              <a:rPr lang="en-US" dirty="0"/>
              <a:t>To launch virtual </a:t>
            </a:r>
            <a:r>
              <a:rPr lang="en-US" dirty="0" err="1"/>
              <a:t>JetBot</a:t>
            </a:r>
            <a:r>
              <a:rPr lang="en-US" dirty="0"/>
              <a:t> using Gazebo</a:t>
            </a:r>
          </a:p>
          <a:p>
            <a:pPr marL="767080" lvl="1" indent="0">
              <a:buNone/>
            </a:pPr>
            <a:r>
              <a:rPr lang="en-US" dirty="0"/>
              <a:t>ros2 launch </a:t>
            </a:r>
            <a:r>
              <a:rPr lang="en-US" dirty="0" err="1"/>
              <a:t>jetbot_ros</a:t>
            </a:r>
            <a:r>
              <a:rPr lang="en-US" dirty="0"/>
              <a:t> gazebo_world.launch.py</a:t>
            </a:r>
          </a:p>
          <a:p>
            <a:pPr marL="190500" indent="0">
              <a:buNone/>
            </a:pPr>
            <a:endParaRPr lang="en-US" dirty="0"/>
          </a:p>
          <a:p>
            <a:pPr marL="190500" indent="0">
              <a:buNone/>
            </a:pPr>
            <a:r>
              <a:rPr lang="en-US" dirty="0"/>
              <a:t>Then open another terminal window, navigate into the container:</a:t>
            </a:r>
          </a:p>
          <a:p>
            <a:pPr marL="767080" lvl="1" indent="0">
              <a:buNone/>
            </a:pPr>
            <a:r>
              <a:rPr lang="en-US" dirty="0" err="1"/>
              <a:t>sudo</a:t>
            </a:r>
            <a:r>
              <a:rPr lang="en-US" dirty="0"/>
              <a:t> docker exec -it </a:t>
            </a:r>
            <a:r>
              <a:rPr lang="en-US" dirty="0" err="1"/>
              <a:t>jetbot_ros</a:t>
            </a:r>
            <a:r>
              <a:rPr lang="en-US" dirty="0"/>
              <a:t> /bin/bash</a:t>
            </a:r>
          </a:p>
          <a:p>
            <a:pPr marL="190500" indent="0">
              <a:buNone/>
            </a:pPr>
            <a:endParaRPr lang="en-US" dirty="0"/>
          </a:p>
          <a:p>
            <a:pPr marL="190500" indent="0">
              <a:buNone/>
            </a:pPr>
            <a:r>
              <a:rPr lang="en-US" dirty="0"/>
              <a:t>To launch keyboard control to manually drive </a:t>
            </a:r>
            <a:r>
              <a:rPr lang="en-US" dirty="0" err="1"/>
              <a:t>JetBot</a:t>
            </a:r>
          </a:p>
          <a:p>
            <a:pPr marL="767080" lvl="1" indent="0">
              <a:buNone/>
            </a:pPr>
            <a:r>
              <a:rPr lang="en-US" dirty="0"/>
              <a:t>ros2 launch </a:t>
            </a:r>
            <a:r>
              <a:rPr lang="en-US" dirty="0" err="1"/>
              <a:t>jetbot_ros</a:t>
            </a:r>
            <a:r>
              <a:rPr lang="en-US" dirty="0"/>
              <a:t> teleop_keyboard.launch.py</a:t>
            </a:r>
          </a:p>
          <a:p>
            <a:pPr marL="190500" indent="0">
              <a:buNone/>
            </a:pP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1E3387-4194-42AE-BF0F-8C2F884CB1BE}"/>
              </a:ext>
            </a:extLst>
          </p:cNvPr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Jetbot_ros</a:t>
            </a:r>
            <a:r>
              <a:rPr lang="en-US" dirty="0"/>
              <a:t> container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E0C7ABB6-F8F0-42ED-9B47-B1DF86C79B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sudo docker exec -it jetbot_ros /bin/bash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391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UMBC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dirty="0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 dirty="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D785E16-1041-4D1C-A1C5-B1431987019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Robot Simulators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CD408AF-D221-4C30-9955-B3744B7B2FA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Virtual Robot Environment</a:t>
            </a:r>
          </a:p>
        </p:txBody>
      </p:sp>
    </p:spTree>
    <p:extLst>
      <p:ext uri="{BB962C8B-B14F-4D97-AF65-F5344CB8AC3E}">
        <p14:creationId xmlns:p14="http://schemas.microsoft.com/office/powerpoint/2010/main" val="208150909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09066-0CDD-4361-B92E-AE1304D76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Virtual Environment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2F582-CAFC-421C-988F-183BAA49B6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It’s not always convenient or cost effect to develop and test directly on the robots</a:t>
            </a:r>
          </a:p>
          <a:p>
            <a:r>
              <a:rPr lang="en-US" dirty="0"/>
              <a:t>Robot Simulators is software that enables developers to model physics and interactions of virtual robots within a virtual environment</a:t>
            </a:r>
          </a:p>
          <a:p>
            <a:r>
              <a:rPr lang="en-US" dirty="0"/>
              <a:t>Can build code using virtual environment and then test against the real thing</a:t>
            </a:r>
          </a:p>
        </p:txBody>
      </p:sp>
    </p:spTree>
    <p:extLst>
      <p:ext uri="{BB962C8B-B14F-4D97-AF65-F5344CB8AC3E}">
        <p14:creationId xmlns:p14="http://schemas.microsoft.com/office/powerpoint/2010/main" val="32965265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EB533-8E25-45D5-BA06-8414B37263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4 Lab – Launch Virtual </a:t>
            </a:r>
            <a:r>
              <a:rPr lang="en-US" dirty="0" err="1"/>
              <a:t>Jetbot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DF663B-D4CC-446F-966A-A3C6FF4265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See lab for this exercise or access the </a:t>
            </a:r>
            <a:r>
              <a:rPr lang="en-US" dirty="0" err="1"/>
              <a:t>Jetbot_Ros</a:t>
            </a:r>
            <a:r>
              <a:rPr lang="en-US" dirty="0"/>
              <a:t> project on </a:t>
            </a:r>
            <a:r>
              <a:rPr lang="en-US" dirty="0" err="1"/>
              <a:t>Github</a:t>
            </a:r>
            <a:r>
              <a:rPr lang="en-US" dirty="0"/>
              <a:t> </a:t>
            </a:r>
            <a:r>
              <a:rPr lang="en-US"/>
              <a:t>at </a:t>
            </a:r>
            <a:r>
              <a:rPr lang="en-US">
                <a:hlinkClick r:id="rId2"/>
              </a:rPr>
              <a:t>https</a:t>
            </a:r>
            <a:r>
              <a:rPr lang="en-US" dirty="0">
                <a:hlinkClick r:id="rId2"/>
              </a:rPr>
              <a:t>://github.com/dusty-nv/jetbot</a:t>
            </a:r>
            <a:r>
              <a:rPr lang="en-US">
                <a:hlinkClick r:id="rId2"/>
              </a:rPr>
              <a:t>_ros</a:t>
            </a:r>
            <a:r>
              <a:rPr lang="en-US"/>
              <a:t>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8486FA-FC1D-4D49-9754-070EAD08E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03218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03D4B-B03C-4C23-A8F4-313AA582E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Robot Simulation Tools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0907DE-0AE6-4B40-A350-11A937D949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Gazebo (gazebosim.org)</a:t>
            </a:r>
            <a:r>
              <a:rPr lang="en-US" dirty="0"/>
              <a:t> is well known simulator in the opensource community</a:t>
            </a:r>
          </a:p>
          <a:p>
            <a:r>
              <a:rPr lang="en-US" dirty="0">
                <a:latin typeface="Arial"/>
                <a:cs typeface="Arial"/>
              </a:rPr>
              <a:t>NVIDIA Isaac Sim </a:t>
            </a:r>
            <a:r>
              <a:rPr lang="pt-BR" dirty="0">
                <a:latin typeface="Arial"/>
                <a:cs typeface="Arial"/>
                <a:hlinkClick r:id="rId3"/>
              </a:rPr>
              <a:t>https://developer.nvidia.com/isaac-sim</a:t>
            </a:r>
            <a:r>
              <a:rPr lang="pt-BR" dirty="0">
                <a:latin typeface="Arial"/>
                <a:cs typeface="Arial"/>
              </a:rPr>
              <a:t> is a robotic simulator powered by NVIDIA Omniverse to enable enterprise robotic similations at scale</a:t>
            </a:r>
          </a:p>
          <a:p>
            <a:r>
              <a:rPr lang="pt-BR" dirty="0"/>
              <a:t>NVIDIA Omniverse </a:t>
            </a:r>
            <a:r>
              <a:rPr lang="pt-BR" dirty="0">
                <a:hlinkClick r:id="rId4"/>
              </a:rPr>
              <a:t>https://www.nvidia.com/en-us/omniverse/</a:t>
            </a:r>
            <a:r>
              <a:rPr lang="pt-BR" dirty="0"/>
              <a:t> provides an open platform for virtual collaboration and realtime accurate physical simulation</a:t>
            </a:r>
          </a:p>
        </p:txBody>
      </p:sp>
    </p:spTree>
    <p:extLst>
      <p:ext uri="{BB962C8B-B14F-4D97-AF65-F5344CB8AC3E}">
        <p14:creationId xmlns:p14="http://schemas.microsoft.com/office/powerpoint/2010/main" val="2812916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D93A2-B166-40EC-9312-CE15EC2A5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Gazebo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E355BE-6FA2-406B-AA2C-72F3650735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Included as an add on and integrated with ROS</a:t>
            </a:r>
          </a:p>
          <a:p>
            <a:r>
              <a:rPr lang="en-US" dirty="0"/>
              <a:t>Also available as standalone install </a:t>
            </a:r>
            <a:r>
              <a:rPr lang="en-US" dirty="0">
                <a:hlinkClick r:id="rId2"/>
              </a:rPr>
              <a:t>http://gazebosim.org/</a:t>
            </a:r>
            <a:r>
              <a:rPr lang="en-US" dirty="0"/>
              <a:t> </a:t>
            </a:r>
          </a:p>
          <a:p>
            <a:r>
              <a:rPr lang="en-US" dirty="0"/>
              <a:t>Can create a model for any real-world robot to build and test against it in a simulated environment</a:t>
            </a:r>
          </a:p>
          <a:p>
            <a:r>
              <a:rPr lang="en-US" dirty="0"/>
              <a:t>Additional information on working with integrated ROS2 and Gazebo can be found at </a:t>
            </a:r>
            <a:r>
              <a:rPr lang="en-US" dirty="0">
                <a:hlinkClick r:id="rId3"/>
              </a:rPr>
              <a:t>http://gazebosim.org/tutorials?tut=ros2_installing&amp;cat=connect_ros#TestingGazeboandROS2integration</a:t>
            </a:r>
            <a:endParaRPr lang="en-US" dirty="0"/>
          </a:p>
          <a:p>
            <a:r>
              <a:rPr lang="en-US">
                <a:latin typeface="Arial"/>
                <a:cs typeface="Arial"/>
              </a:rPr>
              <a:t> A virtual JetBot</a:t>
            </a:r>
            <a:r>
              <a:rPr lang="en-US" dirty="0">
                <a:latin typeface="Arial"/>
                <a:cs typeface="Arial"/>
              </a:rPr>
              <a:t> model and sample worlds can be found at </a:t>
            </a:r>
            <a:r>
              <a:rPr lang="en-US" dirty="0">
                <a:latin typeface="Arial"/>
                <a:cs typeface="Arial"/>
                <a:hlinkClick r:id="rId4"/>
              </a:rPr>
              <a:t>https://github.com/dusty-nv/jetbot_ros/tree/master/gazebo</a:t>
            </a:r>
            <a:r>
              <a:rPr lang="en-US" dirty="0">
                <a:latin typeface="Arial"/>
                <a:cs typeface="Arial"/>
              </a:rPr>
              <a:t> 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8524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705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12009-D0EA-481C-8245-AEC541656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B1830-DC03-4672-93CE-4F627D3BD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Why ROS2</a:t>
            </a:r>
            <a:endParaRPr lang="en-US" dirty="0"/>
          </a:p>
          <a:p>
            <a:r>
              <a:rPr lang="en-US" dirty="0">
                <a:latin typeface="Arial"/>
                <a:cs typeface="Arial"/>
              </a:rPr>
              <a:t>Installing ROS2</a:t>
            </a:r>
            <a:endParaRPr lang="en-US"/>
          </a:p>
          <a:p>
            <a:r>
              <a:rPr lang="en-US" dirty="0">
                <a:latin typeface="Arial"/>
                <a:cs typeface="Arial"/>
              </a:rPr>
              <a:t>Getting Started with ROS2</a:t>
            </a:r>
            <a:endParaRPr lang="en-US"/>
          </a:p>
          <a:p>
            <a:r>
              <a:rPr lang="en-US" dirty="0">
                <a:latin typeface="Arial"/>
                <a:cs typeface="Arial"/>
              </a:rPr>
              <a:t>ROS2 Commands</a:t>
            </a:r>
          </a:p>
          <a:p>
            <a:r>
              <a:rPr lang="en-US" dirty="0"/>
              <a:t>Robot Simulators</a:t>
            </a:r>
          </a:p>
          <a:p>
            <a:r>
              <a:rPr lang="en-US" dirty="0"/>
              <a:t>Gazebo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64C12C-AD90-462D-A824-34B77B963C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4.3 Intro to ROS</a:t>
            </a:r>
          </a:p>
        </p:txBody>
      </p:sp>
    </p:spTree>
    <p:extLst>
      <p:ext uri="{BB962C8B-B14F-4D97-AF65-F5344CB8AC3E}">
        <p14:creationId xmlns:p14="http://schemas.microsoft.com/office/powerpoint/2010/main" val="148045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DDF8929-B1F3-429C-9507-68D6D6A5CA9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ROS2</a:t>
            </a:r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2642EB5E-8C38-40F8-B34E-54C8E2A64EB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Robot Operating System</a:t>
            </a:r>
          </a:p>
        </p:txBody>
      </p:sp>
    </p:spTree>
    <p:extLst>
      <p:ext uri="{BB962C8B-B14F-4D97-AF65-F5344CB8AC3E}">
        <p14:creationId xmlns:p14="http://schemas.microsoft.com/office/powerpoint/2010/main" val="799535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351B96B-F2AF-4C0F-B22A-74662920E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ROS2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4FF19F-64D2-4D75-8596-EC39CC2067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The starter code with using </a:t>
            </a:r>
            <a:r>
              <a:rPr lang="en-US" dirty="0" err="1">
                <a:latin typeface="Arial"/>
                <a:cs typeface="Arial"/>
              </a:rPr>
              <a:t>Jupyter</a:t>
            </a:r>
            <a:r>
              <a:rPr lang="en-US" dirty="0">
                <a:latin typeface="Arial"/>
                <a:cs typeface="Arial"/>
              </a:rPr>
              <a:t> Lab and </a:t>
            </a:r>
            <a:r>
              <a:rPr lang="en-US" dirty="0" err="1">
                <a:latin typeface="Arial"/>
                <a:cs typeface="Arial"/>
              </a:rPr>
              <a:t>Jupyter</a:t>
            </a:r>
            <a:r>
              <a:rPr lang="en-US" dirty="0">
                <a:latin typeface="Arial"/>
                <a:cs typeface="Arial"/>
              </a:rPr>
              <a:t> Notebooks are a great way to get familiar with programming and training deep learning models with the Jetson Nano powered </a:t>
            </a:r>
            <a:r>
              <a:rPr lang="en-US" dirty="0" err="1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 AI kits</a:t>
            </a:r>
          </a:p>
          <a:p>
            <a:endParaRPr lang="en-US" dirty="0"/>
          </a:p>
          <a:p>
            <a:r>
              <a:rPr lang="en-US" dirty="0">
                <a:latin typeface="Arial"/>
                <a:cs typeface="Arial"/>
              </a:rPr>
              <a:t>In production environments, ROS provides greater control and flexibility for automating robotic processes.</a:t>
            </a:r>
          </a:p>
          <a:p>
            <a:endParaRPr lang="en-US" dirty="0"/>
          </a:p>
          <a:p>
            <a:r>
              <a:rPr lang="en-US" dirty="0"/>
              <a:t>Official documentation for ROS2 can be found at </a:t>
            </a:r>
            <a:r>
              <a:rPr lang="en-US" dirty="0">
                <a:hlinkClick r:id="rId2"/>
              </a:rPr>
              <a:t>http://docs.ros.org/en/rolling/</a:t>
            </a:r>
            <a:r>
              <a:rPr lang="en-US" dirty="0"/>
              <a:t> .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4B34AE-5193-444D-BA7A-BBF383E40926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fld id="{4FAB73BC-B049-4115-A692-8D63A059BFB8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928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98FD4-98B8-40F7-915A-A13A473032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Jetbot_Ros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257A59-8394-482B-BA17-1A678B4F99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A </a:t>
            </a:r>
            <a:r>
              <a:rPr lang="en-US" dirty="0" err="1"/>
              <a:t>github</a:t>
            </a:r>
            <a:r>
              <a:rPr lang="en-US" dirty="0"/>
              <a:t> project  at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hlinkClick r:id="rId2"/>
              </a:rPr>
              <a:t>https://github.com/dusty-nv/jetbot_ros</a:t>
            </a:r>
            <a:r>
              <a:rPr lang="en-US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/>
              <a:t>Provides source code and containers with ROS and Gazebo libraries ready to go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latin typeface="Arial"/>
                <a:cs typeface="Arial"/>
              </a:rPr>
              <a:t>Can use against physical </a:t>
            </a:r>
            <a:r>
              <a:rPr lang="en-US" dirty="0" err="1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 or virtual (using Gazebo plugin)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5415B1-37DA-4107-A0D4-AB96F0CEB1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Easy to use containers with ROS2 and Gazebo</a:t>
            </a:r>
          </a:p>
        </p:txBody>
      </p:sp>
    </p:spTree>
    <p:extLst>
      <p:ext uri="{BB962C8B-B14F-4D97-AF65-F5344CB8AC3E}">
        <p14:creationId xmlns:p14="http://schemas.microsoft.com/office/powerpoint/2010/main" val="937753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F37C1-C365-4C45-B8E2-EED952BBD9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ROS and ROS 2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6686FB-E98C-4900-8CC7-35433093D8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https://www.ros.org/</a:t>
            </a:r>
            <a:r>
              <a:rPr lang="en-US" dirty="0"/>
              <a:t> </a:t>
            </a:r>
          </a:p>
          <a:p>
            <a:r>
              <a:rPr lang="en-US" dirty="0"/>
              <a:t>Open source, meta-operating system for robots, ideal for multiple sensors</a:t>
            </a:r>
          </a:p>
          <a:p>
            <a:r>
              <a:rPr lang="en-US" dirty="0"/>
              <a:t>Distributed framework in that different processes can be run on different machines</a:t>
            </a:r>
          </a:p>
          <a:p>
            <a:r>
              <a:rPr lang="en-US" dirty="0"/>
              <a:t>Compatible with C++, Python, and Lisp</a:t>
            </a:r>
          </a:p>
          <a:p>
            <a:r>
              <a:rPr lang="en-US" dirty="0">
                <a:latin typeface="Arial"/>
                <a:cs typeface="Arial"/>
              </a:rPr>
              <a:t>ROS1 and ROS2 versions (pay attention to version that is compatible with your operating system and robot you are building)</a:t>
            </a:r>
          </a:p>
          <a:p>
            <a:r>
              <a:rPr lang="en-US" dirty="0">
                <a:latin typeface="Arial"/>
                <a:cs typeface="Arial"/>
              </a:rPr>
              <a:t>ROS2 has a version for Windows and Mac</a:t>
            </a:r>
          </a:p>
        </p:txBody>
      </p:sp>
    </p:spTree>
    <p:extLst>
      <p:ext uri="{BB962C8B-B14F-4D97-AF65-F5344CB8AC3E}">
        <p14:creationId xmlns:p14="http://schemas.microsoft.com/office/powerpoint/2010/main" val="3740980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FD7596-49B9-4E97-A61F-327470A168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ROS 2 – Key concepts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0BBC6-58A0-4CE4-8A27-60338042F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7300" y="2738438"/>
            <a:ext cx="13098780" cy="6527008"/>
          </a:xfrm>
        </p:spPr>
        <p:txBody>
          <a:bodyPr/>
          <a:lstStyle/>
          <a:p>
            <a:r>
              <a:rPr lang="en-US" dirty="0">
                <a:hlinkClick r:id="rId3"/>
              </a:rPr>
              <a:t>Nodes</a:t>
            </a:r>
            <a:r>
              <a:rPr lang="en-US" dirty="0"/>
              <a:t> – controls one key function (e.g., sensor reading, motors, </a:t>
            </a:r>
            <a:r>
              <a:rPr lang="en-US" dirty="0" err="1"/>
              <a:t>etc</a:t>
            </a:r>
            <a:r>
              <a:rPr lang="en-US" dirty="0"/>
              <a:t>) and can send and receive info</a:t>
            </a:r>
          </a:p>
          <a:p>
            <a:r>
              <a:rPr lang="en-US" dirty="0">
                <a:hlinkClick r:id="rId4"/>
              </a:rPr>
              <a:t>Topics</a:t>
            </a:r>
            <a:r>
              <a:rPr lang="en-US" dirty="0"/>
              <a:t> – Nodes use a Publisher subscriber model to exchange data</a:t>
            </a:r>
          </a:p>
          <a:p>
            <a:r>
              <a:rPr lang="en-US" dirty="0">
                <a:hlinkClick r:id="rId5"/>
              </a:rPr>
              <a:t>Services</a:t>
            </a:r>
            <a:r>
              <a:rPr lang="en-US" dirty="0"/>
              <a:t> – Method of communication to provide data when requested by client</a:t>
            </a:r>
          </a:p>
          <a:p>
            <a:r>
              <a:rPr lang="en-US" dirty="0">
                <a:hlinkClick r:id="rId6"/>
              </a:rPr>
              <a:t>Parameters</a:t>
            </a:r>
            <a:r>
              <a:rPr lang="en-US" dirty="0"/>
              <a:t> – Configurable values of node settings</a:t>
            </a:r>
          </a:p>
          <a:p>
            <a:r>
              <a:rPr lang="en-US" dirty="0">
                <a:hlinkClick r:id="rId6"/>
              </a:rPr>
              <a:t>Actions</a:t>
            </a:r>
            <a:r>
              <a:rPr lang="en-US" dirty="0"/>
              <a:t> – Action client can send a send a goal to an action server and receive the result of that goal. Leverages the Topic/Service nodes.</a:t>
            </a:r>
          </a:p>
        </p:txBody>
      </p:sp>
    </p:spTree>
    <p:extLst>
      <p:ext uri="{BB962C8B-B14F-4D97-AF65-F5344CB8AC3E}">
        <p14:creationId xmlns:p14="http://schemas.microsoft.com/office/powerpoint/2010/main" val="2867241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2FEA43-44D8-4A70-A65D-DE5E7DE73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Install – ROS 2 and Gazebo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B0618A-44B1-4FAB-8416-1D9926BCD4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83540" indent="-383540"/>
            <a:r>
              <a:rPr lang="en-US" dirty="0">
                <a:latin typeface="Arial"/>
                <a:cs typeface="Arial"/>
                <a:hlinkClick r:id="rId2"/>
              </a:rPr>
              <a:t>dusty-nv/jetbot_ros: ROS nodes and Gazebo model for NVIDIA JetBot with Jetson Nano (github.com)</a:t>
            </a:r>
            <a:endParaRPr lang="en-US" dirty="0">
              <a:latin typeface="Arial"/>
              <a:cs typeface="Arial"/>
            </a:endParaRPr>
          </a:p>
          <a:p>
            <a:pPr marL="383540" indent="-383540"/>
            <a:endParaRPr lang="en-US" dirty="0"/>
          </a:p>
          <a:p>
            <a:pPr marL="383540" indent="-383540"/>
            <a:r>
              <a:rPr lang="en-US" dirty="0">
                <a:latin typeface="Arial"/>
                <a:cs typeface="Arial"/>
              </a:rPr>
              <a:t>SSH into your Jetson and at the terminal, first clone this </a:t>
            </a:r>
            <a:r>
              <a:rPr lang="en-US" dirty="0" err="1">
                <a:latin typeface="Arial"/>
                <a:cs typeface="Arial"/>
              </a:rPr>
              <a:t>github</a:t>
            </a:r>
            <a:r>
              <a:rPr lang="en-US" dirty="0">
                <a:latin typeface="Arial"/>
                <a:cs typeface="Arial"/>
              </a:rPr>
              <a:t>:</a:t>
            </a:r>
          </a:p>
          <a:p>
            <a:pPr marL="1333500" lvl="1" indent="-381000"/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git clone https://github.com/dusty-nv/jetbot_ros</a:t>
            </a:r>
          </a:p>
          <a:p>
            <a:pPr marL="1333500" lvl="1" indent="-381000"/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cd </a:t>
            </a:r>
            <a:r>
              <a:rPr lang="fr-FR" dirty="0" err="1">
                <a:latin typeface="Courier New" panose="02070309020205020404" pitchFamily="49" charset="0"/>
                <a:cs typeface="Courier New" panose="02070309020205020404" pitchFamily="49" charset="0"/>
              </a:rPr>
              <a:t>jetbot_ros</a:t>
            </a:r>
            <a:endParaRPr lang="fr-FR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1333500" lvl="1" indent="-381000"/>
            <a:r>
              <a:rPr lang="fr-FR" dirty="0">
                <a:latin typeface="Courier New" panose="02070309020205020404" pitchFamily="49" charset="0"/>
                <a:cs typeface="Courier New" panose="02070309020205020404" pitchFamily="49" charset="0"/>
              </a:rPr>
              <a:t>docker/run.sh</a:t>
            </a:r>
          </a:p>
          <a:p>
            <a:pPr marL="383540" indent="-383540"/>
            <a:endParaRPr lang="fr-FR" dirty="0"/>
          </a:p>
          <a:p>
            <a:pPr marL="383540" indent="-383540"/>
            <a:r>
              <a:rPr lang="fr-FR" dirty="0">
                <a:latin typeface="Arial"/>
                <a:cs typeface="Arial"/>
              </a:rPr>
              <a:t>If </a:t>
            </a:r>
            <a:r>
              <a:rPr lang="fr-FR" dirty="0" err="1">
                <a:latin typeface="Arial"/>
                <a:cs typeface="Arial"/>
              </a:rPr>
              <a:t>you</a:t>
            </a:r>
            <a:r>
              <a:rPr lang="fr-FR" dirty="0">
                <a:latin typeface="Arial"/>
                <a:cs typeface="Arial"/>
              </a:rPr>
              <a:t> have a </a:t>
            </a:r>
            <a:r>
              <a:rPr lang="fr-FR" dirty="0" err="1">
                <a:latin typeface="Arial"/>
                <a:cs typeface="Arial"/>
              </a:rPr>
              <a:t>Jetson</a:t>
            </a:r>
            <a:r>
              <a:rPr lang="fr-FR" dirty="0">
                <a:latin typeface="Arial"/>
                <a:cs typeface="Arial"/>
              </a:rPr>
              <a:t> Nano but not the </a:t>
            </a:r>
            <a:r>
              <a:rPr lang="fr-FR" dirty="0" err="1">
                <a:latin typeface="Arial"/>
                <a:cs typeface="Arial"/>
              </a:rPr>
              <a:t>whole</a:t>
            </a:r>
            <a:r>
              <a:rPr lang="fr-FR" dirty="0">
                <a:latin typeface="Arial"/>
                <a:cs typeface="Arial"/>
              </a:rPr>
              <a:t> </a:t>
            </a:r>
            <a:r>
              <a:rPr lang="fr-FR" dirty="0" err="1">
                <a:latin typeface="Arial"/>
                <a:cs typeface="Arial"/>
              </a:rPr>
              <a:t>JetBot</a:t>
            </a:r>
            <a:r>
              <a:rPr lang="fr-FR" dirty="0">
                <a:latin typeface="Arial"/>
                <a:cs typeface="Arial"/>
              </a:rPr>
              <a:t> kit, </a:t>
            </a:r>
            <a:r>
              <a:rPr lang="fr-FR" dirty="0" err="1">
                <a:latin typeface="Arial"/>
                <a:cs typeface="Arial"/>
              </a:rPr>
              <a:t>you</a:t>
            </a:r>
            <a:r>
              <a:rPr lang="fr-FR" dirty="0">
                <a:latin typeface="Arial"/>
                <a:cs typeface="Arial"/>
              </a:rPr>
              <a:t> can </a:t>
            </a:r>
            <a:r>
              <a:rPr lang="fr-FR" dirty="0" err="1">
                <a:latin typeface="Arial"/>
                <a:cs typeface="Arial"/>
              </a:rPr>
              <a:t>still</a:t>
            </a:r>
            <a:r>
              <a:rPr lang="fr-FR" dirty="0">
                <a:latin typeface="Arial"/>
                <a:cs typeface="Arial"/>
              </a:rPr>
              <a:t> follow </a:t>
            </a:r>
            <a:r>
              <a:rPr lang="fr-FR" dirty="0" err="1">
                <a:latin typeface="Arial"/>
                <a:cs typeface="Arial"/>
              </a:rPr>
              <a:t>along</a:t>
            </a:r>
            <a:r>
              <a:rPr lang="fr-FR" dirty="0">
                <a:latin typeface="Arial"/>
                <a:cs typeface="Arial"/>
              </a:rPr>
              <a:t> by </a:t>
            </a:r>
            <a:r>
              <a:rPr lang="fr-FR" dirty="0" err="1">
                <a:latin typeface="Arial"/>
                <a:cs typeface="Arial"/>
              </a:rPr>
              <a:t>using</a:t>
            </a:r>
            <a:r>
              <a:rPr lang="fr-FR" dirty="0">
                <a:latin typeface="Arial"/>
                <a:cs typeface="Arial"/>
              </a:rPr>
              <a:t> Gazebo </a:t>
            </a:r>
            <a:r>
              <a:rPr lang="fr-FR" dirty="0" err="1">
                <a:latin typeface="Arial"/>
                <a:cs typeface="Arial"/>
              </a:rPr>
              <a:t>work</a:t>
            </a:r>
            <a:r>
              <a:rPr lang="fr-FR" dirty="0">
                <a:latin typeface="Arial"/>
                <a:cs typeface="Arial"/>
              </a:rPr>
              <a:t> </a:t>
            </a:r>
            <a:r>
              <a:rPr lang="fr-FR" dirty="0" err="1">
                <a:latin typeface="Arial"/>
                <a:cs typeface="Arial"/>
              </a:rPr>
              <a:t>with</a:t>
            </a:r>
            <a:r>
              <a:rPr lang="fr-FR" dirty="0">
                <a:latin typeface="Arial"/>
                <a:cs typeface="Arial"/>
              </a:rPr>
              <a:t> a </a:t>
            </a:r>
            <a:r>
              <a:rPr lang="fr-FR" dirty="0" err="1">
                <a:latin typeface="Arial"/>
                <a:cs typeface="Arial"/>
              </a:rPr>
              <a:t>virtual</a:t>
            </a:r>
            <a:r>
              <a:rPr lang="fr-FR" dirty="0">
                <a:latin typeface="Arial"/>
                <a:cs typeface="Arial"/>
              </a:rPr>
              <a:t> </a:t>
            </a:r>
            <a:r>
              <a:rPr lang="fr-FR" dirty="0" err="1">
                <a:latin typeface="Arial"/>
                <a:cs typeface="Arial"/>
              </a:rPr>
              <a:t>Jetbot</a:t>
            </a:r>
            <a:r>
              <a:rPr lang="fr-FR" dirty="0">
                <a:latin typeface="Arial"/>
                <a:cs typeface="Arial"/>
              </a:rPr>
              <a:t>.  </a:t>
            </a:r>
            <a:endParaRPr lang="fr-FR" dirty="0"/>
          </a:p>
          <a:p>
            <a:pPr marL="383540" indent="-383540"/>
            <a:r>
              <a:rPr lang="fr-FR" dirty="0"/>
              <a:t>The container has ROS2 and Gazebo </a:t>
            </a:r>
            <a:r>
              <a:rPr lang="fr-FR" dirty="0" err="1"/>
              <a:t>installed</a:t>
            </a:r>
            <a:r>
              <a:rPr lang="fr-FR" dirty="0"/>
              <a:t>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C354BF-9CCC-4615-B313-B3F99705E02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Build and Install Docker Container</a:t>
            </a:r>
          </a:p>
        </p:txBody>
      </p:sp>
      <p:sp>
        <p:nvSpPr>
          <p:cNvPr id="5" name="Rectangle 1">
            <a:extLst>
              <a:ext uri="{FF2B5EF4-FFF2-40B4-BE49-F238E27FC236}">
                <a16:creationId xmlns:a16="http://schemas.microsoft.com/office/drawing/2014/main" id="{5F015971-1484-4A75-8B7A-8E17A1431F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828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0" i="0" u="none" strike="noStrike" cap="none" normalizeH="0" baseline="0">
                <a:ln>
                  <a:noFill/>
                </a:ln>
                <a:solidFill>
                  <a:srgbClr val="24292F"/>
                </a:solidFill>
                <a:effectLst/>
                <a:latin typeface="ui-monospace"/>
              </a:rPr>
              <a:t>git clone https://github.com/dusty-nv/jetbot_ros cd jetbot_ros docker/run.sh</a:t>
            </a:r>
            <a:r>
              <a:rPr kumimoji="0" lang="en-US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34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3" ma:contentTypeDescription="Create a new document." ma:contentTypeScope="" ma:versionID="48d2e06ba3395677a6202287fd893282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bd78c5df7a87cfa2f9097bdb78757dc2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7AEE61A3-12C5-4960-914A-D2C2A7F0AB2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2f9681-256a-46bb-8d43-d723a9a9dd0a"/>
    <ds:schemaRef ds:uri="adb55acf-91ac-4c47-b2b7-b7c95866bb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88E22E-2A4B-4FB1-9848-BF16E7DBE74B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109800</TotalTime>
  <Words>1674</Words>
  <Application>Microsoft Office PowerPoint</Application>
  <PresentationFormat>Custom</PresentationFormat>
  <Paragraphs>197</Paragraphs>
  <Slides>25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Title &amp; Bullet</vt:lpstr>
      <vt:lpstr>Lecture 4.3 Introduction to ROS2</vt:lpstr>
      <vt:lpstr>PowerPoint Presentation</vt:lpstr>
      <vt:lpstr>Topics</vt:lpstr>
      <vt:lpstr>ROS2</vt:lpstr>
      <vt:lpstr>Why ROS2</vt:lpstr>
      <vt:lpstr>Jetbot_Ros</vt:lpstr>
      <vt:lpstr>ROS and ROS 2</vt:lpstr>
      <vt:lpstr>ROS 2 – Key concepts</vt:lpstr>
      <vt:lpstr>Install – ROS 2 and Gazebo</vt:lpstr>
      <vt:lpstr> ROS2</vt:lpstr>
      <vt:lpstr> ROS2 Nodes</vt:lpstr>
      <vt:lpstr> ROS2 Topics</vt:lpstr>
      <vt:lpstr> ROS2 Services</vt:lpstr>
      <vt:lpstr> ROS2 Parameters</vt:lpstr>
      <vt:lpstr> Useful ROS2 Commands</vt:lpstr>
      <vt:lpstr> ROS2 Launch</vt:lpstr>
      <vt:lpstr> Creating ROS2 Software</vt:lpstr>
      <vt:lpstr>ROS2 Development</vt:lpstr>
      <vt:lpstr>ROS2 and Jetson Nano</vt:lpstr>
      <vt:lpstr>Robot Simulators</vt:lpstr>
      <vt:lpstr>Virtual Environment</vt:lpstr>
      <vt:lpstr>Module 4 Lab – Launch Virtual Jetbot</vt:lpstr>
      <vt:lpstr>Robot Simulation Tools</vt:lpstr>
      <vt:lpstr>Gazebo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Patricia Delafuente</cp:lastModifiedBy>
  <cp:revision>3772</cp:revision>
  <dcterms:created xsi:type="dcterms:W3CDTF">2008-01-24T03:11:41Z</dcterms:created>
  <dcterms:modified xsi:type="dcterms:W3CDTF">2021-11-05T18:29:31Z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