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894" r:id="rId5"/>
    <p:sldMasterId id="2147483992" r:id="rId6"/>
  </p:sldMasterIdLst>
  <p:notesMasterIdLst>
    <p:notesMasterId r:id="rId28"/>
  </p:notesMasterIdLst>
  <p:sldIdLst>
    <p:sldId id="274" r:id="rId7"/>
    <p:sldId id="257" r:id="rId8"/>
    <p:sldId id="258" r:id="rId9"/>
    <p:sldId id="259" r:id="rId10"/>
    <p:sldId id="260" r:id="rId11"/>
    <p:sldId id="275" r:id="rId12"/>
    <p:sldId id="261" r:id="rId13"/>
    <p:sldId id="262" r:id="rId14"/>
    <p:sldId id="263" r:id="rId15"/>
    <p:sldId id="264" r:id="rId16"/>
    <p:sldId id="265" r:id="rId17"/>
    <p:sldId id="277" r:id="rId18"/>
    <p:sldId id="266" r:id="rId19"/>
    <p:sldId id="267" r:id="rId20"/>
    <p:sldId id="268" r:id="rId21"/>
    <p:sldId id="269" r:id="rId22"/>
    <p:sldId id="270" r:id="rId23"/>
    <p:sldId id="271" r:id="rId24"/>
    <p:sldId id="272" r:id="rId25"/>
    <p:sldId id="278" r:id="rId26"/>
    <p:sldId id="276" r:id="rId27"/>
  </p:sldIdLst>
  <p:sldSz cx="18288000" cy="10287000"/>
  <p:notesSz cx="7010400" cy="9296400"/>
  <p:embeddedFontLst>
    <p:embeddedFont>
      <p:font typeface="Roboto" panose="020B0604020202020204" charset="0"/>
      <p:regular r:id="rId29"/>
      <p:bold r:id="rId30"/>
      <p:italic r:id="rId31"/>
      <p:boldItalic r:id="rId32"/>
    </p:embeddedFont>
    <p:embeddedFont>
      <p:font typeface="Trebuchet MS" panose="020B0603020202020204" pitchFamily="34" charset="0"/>
      <p:regular r:id="rId33"/>
      <p:bold r:id="rId34"/>
      <p:italic r:id="rId35"/>
      <p:boldItalic r:id="rId36"/>
    </p:embeddedFont>
    <p:embeddedFont>
      <p:font typeface="Verdana" panose="020B0604030504040204" pitchFamily="34" charset="0"/>
      <p:regular r:id="rId37"/>
      <p:bold r:id="rId38"/>
      <p:italic r:id="rId39"/>
      <p:boldItalic r:id="rId4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93">
          <p15:clr>
            <a:srgbClr val="A4A3A4"/>
          </p15:clr>
        </p15:guide>
        <p15:guide id="2" orient="horz" pos="5083">
          <p15:clr>
            <a:srgbClr val="A4A3A4"/>
          </p15:clr>
        </p15:guide>
        <p15:guide id="3" orient="horz" pos="5315">
          <p15:clr>
            <a:srgbClr val="A4A3A4"/>
          </p15:clr>
        </p15:guide>
        <p15:guide id="4" pos="9092">
          <p15:clr>
            <a:srgbClr val="A4A3A4"/>
          </p15:clr>
        </p15:guide>
        <p15:guide id="5" orient="horz" pos="1625">
          <p15:clr>
            <a:srgbClr val="A4A3A4"/>
          </p15:clr>
        </p15:guide>
        <p15:guide id="6" pos="5762">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1" roundtripDataSignature="AMtx7milu8w6ZFDAdL/iPB7dvIuWUNt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ustin Franklin" initials="DF" lastIdx="2" clrIdx="0">
    <p:extLst>
      <p:ext uri="{19B8F6BF-5375-455C-9EA6-DF929625EA0E}">
        <p15:presenceInfo xmlns:p15="http://schemas.microsoft.com/office/powerpoint/2012/main" userId="S::dustinf@nvidia.com::1f165bb6-326c-4610-b292-af9159272b08" providerId="AD"/>
      </p:ext>
    </p:extLst>
  </p:cmAuthor>
  <p:cmAuthor id="2" name="aysemuttlu" initials="ay" lastIdx="1" clrIdx="1">
    <p:extLst>
      <p:ext uri="{19B8F6BF-5375-455C-9EA6-DF929625EA0E}">
        <p15:presenceInfo xmlns:p15="http://schemas.microsoft.com/office/powerpoint/2012/main" userId="S::aysemuttlu_gmail.com#ext#@nvidia.onmicrosoft.com::22880469-0ac1-4873-9702-4b0483f99fa6" providerId="AD"/>
      </p:ext>
    </p:extLst>
  </p:cmAuthor>
  <p:cmAuthor id="3" name="Ayşe MUTLU" initials="AM" lastIdx="1" clrIdx="2">
    <p:extLst>
      <p:ext uri="{19B8F6BF-5375-455C-9EA6-DF929625EA0E}">
        <p15:presenceInfo xmlns:p15="http://schemas.microsoft.com/office/powerpoint/2012/main" userId="ecc4f7ce024f37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5B0DF7-E8FB-E02A-FE91-56F977AFBF64}" v="298" dt="2021-07-30T13:49:02.491"/>
    <p1510:client id="{178B34E5-762F-5933-D2F6-1C861E434BED}" v="10" dt="2021-09-08T15:49:40.565"/>
    <p1510:client id="{1C8896A9-D116-0D84-19D3-1B8D993BB450}" v="28" dt="2021-10-15T17:02:06.551"/>
    <p1510:client id="{1F39D5D2-621E-CB1D-DFA9-94E340743C28}" v="22" dt="2021-10-22T13:51:43.152"/>
    <p1510:client id="{2A332C18-0E40-D095-97ED-F4CE1A5A8941}" v="25" dt="2021-10-18T18:53:09.754"/>
    <p1510:client id="{3D437509-6FF4-370B-3950-0A3522C84FCE}" v="25" dt="2021-07-23T15:19:21.897"/>
    <p1510:client id="{4197ACE8-20C9-5C1F-7944-71EF531343DC}" v="5" dt="2021-08-13T15:41:02.237"/>
    <p1510:client id="{54471A00-E793-4C05-A6B5-B7E897AA0AEF}" v="436" dt="2021-08-25T20:52:32.553"/>
    <p1510:client id="{645AF7D0-9A61-22B6-E2C1-411367F50E81}" v="22" dt="2021-08-27T15:03:40.253"/>
    <p1510:client id="{783CEC34-55AF-F131-0F2A-FD007D01ED42}" v="74" dt="2021-07-23T15:18:58.166"/>
    <p1510:client id="{A328BD48-EEE0-4293-827E-71F59F9441E0}" v="91" dt="2021-08-24T18:14:52.659"/>
    <p1510:client id="{ABC0E44C-E466-BE94-BC98-F4F763C9969F}" v="3" dt="2021-08-13T08:52:38.730"/>
    <p1510:client id="{C88C8338-B671-410E-3998-C5F722F3D580}" v="4" dt="2021-09-03T15:45:46.031"/>
    <p1510:client id="{F7634670-797C-5EC3-92F0-F2172EE78824}" v="26" dt="2021-08-13T14:11:29.892"/>
    <p1510:client id="{FB3ADAE1-F111-83CE-C610-60BF5E7AD88A}" v="246" dt="2021-09-03T13:19:55.177"/>
  </p1510:revLst>
</p1510:revInfo>
</file>

<file path=ppt/tableStyles.xml><?xml version="1.0" encoding="utf-8"?>
<a:tblStyleLst xmlns:a="http://schemas.openxmlformats.org/drawingml/2006/main" def="{8CBDCCC6-BA35-4F3B-A010-CF2EB23F0A53}">
  <a:tblStyle styleId="{8CBDCCC6-BA35-4F3B-A010-CF2EB23F0A53}" styleName="Table_0">
    <a:wholeTbl>
      <a:tcTxStyle b="off" i="off">
        <a:font>
          <a:latin typeface="Trebuchet MS"/>
          <a:ea typeface="Trebuchet MS"/>
          <a:cs typeface="Trebuchet MS"/>
        </a:font>
        <a:srgbClr val="CDCDCD"/>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6EDEA"/>
          </a:solidFill>
        </a:fill>
      </a:tcStyle>
    </a:wholeTbl>
    <a:band1H>
      <a:tcTxStyle/>
      <a:tcStyle>
        <a:tcBdr/>
        <a:fill>
          <a:solidFill>
            <a:srgbClr val="CAD8D2"/>
          </a:solidFill>
        </a:fill>
      </a:tcStyle>
    </a:band1H>
    <a:band2H>
      <a:tcTxStyle/>
      <a:tcStyle>
        <a:tcBdr/>
      </a:tcStyle>
    </a:band2H>
    <a:band1V>
      <a:tcTxStyle/>
      <a:tcStyle>
        <a:tcBdr/>
        <a:fill>
          <a:solidFill>
            <a:srgbClr val="CAD8D2"/>
          </a:solidFill>
        </a:fill>
      </a:tcStyle>
    </a:band1V>
    <a:band2V>
      <a:tcTxStyle/>
      <a:tcStyle>
        <a:tcBdr/>
      </a:tcStyle>
    </a:band2V>
    <a:lastCol>
      <a:tcTxStyle b="on" i="off">
        <a:font>
          <a:latin typeface="Trebuchet MS"/>
          <a:ea typeface="Trebuchet MS"/>
          <a:cs typeface="Trebuchet MS"/>
        </a:font>
        <a:srgbClr val="FFFFFF"/>
      </a:tcTxStyle>
      <a:tcStyle>
        <a:tcBdr/>
        <a:fill>
          <a:solidFill>
            <a:srgbClr val="008564"/>
          </a:solidFill>
        </a:fill>
      </a:tcStyle>
    </a:lastCol>
    <a:firstCol>
      <a:tcTxStyle b="on" i="off">
        <a:font>
          <a:latin typeface="Trebuchet MS"/>
          <a:ea typeface="Trebuchet MS"/>
          <a:cs typeface="Trebuchet MS"/>
        </a:font>
        <a:srgbClr val="FFFFFF"/>
      </a:tcTxStyle>
      <a:tcStyle>
        <a:tcBdr/>
        <a:fill>
          <a:solidFill>
            <a:srgbClr val="008564"/>
          </a:solidFill>
        </a:fill>
      </a:tcStyle>
    </a:firstCol>
    <a:lastRow>
      <a:tcTxStyle b="on" i="off">
        <a:font>
          <a:latin typeface="Trebuchet MS"/>
          <a:ea typeface="Trebuchet MS"/>
          <a:cs typeface="Trebuchet MS"/>
        </a:font>
        <a:srgbClr val="FFFFFF"/>
      </a:tcTxStyle>
      <a:tcStyle>
        <a:tcBdr>
          <a:top>
            <a:ln w="38100" cap="flat" cmpd="sng">
              <a:solidFill>
                <a:srgbClr val="FFFFFF"/>
              </a:solidFill>
              <a:prstDash val="solid"/>
              <a:round/>
              <a:headEnd type="none" w="sm" len="sm"/>
              <a:tailEnd type="none" w="sm" len="sm"/>
            </a:ln>
          </a:top>
        </a:tcBdr>
        <a:fill>
          <a:solidFill>
            <a:srgbClr val="008564"/>
          </a:solidFill>
        </a:fill>
      </a:tcStyle>
    </a:lastRow>
    <a:seCell>
      <a:tcTxStyle/>
      <a:tcStyle>
        <a:tcBdr/>
      </a:tcStyle>
    </a:seCell>
    <a:swCell>
      <a:tcTxStyle/>
      <a:tcStyle>
        <a:tcBdr/>
      </a:tcStyle>
    </a:swCell>
    <a:firstRow>
      <a:tcTxStyle b="on" i="off">
        <a:font>
          <a:latin typeface="Trebuchet MS"/>
          <a:ea typeface="Trebuchet MS"/>
          <a:cs typeface="Trebuchet MS"/>
        </a:font>
        <a:srgbClr val="FFFFFF"/>
      </a:tcTxStyle>
      <a:tcStyle>
        <a:tcBdr>
          <a:bottom>
            <a:ln w="38100" cap="flat" cmpd="sng">
              <a:solidFill>
                <a:srgbClr val="FFFFFF"/>
              </a:solidFill>
              <a:prstDash val="solid"/>
              <a:round/>
              <a:headEnd type="none" w="sm" len="sm"/>
              <a:tailEnd type="none" w="sm" len="sm"/>
            </a:ln>
          </a:bottom>
        </a:tcBdr>
        <a:fill>
          <a:solidFill>
            <a:srgbClr val="00856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4" d="100"/>
          <a:sy n="54" d="100"/>
        </p:scale>
        <p:origin x="754" y="82"/>
      </p:cViewPr>
      <p:guideLst>
        <p:guide orient="horz" pos="2193"/>
        <p:guide orient="horz" pos="5083"/>
        <p:guide orient="horz" pos="5315"/>
        <p:guide pos="9092"/>
        <p:guide orient="horz" pos="1625"/>
        <p:guide pos="5762"/>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6.fntdata"/><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1.fntdata"/><Relationship Id="rId41"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3.fntdata"/><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4.xml"/><Relationship Id="rId4" Type="http://schemas.openxmlformats.org/officeDocument/2006/relationships/image" Target="../media/image11.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dt" idx="10"/>
          </p:nvPr>
        </p:nvSpPr>
        <p:spPr>
          <a:xfrm>
            <a:off x="330565" y="8831580"/>
            <a:ext cx="3037840" cy="464820"/>
          </a:xfrm>
          <a:prstGeom prst="rect">
            <a:avLst/>
          </a:prstGeom>
          <a:noFill/>
          <a:ln>
            <a:noFill/>
          </a:ln>
        </p:spPr>
        <p:txBody>
          <a:bodyPr spcFirstLastPara="1" wrap="square" lIns="93175" tIns="46575" rIns="93175" bIns="46575" anchor="ctr" anchorCtr="0">
            <a:noAutofit/>
          </a:bodyPr>
          <a:lstStyle>
            <a:lvl1pPr marR="0" lvl="0" algn="l" rtl="0">
              <a:spcBef>
                <a:spcPts val="0"/>
              </a:spcBef>
              <a:spcAft>
                <a:spcPts val="0"/>
              </a:spcAft>
              <a:buSzPts val="1400"/>
              <a:buNone/>
              <a:defRPr sz="11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 name="Google Shape;5;n"/>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rmAutofit/>
          </a:bodyPr>
          <a:lstStyle>
            <a:lvl1pPr marL="457200" marR="0" lvl="0"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1pPr>
            <a:lvl2pPr marL="914400" marR="0" lvl="1"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2pPr>
            <a:lvl3pPr marL="1371600" marR="0" lvl="2"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3pPr>
            <a:lvl4pPr marL="1828800" marR="0" lvl="3"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4pPr>
            <a:lvl5pPr marL="2286000" marR="0" lvl="4"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9pPr>
          </a:lstStyle>
          <a:p>
            <a:endParaRPr/>
          </a:p>
        </p:txBody>
      </p:sp>
      <p:sp>
        <p:nvSpPr>
          <p:cNvPr id="6" name="Google Shape;6;n"/>
          <p:cNvSpPr txBox="1">
            <a:spLocks noGrp="1"/>
          </p:cNvSpPr>
          <p:nvPr>
            <p:ph type="sldNum" idx="12"/>
          </p:nvPr>
        </p:nvSpPr>
        <p:spPr>
          <a:xfrm>
            <a:off x="3663170" y="8829967"/>
            <a:ext cx="3037840" cy="464820"/>
          </a:xfrm>
          <a:prstGeom prst="rect">
            <a:avLst/>
          </a:prstGeom>
          <a:noFill/>
          <a:ln>
            <a:noFill/>
          </a:ln>
        </p:spPr>
        <p:txBody>
          <a:bodyPr spcFirstLastPara="1" wrap="square" lIns="93175" tIns="46575" rIns="93175" bIns="46575" anchor="ctr" anchorCtr="0">
            <a:noAutofit/>
          </a:bodyPr>
          <a:lstStyle/>
          <a:p>
            <a:pPr marL="0" marR="0" lvl="0" indent="0" algn="r" rtl="0">
              <a:spcBef>
                <a:spcPts val="0"/>
              </a:spcBef>
              <a:spcAft>
                <a:spcPts val="0"/>
              </a:spcAft>
              <a:buNone/>
            </a:pPr>
            <a:fld id="{00000000-1234-1234-1234-123412341234}" type="slidenum">
              <a:rPr lang="en-US" sz="1100" b="0" i="0" u="none" strike="noStrike" cap="none">
                <a:solidFill>
                  <a:schemeClr val="dk1"/>
                </a:solidFill>
                <a:latin typeface="Arial"/>
                <a:ea typeface="Arial"/>
                <a:cs typeface="Arial"/>
                <a:sym typeface="Arial"/>
              </a:rPr>
              <a:t>‹#›</a:t>
            </a:fld>
            <a:endParaRPr sz="1100" b="0" i="0" u="none" strike="noStrike" cap="none">
              <a:solidFill>
                <a:schemeClr val="dk1"/>
              </a:solidFill>
              <a:latin typeface="Arial"/>
              <a:ea typeface="Arial"/>
              <a:cs typeface="Arial"/>
              <a:sym typeface="Arial"/>
            </a:endParaRPr>
          </a:p>
        </p:txBody>
      </p:sp>
      <p:grpSp>
        <p:nvGrpSpPr>
          <p:cNvPr id="7" name="Google Shape;7;n"/>
          <p:cNvGrpSpPr/>
          <p:nvPr/>
        </p:nvGrpSpPr>
        <p:grpSpPr>
          <a:xfrm>
            <a:off x="4394824" y="259707"/>
            <a:ext cx="2267650" cy="298438"/>
            <a:chOff x="10009693" y="1549925"/>
            <a:chExt cx="7721678" cy="1016226"/>
          </a:xfrm>
        </p:grpSpPr>
        <p:pic>
          <p:nvPicPr>
            <p:cNvPr id="8" name="Google Shape;8;n"/>
            <p:cNvPicPr preferRelativeResize="0"/>
            <p:nvPr/>
          </p:nvPicPr>
          <p:blipFill rotWithShape="1">
            <a:blip r:embed="rId2">
              <a:alphaModFix/>
            </a:blip>
            <a:srcRect/>
            <a:stretch/>
          </p:blipFill>
          <p:spPr>
            <a:xfrm>
              <a:off x="12780211" y="1686172"/>
              <a:ext cx="1930510" cy="816283"/>
            </a:xfrm>
            <a:prstGeom prst="rect">
              <a:avLst/>
            </a:prstGeom>
            <a:noFill/>
            <a:ln>
              <a:noFill/>
            </a:ln>
          </p:spPr>
        </p:pic>
        <p:cxnSp>
          <p:nvCxnSpPr>
            <p:cNvPr id="9" name="Google Shape;9;n"/>
            <p:cNvCxnSpPr/>
            <p:nvPr/>
          </p:nvCxnSpPr>
          <p:spPr>
            <a:xfrm>
              <a:off x="12472158" y="1622477"/>
              <a:ext cx="0" cy="943674"/>
            </a:xfrm>
            <a:prstGeom prst="straightConnector1">
              <a:avLst/>
            </a:prstGeom>
            <a:noFill/>
            <a:ln w="12700" cap="flat" cmpd="sng">
              <a:solidFill>
                <a:srgbClr val="383838"/>
              </a:solidFill>
              <a:prstDash val="solid"/>
              <a:round/>
              <a:headEnd type="none" w="sm" len="sm"/>
              <a:tailEnd type="none" w="sm" len="sm"/>
            </a:ln>
          </p:spPr>
        </p:cxnSp>
        <p:pic>
          <p:nvPicPr>
            <p:cNvPr id="10" name="Google Shape;10;n" descr="A picture containing text&#10;&#10;Description automatically generated"/>
            <p:cNvPicPr preferRelativeResize="0"/>
            <p:nvPr/>
          </p:nvPicPr>
          <p:blipFill rotWithShape="1">
            <a:blip r:embed="rId3">
              <a:alphaModFix/>
            </a:blip>
            <a:srcRect/>
            <a:stretch/>
          </p:blipFill>
          <p:spPr>
            <a:xfrm>
              <a:off x="10009693" y="1549925"/>
              <a:ext cx="2413994" cy="1016226"/>
            </a:xfrm>
            <a:prstGeom prst="rect">
              <a:avLst/>
            </a:prstGeom>
            <a:noFill/>
            <a:ln>
              <a:noFill/>
            </a:ln>
          </p:spPr>
        </p:pic>
        <p:pic>
          <p:nvPicPr>
            <p:cNvPr id="11" name="Google Shape;11;n" descr="Text&#10;&#10;Description automatically generated"/>
            <p:cNvPicPr preferRelativeResize="0"/>
            <p:nvPr/>
          </p:nvPicPr>
          <p:blipFill rotWithShape="1">
            <a:blip r:embed="rId4">
              <a:alphaModFix/>
            </a:blip>
            <a:srcRect/>
            <a:stretch/>
          </p:blipFill>
          <p:spPr>
            <a:xfrm>
              <a:off x="15021781" y="1604129"/>
              <a:ext cx="2709590" cy="921922"/>
            </a:xfrm>
            <a:prstGeom prst="rect">
              <a:avLst/>
            </a:prstGeom>
            <a:noFill/>
            <a:ln>
              <a:noFill/>
            </a:ln>
          </p:spPr>
        </p:pic>
        <p:cxnSp>
          <p:nvCxnSpPr>
            <p:cNvPr id="12" name="Google Shape;12;n"/>
            <p:cNvCxnSpPr/>
            <p:nvPr/>
          </p:nvCxnSpPr>
          <p:spPr>
            <a:xfrm>
              <a:off x="14954400" y="1622477"/>
              <a:ext cx="0" cy="943674"/>
            </a:xfrm>
            <a:prstGeom prst="straightConnector1">
              <a:avLst/>
            </a:prstGeom>
            <a:noFill/>
            <a:ln w="12700" cap="flat" cmpd="sng">
              <a:solidFill>
                <a:srgbClr val="383838"/>
              </a:solidFill>
              <a:prstDash val="solid"/>
              <a:round/>
              <a:headEnd type="none" w="sm" len="sm"/>
              <a:tailEnd type="none" w="sm" len="sm"/>
            </a:ln>
          </p:spPr>
        </p:cxnSp>
      </p:gr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2:notes"/>
          <p:cNvSpPr txBox="1">
            <a:spLocks noGrp="1"/>
          </p:cNvSpPr>
          <p:nvPr>
            <p:ph type="body" idx="1"/>
          </p:nvPr>
        </p:nvSpPr>
        <p:spPr>
          <a:xfrm>
            <a:off x="701040" y="4415790"/>
            <a:ext cx="5608320" cy="418338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77" name="Google Shape;77;p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ge171c6006a_0_19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36" name="Google Shape;136;ge171c6006a_0_19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e35ced41d3_3_13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42" name="Google Shape;142;ge35ced41d3_3_13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e35ced41d3_3_0:notes"/>
          <p:cNvSpPr txBox="1">
            <a:spLocks noGrp="1"/>
          </p:cNvSpPr>
          <p:nvPr>
            <p:ph type="sldNum" idx="12"/>
          </p:nvPr>
        </p:nvSpPr>
        <p:spPr>
          <a:xfrm>
            <a:off x="3970938" y="8829967"/>
            <a:ext cx="3037800" cy="466200"/>
          </a:xfrm>
          <a:prstGeom prst="rect">
            <a:avLst/>
          </a:prstGeom>
          <a:noFill/>
          <a:ln>
            <a:noFill/>
          </a:ln>
        </p:spPr>
        <p:txBody>
          <a:bodyPr spcFirstLastPara="1" wrap="square" lIns="93275" tIns="46625" rIns="93275" bIns="4662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15</a:t>
            </a:fld>
            <a:endParaRPr sz="1200" b="0" i="0" u="none" strike="noStrike" cap="none">
              <a:solidFill>
                <a:schemeClr val="dk1"/>
              </a:solidFill>
              <a:latin typeface="Times New Roman"/>
              <a:ea typeface="Times New Roman"/>
              <a:cs typeface="Times New Roman"/>
              <a:sym typeface="Times New Roman"/>
            </a:endParaRPr>
          </a:p>
        </p:txBody>
      </p:sp>
      <p:sp>
        <p:nvSpPr>
          <p:cNvPr id="148" name="Google Shape;148;ge35ced41d3_3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9" name="Google Shape;149;ge35ced41d3_3_0:notes"/>
          <p:cNvSpPr txBox="1">
            <a:spLocks noGrp="1"/>
          </p:cNvSpPr>
          <p:nvPr>
            <p:ph type="body" idx="1"/>
          </p:nvPr>
        </p:nvSpPr>
        <p:spPr>
          <a:xfrm>
            <a:off x="933347" y="4416547"/>
            <a:ext cx="5143800" cy="4182600"/>
          </a:xfrm>
          <a:prstGeom prst="rect">
            <a:avLst/>
          </a:prstGeom>
          <a:noFill/>
          <a:ln>
            <a:noFill/>
          </a:ln>
        </p:spPr>
        <p:txBody>
          <a:bodyPr spcFirstLastPara="1" wrap="square" lIns="93275" tIns="46625" rIns="93275" bIns="46625" anchor="t" anchorCtr="0">
            <a:noAutofit/>
          </a:bodyPr>
          <a:lstStyle/>
          <a:p>
            <a:pPr marL="0" lvl="0" indent="0" algn="l" rtl="0">
              <a:spcBef>
                <a:spcPts val="0"/>
              </a:spcBef>
              <a:spcAft>
                <a:spcPts val="0"/>
              </a:spcAft>
              <a:buNone/>
            </a:pPr>
            <a:r>
              <a:rPr lang="en-US"/>
              <a:t>Global, constant, and texture memory spaces are persistent across kernels called by the same application.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e35ced41d3_3_27:notes"/>
          <p:cNvSpPr txBox="1">
            <a:spLocks noGrp="1"/>
          </p:cNvSpPr>
          <p:nvPr>
            <p:ph type="body" idx="1"/>
          </p:nvPr>
        </p:nvSpPr>
        <p:spPr>
          <a:xfrm>
            <a:off x="701040" y="4473893"/>
            <a:ext cx="5608200" cy="36606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74" name="Google Shape;174;ge35ced41d3_3_27: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e35ced41d3_3_5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9" name="Google Shape;199;ge35ced41d3_3_52:notes"/>
          <p:cNvSpPr txBox="1">
            <a:spLocks noGrp="1"/>
          </p:cNvSpPr>
          <p:nvPr>
            <p:ph type="body" idx="1"/>
          </p:nvPr>
        </p:nvSpPr>
        <p:spPr>
          <a:xfrm>
            <a:off x="701040" y="4473893"/>
            <a:ext cx="5608200" cy="3660600"/>
          </a:xfrm>
          <a:prstGeom prst="rect">
            <a:avLst/>
          </a:prstGeom>
          <a:noFill/>
          <a:ln>
            <a:noFill/>
          </a:ln>
        </p:spPr>
        <p:txBody>
          <a:bodyPr spcFirstLastPara="1" wrap="square" lIns="93275" tIns="46625" rIns="93275" bIns="46625" anchor="t" anchorCtr="0">
            <a:noAutofit/>
          </a:bodyPr>
          <a:lstStyle/>
          <a:p>
            <a:pPr marL="0" lvl="0" indent="0" algn="l" rtl="0">
              <a:spcBef>
                <a:spcPts val="0"/>
              </a:spcBef>
              <a:spcAft>
                <a:spcPts val="0"/>
              </a:spcAft>
              <a:buNone/>
            </a:pPr>
            <a:endParaRPr/>
          </a:p>
        </p:txBody>
      </p:sp>
      <p:sp>
        <p:nvSpPr>
          <p:cNvPr id="200" name="Google Shape;200;ge35ced41d3_3_52:notes"/>
          <p:cNvSpPr txBox="1">
            <a:spLocks noGrp="1"/>
          </p:cNvSpPr>
          <p:nvPr>
            <p:ph type="sldNum" idx="12"/>
          </p:nvPr>
        </p:nvSpPr>
        <p:spPr>
          <a:xfrm>
            <a:off x="3970938" y="8829967"/>
            <a:ext cx="3037800" cy="466200"/>
          </a:xfrm>
          <a:prstGeom prst="rect">
            <a:avLst/>
          </a:prstGeom>
          <a:noFill/>
          <a:ln>
            <a:noFill/>
          </a:ln>
        </p:spPr>
        <p:txBody>
          <a:bodyPr spcFirstLastPara="1" wrap="square" lIns="93275" tIns="46625" rIns="93275" bIns="4662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17</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e171c6006a_0_6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225" name="Google Shape;225;ge171c6006a_0_67: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e171c6006a_0_3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231" name="Google Shape;231;ge171c6006a_0_3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ge171c6006a_0_4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83" name="Google Shape;83;ge171c6006a_0_49: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e171c6006a_0_4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90" name="Google Shape;90;ge171c6006a_0_43: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4:notes"/>
          <p:cNvSpPr txBox="1">
            <a:spLocks noGrp="1"/>
          </p:cNvSpPr>
          <p:nvPr>
            <p:ph type="body" idx="1"/>
          </p:nvPr>
        </p:nvSpPr>
        <p:spPr>
          <a:xfrm>
            <a:off x="701040" y="4415790"/>
            <a:ext cx="5608320" cy="418338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97" name="Google Shape;97;p4: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e171c6006a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04" name="Google Shape;104;ge171c6006a_0_0: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e171c6006a_0_6: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10" name="Google Shape;110;ge171c6006a_0_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ge171c6006a_0_1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17" name="Google Shape;117;ge171c6006a_0_12: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e171c6006a_0_55: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23" name="Google Shape;123;ge171c6006a_0_5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e171c6006a_0_18: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550"/>
              </a:spcBef>
              <a:spcAft>
                <a:spcPts val="0"/>
              </a:spcAft>
              <a:buNone/>
            </a:pPr>
            <a:endParaRPr/>
          </a:p>
        </p:txBody>
      </p:sp>
      <p:sp>
        <p:nvSpPr>
          <p:cNvPr id="129" name="Google Shape;129;ge171c6006a_0_18: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chemeClr val="lt1"/>
        </a:solidFill>
        <a:effectLst/>
      </p:bgPr>
    </p:bg>
    <p:spTree>
      <p:nvGrpSpPr>
        <p:cNvPr id="1" name="Shape 21"/>
        <p:cNvGrpSpPr/>
        <p:nvPr/>
      </p:nvGrpSpPr>
      <p:grpSpPr>
        <a:xfrm>
          <a:off x="0" y="0"/>
          <a:ext cx="0" cy="0"/>
          <a:chOff x="0" y="0"/>
          <a:chExt cx="0" cy="0"/>
        </a:xfrm>
      </p:grpSpPr>
      <p:sp>
        <p:nvSpPr>
          <p:cNvPr id="22" name="Google Shape;22;p13"/>
          <p:cNvSpPr txBox="1">
            <a:spLocks noGrp="1"/>
          </p:cNvSpPr>
          <p:nvPr>
            <p:ph type="title"/>
          </p:nvPr>
        </p:nvSpPr>
        <p:spPr>
          <a:xfrm>
            <a:off x="1135316" y="7175869"/>
            <a:ext cx="9692640" cy="1638092"/>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6000" b="1"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3"/>
          <p:cNvSpPr txBox="1">
            <a:spLocks noGrp="1"/>
          </p:cNvSpPr>
          <p:nvPr>
            <p:ph type="body" idx="1"/>
          </p:nvPr>
        </p:nvSpPr>
        <p:spPr>
          <a:xfrm>
            <a:off x="1156986" y="6621987"/>
            <a:ext cx="8866188" cy="47466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2100"/>
              <a:buFont typeface="Arial"/>
              <a:buNone/>
              <a:defRPr sz="2100">
                <a:solidFill>
                  <a:schemeClr val="dk2"/>
                </a:solidFill>
                <a:latin typeface="Arial"/>
                <a:ea typeface="Arial"/>
                <a:cs typeface="Arial"/>
                <a:sym typeface="Arial"/>
              </a:defRPr>
            </a:lvl1pPr>
            <a:lvl2pPr marL="914400" lvl="1" indent="-228600" algn="l">
              <a:lnSpc>
                <a:spcPct val="90000"/>
              </a:lnSpc>
              <a:spcBef>
                <a:spcPts val="1500"/>
              </a:spcBef>
              <a:spcAft>
                <a:spcPts val="0"/>
              </a:spcAft>
              <a:buSzPts val="1800"/>
              <a:buNone/>
              <a:defRPr/>
            </a:lvl2pPr>
            <a:lvl3pPr marL="1371600" lvl="2" indent="-228600" algn="l">
              <a:lnSpc>
                <a:spcPct val="90000"/>
              </a:lnSpc>
              <a:spcBef>
                <a:spcPts val="1500"/>
              </a:spcBef>
              <a:spcAft>
                <a:spcPts val="0"/>
              </a:spcAft>
              <a:buSzPts val="1800"/>
              <a:buNone/>
              <a:defRPr/>
            </a:lvl3pPr>
            <a:lvl4pPr marL="1828800" lvl="3" indent="-342900" algn="l">
              <a:spcBef>
                <a:spcPts val="1500"/>
              </a:spcBef>
              <a:spcAft>
                <a:spcPts val="0"/>
              </a:spcAft>
              <a:buClr>
                <a:schemeClr val="dk2"/>
              </a:buClr>
              <a:buSzPts val="1800"/>
              <a:buChar char="–"/>
              <a:defRPr/>
            </a:lvl4pPr>
            <a:lvl5pPr marL="2286000" lvl="4" indent="-342900" algn="l">
              <a:spcBef>
                <a:spcPts val="360"/>
              </a:spcBef>
              <a:spcAft>
                <a:spcPts val="0"/>
              </a:spcAft>
              <a:buClr>
                <a:schemeClr val="dk2"/>
              </a:buClr>
              <a:buSzPts val="1800"/>
              <a:buChar char="»"/>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grpSp>
        <p:nvGrpSpPr>
          <p:cNvPr id="24" name="Google Shape;24;p13"/>
          <p:cNvGrpSpPr/>
          <p:nvPr/>
        </p:nvGrpSpPr>
        <p:grpSpPr>
          <a:xfrm>
            <a:off x="897678" y="1356239"/>
            <a:ext cx="7123588" cy="1525760"/>
            <a:chOff x="12505237" y="1549925"/>
            <a:chExt cx="4744637" cy="1016226"/>
          </a:xfrm>
        </p:grpSpPr>
        <p:cxnSp>
          <p:nvCxnSpPr>
            <p:cNvPr id="25" name="Google Shape;25;p13"/>
            <p:cNvCxnSpPr/>
            <p:nvPr/>
          </p:nvCxnSpPr>
          <p:spPr>
            <a:xfrm>
              <a:off x="14927327" y="1614767"/>
              <a:ext cx="0" cy="943674"/>
            </a:xfrm>
            <a:prstGeom prst="straightConnector1">
              <a:avLst/>
            </a:prstGeom>
            <a:noFill/>
            <a:ln w="12700" cap="flat" cmpd="sng">
              <a:solidFill>
                <a:schemeClr val="dk2"/>
              </a:solidFill>
              <a:prstDash val="solid"/>
              <a:round/>
              <a:headEnd type="none" w="sm" len="sm"/>
              <a:tailEnd type="none" w="sm" len="sm"/>
            </a:ln>
          </p:spPr>
        </p:cxnSp>
        <p:pic>
          <p:nvPicPr>
            <p:cNvPr id="26" name="Google Shape;26;p13" descr="A picture containing text&#10;&#10;Description automatically generated"/>
            <p:cNvPicPr preferRelativeResize="0"/>
            <p:nvPr/>
          </p:nvPicPr>
          <p:blipFill rotWithShape="1">
            <a:blip r:embed="rId2">
              <a:alphaModFix/>
            </a:blip>
            <a:srcRect r="6626"/>
            <a:stretch/>
          </p:blipFill>
          <p:spPr>
            <a:xfrm>
              <a:off x="12505237" y="1549925"/>
              <a:ext cx="2254020" cy="1016226"/>
            </a:xfrm>
            <a:prstGeom prst="rect">
              <a:avLst/>
            </a:prstGeom>
            <a:noFill/>
            <a:ln>
              <a:noFill/>
            </a:ln>
          </p:spPr>
        </p:pic>
        <p:pic>
          <p:nvPicPr>
            <p:cNvPr id="27" name="Google Shape;27;p13" descr="Text&#10;&#10;Description automatically generated"/>
            <p:cNvPicPr preferRelativeResize="0"/>
            <p:nvPr/>
          </p:nvPicPr>
          <p:blipFill rotWithShape="1">
            <a:blip r:embed="rId3">
              <a:alphaModFix/>
            </a:blip>
            <a:srcRect/>
            <a:stretch/>
          </p:blipFill>
          <p:spPr>
            <a:xfrm>
              <a:off x="15103105" y="1748463"/>
              <a:ext cx="2146769" cy="634191"/>
            </a:xfrm>
            <a:prstGeom prst="rect">
              <a:avLst/>
            </a:prstGeom>
            <a:noFill/>
            <a:ln>
              <a:noFill/>
            </a:ln>
          </p:spPr>
        </p:pic>
      </p:grpSp>
      <p:sp>
        <p:nvSpPr>
          <p:cNvPr id="28" name="Google Shape;28;p13"/>
          <p:cNvSpPr/>
          <p:nvPr/>
        </p:nvSpPr>
        <p:spPr>
          <a:xfrm>
            <a:off x="12801600" y="-80259"/>
            <a:ext cx="5571067" cy="10433290"/>
          </a:xfrm>
          <a:custGeom>
            <a:avLst/>
            <a:gdLst/>
            <a:ahLst/>
            <a:cxnLst/>
            <a:rect l="l" t="t" r="r" b="b"/>
            <a:pathLst>
              <a:path w="5571067" h="10498666" extrusionOk="0">
                <a:moveTo>
                  <a:pt x="2878667" y="16933"/>
                </a:moveTo>
                <a:lnTo>
                  <a:pt x="0" y="10498666"/>
                </a:lnTo>
                <a:lnTo>
                  <a:pt x="5571067" y="10498666"/>
                </a:lnTo>
                <a:lnTo>
                  <a:pt x="5571067" y="0"/>
                </a:lnTo>
                <a:lnTo>
                  <a:pt x="2878667" y="0"/>
                </a:lnTo>
              </a:path>
            </a:pathLst>
          </a:custGeom>
          <a:solidFill>
            <a:srgbClr val="38383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9" name="Google Shape;29;p13"/>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30" name="Google Shape;30;p13" descr="A picture containing text&#10;&#10;Description automatically generated"/>
          <p:cNvPicPr preferRelativeResize="0"/>
          <p:nvPr/>
        </p:nvPicPr>
        <p:blipFill rotWithShape="1">
          <a:blip r:embed="rId4">
            <a:alphaModFix/>
          </a:blip>
          <a:srcRect l="21859" t="29480" r="30436" b="24358"/>
          <a:stretch/>
        </p:blipFill>
        <p:spPr>
          <a:xfrm>
            <a:off x="14276227" y="6551154"/>
            <a:ext cx="3788827" cy="345904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1E3853B6-5C1E-4F3D-804C-8F839D1C7774}"/>
              </a:ext>
            </a:extLst>
          </p:cNvPr>
          <p:cNvGrpSpPr/>
          <p:nvPr userDrawn="1"/>
        </p:nvGrpSpPr>
        <p:grpSpPr>
          <a:xfrm>
            <a:off x="897679" y="1356239"/>
            <a:ext cx="7123588" cy="1525760"/>
            <a:chOff x="12505237" y="1549925"/>
            <a:chExt cx="4744637" cy="1016226"/>
          </a:xfrm>
        </p:grpSpPr>
        <p:cxnSp>
          <p:nvCxnSpPr>
            <p:cNvPr id="15" name="Straight Connector 14">
              <a:extLst>
                <a:ext uri="{FF2B5EF4-FFF2-40B4-BE49-F238E27FC236}">
                  <a16:creationId xmlns:a16="http://schemas.microsoft.com/office/drawing/2014/main" id="{05BB7876-3D9A-46AC-853A-0E60F5CA6F37}"/>
                </a:ext>
              </a:extLst>
            </p:cNvPr>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12505237" y="1549925"/>
              <a:ext cx="2254020" cy="1016226"/>
            </a:xfrm>
            <a:prstGeom prst="rect">
              <a:avLst/>
            </a:prstGeom>
          </p:spPr>
        </p:pic>
        <p:pic>
          <p:nvPicPr>
            <p:cNvPr id="18" name="Picture 17" descr="Text&#10;&#10;Description automatically generated">
              <a:extLst>
                <a:ext uri="{FF2B5EF4-FFF2-40B4-BE49-F238E27FC236}">
                  <a16:creationId xmlns:a16="http://schemas.microsoft.com/office/drawing/2014/main" id="{83C59A1E-8723-49FF-B1A9-3930EF2F5A32}"/>
                </a:ext>
              </a:extLst>
            </p:cNvPr>
            <p:cNvPicPr>
              <a:picLocks noChangeAspect="1"/>
            </p:cNvPicPr>
            <p:nvPr userDrawn="1"/>
          </p:nvPicPr>
          <p:blipFill>
            <a:blip r:embed="rId3"/>
            <a:stretch>
              <a:fillRect/>
            </a:stretch>
          </p:blipFill>
          <p:spPr>
            <a:xfrm>
              <a:off x="15103105" y="1748463"/>
              <a:ext cx="2146769" cy="634191"/>
            </a:xfrm>
            <a:prstGeom prst="rect">
              <a:avLst/>
            </a:prstGeom>
          </p:spPr>
        </p:pic>
      </p:grpSp>
      <p:pic>
        <p:nvPicPr>
          <p:cNvPr id="12" name="Picture 11" descr="Logo&#10;&#10;Description automatically generated">
            <a:extLst>
              <a:ext uri="{FF2B5EF4-FFF2-40B4-BE49-F238E27FC236}">
                <a16:creationId xmlns:a16="http://schemas.microsoft.com/office/drawing/2014/main" id="{2E42B73E-884F-4736-8A30-A9D83EF76A8C}"/>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grpSp>
        <p:nvGrpSpPr>
          <p:cNvPr id="9" name="Group 8">
            <a:extLst>
              <a:ext uri="{FF2B5EF4-FFF2-40B4-BE49-F238E27FC236}">
                <a16:creationId xmlns:a16="http://schemas.microsoft.com/office/drawing/2014/main" id="{A88F294F-DAD8-4F9A-9D68-AFBC945462DF}"/>
              </a:ext>
            </a:extLst>
          </p:cNvPr>
          <p:cNvGrpSpPr/>
          <p:nvPr userDrawn="1"/>
        </p:nvGrpSpPr>
        <p:grpSpPr>
          <a:xfrm>
            <a:off x="897679" y="1356239"/>
            <a:ext cx="7123588" cy="1525760"/>
            <a:chOff x="12505237" y="1549925"/>
            <a:chExt cx="4744637" cy="1016226"/>
          </a:xfrm>
        </p:grpSpPr>
        <p:cxnSp>
          <p:nvCxnSpPr>
            <p:cNvPr id="10" name="Straight Connector 9">
              <a:extLst>
                <a:ext uri="{FF2B5EF4-FFF2-40B4-BE49-F238E27FC236}">
                  <a16:creationId xmlns:a16="http://schemas.microsoft.com/office/drawing/2014/main" id="{0DC4EAA4-CD11-4B02-BD1A-6BB86D43E95C}"/>
                </a:ext>
              </a:extLst>
            </p:cNvPr>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12505237" y="1549925"/>
              <a:ext cx="2254020" cy="1016226"/>
            </a:xfrm>
            <a:prstGeom prst="rect">
              <a:avLst/>
            </a:prstGeom>
          </p:spPr>
        </p:pic>
        <p:pic>
          <p:nvPicPr>
            <p:cNvPr id="12" name="Picture 11" descr="Text&#10;&#10;Description automatically generated">
              <a:extLst>
                <a:ext uri="{FF2B5EF4-FFF2-40B4-BE49-F238E27FC236}">
                  <a16:creationId xmlns:a16="http://schemas.microsoft.com/office/drawing/2014/main" id="{D894489D-030F-42D0-BE02-40D0588B9EA1}"/>
                </a:ext>
              </a:extLst>
            </p:cNvPr>
            <p:cNvPicPr>
              <a:picLocks noChangeAspect="1"/>
            </p:cNvPicPr>
            <p:nvPr userDrawn="1"/>
          </p:nvPicPr>
          <p:blipFill>
            <a:blip r:embed="rId3"/>
            <a:stretch>
              <a:fillRect/>
            </a:stretch>
          </p:blipFill>
          <p:spPr>
            <a:xfrm>
              <a:off x="15103105" y="1748463"/>
              <a:ext cx="2146769" cy="634191"/>
            </a:xfrm>
            <a:prstGeom prst="rect">
              <a:avLst/>
            </a:prstGeom>
          </p:spPr>
        </p:pic>
      </p:grpSp>
      <p:sp>
        <p:nvSpPr>
          <p:cNvPr id="14" name="Freeform: Shape 13">
            <a:extLst>
              <a:ext uri="{FF2B5EF4-FFF2-40B4-BE49-F238E27FC236}">
                <a16:creationId xmlns:a16="http://schemas.microsoft.com/office/drawing/2014/main" id="{58063CFE-39DE-4552-B91D-EAAB8CD3E53B}"/>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p:nvPicPr>
        <p:blipFill rotWithShape="1">
          <a:blip r:embed="rId4"/>
          <a:srcRect l="21860" t="29481" r="30436" b="24358"/>
          <a:stretch/>
        </p:blipFill>
        <p:spPr>
          <a:xfrm>
            <a:off x="14276227" y="6551154"/>
            <a:ext cx="3788827" cy="3459040"/>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grpSp>
        <p:nvGrpSpPr>
          <p:cNvPr id="14" name="Group 13">
            <a:extLst>
              <a:ext uri="{FF2B5EF4-FFF2-40B4-BE49-F238E27FC236}">
                <a16:creationId xmlns:a16="http://schemas.microsoft.com/office/drawing/2014/main" id="{1E3853B6-5C1E-4F3D-804C-8F839D1C7774}"/>
              </a:ext>
            </a:extLst>
          </p:cNvPr>
          <p:cNvGrpSpPr/>
          <p:nvPr userDrawn="1"/>
        </p:nvGrpSpPr>
        <p:grpSpPr>
          <a:xfrm>
            <a:off x="897679" y="1356239"/>
            <a:ext cx="7123588" cy="1525760"/>
            <a:chOff x="12505237" y="1549925"/>
            <a:chExt cx="4744637" cy="1016226"/>
          </a:xfrm>
        </p:grpSpPr>
        <p:cxnSp>
          <p:nvCxnSpPr>
            <p:cNvPr id="15" name="Straight Connector 14">
              <a:extLst>
                <a:ext uri="{FF2B5EF4-FFF2-40B4-BE49-F238E27FC236}">
                  <a16:creationId xmlns:a16="http://schemas.microsoft.com/office/drawing/2014/main" id="{05BB7876-3D9A-46AC-853A-0E60F5CA6F37}"/>
                </a:ext>
              </a:extLst>
            </p:cNvPr>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12505237" y="1549925"/>
              <a:ext cx="2254020" cy="1016226"/>
            </a:xfrm>
            <a:prstGeom prst="rect">
              <a:avLst/>
            </a:prstGeom>
          </p:spPr>
        </p:pic>
        <p:pic>
          <p:nvPicPr>
            <p:cNvPr id="18" name="Picture 17" descr="Text&#10;&#10;Description automatically generated">
              <a:extLst>
                <a:ext uri="{FF2B5EF4-FFF2-40B4-BE49-F238E27FC236}">
                  <a16:creationId xmlns:a16="http://schemas.microsoft.com/office/drawing/2014/main" id="{83C59A1E-8723-49FF-B1A9-3930EF2F5A32}"/>
                </a:ext>
              </a:extLst>
            </p:cNvPr>
            <p:cNvPicPr>
              <a:picLocks noChangeAspect="1"/>
            </p:cNvPicPr>
            <p:nvPr userDrawn="1"/>
          </p:nvPicPr>
          <p:blipFill>
            <a:blip r:embed="rId4"/>
            <a:stretch>
              <a:fillRect/>
            </a:stretch>
          </p:blipFill>
          <p:spPr>
            <a:xfrm>
              <a:off x="15103105" y="1748463"/>
              <a:ext cx="2146769" cy="634191"/>
            </a:xfrm>
            <a:prstGeom prst="rect">
              <a:avLst/>
            </a:prstGeom>
          </p:spPr>
        </p:pic>
      </p:grpSp>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018D8CF8-E6F1-4C71-A0F0-EB56510727F2}"/>
              </a:ext>
            </a:extLst>
          </p:cNvPr>
          <p:cNvSpPr/>
          <p:nvPr userDrawn="1"/>
        </p:nvSpPr>
        <p:spPr>
          <a:xfrm>
            <a:off x="16446823" y="9716467"/>
            <a:ext cx="1841178" cy="570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903E6342-0934-4596-B090-343BD3D864C2}"/>
              </a:ext>
            </a:extLst>
          </p:cNvPr>
          <p:cNvGrpSpPr/>
          <p:nvPr userDrawn="1"/>
        </p:nvGrpSpPr>
        <p:grpSpPr>
          <a:xfrm>
            <a:off x="16458876" y="9691227"/>
            <a:ext cx="1500593" cy="396573"/>
            <a:chOff x="16458876" y="9691227"/>
            <a:chExt cx="1500593" cy="396573"/>
          </a:xfrm>
        </p:grpSpPr>
        <p:pic>
          <p:nvPicPr>
            <p:cNvPr id="7" name="Picture 6">
              <a:extLst>
                <a:ext uri="{FF2B5EF4-FFF2-40B4-BE49-F238E27FC236}">
                  <a16:creationId xmlns:a16="http://schemas.microsoft.com/office/drawing/2014/main" id="{363B7F7C-2AF1-4224-94BD-871935C065FD}"/>
                </a:ext>
              </a:extLst>
            </p:cNvPr>
            <p:cNvPicPr>
              <a:picLocks noChangeAspect="1"/>
            </p:cNvPicPr>
            <p:nvPr userDrawn="1"/>
          </p:nvPicPr>
          <p:blipFill>
            <a:blip r:embed="rId2"/>
            <a:stretch>
              <a:fillRect/>
            </a:stretch>
          </p:blipFill>
          <p:spPr>
            <a:xfrm>
              <a:off x="16458876" y="9691227"/>
              <a:ext cx="793145" cy="396573"/>
            </a:xfrm>
            <a:prstGeom prst="rect">
              <a:avLst/>
            </a:prstGeom>
          </p:spPr>
        </p:pic>
        <p:pic>
          <p:nvPicPr>
            <p:cNvPr id="8" name="Picture 7">
              <a:extLst>
                <a:ext uri="{FF2B5EF4-FFF2-40B4-BE49-F238E27FC236}">
                  <a16:creationId xmlns:a16="http://schemas.microsoft.com/office/drawing/2014/main" id="{7B7ABEDA-E49E-4754-B6ED-834DE61A655F}"/>
                </a:ext>
              </a:extLst>
            </p:cNvPr>
            <p:cNvPicPr>
              <a:picLocks noChangeAspect="1"/>
            </p:cNvPicPr>
            <p:nvPr userDrawn="1"/>
          </p:nvPicPr>
          <p:blipFill>
            <a:blip r:embed="rId3"/>
            <a:stretch>
              <a:fillRect/>
            </a:stretch>
          </p:blipFill>
          <p:spPr>
            <a:xfrm>
              <a:off x="17356893" y="9798679"/>
              <a:ext cx="602576" cy="254789"/>
            </a:xfrm>
            <a:prstGeom prst="rect">
              <a:avLst/>
            </a:prstGeom>
          </p:spPr>
        </p:pic>
        <p:cxnSp>
          <p:nvCxnSpPr>
            <p:cNvPr id="9" name="Straight Connector 8">
              <a:extLst>
                <a:ext uri="{FF2B5EF4-FFF2-40B4-BE49-F238E27FC236}">
                  <a16:creationId xmlns:a16="http://schemas.microsoft.com/office/drawing/2014/main" id="{5F1B404C-CFD2-4F0A-8198-378A3FF9A789}"/>
                </a:ext>
              </a:extLst>
            </p:cNvPr>
            <p:cNvCxnSpPr/>
            <p:nvPr userDrawn="1"/>
          </p:nvCxnSpPr>
          <p:spPr>
            <a:xfrm>
              <a:off x="17295137" y="9792797"/>
              <a:ext cx="0" cy="196159"/>
            </a:xfrm>
            <a:prstGeom prst="line">
              <a:avLst/>
            </a:prstGeom>
            <a:ln w="635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 title and Text slide">
  <p:cSld name="Title, Sub title and Text slide">
    <p:spTree>
      <p:nvGrpSpPr>
        <p:cNvPr id="1" name="Shape 31"/>
        <p:cNvGrpSpPr/>
        <p:nvPr/>
      </p:nvGrpSpPr>
      <p:grpSpPr>
        <a:xfrm>
          <a:off x="0" y="0"/>
          <a:ext cx="0" cy="0"/>
          <a:chOff x="0" y="0"/>
          <a:chExt cx="0" cy="0"/>
        </a:xfrm>
      </p:grpSpPr>
      <p:sp>
        <p:nvSpPr>
          <p:cNvPr id="32" name="Google Shape;32;p14"/>
          <p:cNvSpPr txBox="1">
            <a:spLocks noGrp="1"/>
          </p:cNvSpPr>
          <p:nvPr>
            <p:ph type="title"/>
          </p:nvPr>
        </p:nvSpPr>
        <p:spPr>
          <a:xfrm>
            <a:off x="808301" y="747664"/>
            <a:ext cx="16626841" cy="984885"/>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4800"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4"/>
          <p:cNvSpPr txBox="1">
            <a:spLocks noGrp="1"/>
          </p:cNvSpPr>
          <p:nvPr>
            <p:ph type="body" idx="1"/>
          </p:nvPr>
        </p:nvSpPr>
        <p:spPr>
          <a:xfrm>
            <a:off x="831977" y="3186797"/>
            <a:ext cx="16581120" cy="61982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00"/>
              </a:spcBef>
              <a:spcAft>
                <a:spcPts val="0"/>
              </a:spcAft>
              <a:buClr>
                <a:schemeClr val="dk1"/>
              </a:buClr>
              <a:buSzPts val="2800"/>
              <a:buFont typeface="Arial"/>
              <a:buNone/>
              <a:defRPr sz="2800">
                <a:solidFill>
                  <a:schemeClr val="dk2"/>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Arial"/>
              <a:buNone/>
              <a:defRPr sz="2400">
                <a:solidFill>
                  <a:schemeClr val="dk2"/>
                </a:solidFill>
                <a:latin typeface="Arial"/>
                <a:ea typeface="Arial"/>
                <a:cs typeface="Arial"/>
                <a:sym typeface="Arial"/>
              </a:defRPr>
            </a:lvl2pPr>
            <a:lvl3pPr marL="1371600" lvl="2" indent="-228600" algn="l">
              <a:lnSpc>
                <a:spcPct val="90000"/>
              </a:lnSpc>
              <a:spcBef>
                <a:spcPts val="1500"/>
              </a:spcBef>
              <a:spcAft>
                <a:spcPts val="0"/>
              </a:spcAft>
              <a:buClr>
                <a:schemeClr val="dk1"/>
              </a:buClr>
              <a:buSzPts val="1833"/>
              <a:buFont typeface="Trebuchet MS"/>
              <a:buNone/>
              <a:defRPr sz="1833">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34" name="Google Shape;34;p14"/>
          <p:cNvSpPr txBox="1">
            <a:spLocks noGrp="1"/>
          </p:cNvSpPr>
          <p:nvPr>
            <p:ph type="body" idx="2"/>
          </p:nvPr>
        </p:nvSpPr>
        <p:spPr>
          <a:xfrm>
            <a:off x="825331" y="1741489"/>
            <a:ext cx="16626841" cy="87577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3000"/>
              <a:buFont typeface="Arial"/>
              <a:buNone/>
              <a:defRPr sz="3000" b="0">
                <a:solidFill>
                  <a:srgbClr val="6F6F6F"/>
                </a:solidFill>
                <a:latin typeface="Arial"/>
                <a:ea typeface="Arial"/>
                <a:cs typeface="Arial"/>
                <a:sym typeface="Arial"/>
              </a:defRPr>
            </a:lvl1pPr>
            <a:lvl2pPr marL="914400" lvl="1"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2pPr>
            <a:lvl3pPr marL="1371600" lvl="2"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3pPr>
            <a:lvl4pPr marL="1828800" lvl="3" indent="-228600" algn="ctr">
              <a:spcBef>
                <a:spcPts val="1500"/>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4pPr>
            <a:lvl5pPr marL="2286000" lvl="4" indent="-228600" algn="ctr">
              <a:spcBef>
                <a:spcPts val="933"/>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dirty="0"/>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Non Branded Slide">
  <p:cSld name="Non Branded Slide">
    <p:spTree>
      <p:nvGrpSpPr>
        <p:cNvPr id="1" name="Shape 35"/>
        <p:cNvGrpSpPr/>
        <p:nvPr/>
      </p:nvGrpSpPr>
      <p:grpSpPr>
        <a:xfrm>
          <a:off x="0" y="0"/>
          <a:ext cx="0" cy="0"/>
          <a:chOff x="0" y="0"/>
          <a:chExt cx="0" cy="0"/>
        </a:xfrm>
      </p:grpSpPr>
      <p:sp>
        <p:nvSpPr>
          <p:cNvPr id="36" name="Google Shape;36;p15"/>
          <p:cNvSpPr txBox="1">
            <a:spLocks noGrp="1"/>
          </p:cNvSpPr>
          <p:nvPr>
            <p:ph type="title"/>
          </p:nvPr>
        </p:nvSpPr>
        <p:spPr>
          <a:xfrm>
            <a:off x="805700" y="748506"/>
            <a:ext cx="16626841" cy="984885"/>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4800" b="1"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15"/>
          <p:cNvSpPr txBox="1">
            <a:spLocks noGrp="1"/>
          </p:cNvSpPr>
          <p:nvPr>
            <p:ph type="body" idx="1"/>
          </p:nvPr>
        </p:nvSpPr>
        <p:spPr>
          <a:xfrm>
            <a:off x="819340" y="3191235"/>
            <a:ext cx="16581120" cy="61982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00"/>
              </a:spcBef>
              <a:spcAft>
                <a:spcPts val="0"/>
              </a:spcAft>
              <a:buClr>
                <a:schemeClr val="dk1"/>
              </a:buClr>
              <a:buSzPts val="2100"/>
              <a:buFont typeface="Arial"/>
              <a:buNone/>
              <a:defRPr sz="2800">
                <a:solidFill>
                  <a:schemeClr val="dk2"/>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1800"/>
              <a:buFont typeface="Arial"/>
              <a:buNone/>
              <a:defRPr sz="2400">
                <a:solidFill>
                  <a:schemeClr val="dk2"/>
                </a:solidFill>
                <a:latin typeface="Arial"/>
                <a:ea typeface="Arial"/>
                <a:cs typeface="Arial"/>
                <a:sym typeface="Arial"/>
              </a:defRPr>
            </a:lvl2pPr>
            <a:lvl3pPr marL="1371600" lvl="2" indent="-228600" algn="l">
              <a:lnSpc>
                <a:spcPct val="90000"/>
              </a:lnSpc>
              <a:spcBef>
                <a:spcPts val="500"/>
              </a:spcBef>
              <a:spcAft>
                <a:spcPts val="0"/>
              </a:spcAft>
              <a:buClr>
                <a:schemeClr val="dk1"/>
              </a:buClr>
              <a:buSzPts val="1500"/>
              <a:buFont typeface="Arial"/>
              <a:buNone/>
              <a:defRPr sz="2000">
                <a:solidFill>
                  <a:schemeClr val="dk2"/>
                </a:solidFill>
                <a:latin typeface="Arial"/>
                <a:ea typeface="Arial"/>
                <a:cs typeface="Arial"/>
                <a:sym typeface="Arial"/>
              </a:defRPr>
            </a:lvl3pPr>
            <a:lvl4pPr marL="1828800" lvl="3" indent="-228600" algn="l">
              <a:lnSpc>
                <a:spcPct val="90000"/>
              </a:lnSpc>
              <a:spcBef>
                <a:spcPts val="500"/>
              </a:spcBef>
              <a:spcAft>
                <a:spcPts val="0"/>
              </a:spcAft>
              <a:buClr>
                <a:schemeClr val="dk1"/>
              </a:buClr>
              <a:buSzPts val="1350"/>
              <a:buFont typeface="Arial"/>
              <a:buNone/>
              <a:defRPr sz="1800">
                <a:solidFill>
                  <a:schemeClr val="dk2"/>
                </a:solidFill>
                <a:latin typeface="Arial"/>
                <a:ea typeface="Arial"/>
                <a:cs typeface="Arial"/>
                <a:sym typeface="Aria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38" name="Google Shape;38;p15"/>
          <p:cNvSpPr txBox="1">
            <a:spLocks noGrp="1"/>
          </p:cNvSpPr>
          <p:nvPr>
            <p:ph type="body" idx="2"/>
          </p:nvPr>
        </p:nvSpPr>
        <p:spPr>
          <a:xfrm>
            <a:off x="825828" y="1740430"/>
            <a:ext cx="16626841" cy="87577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3000"/>
              <a:buFont typeface="Arial"/>
              <a:buNone/>
              <a:defRPr sz="3000" b="0">
                <a:solidFill>
                  <a:srgbClr val="6F6F6F"/>
                </a:solidFill>
                <a:latin typeface="Arial"/>
                <a:ea typeface="Arial"/>
                <a:cs typeface="Arial"/>
                <a:sym typeface="Arial"/>
              </a:defRPr>
            </a:lvl1pPr>
            <a:lvl2pPr marL="914400" lvl="1"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2pPr>
            <a:lvl3pPr marL="1371600" lvl="2"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3pPr>
            <a:lvl4pPr marL="1828800" lvl="3" indent="-228600" algn="ctr">
              <a:spcBef>
                <a:spcPts val="1500"/>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4pPr>
            <a:lvl5pPr marL="2286000" lvl="4" indent="-228600" algn="ctr">
              <a:spcBef>
                <a:spcPts val="933"/>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39" name="Google Shape;39;p15"/>
          <p:cNvSpPr/>
          <p:nvPr/>
        </p:nvSpPr>
        <p:spPr>
          <a:xfrm>
            <a:off x="14655802" y="9389443"/>
            <a:ext cx="3632199" cy="89755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ding slide">
  <p:cSld name="Coding slide">
    <p:spTree>
      <p:nvGrpSpPr>
        <p:cNvPr id="1" name="Shape 40"/>
        <p:cNvGrpSpPr/>
        <p:nvPr/>
      </p:nvGrpSpPr>
      <p:grpSpPr>
        <a:xfrm>
          <a:off x="0" y="0"/>
          <a:ext cx="0" cy="0"/>
          <a:chOff x="0" y="0"/>
          <a:chExt cx="0" cy="0"/>
        </a:xfrm>
      </p:grpSpPr>
      <p:sp>
        <p:nvSpPr>
          <p:cNvPr id="41" name="Google Shape;41;p16"/>
          <p:cNvSpPr txBox="1">
            <a:spLocks noGrp="1"/>
          </p:cNvSpPr>
          <p:nvPr>
            <p:ph type="title"/>
          </p:nvPr>
        </p:nvSpPr>
        <p:spPr>
          <a:xfrm>
            <a:off x="806936" y="747428"/>
            <a:ext cx="16626841" cy="984885"/>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4800"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6"/>
          <p:cNvSpPr txBox="1">
            <a:spLocks noGrp="1"/>
          </p:cNvSpPr>
          <p:nvPr>
            <p:ph type="body" idx="1"/>
          </p:nvPr>
        </p:nvSpPr>
        <p:spPr>
          <a:xfrm>
            <a:off x="824728" y="3189912"/>
            <a:ext cx="16581120" cy="61982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00"/>
              </a:spcBef>
              <a:spcAft>
                <a:spcPts val="0"/>
              </a:spcAft>
              <a:buClr>
                <a:schemeClr val="dk1"/>
              </a:buClr>
              <a:buSzPts val="2100"/>
              <a:buFont typeface="Arial"/>
              <a:buNone/>
              <a:defRPr sz="2800">
                <a:solidFill>
                  <a:schemeClr val="dk2"/>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1800"/>
              <a:buFont typeface="Arial"/>
              <a:buNone/>
              <a:defRPr sz="2400">
                <a:solidFill>
                  <a:schemeClr val="dk2"/>
                </a:solidFill>
                <a:latin typeface="Arial"/>
                <a:ea typeface="Arial"/>
                <a:cs typeface="Arial"/>
                <a:sym typeface="Arial"/>
              </a:defRPr>
            </a:lvl2pPr>
            <a:lvl3pPr marL="1371600" lvl="2" indent="-228600" algn="l">
              <a:lnSpc>
                <a:spcPct val="90000"/>
              </a:lnSpc>
              <a:spcBef>
                <a:spcPts val="500"/>
              </a:spcBef>
              <a:spcAft>
                <a:spcPts val="0"/>
              </a:spcAft>
              <a:buClr>
                <a:schemeClr val="dk1"/>
              </a:buClr>
              <a:buSzPts val="1500"/>
              <a:buFont typeface="Arial"/>
              <a:buNone/>
              <a:defRPr sz="2000">
                <a:solidFill>
                  <a:schemeClr val="dk2"/>
                </a:solidFill>
                <a:latin typeface="Arial"/>
                <a:ea typeface="Arial"/>
                <a:cs typeface="Arial"/>
                <a:sym typeface="Arial"/>
              </a:defRPr>
            </a:lvl3pPr>
            <a:lvl4pPr marL="1828800" lvl="3" indent="-228600" algn="l">
              <a:lnSpc>
                <a:spcPct val="90000"/>
              </a:lnSpc>
              <a:spcBef>
                <a:spcPts val="500"/>
              </a:spcBef>
              <a:spcAft>
                <a:spcPts val="0"/>
              </a:spcAft>
              <a:buClr>
                <a:schemeClr val="dk1"/>
              </a:buClr>
              <a:buSzPts val="1350"/>
              <a:buFont typeface="Arial"/>
              <a:buNone/>
              <a:defRPr sz="1800">
                <a:solidFill>
                  <a:schemeClr val="dk2"/>
                </a:solidFill>
                <a:latin typeface="Arial"/>
                <a:ea typeface="Arial"/>
                <a:cs typeface="Arial"/>
                <a:sym typeface="Aria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43" name="Google Shape;43;p16"/>
          <p:cNvSpPr txBox="1">
            <a:spLocks noGrp="1"/>
          </p:cNvSpPr>
          <p:nvPr>
            <p:ph type="body" idx="2"/>
          </p:nvPr>
        </p:nvSpPr>
        <p:spPr>
          <a:xfrm>
            <a:off x="824728" y="1739896"/>
            <a:ext cx="16607858" cy="87577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3000"/>
              <a:buFont typeface="Arial"/>
              <a:buNone/>
              <a:defRPr sz="3000" b="0">
                <a:solidFill>
                  <a:srgbClr val="6F6F6F"/>
                </a:solidFill>
                <a:latin typeface="Arial"/>
                <a:ea typeface="Arial"/>
                <a:cs typeface="Arial"/>
                <a:sym typeface="Arial"/>
              </a:defRPr>
            </a:lvl1pPr>
            <a:lvl2pPr marL="914400" lvl="1"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2pPr>
            <a:lvl3pPr marL="1371600" lvl="2"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3pPr>
            <a:lvl4pPr marL="1828800" lvl="3" indent="-228600" algn="ctr">
              <a:spcBef>
                <a:spcPts val="1500"/>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4pPr>
            <a:lvl5pPr marL="2286000" lvl="4" indent="-228600" algn="ctr">
              <a:spcBef>
                <a:spcPts val="933"/>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Divider or Transition Slide">
  <p:cSld name="Section Divider or Transition Slide">
    <p:spTree>
      <p:nvGrpSpPr>
        <p:cNvPr id="1" name="Shape 44"/>
        <p:cNvGrpSpPr/>
        <p:nvPr/>
      </p:nvGrpSpPr>
      <p:grpSpPr>
        <a:xfrm>
          <a:off x="0" y="0"/>
          <a:ext cx="0" cy="0"/>
          <a:chOff x="0" y="0"/>
          <a:chExt cx="0" cy="0"/>
        </a:xfrm>
      </p:grpSpPr>
      <p:sp>
        <p:nvSpPr>
          <p:cNvPr id="45" name="Google Shape;45;p17"/>
          <p:cNvSpPr txBox="1">
            <a:spLocks noGrp="1"/>
          </p:cNvSpPr>
          <p:nvPr>
            <p:ph type="title"/>
          </p:nvPr>
        </p:nvSpPr>
        <p:spPr>
          <a:xfrm>
            <a:off x="3193869" y="3998551"/>
            <a:ext cx="11900262" cy="2193243"/>
          </a:xfrm>
          <a:prstGeom prst="rect">
            <a:avLst/>
          </a:prstGeom>
          <a:noFill/>
          <a:ln>
            <a:noFill/>
          </a:ln>
        </p:spPr>
        <p:txBody>
          <a:bodyPr spcFirstLastPara="1" wrap="square" lIns="91425" tIns="45700" rIns="91425" bIns="45700" anchor="t" anchorCtr="0">
            <a:noAutofit/>
          </a:bodyPr>
          <a:lstStyle>
            <a:lvl1pPr lvl="0" algn="ctr">
              <a:lnSpc>
                <a:spcPct val="90000"/>
              </a:lnSpc>
              <a:spcBef>
                <a:spcPts val="0"/>
              </a:spcBef>
              <a:spcAft>
                <a:spcPts val="0"/>
              </a:spcAft>
              <a:buSzPts val="1400"/>
              <a:buNone/>
              <a:defRPr sz="4800">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7"/>
          <p:cNvSpPr/>
          <p:nvPr/>
        </p:nvSpPr>
        <p:spPr>
          <a:xfrm>
            <a:off x="0" y="9330779"/>
            <a:ext cx="1524000" cy="95622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Closing Slide">
  <p:cSld name="Closing Slide">
    <p:bg>
      <p:bgPr>
        <a:solidFill>
          <a:schemeClr val="lt1"/>
        </a:solidFill>
        <a:effectLst/>
      </p:bgPr>
    </p:bg>
    <p:spTree>
      <p:nvGrpSpPr>
        <p:cNvPr id="1" name="Shape 47"/>
        <p:cNvGrpSpPr/>
        <p:nvPr/>
      </p:nvGrpSpPr>
      <p:grpSpPr>
        <a:xfrm>
          <a:off x="0" y="0"/>
          <a:ext cx="0" cy="0"/>
          <a:chOff x="0" y="0"/>
          <a:chExt cx="0" cy="0"/>
        </a:xfrm>
      </p:grpSpPr>
      <p:sp>
        <p:nvSpPr>
          <p:cNvPr id="48" name="Google Shape;48;p18"/>
          <p:cNvSpPr txBox="1">
            <a:spLocks noGrp="1"/>
          </p:cNvSpPr>
          <p:nvPr>
            <p:ph type="body" idx="1"/>
          </p:nvPr>
        </p:nvSpPr>
        <p:spPr>
          <a:xfrm>
            <a:off x="1135743" y="7076313"/>
            <a:ext cx="9235191" cy="170521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6000"/>
              <a:buFont typeface="Arial"/>
              <a:buNone/>
              <a:defRPr sz="6000" b="1">
                <a:solidFill>
                  <a:schemeClr val="dk2"/>
                </a:solidFill>
                <a:latin typeface="Arial"/>
                <a:ea typeface="Arial"/>
                <a:cs typeface="Arial"/>
                <a:sym typeface="Arial"/>
              </a:defRPr>
            </a:lvl1pPr>
            <a:lvl2pPr marL="914400" lvl="1" indent="-228600" algn="l">
              <a:lnSpc>
                <a:spcPct val="90000"/>
              </a:lnSpc>
              <a:spcBef>
                <a:spcPts val="1500"/>
              </a:spcBef>
              <a:spcAft>
                <a:spcPts val="0"/>
              </a:spcAft>
              <a:buSzPts val="2400"/>
              <a:buFont typeface="Arial"/>
              <a:buNone/>
              <a:defRPr>
                <a:solidFill>
                  <a:schemeClr val="lt1"/>
                </a:solidFill>
                <a:latin typeface="Arial"/>
                <a:ea typeface="Arial"/>
                <a:cs typeface="Arial"/>
                <a:sym typeface="Arial"/>
              </a:defRPr>
            </a:lvl2pPr>
            <a:lvl3pPr marL="1371600" lvl="2" indent="-228600" algn="l">
              <a:lnSpc>
                <a:spcPct val="90000"/>
              </a:lnSpc>
              <a:spcBef>
                <a:spcPts val="1500"/>
              </a:spcBef>
              <a:spcAft>
                <a:spcPts val="0"/>
              </a:spcAft>
              <a:buSzPts val="1833"/>
              <a:buFont typeface="Arial"/>
              <a:buNone/>
              <a:defRPr>
                <a:solidFill>
                  <a:schemeClr val="lt1"/>
                </a:solidFill>
                <a:latin typeface="Arial"/>
                <a:ea typeface="Arial"/>
                <a:cs typeface="Arial"/>
                <a:sym typeface="Arial"/>
              </a:defRPr>
            </a:lvl3pPr>
            <a:lvl4pPr marL="1828800" lvl="3" indent="-440245" algn="l">
              <a:spcBef>
                <a:spcPts val="1500"/>
              </a:spcBef>
              <a:spcAft>
                <a:spcPts val="0"/>
              </a:spcAft>
              <a:buClr>
                <a:schemeClr val="lt1"/>
              </a:buClr>
              <a:buSzPts val="3333"/>
              <a:buFont typeface="Arial"/>
              <a:buChar char="–"/>
              <a:defRPr>
                <a:solidFill>
                  <a:schemeClr val="lt1"/>
                </a:solidFill>
                <a:latin typeface="Arial"/>
                <a:ea typeface="Arial"/>
                <a:cs typeface="Arial"/>
                <a:sym typeface="Arial"/>
              </a:defRPr>
            </a:lvl4pPr>
            <a:lvl5pPr marL="2286000" lvl="4" indent="-440245" algn="l">
              <a:spcBef>
                <a:spcPts val="667"/>
              </a:spcBef>
              <a:spcAft>
                <a:spcPts val="0"/>
              </a:spcAft>
              <a:buClr>
                <a:schemeClr val="lt1"/>
              </a:buClr>
              <a:buSzPts val="3333"/>
              <a:buFont typeface="Arial"/>
              <a:buChar char="»"/>
              <a:defRPr>
                <a:solidFill>
                  <a:schemeClr val="lt1"/>
                </a:solidFill>
                <a:latin typeface="Arial"/>
                <a:ea typeface="Arial"/>
                <a:cs typeface="Arial"/>
                <a:sym typeface="Aria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49" name="Google Shape;49;p18"/>
          <p:cNvSpPr txBox="1">
            <a:spLocks noGrp="1"/>
          </p:cNvSpPr>
          <p:nvPr>
            <p:ph type="body" idx="2"/>
          </p:nvPr>
        </p:nvSpPr>
        <p:spPr>
          <a:xfrm>
            <a:off x="1157414" y="6622121"/>
            <a:ext cx="7454900" cy="44926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2100"/>
              <a:buFont typeface="Arial"/>
              <a:buNone/>
              <a:defRPr sz="2100">
                <a:solidFill>
                  <a:schemeClr val="dk2"/>
                </a:solidFill>
                <a:latin typeface="Arial"/>
                <a:ea typeface="Arial"/>
                <a:cs typeface="Arial"/>
                <a:sym typeface="Arial"/>
              </a:defRPr>
            </a:lvl1pPr>
            <a:lvl2pPr marL="914400" lvl="1" indent="-228600" algn="l">
              <a:lnSpc>
                <a:spcPct val="90000"/>
              </a:lnSpc>
              <a:spcBef>
                <a:spcPts val="1500"/>
              </a:spcBef>
              <a:spcAft>
                <a:spcPts val="0"/>
              </a:spcAft>
              <a:buSzPts val="1800"/>
              <a:buNone/>
              <a:defRPr/>
            </a:lvl2pPr>
            <a:lvl3pPr marL="1371600" lvl="2" indent="-228600" algn="l">
              <a:lnSpc>
                <a:spcPct val="90000"/>
              </a:lnSpc>
              <a:spcBef>
                <a:spcPts val="1500"/>
              </a:spcBef>
              <a:spcAft>
                <a:spcPts val="0"/>
              </a:spcAft>
              <a:buSzPts val="1800"/>
              <a:buNone/>
              <a:defRPr/>
            </a:lvl3pPr>
            <a:lvl4pPr marL="1828800" lvl="3" indent="-342900" algn="l">
              <a:spcBef>
                <a:spcPts val="1500"/>
              </a:spcBef>
              <a:spcAft>
                <a:spcPts val="0"/>
              </a:spcAft>
              <a:buClr>
                <a:schemeClr val="dk2"/>
              </a:buClr>
              <a:buSzPts val="1800"/>
              <a:buChar char="–"/>
              <a:defRPr/>
            </a:lvl4pPr>
            <a:lvl5pPr marL="2286000" lvl="4" indent="-342900" algn="l">
              <a:spcBef>
                <a:spcPts val="360"/>
              </a:spcBef>
              <a:spcAft>
                <a:spcPts val="0"/>
              </a:spcAft>
              <a:buClr>
                <a:schemeClr val="dk2"/>
              </a:buClr>
              <a:buSzPts val="1800"/>
              <a:buChar char="»"/>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50" name="Google Shape;50;p18"/>
          <p:cNvSpPr/>
          <p:nvPr/>
        </p:nvSpPr>
        <p:spPr>
          <a:xfrm>
            <a:off x="12801600" y="-80259"/>
            <a:ext cx="5571067" cy="10433290"/>
          </a:xfrm>
          <a:custGeom>
            <a:avLst/>
            <a:gdLst/>
            <a:ahLst/>
            <a:cxnLst/>
            <a:rect l="l" t="t" r="r" b="b"/>
            <a:pathLst>
              <a:path w="5571067" h="10498666" extrusionOk="0">
                <a:moveTo>
                  <a:pt x="2878667" y="16933"/>
                </a:moveTo>
                <a:lnTo>
                  <a:pt x="0" y="10498666"/>
                </a:lnTo>
                <a:lnTo>
                  <a:pt x="5571067" y="10498666"/>
                </a:lnTo>
                <a:lnTo>
                  <a:pt x="5571067" y="0"/>
                </a:lnTo>
                <a:lnTo>
                  <a:pt x="2878667" y="0"/>
                </a:lnTo>
              </a:path>
            </a:pathLst>
          </a:custGeom>
          <a:solidFill>
            <a:srgbClr val="38383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51" name="Google Shape;51;p18"/>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52" name="Google Shape;52;p18" descr="A picture containing text&#10;&#10;Description automatically generated"/>
          <p:cNvPicPr preferRelativeResize="0"/>
          <p:nvPr/>
        </p:nvPicPr>
        <p:blipFill rotWithShape="1">
          <a:blip r:embed="rId2">
            <a:alphaModFix/>
          </a:blip>
          <a:srcRect l="21859" t="29480" r="30436" b="24358"/>
          <a:stretch/>
        </p:blipFill>
        <p:spPr>
          <a:xfrm>
            <a:off x="14276227" y="6551154"/>
            <a:ext cx="3788827" cy="3459040"/>
          </a:xfrm>
          <a:prstGeom prst="rect">
            <a:avLst/>
          </a:prstGeom>
          <a:noFill/>
          <a:ln>
            <a:noFill/>
          </a:ln>
        </p:spPr>
      </p:pic>
      <p:grpSp>
        <p:nvGrpSpPr>
          <p:cNvPr id="53" name="Google Shape;53;p18"/>
          <p:cNvGrpSpPr/>
          <p:nvPr/>
        </p:nvGrpSpPr>
        <p:grpSpPr>
          <a:xfrm>
            <a:off x="897678" y="1356239"/>
            <a:ext cx="7123588" cy="1525760"/>
            <a:chOff x="12505237" y="1549925"/>
            <a:chExt cx="4744637" cy="1016226"/>
          </a:xfrm>
        </p:grpSpPr>
        <p:cxnSp>
          <p:nvCxnSpPr>
            <p:cNvPr id="54" name="Google Shape;54;p18"/>
            <p:cNvCxnSpPr/>
            <p:nvPr/>
          </p:nvCxnSpPr>
          <p:spPr>
            <a:xfrm>
              <a:off x="14927327" y="1614767"/>
              <a:ext cx="0" cy="943674"/>
            </a:xfrm>
            <a:prstGeom prst="straightConnector1">
              <a:avLst/>
            </a:prstGeom>
            <a:noFill/>
            <a:ln w="12700" cap="flat" cmpd="sng">
              <a:solidFill>
                <a:schemeClr val="dk2"/>
              </a:solidFill>
              <a:prstDash val="solid"/>
              <a:round/>
              <a:headEnd type="none" w="sm" len="sm"/>
              <a:tailEnd type="none" w="sm" len="sm"/>
            </a:ln>
          </p:spPr>
        </p:cxnSp>
        <p:pic>
          <p:nvPicPr>
            <p:cNvPr id="55" name="Google Shape;55;p18" descr="A picture containing text&#10;&#10;Description automatically generated"/>
            <p:cNvPicPr preferRelativeResize="0"/>
            <p:nvPr/>
          </p:nvPicPr>
          <p:blipFill rotWithShape="1">
            <a:blip r:embed="rId3">
              <a:alphaModFix/>
            </a:blip>
            <a:srcRect r="6626"/>
            <a:stretch/>
          </p:blipFill>
          <p:spPr>
            <a:xfrm>
              <a:off x="12505237" y="1549925"/>
              <a:ext cx="2254020" cy="1016226"/>
            </a:xfrm>
            <a:prstGeom prst="rect">
              <a:avLst/>
            </a:prstGeom>
            <a:noFill/>
            <a:ln>
              <a:noFill/>
            </a:ln>
          </p:spPr>
        </p:pic>
        <p:pic>
          <p:nvPicPr>
            <p:cNvPr id="56" name="Google Shape;56;p18" descr="Text&#10;&#10;Description automatically generated"/>
            <p:cNvPicPr preferRelativeResize="0"/>
            <p:nvPr/>
          </p:nvPicPr>
          <p:blipFill rotWithShape="1">
            <a:blip r:embed="rId4">
              <a:alphaModFix/>
            </a:blip>
            <a:srcRect/>
            <a:stretch/>
          </p:blipFill>
          <p:spPr>
            <a:xfrm>
              <a:off x="15103105" y="1748463"/>
              <a:ext cx="2146769" cy="634191"/>
            </a:xfrm>
            <a:prstGeom prst="rect">
              <a:avLst/>
            </a:prstGeom>
            <a:noFill/>
            <a:ln>
              <a:noFill/>
            </a:ln>
          </p:spPr>
        </p:pic>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ubtitle, Content - NO LOGO &amp; PAGE NUMBER">
  <p:cSld name="Title, Subtitle, Content - NO LOGO &amp; PAGE NUMBER">
    <p:spTree>
      <p:nvGrpSpPr>
        <p:cNvPr id="1" name="Shape 57"/>
        <p:cNvGrpSpPr/>
        <p:nvPr/>
      </p:nvGrpSpPr>
      <p:grpSpPr>
        <a:xfrm>
          <a:off x="0" y="0"/>
          <a:ext cx="0" cy="0"/>
          <a:chOff x="0" y="0"/>
          <a:chExt cx="0" cy="0"/>
        </a:xfrm>
      </p:grpSpPr>
      <p:sp>
        <p:nvSpPr>
          <p:cNvPr id="58" name="Google Shape;58;p19"/>
          <p:cNvSpPr txBox="1">
            <a:spLocks noGrp="1"/>
          </p:cNvSpPr>
          <p:nvPr>
            <p:ph type="title"/>
          </p:nvPr>
        </p:nvSpPr>
        <p:spPr>
          <a:xfrm>
            <a:off x="806618" y="744037"/>
            <a:ext cx="16620988" cy="990175"/>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4800"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body" idx="1"/>
          </p:nvPr>
        </p:nvSpPr>
        <p:spPr>
          <a:xfrm>
            <a:off x="853440" y="3505059"/>
            <a:ext cx="16581120" cy="615626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Clr>
                <a:schemeClr val="dk1"/>
              </a:buClr>
              <a:buSzPts val="2400"/>
              <a:buFont typeface="Arial"/>
              <a:buNone/>
              <a:defRPr sz="2400">
                <a:solidFill>
                  <a:schemeClr val="accent4"/>
                </a:solidFill>
              </a:defRPr>
            </a:lvl1pPr>
            <a:lvl2pPr marL="914400" lvl="1" indent="-228600" algn="l">
              <a:lnSpc>
                <a:spcPct val="90000"/>
              </a:lnSpc>
              <a:spcBef>
                <a:spcPts val="1500"/>
              </a:spcBef>
              <a:spcAft>
                <a:spcPts val="0"/>
              </a:spcAft>
              <a:buClr>
                <a:schemeClr val="dk1"/>
              </a:buClr>
              <a:buSzPts val="2000"/>
              <a:buFont typeface="Arial"/>
              <a:buNone/>
              <a:defRPr sz="2000">
                <a:solidFill>
                  <a:schemeClr val="accent4"/>
                </a:solidFill>
              </a:defRPr>
            </a:lvl2pPr>
            <a:lvl3pPr marL="1371600" lvl="2" indent="-228600" algn="l">
              <a:lnSpc>
                <a:spcPct val="90000"/>
              </a:lnSpc>
              <a:spcBef>
                <a:spcPts val="1500"/>
              </a:spcBef>
              <a:spcAft>
                <a:spcPts val="0"/>
              </a:spcAft>
              <a:buClr>
                <a:schemeClr val="dk1"/>
              </a:buClr>
              <a:buSzPts val="1800"/>
              <a:buFont typeface="Trebuchet MS"/>
              <a:buNone/>
              <a:defRPr sz="1800">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60" name="Google Shape;60;p19"/>
          <p:cNvSpPr txBox="1">
            <a:spLocks noGrp="1"/>
          </p:cNvSpPr>
          <p:nvPr>
            <p:ph type="body" idx="2"/>
          </p:nvPr>
        </p:nvSpPr>
        <p:spPr>
          <a:xfrm>
            <a:off x="827103" y="1740548"/>
            <a:ext cx="16626841" cy="87577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3000"/>
              <a:buFont typeface="Arial"/>
              <a:buNone/>
              <a:defRPr sz="3000" b="0">
                <a:solidFill>
                  <a:srgbClr val="6F6F6F"/>
                </a:solidFill>
                <a:latin typeface="Arial"/>
                <a:ea typeface="Arial"/>
                <a:cs typeface="Arial"/>
                <a:sym typeface="Arial"/>
              </a:defRPr>
            </a:lvl1pPr>
            <a:lvl2pPr marL="914400" lvl="1"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2pPr>
            <a:lvl3pPr marL="1371600" lvl="2"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3pPr>
            <a:lvl4pPr marL="1828800" lvl="3" indent="-228600" algn="ctr">
              <a:spcBef>
                <a:spcPts val="1500"/>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4pPr>
            <a:lvl5pPr marL="2286000" lvl="4" indent="-228600" algn="ctr">
              <a:spcBef>
                <a:spcPts val="933"/>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61" name="Google Shape;61;p19"/>
          <p:cNvSpPr/>
          <p:nvPr/>
        </p:nvSpPr>
        <p:spPr>
          <a:xfrm>
            <a:off x="16446823" y="9716467"/>
            <a:ext cx="1841178" cy="570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62" name="Google Shape;62;p19"/>
          <p:cNvGrpSpPr/>
          <p:nvPr/>
        </p:nvGrpSpPr>
        <p:grpSpPr>
          <a:xfrm>
            <a:off x="16458877" y="9691227"/>
            <a:ext cx="1500593" cy="396573"/>
            <a:chOff x="16458877" y="9691227"/>
            <a:chExt cx="1500593" cy="396573"/>
          </a:xfrm>
        </p:grpSpPr>
        <p:pic>
          <p:nvPicPr>
            <p:cNvPr id="63" name="Google Shape;63;p19"/>
            <p:cNvPicPr preferRelativeResize="0"/>
            <p:nvPr/>
          </p:nvPicPr>
          <p:blipFill rotWithShape="1">
            <a:blip r:embed="rId2">
              <a:alphaModFix/>
            </a:blip>
            <a:srcRect/>
            <a:stretch/>
          </p:blipFill>
          <p:spPr>
            <a:xfrm>
              <a:off x="16458877" y="9691227"/>
              <a:ext cx="793145" cy="396573"/>
            </a:xfrm>
            <a:prstGeom prst="rect">
              <a:avLst/>
            </a:prstGeom>
            <a:noFill/>
            <a:ln>
              <a:noFill/>
            </a:ln>
          </p:spPr>
        </p:pic>
        <p:pic>
          <p:nvPicPr>
            <p:cNvPr id="64" name="Google Shape;64;p19"/>
            <p:cNvPicPr preferRelativeResize="0"/>
            <p:nvPr/>
          </p:nvPicPr>
          <p:blipFill rotWithShape="1">
            <a:blip r:embed="rId3">
              <a:alphaModFix/>
            </a:blip>
            <a:srcRect/>
            <a:stretch/>
          </p:blipFill>
          <p:spPr>
            <a:xfrm>
              <a:off x="17356894" y="9798679"/>
              <a:ext cx="602576" cy="254789"/>
            </a:xfrm>
            <a:prstGeom prst="rect">
              <a:avLst/>
            </a:prstGeom>
            <a:noFill/>
            <a:ln>
              <a:noFill/>
            </a:ln>
          </p:spPr>
        </p:pic>
        <p:cxnSp>
          <p:nvCxnSpPr>
            <p:cNvPr id="65" name="Google Shape;65;p19"/>
            <p:cNvCxnSpPr/>
            <p:nvPr/>
          </p:nvCxnSpPr>
          <p:spPr>
            <a:xfrm>
              <a:off x="17295138" y="9792797"/>
              <a:ext cx="0" cy="196159"/>
            </a:xfrm>
            <a:prstGeom prst="straightConnector1">
              <a:avLst/>
            </a:prstGeom>
            <a:noFill/>
            <a:ln w="9525" cap="flat" cmpd="sng">
              <a:solidFill>
                <a:srgbClr val="383838"/>
              </a:solidFill>
              <a:prstDash val="solid"/>
              <a:round/>
              <a:headEnd type="none" w="sm" len="sm"/>
              <a:tailEnd type="none" w="sm" len="sm"/>
            </a:ln>
          </p:spPr>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Subtitle, and Content">
  <p:cSld name="Title, Subtitle, and Content">
    <p:spTree>
      <p:nvGrpSpPr>
        <p:cNvPr id="1" name="Shape 66"/>
        <p:cNvGrpSpPr/>
        <p:nvPr/>
      </p:nvGrpSpPr>
      <p:grpSpPr>
        <a:xfrm>
          <a:off x="0" y="0"/>
          <a:ext cx="0" cy="0"/>
          <a:chOff x="0" y="0"/>
          <a:chExt cx="0" cy="0"/>
        </a:xfrm>
      </p:grpSpPr>
      <p:sp>
        <p:nvSpPr>
          <p:cNvPr id="67" name="Google Shape;67;ge35ced41d3_3_133"/>
          <p:cNvSpPr txBox="1">
            <a:spLocks noGrp="1"/>
          </p:cNvSpPr>
          <p:nvPr>
            <p:ph type="title"/>
          </p:nvPr>
        </p:nvSpPr>
        <p:spPr>
          <a:xfrm>
            <a:off x="830581" y="579122"/>
            <a:ext cx="16627200" cy="877200"/>
          </a:xfrm>
          <a:prstGeom prst="rect">
            <a:avLst/>
          </a:prstGeom>
          <a:noFill/>
          <a:ln>
            <a:noFill/>
          </a:ln>
        </p:spPr>
        <p:txBody>
          <a:bodyPr spcFirstLastPara="1" wrap="square" lIns="223475" tIns="111700" rIns="223475" bIns="111700" anchor="t" anchorCtr="0">
            <a:spAutoFit/>
          </a:bodyPr>
          <a:lstStyle>
            <a:lvl1pPr lvl="0" algn="l" rtl="0">
              <a:lnSpc>
                <a:spcPct val="90000"/>
              </a:lnSpc>
              <a:spcBef>
                <a:spcPts val="0"/>
              </a:spcBef>
              <a:spcAft>
                <a:spcPts val="0"/>
              </a:spcAft>
              <a:buSzPts val="1400"/>
              <a:buNone/>
              <a:defRPr>
                <a:solidFill>
                  <a:srgbClr val="76B900"/>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 name="Google Shape;68;ge35ced41d3_3_133"/>
          <p:cNvSpPr txBox="1">
            <a:spLocks noGrp="1"/>
          </p:cNvSpPr>
          <p:nvPr>
            <p:ph type="body" idx="1"/>
          </p:nvPr>
        </p:nvSpPr>
        <p:spPr>
          <a:xfrm>
            <a:off x="853008" y="1619252"/>
            <a:ext cx="16580700" cy="8047800"/>
          </a:xfrm>
          <a:prstGeom prst="rect">
            <a:avLst/>
          </a:prstGeom>
          <a:noFill/>
          <a:ln>
            <a:noFill/>
          </a:ln>
        </p:spPr>
        <p:txBody>
          <a:bodyPr spcFirstLastPara="1" wrap="square" lIns="223475" tIns="111700" rIns="223475" bIns="111700" anchor="t" anchorCtr="0">
            <a:noAutofit/>
          </a:bodyPr>
          <a:lstStyle>
            <a:lvl1pPr marL="457200" marR="0" lvl="0" indent="-463550" algn="l" rtl="0">
              <a:lnSpc>
                <a:spcPct val="90000"/>
              </a:lnSpc>
              <a:spcBef>
                <a:spcPts val="500"/>
              </a:spcBef>
              <a:spcAft>
                <a:spcPts val="0"/>
              </a:spcAft>
              <a:buClr>
                <a:srgbClr val="6F6F6F"/>
              </a:buClr>
              <a:buSzPts val="3700"/>
              <a:buFont typeface="Arial"/>
              <a:buChar char="–"/>
              <a:defRPr sz="3700"/>
            </a:lvl1pPr>
            <a:lvl2pPr marL="914400" marR="0" lvl="1" indent="-412750" algn="l" rtl="0">
              <a:lnSpc>
                <a:spcPct val="90000"/>
              </a:lnSpc>
              <a:spcBef>
                <a:spcPts val="500"/>
              </a:spcBef>
              <a:spcAft>
                <a:spcPts val="0"/>
              </a:spcAft>
              <a:buClr>
                <a:srgbClr val="6F6F6F"/>
              </a:buClr>
              <a:buSzPts val="2900"/>
              <a:buFont typeface="Arial"/>
              <a:buChar char="–"/>
              <a:defRPr sz="2900"/>
            </a:lvl2pPr>
            <a:lvl3pPr marL="1371600" marR="0" lvl="2" indent="-412750" algn="l" rtl="0">
              <a:lnSpc>
                <a:spcPct val="90000"/>
              </a:lnSpc>
              <a:spcBef>
                <a:spcPts val="500"/>
              </a:spcBef>
              <a:spcAft>
                <a:spcPts val="0"/>
              </a:spcAft>
              <a:buClr>
                <a:srgbClr val="6F6F6F"/>
              </a:buClr>
              <a:buSzPts val="2900"/>
              <a:buFont typeface="Arial"/>
              <a:buChar char="–"/>
              <a:defRPr sz="2900"/>
            </a:lvl3pPr>
            <a:lvl4pPr marL="1828800" lvl="3" indent="-508000" algn="l" rtl="0">
              <a:spcBef>
                <a:spcPts val="900"/>
              </a:spcBef>
              <a:spcAft>
                <a:spcPts val="0"/>
              </a:spcAft>
              <a:buClr>
                <a:schemeClr val="dk2"/>
              </a:buClr>
              <a:buSzPts val="4400"/>
              <a:buChar char="–"/>
              <a:defRPr/>
            </a:lvl4pPr>
            <a:lvl5pPr marL="2286000" lvl="4" indent="-508000" algn="l" rtl="0">
              <a:spcBef>
                <a:spcPts val="900"/>
              </a:spcBef>
              <a:spcAft>
                <a:spcPts val="0"/>
              </a:spcAft>
              <a:buClr>
                <a:schemeClr val="dk2"/>
              </a:buClr>
              <a:buSzPts val="4400"/>
              <a:buChar char="»"/>
              <a:defRPr/>
            </a:lvl5pPr>
            <a:lvl6pPr marL="2743200" lvl="5" indent="-508000" algn="l" rtl="0">
              <a:spcBef>
                <a:spcPts val="900"/>
              </a:spcBef>
              <a:spcAft>
                <a:spcPts val="0"/>
              </a:spcAft>
              <a:buClr>
                <a:schemeClr val="dk2"/>
              </a:buClr>
              <a:buSzPts val="4400"/>
              <a:buChar char="»"/>
              <a:defRPr/>
            </a:lvl6pPr>
            <a:lvl7pPr marL="3200400" lvl="6" indent="-508000" algn="l" rtl="0">
              <a:spcBef>
                <a:spcPts val="900"/>
              </a:spcBef>
              <a:spcAft>
                <a:spcPts val="0"/>
              </a:spcAft>
              <a:buClr>
                <a:schemeClr val="dk2"/>
              </a:buClr>
              <a:buSzPts val="4400"/>
              <a:buChar char="»"/>
              <a:defRPr/>
            </a:lvl7pPr>
            <a:lvl8pPr marL="3657600" lvl="7" indent="-508000" algn="l" rtl="0">
              <a:spcBef>
                <a:spcPts val="900"/>
              </a:spcBef>
              <a:spcAft>
                <a:spcPts val="0"/>
              </a:spcAft>
              <a:buClr>
                <a:schemeClr val="dk2"/>
              </a:buClr>
              <a:buSzPts val="4400"/>
              <a:buChar char="»"/>
              <a:defRPr/>
            </a:lvl8pPr>
            <a:lvl9pPr marL="4114800" lvl="8" indent="-508000" algn="l" rtl="0">
              <a:spcBef>
                <a:spcPts val="900"/>
              </a:spcBef>
              <a:spcAft>
                <a:spcPts val="0"/>
              </a:spcAft>
              <a:buClr>
                <a:schemeClr val="dk2"/>
              </a:buClr>
              <a:buSzPts val="4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grpSp>
        <p:nvGrpSpPr>
          <p:cNvPr id="9" name="Group 8">
            <a:extLst>
              <a:ext uri="{FF2B5EF4-FFF2-40B4-BE49-F238E27FC236}">
                <a16:creationId xmlns:a16="http://schemas.microsoft.com/office/drawing/2014/main" id="{A88F294F-DAD8-4F9A-9D68-AFBC945462DF}"/>
              </a:ext>
            </a:extLst>
          </p:cNvPr>
          <p:cNvGrpSpPr/>
          <p:nvPr userDrawn="1"/>
        </p:nvGrpSpPr>
        <p:grpSpPr>
          <a:xfrm>
            <a:off x="897679" y="1356239"/>
            <a:ext cx="7123588" cy="1525760"/>
            <a:chOff x="12505237" y="1549925"/>
            <a:chExt cx="4744637" cy="1016226"/>
          </a:xfrm>
        </p:grpSpPr>
        <p:cxnSp>
          <p:nvCxnSpPr>
            <p:cNvPr id="10" name="Straight Connector 9">
              <a:extLst>
                <a:ext uri="{FF2B5EF4-FFF2-40B4-BE49-F238E27FC236}">
                  <a16:creationId xmlns:a16="http://schemas.microsoft.com/office/drawing/2014/main" id="{0DC4EAA4-CD11-4B02-BD1A-6BB86D43E95C}"/>
                </a:ext>
              </a:extLst>
            </p:cNvPr>
            <p:cNvCxnSpPr/>
            <p:nvPr/>
          </p:nvCxnSpPr>
          <p:spPr>
            <a:xfrm>
              <a:off x="14927326" y="1614767"/>
              <a:ext cx="0" cy="94367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12505237" y="1549925"/>
              <a:ext cx="2254020" cy="1016226"/>
            </a:xfrm>
            <a:prstGeom prst="rect">
              <a:avLst/>
            </a:prstGeom>
          </p:spPr>
        </p:pic>
        <p:pic>
          <p:nvPicPr>
            <p:cNvPr id="12" name="Picture 11" descr="Text&#10;&#10;Description automatically generated">
              <a:extLst>
                <a:ext uri="{FF2B5EF4-FFF2-40B4-BE49-F238E27FC236}">
                  <a16:creationId xmlns:a16="http://schemas.microsoft.com/office/drawing/2014/main" id="{D894489D-030F-42D0-BE02-40D0588B9EA1}"/>
                </a:ext>
              </a:extLst>
            </p:cNvPr>
            <p:cNvPicPr>
              <a:picLocks noChangeAspect="1"/>
            </p:cNvPicPr>
            <p:nvPr userDrawn="1"/>
          </p:nvPicPr>
          <p:blipFill>
            <a:blip r:embed="rId3"/>
            <a:stretch>
              <a:fillRect/>
            </a:stretch>
          </p:blipFill>
          <p:spPr>
            <a:xfrm>
              <a:off x="15103105" y="1748463"/>
              <a:ext cx="2146769" cy="634191"/>
            </a:xfrm>
            <a:prstGeom prst="rect">
              <a:avLst/>
            </a:prstGeom>
          </p:spPr>
        </p:pic>
      </p:grpSp>
      <p:sp>
        <p:nvSpPr>
          <p:cNvPr id="14" name="Freeform: Shape 13">
            <a:extLst>
              <a:ext uri="{FF2B5EF4-FFF2-40B4-BE49-F238E27FC236}">
                <a16:creationId xmlns:a16="http://schemas.microsoft.com/office/drawing/2014/main" id="{58063CFE-39DE-4552-B91D-EAAB8CD3E53B}"/>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Logo&#10;&#10;Description automatically generated">
            <a:extLst>
              <a:ext uri="{FF2B5EF4-FFF2-40B4-BE49-F238E27FC236}">
                <a16:creationId xmlns:a16="http://schemas.microsoft.com/office/drawing/2014/main" id="{DE9A25CB-F3DC-472C-9C8D-574A4C8F42DA}"/>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image" Target="../media/image6.png"/><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image" Target="../media/image1.png"/><Relationship Id="rId5" Type="http://schemas.openxmlformats.org/officeDocument/2006/relationships/slideLayout" Target="../slideLayouts/slideLayout13.xml"/><Relationship Id="rId10" Type="http://schemas.openxmlformats.org/officeDocument/2006/relationships/theme" Target="../theme/theme2.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0.xml"/><Relationship Id="rId7" Type="http://schemas.openxmlformats.org/officeDocument/2006/relationships/slideLayout" Target="../slideLayouts/slideLayout2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5" Type="http://schemas.openxmlformats.org/officeDocument/2006/relationships/slideLayout" Target="../slideLayouts/slideLayout22.xml"/><Relationship Id="rId10" Type="http://schemas.openxmlformats.org/officeDocument/2006/relationships/image" Target="../media/image10.png"/><Relationship Id="rId4" Type="http://schemas.openxmlformats.org/officeDocument/2006/relationships/slideLayout" Target="../slideLayouts/slideLayout21.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
        <p:cNvGrpSpPr/>
        <p:nvPr/>
      </p:nvGrpSpPr>
      <p:grpSpPr>
        <a:xfrm>
          <a:off x="0" y="0"/>
          <a:ext cx="0" cy="0"/>
          <a:chOff x="0" y="0"/>
          <a:chExt cx="0" cy="0"/>
        </a:xfrm>
      </p:grpSpPr>
      <p:sp>
        <p:nvSpPr>
          <p:cNvPr id="14" name="Google Shape;14;p12"/>
          <p:cNvSpPr txBox="1">
            <a:spLocks noGrp="1"/>
          </p:cNvSpPr>
          <p:nvPr>
            <p:ph type="title"/>
          </p:nvPr>
        </p:nvSpPr>
        <p:spPr>
          <a:xfrm>
            <a:off x="805090" y="749096"/>
            <a:ext cx="16622191" cy="98488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SzPts val="1400"/>
              <a:buNone/>
              <a:defRPr sz="4800" b="1"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5333" b="1" i="0" u="none" strike="noStrike" cap="none">
                <a:solidFill>
                  <a:srgbClr val="73B900"/>
                </a:solidFill>
                <a:latin typeface="Arial"/>
                <a:ea typeface="Arial"/>
                <a:cs typeface="Arial"/>
                <a:sym typeface="Arial"/>
              </a:defRPr>
            </a:lvl2pPr>
            <a:lvl3pPr marR="0" lvl="2" algn="l" rtl="0">
              <a:spcBef>
                <a:spcPts val="0"/>
              </a:spcBef>
              <a:spcAft>
                <a:spcPts val="0"/>
              </a:spcAft>
              <a:buSzPts val="1400"/>
              <a:buNone/>
              <a:defRPr sz="5333" b="1" i="0" u="none" strike="noStrike" cap="none">
                <a:solidFill>
                  <a:srgbClr val="73B900"/>
                </a:solidFill>
                <a:latin typeface="Arial"/>
                <a:ea typeface="Arial"/>
                <a:cs typeface="Arial"/>
                <a:sym typeface="Arial"/>
              </a:defRPr>
            </a:lvl3pPr>
            <a:lvl4pPr marR="0" lvl="3" algn="l" rtl="0">
              <a:spcBef>
                <a:spcPts val="0"/>
              </a:spcBef>
              <a:spcAft>
                <a:spcPts val="0"/>
              </a:spcAft>
              <a:buSzPts val="1400"/>
              <a:buNone/>
              <a:defRPr sz="5333" b="1" i="0" u="none" strike="noStrike" cap="none">
                <a:solidFill>
                  <a:srgbClr val="73B900"/>
                </a:solidFill>
                <a:latin typeface="Arial"/>
                <a:ea typeface="Arial"/>
                <a:cs typeface="Arial"/>
                <a:sym typeface="Arial"/>
              </a:defRPr>
            </a:lvl4pPr>
            <a:lvl5pPr marR="0" lvl="4" algn="l" rtl="0">
              <a:spcBef>
                <a:spcPts val="0"/>
              </a:spcBef>
              <a:spcAft>
                <a:spcPts val="0"/>
              </a:spcAft>
              <a:buSzPts val="1400"/>
              <a:buNone/>
              <a:defRPr sz="5333" b="1" i="0" u="none" strike="noStrike" cap="none">
                <a:solidFill>
                  <a:srgbClr val="73B900"/>
                </a:solidFill>
                <a:latin typeface="Arial"/>
                <a:ea typeface="Arial"/>
                <a:cs typeface="Arial"/>
                <a:sym typeface="Arial"/>
              </a:defRPr>
            </a:lvl5pPr>
            <a:lvl6pPr marR="0" lvl="5" algn="l" rtl="0">
              <a:spcBef>
                <a:spcPts val="0"/>
              </a:spcBef>
              <a:spcAft>
                <a:spcPts val="0"/>
              </a:spcAft>
              <a:buSzPts val="1400"/>
              <a:buNone/>
              <a:defRPr sz="5333" b="1" i="0" u="none" strike="noStrike" cap="none">
                <a:solidFill>
                  <a:srgbClr val="73B900"/>
                </a:solidFill>
                <a:latin typeface="Arial"/>
                <a:ea typeface="Arial"/>
                <a:cs typeface="Arial"/>
                <a:sym typeface="Arial"/>
              </a:defRPr>
            </a:lvl6pPr>
            <a:lvl7pPr marR="0" lvl="6" algn="l" rtl="0">
              <a:spcBef>
                <a:spcPts val="0"/>
              </a:spcBef>
              <a:spcAft>
                <a:spcPts val="0"/>
              </a:spcAft>
              <a:buSzPts val="1400"/>
              <a:buNone/>
              <a:defRPr sz="5333" b="1" i="0" u="none" strike="noStrike" cap="none">
                <a:solidFill>
                  <a:srgbClr val="73B900"/>
                </a:solidFill>
                <a:latin typeface="Arial"/>
                <a:ea typeface="Arial"/>
                <a:cs typeface="Arial"/>
                <a:sym typeface="Arial"/>
              </a:defRPr>
            </a:lvl7pPr>
            <a:lvl8pPr marR="0" lvl="7" algn="l" rtl="0">
              <a:spcBef>
                <a:spcPts val="0"/>
              </a:spcBef>
              <a:spcAft>
                <a:spcPts val="0"/>
              </a:spcAft>
              <a:buSzPts val="1400"/>
              <a:buNone/>
              <a:defRPr sz="5333" b="1" i="0" u="none" strike="noStrike" cap="none">
                <a:solidFill>
                  <a:srgbClr val="73B900"/>
                </a:solidFill>
                <a:latin typeface="Arial"/>
                <a:ea typeface="Arial"/>
                <a:cs typeface="Arial"/>
                <a:sym typeface="Arial"/>
              </a:defRPr>
            </a:lvl8pPr>
            <a:lvl9pPr marR="0" lvl="8" algn="l" rtl="0">
              <a:spcBef>
                <a:spcPts val="0"/>
              </a:spcBef>
              <a:spcAft>
                <a:spcPts val="0"/>
              </a:spcAft>
              <a:buSzPts val="1400"/>
              <a:buNone/>
              <a:defRPr sz="5333" b="1" i="0" u="none" strike="noStrike" cap="none">
                <a:solidFill>
                  <a:srgbClr val="73B900"/>
                </a:solidFill>
                <a:latin typeface="Arial"/>
                <a:ea typeface="Arial"/>
                <a:cs typeface="Arial"/>
                <a:sym typeface="Arial"/>
              </a:defRPr>
            </a:lvl9pPr>
          </a:lstStyle>
          <a:p>
            <a:endParaRPr/>
          </a:p>
        </p:txBody>
      </p:sp>
      <p:sp>
        <p:nvSpPr>
          <p:cNvPr id="15" name="Google Shape;15;p12"/>
          <p:cNvSpPr txBox="1">
            <a:spLocks noGrp="1"/>
          </p:cNvSpPr>
          <p:nvPr>
            <p:ph type="body" idx="1"/>
          </p:nvPr>
        </p:nvSpPr>
        <p:spPr>
          <a:xfrm>
            <a:off x="834201" y="3185146"/>
            <a:ext cx="16581552" cy="622373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500"/>
              </a:spcBef>
              <a:spcAft>
                <a:spcPts val="0"/>
              </a:spcAft>
              <a:buClr>
                <a:schemeClr val="dk1"/>
              </a:buClr>
              <a:buSzPts val="2800"/>
              <a:buFont typeface="Arial"/>
              <a:buNone/>
              <a:defRPr sz="2800" b="0" i="0" u="none" strike="noStrike" cap="none">
                <a:solidFill>
                  <a:schemeClr val="dk2"/>
                </a:solidFill>
                <a:latin typeface="Arial"/>
                <a:ea typeface="Arial"/>
                <a:cs typeface="Arial"/>
                <a:sym typeface="Arial"/>
              </a:defRPr>
            </a:lvl1pPr>
            <a:lvl2pPr marL="914400" marR="0" lvl="1" indent="-228600" algn="l" rtl="0">
              <a:lnSpc>
                <a:spcPct val="90000"/>
              </a:lnSpc>
              <a:spcBef>
                <a:spcPts val="1500"/>
              </a:spcBef>
              <a:spcAft>
                <a:spcPts val="0"/>
              </a:spcAft>
              <a:buClr>
                <a:schemeClr val="dk1"/>
              </a:buClr>
              <a:buSzPts val="2400"/>
              <a:buFont typeface="Arial"/>
              <a:buNone/>
              <a:defRPr sz="2400" b="0" i="0" u="none" strike="noStrike" cap="none">
                <a:solidFill>
                  <a:schemeClr val="dk2"/>
                </a:solidFill>
                <a:latin typeface="Arial"/>
                <a:ea typeface="Arial"/>
                <a:cs typeface="Arial"/>
                <a:sym typeface="Arial"/>
              </a:defRPr>
            </a:lvl2pPr>
            <a:lvl3pPr marL="1371600" marR="0" lvl="2" indent="-228600" algn="l" rtl="0">
              <a:lnSpc>
                <a:spcPct val="90000"/>
              </a:lnSpc>
              <a:spcBef>
                <a:spcPts val="1500"/>
              </a:spcBef>
              <a:spcAft>
                <a:spcPts val="0"/>
              </a:spcAft>
              <a:buClr>
                <a:schemeClr val="dk1"/>
              </a:buClr>
              <a:buSzPts val="1833"/>
              <a:buFont typeface="Trebuchet MS"/>
              <a:buNone/>
              <a:defRPr sz="1833" b="0" i="0" u="none" strike="noStrike" cap="none">
                <a:solidFill>
                  <a:schemeClr val="accent4"/>
                </a:solidFill>
                <a:latin typeface="Trebuchet MS"/>
                <a:ea typeface="Trebuchet MS"/>
                <a:cs typeface="Trebuchet MS"/>
                <a:sym typeface="Trebuchet MS"/>
              </a:defRPr>
            </a:lvl3pPr>
            <a:lvl4pPr marL="1828800" marR="0" lvl="3" indent="-440245" algn="l" rtl="0">
              <a:spcBef>
                <a:spcPts val="1500"/>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4pPr>
            <a:lvl5pPr marL="2286000" marR="0" lvl="4"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5pPr>
            <a:lvl6pPr marL="2743200" marR="0" lvl="5"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6pPr>
            <a:lvl7pPr marL="3200400" marR="0" lvl="6"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7pPr>
            <a:lvl8pPr marL="3657600" marR="0" lvl="7"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8pPr>
            <a:lvl9pPr marL="4114800" marR="0" lvl="8"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9pPr>
          </a:lstStyle>
          <a:p>
            <a:endParaRPr/>
          </a:p>
        </p:txBody>
      </p:sp>
      <p:sp>
        <p:nvSpPr>
          <p:cNvPr id="16" name="Google Shape;16;p12"/>
          <p:cNvSpPr txBox="1"/>
          <p:nvPr/>
        </p:nvSpPr>
        <p:spPr>
          <a:xfrm>
            <a:off x="908748" y="9870621"/>
            <a:ext cx="535045" cy="184666"/>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fld id="{00000000-1234-1234-1234-123412341234}" type="slidenum">
              <a:rPr lang="en-US" sz="1200" b="0" i="0" u="none" strike="noStrike" cap="none">
                <a:solidFill>
                  <a:schemeClr val="accent5"/>
                </a:solidFill>
                <a:latin typeface="Trebuchet MS"/>
                <a:ea typeface="Trebuchet MS"/>
                <a:cs typeface="Trebuchet MS"/>
                <a:sym typeface="Trebuchet MS"/>
              </a:rPr>
              <a:t>‹#›</a:t>
            </a:fld>
            <a:r>
              <a:rPr lang="en-US" sz="1200" b="0" i="0" u="none" strike="noStrike" cap="none">
                <a:solidFill>
                  <a:schemeClr val="accent5"/>
                </a:solidFill>
                <a:latin typeface="Trebuchet MS"/>
                <a:ea typeface="Trebuchet MS"/>
                <a:cs typeface="Trebuchet MS"/>
                <a:sym typeface="Trebuchet MS"/>
              </a:rPr>
              <a:t> </a:t>
            </a:r>
            <a:endParaRPr sz="1200" b="0" i="0" u="none" strike="noStrike" cap="none">
              <a:solidFill>
                <a:schemeClr val="accent5"/>
              </a:solidFill>
              <a:latin typeface="Trebuchet MS"/>
              <a:ea typeface="Trebuchet MS"/>
              <a:cs typeface="Trebuchet MS"/>
              <a:sym typeface="Trebuchet MS"/>
            </a:endParaRPr>
          </a:p>
        </p:txBody>
      </p:sp>
      <p:grpSp>
        <p:nvGrpSpPr>
          <p:cNvPr id="17" name="Google Shape;17;p12"/>
          <p:cNvGrpSpPr/>
          <p:nvPr/>
        </p:nvGrpSpPr>
        <p:grpSpPr>
          <a:xfrm>
            <a:off x="14912587" y="9537904"/>
            <a:ext cx="3044450" cy="590602"/>
            <a:chOff x="12319466" y="1549925"/>
            <a:chExt cx="5238462" cy="1016226"/>
          </a:xfrm>
        </p:grpSpPr>
        <p:cxnSp>
          <p:nvCxnSpPr>
            <p:cNvPr id="18" name="Google Shape;18;p12"/>
            <p:cNvCxnSpPr/>
            <p:nvPr/>
          </p:nvCxnSpPr>
          <p:spPr>
            <a:xfrm>
              <a:off x="14874733" y="1622477"/>
              <a:ext cx="0" cy="943674"/>
            </a:xfrm>
            <a:prstGeom prst="straightConnector1">
              <a:avLst/>
            </a:prstGeom>
            <a:noFill/>
            <a:ln w="12700" cap="flat" cmpd="sng">
              <a:solidFill>
                <a:srgbClr val="383838"/>
              </a:solidFill>
              <a:prstDash val="solid"/>
              <a:round/>
              <a:headEnd type="none" w="sm" len="sm"/>
              <a:tailEnd type="none" w="sm" len="sm"/>
            </a:ln>
          </p:spPr>
        </p:cxnSp>
        <p:pic>
          <p:nvPicPr>
            <p:cNvPr id="19" name="Google Shape;19;p12" descr="A picture containing text&#10;&#10;Description automatically generated"/>
            <p:cNvPicPr preferRelativeResize="0"/>
            <p:nvPr/>
          </p:nvPicPr>
          <p:blipFill rotWithShape="1">
            <a:blip r:embed="rId10">
              <a:alphaModFix/>
            </a:blip>
            <a:srcRect/>
            <a:stretch/>
          </p:blipFill>
          <p:spPr>
            <a:xfrm>
              <a:off x="12319466" y="1549925"/>
              <a:ext cx="2413994" cy="1016226"/>
            </a:xfrm>
            <a:prstGeom prst="rect">
              <a:avLst/>
            </a:prstGeom>
            <a:noFill/>
            <a:ln>
              <a:noFill/>
            </a:ln>
          </p:spPr>
        </p:pic>
        <p:pic>
          <p:nvPicPr>
            <p:cNvPr id="20" name="Google Shape;20;p12" descr="Text&#10;&#10;Description automatically generated"/>
            <p:cNvPicPr preferRelativeResize="0"/>
            <p:nvPr/>
          </p:nvPicPr>
          <p:blipFill rotWithShape="1">
            <a:blip r:embed="rId11">
              <a:alphaModFix/>
            </a:blip>
            <a:srcRect/>
            <a:stretch/>
          </p:blipFill>
          <p:spPr>
            <a:xfrm>
              <a:off x="15197113" y="1709326"/>
              <a:ext cx="2360815" cy="697423"/>
            </a:xfrm>
            <a:prstGeom prst="rect">
              <a:avLst/>
            </a:prstGeom>
            <a:noFill/>
            <a:ln>
              <a:noFill/>
            </a:ln>
          </p:spPr>
        </p:pic>
      </p:gr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a:solidFill>
                  <a:schemeClr val="accent5"/>
                </a:solidFill>
                <a:latin typeface="Trebuchet MS" panose="020B0603020202020204" pitchFamily="34" charset="0"/>
              </a:rPr>
              <a:t> </a:t>
            </a:r>
            <a:endParaRPr lang="en-US" sz="1200" cap="none">
              <a:solidFill>
                <a:schemeClr val="accent5"/>
              </a:solidFill>
              <a:latin typeface="Trebuchet MS" panose="020B0603020202020204" pitchFamily="34" charset="0"/>
            </a:endParaRPr>
          </a:p>
        </p:txBody>
      </p:sp>
      <p:grpSp>
        <p:nvGrpSpPr>
          <p:cNvPr id="21" name="Group 20">
            <a:extLst>
              <a:ext uri="{FF2B5EF4-FFF2-40B4-BE49-F238E27FC236}">
                <a16:creationId xmlns:a16="http://schemas.microsoft.com/office/drawing/2014/main" id="{4C5781F1-6692-4A43-B92C-D22E46A17DBD}"/>
              </a:ext>
            </a:extLst>
          </p:cNvPr>
          <p:cNvGrpSpPr/>
          <p:nvPr userDrawn="1"/>
        </p:nvGrpSpPr>
        <p:grpSpPr>
          <a:xfrm>
            <a:off x="14912588" y="9537904"/>
            <a:ext cx="3044450" cy="590602"/>
            <a:chOff x="12319466" y="1549925"/>
            <a:chExt cx="5238462" cy="1016226"/>
          </a:xfrm>
        </p:grpSpPr>
        <p:cxnSp>
          <p:nvCxnSpPr>
            <p:cNvPr id="22" name="Straight Connector 21">
              <a:extLst>
                <a:ext uri="{FF2B5EF4-FFF2-40B4-BE49-F238E27FC236}">
                  <a16:creationId xmlns:a16="http://schemas.microsoft.com/office/drawing/2014/main" id="{BC2FDD42-E463-47E8-BC74-30C0F632C361}"/>
                </a:ext>
              </a:extLst>
            </p:cNvPr>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1"/>
            <a:stretch>
              <a:fillRect/>
            </a:stretch>
          </p:blipFill>
          <p:spPr>
            <a:xfrm>
              <a:off x="12319466" y="1549925"/>
              <a:ext cx="2413994" cy="1016226"/>
            </a:xfrm>
            <a:prstGeom prst="rect">
              <a:avLst/>
            </a:prstGeom>
          </p:spPr>
        </p:pic>
        <p:pic>
          <p:nvPicPr>
            <p:cNvPr id="24" name="Picture 23" descr="Text&#10;&#10;Description automatically generated">
              <a:extLst>
                <a:ext uri="{FF2B5EF4-FFF2-40B4-BE49-F238E27FC236}">
                  <a16:creationId xmlns:a16="http://schemas.microsoft.com/office/drawing/2014/main" id="{8D2A1852-65BB-4AC6-A3B2-0A79C38FA5F7}"/>
                </a:ext>
              </a:extLst>
            </p:cNvPr>
            <p:cNvPicPr>
              <a:picLocks noChangeAspect="1"/>
            </p:cNvPicPr>
            <p:nvPr userDrawn="1"/>
          </p:nvPicPr>
          <p:blipFill>
            <a:blip r:embed="rId12"/>
            <a:stretch>
              <a:fillRect/>
            </a:stretch>
          </p:blipFill>
          <p:spPr>
            <a:xfrm>
              <a:off x="15197113" y="1709326"/>
              <a:ext cx="2360815" cy="697423"/>
            </a:xfrm>
            <a:prstGeom prst="rect">
              <a:avLst/>
            </a:prstGeom>
          </p:spPr>
        </p:pic>
      </p:grpSp>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4000" r:id="rId1"/>
    <p:sldLayoutId id="2147484001" r:id="rId2"/>
    <p:sldLayoutId id="2147483980" r:id="rId3"/>
    <p:sldLayoutId id="2147483985" r:id="rId4"/>
    <p:sldLayoutId id="2147483896" r:id="rId5"/>
    <p:sldLayoutId id="2147483981" r:id="rId6"/>
    <p:sldLayoutId id="2147483991" r:id="rId7"/>
    <p:sldLayoutId id="2147483988" r:id="rId8"/>
    <p:sldLayoutId id="2147483954" r:id="rId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9"/>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0"/>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3" r:id="rId1"/>
    <p:sldLayoutId id="2147483994" r:id="rId2"/>
    <p:sldLayoutId id="2147483995" r:id="rId3"/>
    <p:sldLayoutId id="2147483996" r:id="rId4"/>
    <p:sldLayoutId id="2147483997" r:id="rId5"/>
    <p:sldLayoutId id="2147483998" r:id="rId6"/>
    <p:sldLayoutId id="2147483999"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24.jpeg"/><Relationship Id="rId13" Type="http://schemas.openxmlformats.org/officeDocument/2006/relationships/image" Target="../media/image29.pn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image" Target="../media/image27.png"/><Relationship Id="rId5" Type="http://schemas.openxmlformats.org/officeDocument/2006/relationships/image" Target="../media/image21.jpeg"/><Relationship Id="rId10" Type="http://schemas.openxmlformats.org/officeDocument/2006/relationships/image" Target="../media/image26.jpeg"/><Relationship Id="rId4" Type="http://schemas.openxmlformats.org/officeDocument/2006/relationships/image" Target="../media/image20.jpeg"/><Relationship Id="rId9" Type="http://schemas.openxmlformats.org/officeDocument/2006/relationships/image" Target="../media/image25.jpeg"/><Relationship Id="rId14" Type="http://schemas.openxmlformats.org/officeDocument/2006/relationships/image" Target="../media/image30.jpeg"/></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4.0/legalcode"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a:xfrm>
            <a:off x="1152376" y="7653541"/>
            <a:ext cx="9692640" cy="1638092"/>
          </a:xfrm>
        </p:spPr>
        <p:txBody>
          <a:bodyPr/>
          <a:lstStyle/>
          <a:p>
            <a:pPr>
              <a:spcAft>
                <a:spcPts val="0"/>
              </a:spcAft>
            </a:pPr>
            <a:r>
              <a:rPr lang="en-US" sz="5400">
                <a:latin typeface="Arial"/>
                <a:cs typeface="Arial"/>
              </a:rPr>
              <a:t>Lecture 1.6</a:t>
            </a:r>
          </a:p>
          <a:p>
            <a:pPr>
              <a:spcAft>
                <a:spcPts val="0"/>
              </a:spcAft>
            </a:pPr>
            <a:r>
              <a:rPr lang="en-US" sz="5400" dirty="0">
                <a:latin typeface="Arial"/>
                <a:cs typeface="Arial"/>
              </a:rPr>
              <a:t>Introduction to Parallel Programming</a:t>
            </a:r>
            <a:endParaRPr lang="en-US" sz="5400" b="0">
              <a:latin typeface="Arial"/>
              <a:cs typeface="Arial"/>
            </a:endParaRP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a:t>Edge AI and Robotics Teaching Kit</a:t>
            </a:r>
          </a:p>
        </p:txBody>
      </p:sp>
    </p:spTree>
    <p:extLst>
      <p:ext uri="{BB962C8B-B14F-4D97-AF65-F5344CB8AC3E}">
        <p14:creationId xmlns:p14="http://schemas.microsoft.com/office/powerpoint/2010/main" val="177648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ge171c6006a_0_55"/>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a:solidFill>
                  <a:srgbClr val="000000"/>
                </a:solidFill>
              </a:rPr>
              <a:t>What is CUDA?</a:t>
            </a:r>
            <a:endParaRPr/>
          </a:p>
        </p:txBody>
      </p:sp>
      <p:sp>
        <p:nvSpPr>
          <p:cNvPr id="126" name="Google Shape;126;ge171c6006a_0_55"/>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indent="0">
              <a:lnSpc>
                <a:spcPct val="100000"/>
              </a:lnSpc>
              <a:spcBef>
                <a:spcPts val="0"/>
              </a:spcBef>
            </a:pPr>
            <a:r>
              <a:rPr lang="en-US" sz="2400" dirty="0"/>
              <a:t>CUDA is parallel architecture of modern GPUs with hundreds of cores. CUDA parallel programming model can be used to program these GPUs.</a:t>
            </a:r>
            <a:endParaRPr lang="tr-TR" sz="2400" dirty="0"/>
          </a:p>
          <a:p>
            <a:pPr marL="383540" lvl="0" indent="-383540" algn="l" rtl="0">
              <a:lnSpc>
                <a:spcPct val="90000"/>
              </a:lnSpc>
              <a:spcBef>
                <a:spcPts val="1000"/>
              </a:spcBef>
              <a:spcAft>
                <a:spcPts val="0"/>
              </a:spcAft>
              <a:buClr>
                <a:schemeClr val="dk1"/>
              </a:buClr>
              <a:buSzPts val="2100"/>
              <a:buFont typeface="Arial"/>
              <a:buNone/>
            </a:pPr>
            <a:endParaRPr sz="2400" dirty="0"/>
          </a:p>
          <a:p>
            <a:pPr marL="383540" lvl="0" indent="-383540" algn="l" rtl="0">
              <a:lnSpc>
                <a:spcPct val="90000"/>
              </a:lnSpc>
              <a:spcBef>
                <a:spcPts val="1000"/>
              </a:spcBef>
              <a:spcAft>
                <a:spcPts val="0"/>
              </a:spcAft>
              <a:buClr>
                <a:schemeClr val="dk1"/>
              </a:buClr>
              <a:buSzPts val="2100"/>
              <a:buFont typeface="Arial"/>
              <a:buNone/>
            </a:pPr>
            <a:endParaRPr sz="2400" dirty="0"/>
          </a:p>
          <a:p>
            <a:pPr marL="383540" lvl="0" indent="-383540" algn="l" rtl="0">
              <a:lnSpc>
                <a:spcPct val="90000"/>
              </a:lnSpc>
              <a:spcBef>
                <a:spcPts val="1000"/>
              </a:spcBef>
              <a:spcAft>
                <a:spcPts val="0"/>
              </a:spcAft>
              <a:buClr>
                <a:schemeClr val="dk1"/>
              </a:buClr>
              <a:buSzPts val="2100"/>
              <a:buFont typeface="Arial"/>
              <a:buNone/>
            </a:pPr>
            <a:r>
              <a:rPr lang="en-US" sz="2400" dirty="0"/>
              <a:t>Benefits of CUDA</a:t>
            </a:r>
            <a:endParaRPr sz="2400" dirty="0"/>
          </a:p>
          <a:p>
            <a:pPr marL="457200" lvl="0" indent="-406400" algn="l" rtl="0">
              <a:lnSpc>
                <a:spcPct val="90000"/>
              </a:lnSpc>
              <a:spcBef>
                <a:spcPts val="1000"/>
              </a:spcBef>
              <a:spcAft>
                <a:spcPts val="0"/>
              </a:spcAft>
              <a:buClr>
                <a:schemeClr val="dk2"/>
              </a:buClr>
              <a:buSzPts val="2800"/>
              <a:buChar char="●"/>
            </a:pPr>
            <a:r>
              <a:rPr lang="en-US" sz="2400" dirty="0"/>
              <a:t>Efficiently process thousands of elements for a particular task in parallel</a:t>
            </a:r>
            <a:endParaRPr sz="2400" dirty="0"/>
          </a:p>
          <a:p>
            <a:pPr indent="-406400">
              <a:spcBef>
                <a:spcPts val="0"/>
              </a:spcBef>
              <a:buClr>
                <a:schemeClr val="dk2"/>
              </a:buClr>
              <a:buChar char="●"/>
            </a:pPr>
            <a:r>
              <a:rPr lang="en-US" sz="2400" dirty="0"/>
              <a:t>Task can communicate and collaborate efficiently </a:t>
            </a:r>
            <a:endParaRPr sz="2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ge171c6006a_0_18"/>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a:solidFill>
                  <a:srgbClr val="000000"/>
                </a:solidFill>
              </a:rPr>
              <a:t>CUDA Kernel</a:t>
            </a:r>
            <a:endParaRPr/>
          </a:p>
        </p:txBody>
      </p:sp>
      <p:sp>
        <p:nvSpPr>
          <p:cNvPr id="132" name="Google Shape;132;ge171c6006a_0_18"/>
          <p:cNvSpPr txBox="1">
            <a:spLocks noGrp="1"/>
          </p:cNvSpPr>
          <p:nvPr>
            <p:ph type="body" idx="1"/>
          </p:nvPr>
        </p:nvSpPr>
        <p:spPr>
          <a:xfrm>
            <a:off x="803041" y="3186797"/>
            <a:ext cx="11488259" cy="6198208"/>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2400" b="1" dirty="0">
                <a:solidFill>
                  <a:srgbClr val="1A1A1A"/>
                </a:solidFill>
                <a:highlight>
                  <a:srgbClr val="FFFFFF"/>
                </a:highlight>
                <a:latin typeface="Roboto"/>
                <a:ea typeface="Roboto"/>
                <a:cs typeface="Roboto"/>
                <a:sym typeface="Roboto"/>
              </a:rPr>
              <a:t>Kernels:</a:t>
            </a:r>
            <a:r>
              <a:rPr lang="en-US" sz="2400" dirty="0">
                <a:solidFill>
                  <a:srgbClr val="1A1A1A"/>
                </a:solidFill>
                <a:highlight>
                  <a:srgbClr val="FFFFFF"/>
                </a:highlight>
                <a:latin typeface="Roboto"/>
                <a:ea typeface="Roboto"/>
                <a:cs typeface="Roboto"/>
                <a:sym typeface="Roboto"/>
              </a:rPr>
              <a:t> CUDA kernels are C functions that get executed in parallel on GPU.</a:t>
            </a:r>
            <a:endParaRPr lang="tr-TR" sz="2400" dirty="0">
              <a:solidFill>
                <a:srgbClr val="1A1A1A"/>
              </a:solidFill>
              <a:highlight>
                <a:srgbClr val="FFFFFF"/>
              </a:highlight>
              <a:latin typeface="Roboto"/>
              <a:ea typeface="Roboto"/>
              <a:cs typeface="Roboto"/>
            </a:endParaRPr>
          </a:p>
          <a:p>
            <a:pPr marL="0" lvl="0" indent="0" algn="l" rtl="0">
              <a:lnSpc>
                <a:spcPct val="100000"/>
              </a:lnSpc>
              <a:spcBef>
                <a:spcPts val="0"/>
              </a:spcBef>
              <a:spcAft>
                <a:spcPts val="0"/>
              </a:spcAft>
              <a:buNone/>
            </a:pPr>
            <a:endParaRPr sz="2400" dirty="0">
              <a:solidFill>
                <a:srgbClr val="1A1A1A"/>
              </a:solidFill>
              <a:highlight>
                <a:srgbClr val="FFFFFF"/>
              </a:highlight>
              <a:latin typeface="Roboto"/>
              <a:ea typeface="Roboto"/>
              <a:cs typeface="Roboto"/>
            </a:endParaRPr>
          </a:p>
          <a:p>
            <a:pPr marL="0" lvl="0" indent="0" algn="l" rtl="0">
              <a:lnSpc>
                <a:spcPct val="100000"/>
              </a:lnSpc>
              <a:spcBef>
                <a:spcPts val="0"/>
              </a:spcBef>
              <a:spcAft>
                <a:spcPts val="0"/>
              </a:spcAft>
              <a:buNone/>
            </a:pPr>
            <a:r>
              <a:rPr lang="en-US" sz="2400" b="1" dirty="0">
                <a:solidFill>
                  <a:srgbClr val="1A1A1A"/>
                </a:solidFill>
                <a:highlight>
                  <a:srgbClr val="FFFFFF"/>
                </a:highlight>
                <a:latin typeface="Roboto"/>
                <a:ea typeface="Roboto"/>
                <a:cs typeface="Roboto"/>
                <a:sym typeface="Roboto"/>
              </a:rPr>
              <a:t>Threads:</a:t>
            </a:r>
            <a:r>
              <a:rPr lang="en-US" sz="2400" dirty="0">
                <a:solidFill>
                  <a:srgbClr val="1A1A1A"/>
                </a:solidFill>
                <a:highlight>
                  <a:srgbClr val="FFFFFF"/>
                </a:highlight>
                <a:latin typeface="Roboto"/>
                <a:ea typeface="Roboto"/>
                <a:cs typeface="Roboto"/>
                <a:sym typeface="Roboto"/>
              </a:rPr>
              <a:t> Kernels execute as a set parallel threads.</a:t>
            </a:r>
            <a:endParaRPr sz="2400" dirty="0">
              <a:solidFill>
                <a:srgbClr val="1A1A1A"/>
              </a:solidFill>
              <a:highlight>
                <a:srgbClr val="FFFFFF"/>
              </a:highlight>
              <a:latin typeface="Roboto"/>
              <a:ea typeface="Roboto"/>
              <a:cs typeface="Roboto"/>
            </a:endParaRPr>
          </a:p>
          <a:p>
            <a:pPr marL="0" lvl="0" indent="0" algn="l">
              <a:lnSpc>
                <a:spcPct val="100000"/>
              </a:lnSpc>
              <a:spcBef>
                <a:spcPts val="0"/>
              </a:spcBef>
              <a:spcAft>
                <a:spcPts val="0"/>
              </a:spcAft>
              <a:buNone/>
            </a:pPr>
            <a:endParaRPr lang="en-US" sz="2400" dirty="0">
              <a:solidFill>
                <a:srgbClr val="1A1A1A"/>
              </a:solidFill>
              <a:highlight>
                <a:srgbClr val="FFFFFF"/>
              </a:highlight>
              <a:latin typeface="Roboto"/>
              <a:ea typeface="Roboto"/>
              <a:cs typeface="Roboto"/>
            </a:endParaRPr>
          </a:p>
          <a:p>
            <a:pPr marL="0" indent="0">
              <a:lnSpc>
                <a:spcPct val="100000"/>
              </a:lnSpc>
              <a:spcBef>
                <a:spcPts val="0"/>
              </a:spcBef>
            </a:pPr>
            <a:r>
              <a:rPr lang="en-US" sz="2400" b="1" dirty="0">
                <a:solidFill>
                  <a:srgbClr val="1A1A1A"/>
                </a:solidFill>
                <a:highlight>
                  <a:srgbClr val="FFFFFF"/>
                </a:highlight>
                <a:latin typeface="Roboto"/>
                <a:ea typeface="Roboto"/>
                <a:cs typeface="Roboto"/>
              </a:rPr>
              <a:t>Blocks: </a:t>
            </a:r>
            <a:r>
              <a:rPr lang="en-US" sz="2400" dirty="0">
                <a:highlight>
                  <a:srgbClr val="FFFFFF"/>
                </a:highlight>
                <a:ea typeface="Roboto"/>
              </a:rPr>
              <a:t> A group of threads that can </a:t>
            </a:r>
            <a:r>
              <a:rPr lang="en-US" sz="2400">
                <a:highlight>
                  <a:srgbClr val="FFFFFF"/>
                </a:highlight>
                <a:ea typeface="Roboto"/>
              </a:rPr>
              <a:t>execute tasks </a:t>
            </a:r>
            <a:r>
              <a:rPr lang="en-US" sz="2400" dirty="0">
                <a:highlight>
                  <a:srgbClr val="FFFFFF"/>
                </a:highlight>
                <a:ea typeface="Roboto"/>
              </a:rPr>
              <a:t>in parallel.</a:t>
            </a:r>
          </a:p>
          <a:p>
            <a:pPr marL="0" indent="0">
              <a:lnSpc>
                <a:spcPct val="100000"/>
              </a:lnSpc>
              <a:spcBef>
                <a:spcPts val="0"/>
              </a:spcBef>
            </a:pPr>
            <a:endParaRPr lang="en-US" sz="2400" dirty="0">
              <a:solidFill>
                <a:srgbClr val="1A1A1A"/>
              </a:solidFill>
              <a:highlight>
                <a:srgbClr val="FFFFFF"/>
              </a:highlight>
              <a:latin typeface="Roboto"/>
              <a:ea typeface="Roboto"/>
              <a:cs typeface="Roboto"/>
            </a:endParaRPr>
          </a:p>
          <a:p>
            <a:pPr marL="0" indent="0">
              <a:lnSpc>
                <a:spcPct val="100000"/>
              </a:lnSpc>
              <a:spcBef>
                <a:spcPts val="0"/>
              </a:spcBef>
            </a:pPr>
            <a:r>
              <a:rPr lang="en-US" sz="2400" b="1" dirty="0">
                <a:solidFill>
                  <a:srgbClr val="1A1A1A"/>
                </a:solidFill>
                <a:highlight>
                  <a:srgbClr val="FFFFFF"/>
                </a:highlight>
                <a:latin typeface="Roboto"/>
                <a:ea typeface="Roboto"/>
                <a:cs typeface="Roboto"/>
              </a:rPr>
              <a:t>Grids: </a:t>
            </a:r>
            <a:r>
              <a:rPr lang="en-US" sz="2400" dirty="0">
                <a:highlight>
                  <a:srgbClr val="FFFFFF"/>
                </a:highlight>
                <a:ea typeface="Roboto"/>
              </a:rPr>
              <a:t>CUDA blocks are grouped into grids with each block having same number of threads.</a:t>
            </a:r>
          </a:p>
          <a:p>
            <a:pPr marL="0" indent="0">
              <a:lnSpc>
                <a:spcPct val="100000"/>
              </a:lnSpc>
              <a:spcBef>
                <a:spcPts val="0"/>
              </a:spcBef>
            </a:pPr>
            <a:endParaRPr lang="en-US" sz="2400" dirty="0">
              <a:solidFill>
                <a:srgbClr val="1A1A1A"/>
              </a:solidFill>
              <a:highlight>
                <a:srgbClr val="FFFFFF"/>
              </a:highlight>
              <a:latin typeface="Roboto"/>
              <a:ea typeface="Roboto"/>
              <a:cs typeface="Roboto"/>
              <a:sym typeface="Roboto"/>
            </a:endParaRPr>
          </a:p>
          <a:p>
            <a:pPr marL="0" indent="0">
              <a:lnSpc>
                <a:spcPct val="100000"/>
              </a:lnSpc>
              <a:spcBef>
                <a:spcPts val="0"/>
              </a:spcBef>
            </a:pPr>
            <a:r>
              <a:rPr lang="en-US" sz="2400" dirty="0">
                <a:solidFill>
                  <a:srgbClr val="1A1A1A"/>
                </a:solidFill>
                <a:highlight>
                  <a:srgbClr val="FFFFFF"/>
                </a:highlight>
                <a:latin typeface="Roboto"/>
                <a:ea typeface="Roboto"/>
                <a:cs typeface="Roboto"/>
                <a:sym typeface="Roboto"/>
              </a:rPr>
              <a:t>A CUDA kernel is executed by an array of threads.</a:t>
            </a:r>
          </a:p>
          <a:p>
            <a:pPr marL="342900" indent="-342900">
              <a:lnSpc>
                <a:spcPct val="100000"/>
              </a:lnSpc>
              <a:spcBef>
                <a:spcPts val="0"/>
              </a:spcBef>
              <a:buChar char="•"/>
            </a:pPr>
            <a:r>
              <a:rPr lang="en-US" sz="2400" dirty="0">
                <a:solidFill>
                  <a:srgbClr val="1A1A1A"/>
                </a:solidFill>
                <a:highlight>
                  <a:srgbClr val="FFFFFF"/>
                </a:highlight>
                <a:latin typeface="Roboto"/>
                <a:ea typeface="Roboto"/>
                <a:cs typeface="Roboto"/>
                <a:sym typeface="Roboto"/>
              </a:rPr>
              <a:t>All threads run the same code</a:t>
            </a:r>
            <a:endParaRPr lang="en-US" sz="2400" dirty="0">
              <a:solidFill>
                <a:srgbClr val="1A1A1A"/>
              </a:solidFill>
              <a:highlight>
                <a:srgbClr val="FFFFFF"/>
              </a:highlight>
              <a:latin typeface="Roboto"/>
              <a:ea typeface="Roboto"/>
              <a:cs typeface="Roboto"/>
            </a:endParaRPr>
          </a:p>
          <a:p>
            <a:pPr marL="342900" lvl="0" indent="-342900" algn="l">
              <a:lnSpc>
                <a:spcPct val="100000"/>
              </a:lnSpc>
              <a:spcBef>
                <a:spcPts val="0"/>
              </a:spcBef>
              <a:spcAft>
                <a:spcPts val="0"/>
              </a:spcAft>
              <a:buChar char="•"/>
            </a:pPr>
            <a:r>
              <a:rPr lang="en-US" sz="2400" dirty="0">
                <a:solidFill>
                  <a:srgbClr val="1A1A1A"/>
                </a:solidFill>
                <a:highlight>
                  <a:srgbClr val="FFFFFF"/>
                </a:highlight>
                <a:latin typeface="Roboto"/>
                <a:ea typeface="Roboto"/>
                <a:cs typeface="Roboto"/>
                <a:sym typeface="Roboto"/>
              </a:rPr>
              <a:t>Each thread has an ID that it uses to compute memory addresses and make control decisions</a:t>
            </a:r>
            <a:endParaRPr sz="2400" dirty="0">
              <a:solidFill>
                <a:srgbClr val="1A1A1A"/>
              </a:solidFill>
              <a:highlight>
                <a:srgbClr val="FFFFFF"/>
              </a:highlight>
              <a:latin typeface="Roboto"/>
              <a:ea typeface="Roboto"/>
              <a:cs typeface="Roboto"/>
            </a:endParaRPr>
          </a:p>
          <a:p>
            <a:pPr marL="0" lvl="0" indent="0" algn="l" rtl="0">
              <a:lnSpc>
                <a:spcPct val="100000"/>
              </a:lnSpc>
              <a:spcBef>
                <a:spcPts val="0"/>
              </a:spcBef>
              <a:spcAft>
                <a:spcPts val="0"/>
              </a:spcAft>
              <a:buNone/>
            </a:pPr>
            <a:endParaRPr sz="2400" dirty="0"/>
          </a:p>
          <a:p>
            <a:pPr marL="383540" lvl="0" indent="-383540" algn="l" rtl="0">
              <a:lnSpc>
                <a:spcPct val="90000"/>
              </a:lnSpc>
              <a:spcBef>
                <a:spcPts val="1000"/>
              </a:spcBef>
              <a:spcAft>
                <a:spcPts val="0"/>
              </a:spcAft>
              <a:buClr>
                <a:schemeClr val="dk1"/>
              </a:buClr>
              <a:buSzPts val="2100"/>
              <a:buFont typeface="Arial"/>
              <a:buNone/>
            </a:pPr>
            <a:endParaRPr sz="2400" dirty="0">
              <a:solidFill>
                <a:srgbClr val="000000"/>
              </a:solidFill>
            </a:endParaRPr>
          </a:p>
        </p:txBody>
      </p:sp>
      <p:pic>
        <p:nvPicPr>
          <p:cNvPr id="133" name="Google Shape;133;ge171c6006a_0_18"/>
          <p:cNvPicPr preferRelativeResize="0"/>
          <p:nvPr/>
        </p:nvPicPr>
        <p:blipFill>
          <a:blip r:embed="rId3">
            <a:alphaModFix/>
          </a:blip>
          <a:stretch>
            <a:fillRect/>
          </a:stretch>
        </p:blipFill>
        <p:spPr>
          <a:xfrm>
            <a:off x="13671437" y="2753541"/>
            <a:ext cx="3037463" cy="3146313"/>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CCDE08A-AF08-4EAA-9D3B-6612D053B14D}"/>
              </a:ext>
            </a:extLst>
          </p:cNvPr>
          <p:cNvSpPr>
            <a:spLocks noGrp="1"/>
          </p:cNvSpPr>
          <p:nvPr>
            <p:ph type="body" idx="1"/>
          </p:nvPr>
        </p:nvSpPr>
        <p:spPr>
          <a:xfrm>
            <a:off x="846445" y="1580810"/>
            <a:ext cx="16581120" cy="6198208"/>
          </a:xfrm>
        </p:spPr>
        <p:txBody>
          <a:bodyPr/>
          <a:lstStyle/>
          <a:p>
            <a:r>
              <a:rPr lang="en-US" sz="2400" dirty="0"/>
              <a:t>A simple example of code is shown below.</a:t>
            </a:r>
          </a:p>
          <a:p>
            <a:r>
              <a:rPr lang="en-US" sz="2400" dirty="0"/>
              <a:t>It’s written first in plain “C” and then in “C with CUDA extensions.”</a:t>
            </a:r>
          </a:p>
          <a:p>
            <a:pPr algn="ctr"/>
            <a:br>
              <a:rPr lang="en-US" dirty="0"/>
            </a:br>
            <a:endParaRPr lang="en-US" sz="2400" dirty="0"/>
          </a:p>
          <a:p>
            <a:endParaRPr lang="en-US" sz="2400" dirty="0"/>
          </a:p>
        </p:txBody>
      </p:sp>
      <p:pic>
        <p:nvPicPr>
          <p:cNvPr id="2" name="Picture 3" descr="Text&#10;&#10;Description automatically generated">
            <a:extLst>
              <a:ext uri="{FF2B5EF4-FFF2-40B4-BE49-F238E27FC236}">
                <a16:creationId xmlns:a16="http://schemas.microsoft.com/office/drawing/2014/main" id="{27C62CE1-60BA-45A4-BD08-93BDE4772F9D}"/>
              </a:ext>
            </a:extLst>
          </p:cNvPr>
          <p:cNvPicPr>
            <a:picLocks noChangeAspect="1"/>
          </p:cNvPicPr>
          <p:nvPr/>
        </p:nvPicPr>
        <p:blipFill>
          <a:blip r:embed="rId2"/>
          <a:stretch>
            <a:fillRect/>
          </a:stretch>
        </p:blipFill>
        <p:spPr>
          <a:xfrm>
            <a:off x="4314463" y="3301468"/>
            <a:ext cx="9644604" cy="4667908"/>
          </a:xfrm>
          <a:prstGeom prst="rect">
            <a:avLst/>
          </a:prstGeom>
        </p:spPr>
      </p:pic>
    </p:spTree>
    <p:extLst>
      <p:ext uri="{BB962C8B-B14F-4D97-AF65-F5344CB8AC3E}">
        <p14:creationId xmlns:p14="http://schemas.microsoft.com/office/powerpoint/2010/main" val="3102121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ge171c6006a_0_190"/>
          <p:cNvSpPr txBox="1">
            <a:spLocks noGrp="1"/>
          </p:cNvSpPr>
          <p:nvPr>
            <p:ph type="title"/>
          </p:nvPr>
        </p:nvSpPr>
        <p:spPr>
          <a:xfrm>
            <a:off x="835515" y="965378"/>
            <a:ext cx="16626841" cy="984885"/>
          </a:xfrm>
          <a:prstGeom prst="rect">
            <a:avLst/>
          </a:prstGeom>
          <a:noFill/>
          <a:ln>
            <a:noFill/>
          </a:ln>
        </p:spPr>
        <p:txBody>
          <a:bodyPr spcFirstLastPara="1" wrap="square" lIns="91425" tIns="45700" rIns="91425" bIns="45700" anchor="b" anchorCtr="0">
            <a:noAutofit/>
          </a:bodyPr>
          <a:lstStyle/>
          <a:p>
            <a:br>
              <a:rPr lang="en-US" sz="4800" dirty="0"/>
            </a:br>
            <a:r>
              <a:rPr lang="en-US" dirty="0">
                <a:solidFill>
                  <a:srgbClr val="000000"/>
                </a:solidFill>
              </a:rPr>
              <a:t>Keywords in CUDA programming model: host and device</a:t>
            </a:r>
            <a:endParaRPr dirty="0"/>
          </a:p>
        </p:txBody>
      </p:sp>
      <p:sp>
        <p:nvSpPr>
          <p:cNvPr id="139" name="Google Shape;139;ge171c6006a_0_19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2"/>
              </a:buClr>
              <a:buSzPts val="1100"/>
              <a:buFont typeface="Arial"/>
              <a:buNone/>
            </a:pPr>
            <a:r>
              <a:rPr lang="en-US" sz="2400" dirty="0"/>
              <a:t>The CUDA programming model is a heterogeneous parallel programming model in which both the CPU and GPU are used. CUDA is C language with set of extensions that allows for the host and device to work together for NVIDIA GPUs.</a:t>
            </a:r>
            <a:endParaRPr lang="tr-TR" sz="2400" dirty="0"/>
          </a:p>
          <a:p>
            <a:pPr marL="0" lvl="0" indent="0" algn="l" rtl="0">
              <a:lnSpc>
                <a:spcPct val="100000"/>
              </a:lnSpc>
              <a:spcBef>
                <a:spcPts val="0"/>
              </a:spcBef>
              <a:spcAft>
                <a:spcPts val="0"/>
              </a:spcAft>
              <a:buClr>
                <a:schemeClr val="dk2"/>
              </a:buClr>
              <a:buSzPts val="1100"/>
              <a:buFont typeface="Arial"/>
              <a:buNone/>
            </a:pPr>
            <a:endParaRPr sz="2400" dirty="0"/>
          </a:p>
          <a:p>
            <a:pPr marL="0" lvl="0" indent="0" algn="l" rtl="0">
              <a:lnSpc>
                <a:spcPct val="100000"/>
              </a:lnSpc>
              <a:spcBef>
                <a:spcPts val="0"/>
              </a:spcBef>
              <a:spcAft>
                <a:spcPts val="0"/>
              </a:spcAft>
              <a:buClr>
                <a:schemeClr val="dk2"/>
              </a:buClr>
              <a:buSzPts val="1100"/>
              <a:buFont typeface="Arial"/>
              <a:buNone/>
            </a:pPr>
            <a:r>
              <a:rPr lang="en-US" sz="2400" dirty="0"/>
              <a:t>In CUDA,</a:t>
            </a:r>
            <a:endParaRPr sz="2400" dirty="0"/>
          </a:p>
          <a:p>
            <a:pPr marL="383540" indent="-383540">
              <a:spcBef>
                <a:spcPts val="1000"/>
              </a:spcBef>
              <a:buSzPts val="2100"/>
            </a:pPr>
            <a:r>
              <a:rPr lang="en-US" sz="2400" b="1" dirty="0"/>
              <a:t>Host</a:t>
            </a:r>
            <a:r>
              <a:rPr lang="en-US" sz="2400" dirty="0"/>
              <a:t>: The host refers the CPU and its memory. </a:t>
            </a:r>
            <a:endParaRPr sz="2400" dirty="0"/>
          </a:p>
          <a:p>
            <a:pPr marL="383540" lvl="0" indent="-383540" algn="l" rtl="0">
              <a:spcBef>
                <a:spcPts val="1000"/>
              </a:spcBef>
              <a:spcAft>
                <a:spcPts val="0"/>
              </a:spcAft>
              <a:buClr>
                <a:schemeClr val="dk1"/>
              </a:buClr>
              <a:buSzPts val="2100"/>
              <a:buFont typeface="Arial"/>
              <a:buNone/>
            </a:pPr>
            <a:r>
              <a:rPr lang="en-US" sz="2400" b="1" dirty="0"/>
              <a:t>Device</a:t>
            </a:r>
            <a:r>
              <a:rPr lang="en-US" sz="2400" dirty="0"/>
              <a:t>: The device refers GPU and its memory.</a:t>
            </a:r>
            <a:endParaRPr sz="2400" dirty="0"/>
          </a:p>
          <a:p>
            <a:pPr marL="383540" lvl="0" indent="-383540" algn="l" rtl="0">
              <a:spcBef>
                <a:spcPts val="1000"/>
              </a:spcBef>
              <a:spcAft>
                <a:spcPts val="0"/>
              </a:spcAft>
              <a:buClr>
                <a:schemeClr val="dk1"/>
              </a:buClr>
              <a:buSzPts val="2100"/>
              <a:buFont typeface="Arial"/>
              <a:buNone/>
            </a:pPr>
            <a:endParaRPr sz="2400" dirty="0"/>
          </a:p>
          <a:p>
            <a:pPr marL="0" indent="0">
              <a:lnSpc>
                <a:spcPct val="100000"/>
              </a:lnSpc>
              <a:spcBef>
                <a:spcPts val="0"/>
              </a:spcBef>
              <a:buClr>
                <a:schemeClr val="dk2"/>
              </a:buClr>
              <a:buSzPts val="1100"/>
            </a:pPr>
            <a:r>
              <a:rPr lang="en-US" sz="2400" dirty="0"/>
              <a:t>Code run on the host can manage memory on both the host and device, and also launches kernels which are functions executed on the device. These kernels are executed by many GPU threads in parallel.</a:t>
            </a:r>
            <a:endParaRPr sz="2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ge35ced41d3_3_137"/>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a:solidFill>
                  <a:srgbClr val="000000"/>
                </a:solidFill>
              </a:rPr>
              <a:t>Memory management on CUDA</a:t>
            </a:r>
            <a:endParaRPr/>
          </a:p>
        </p:txBody>
      </p:sp>
      <p:sp>
        <p:nvSpPr>
          <p:cNvPr id="145" name="Google Shape;145;ge35ced41d3_3_13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83540" indent="-383540">
              <a:spcBef>
                <a:spcPts val="1000"/>
              </a:spcBef>
              <a:buSzPts val="2100"/>
            </a:pPr>
            <a:r>
              <a:rPr lang="en-US" sz="2400" dirty="0">
                <a:solidFill>
                  <a:srgbClr val="222222"/>
                </a:solidFill>
                <a:highlight>
                  <a:srgbClr val="FFFFFF"/>
                </a:highlight>
                <a:ea typeface="Verdana"/>
                <a:cs typeface="Verdana"/>
                <a:sym typeface="Verdana"/>
              </a:rPr>
              <a:t>Memory management refers allocating memory space and transferring data between host and device. </a:t>
            </a:r>
            <a:endParaRPr lang="en-US" sz="2400" dirty="0">
              <a:solidFill>
                <a:srgbClr val="222222"/>
              </a:solidFill>
              <a:highlight>
                <a:srgbClr val="FFFFFF"/>
              </a:highlight>
              <a:ea typeface="Verdana"/>
              <a:cs typeface="Verdana"/>
            </a:endParaRPr>
          </a:p>
          <a:p>
            <a:pPr marL="383540" lvl="0" indent="-383540" algn="l" rtl="0">
              <a:lnSpc>
                <a:spcPct val="90000"/>
              </a:lnSpc>
              <a:spcBef>
                <a:spcPts val="1000"/>
              </a:spcBef>
              <a:spcAft>
                <a:spcPts val="0"/>
              </a:spcAft>
              <a:buClr>
                <a:schemeClr val="dk1"/>
              </a:buClr>
              <a:buSzPts val="2100"/>
              <a:buFont typeface="Arial"/>
              <a:buNone/>
            </a:pPr>
            <a:endParaRPr sz="2400" dirty="0">
              <a:solidFill>
                <a:srgbClr val="222222"/>
              </a:solidFill>
              <a:highlight>
                <a:srgbClr val="FFFFFF"/>
              </a:highlight>
              <a:ea typeface="Verdana"/>
              <a:cs typeface="Verdana"/>
            </a:endParaRPr>
          </a:p>
          <a:p>
            <a:pPr marL="383540" lvl="0" indent="-383540" algn="l" rtl="0">
              <a:lnSpc>
                <a:spcPct val="90000"/>
              </a:lnSpc>
              <a:spcBef>
                <a:spcPts val="1000"/>
              </a:spcBef>
              <a:spcAft>
                <a:spcPts val="0"/>
              </a:spcAft>
              <a:buClr>
                <a:schemeClr val="dk1"/>
              </a:buClr>
              <a:buSzPts val="2100"/>
              <a:buFont typeface="Arial"/>
              <a:buNone/>
            </a:pPr>
            <a:r>
              <a:rPr lang="en-US" sz="2400" dirty="0">
                <a:solidFill>
                  <a:srgbClr val="222222"/>
                </a:solidFill>
                <a:highlight>
                  <a:srgbClr val="FFFFFF"/>
                </a:highlight>
                <a:ea typeface="Verdana"/>
                <a:cs typeface="Verdana"/>
                <a:sym typeface="Verdana"/>
              </a:rPr>
              <a:t>Memory management tasks are done on the host</a:t>
            </a:r>
            <a:endParaRPr sz="2400" dirty="0">
              <a:solidFill>
                <a:srgbClr val="222222"/>
              </a:solidFill>
              <a:highlight>
                <a:srgbClr val="FFFFFF"/>
              </a:highlight>
              <a:ea typeface="Verdana"/>
              <a:cs typeface="Verdana"/>
            </a:endParaRPr>
          </a:p>
          <a:p>
            <a:pPr marL="457200" lvl="0" indent="-361950" algn="l" rtl="0">
              <a:lnSpc>
                <a:spcPct val="90000"/>
              </a:lnSpc>
              <a:spcBef>
                <a:spcPts val="1000"/>
              </a:spcBef>
              <a:spcAft>
                <a:spcPts val="0"/>
              </a:spcAft>
              <a:buClr>
                <a:srgbClr val="222222"/>
              </a:buClr>
              <a:buSzPts val="2100"/>
              <a:buFont typeface="Verdana"/>
              <a:buAutoNum type="arabicPeriod"/>
            </a:pPr>
            <a:r>
              <a:rPr lang="en-US" sz="2400" dirty="0">
                <a:solidFill>
                  <a:srgbClr val="222222"/>
                </a:solidFill>
                <a:highlight>
                  <a:srgbClr val="FFFFFF"/>
                </a:highlight>
                <a:ea typeface="Verdana"/>
                <a:cs typeface="Verdana"/>
                <a:sym typeface="Verdana"/>
              </a:rPr>
              <a:t>Allocate memory space on the host</a:t>
            </a:r>
            <a:endParaRPr sz="2400" dirty="0">
              <a:solidFill>
                <a:srgbClr val="222222"/>
              </a:solidFill>
              <a:highlight>
                <a:srgbClr val="FFFFFF"/>
              </a:highlight>
              <a:ea typeface="Verdana"/>
              <a:cs typeface="Verdana"/>
            </a:endParaRPr>
          </a:p>
          <a:p>
            <a:pPr marL="457200" lvl="0" indent="-361950" algn="l" rtl="0">
              <a:lnSpc>
                <a:spcPct val="90000"/>
              </a:lnSpc>
              <a:spcBef>
                <a:spcPts val="0"/>
              </a:spcBef>
              <a:spcAft>
                <a:spcPts val="0"/>
              </a:spcAft>
              <a:buClr>
                <a:srgbClr val="222222"/>
              </a:buClr>
              <a:buSzPts val="2100"/>
              <a:buFont typeface="Verdana"/>
              <a:buAutoNum type="arabicPeriod"/>
            </a:pPr>
            <a:r>
              <a:rPr lang="en-US" sz="2400" dirty="0">
                <a:solidFill>
                  <a:srgbClr val="222222"/>
                </a:solidFill>
                <a:highlight>
                  <a:srgbClr val="FFFFFF"/>
                </a:highlight>
                <a:ea typeface="Verdana"/>
                <a:cs typeface="Verdana"/>
                <a:sym typeface="Verdana"/>
              </a:rPr>
              <a:t>Transfer the data to the device using built-in APU</a:t>
            </a:r>
            <a:endParaRPr sz="2400" dirty="0">
              <a:solidFill>
                <a:srgbClr val="222222"/>
              </a:solidFill>
              <a:highlight>
                <a:srgbClr val="FFFFFF"/>
              </a:highlight>
              <a:ea typeface="Verdana"/>
              <a:cs typeface="Verdana"/>
            </a:endParaRPr>
          </a:p>
          <a:p>
            <a:pPr marL="457200" lvl="0" indent="-361950" algn="l" rtl="0">
              <a:lnSpc>
                <a:spcPct val="90000"/>
              </a:lnSpc>
              <a:spcBef>
                <a:spcPts val="0"/>
              </a:spcBef>
              <a:spcAft>
                <a:spcPts val="0"/>
              </a:spcAft>
              <a:buClr>
                <a:srgbClr val="222222"/>
              </a:buClr>
              <a:buSzPts val="2100"/>
              <a:buFont typeface="Verdana"/>
              <a:buAutoNum type="arabicPeriod"/>
            </a:pPr>
            <a:r>
              <a:rPr lang="en-US" sz="2400" dirty="0">
                <a:solidFill>
                  <a:srgbClr val="222222"/>
                </a:solidFill>
                <a:highlight>
                  <a:srgbClr val="FFFFFF"/>
                </a:highlight>
                <a:ea typeface="Verdana"/>
                <a:cs typeface="Verdana"/>
                <a:sym typeface="Verdana"/>
              </a:rPr>
              <a:t>Retrieve the data back to the host</a:t>
            </a:r>
            <a:endParaRPr sz="2400" dirty="0">
              <a:solidFill>
                <a:srgbClr val="222222"/>
              </a:solidFill>
              <a:highlight>
                <a:srgbClr val="FFFFFF"/>
              </a:highlight>
              <a:ea typeface="Verdana"/>
              <a:cs typeface="Verdana"/>
            </a:endParaRPr>
          </a:p>
          <a:p>
            <a:pPr marL="457200" lvl="0" indent="-361950" algn="l" rtl="0">
              <a:lnSpc>
                <a:spcPct val="90000"/>
              </a:lnSpc>
              <a:spcBef>
                <a:spcPts val="0"/>
              </a:spcBef>
              <a:spcAft>
                <a:spcPts val="0"/>
              </a:spcAft>
              <a:buClr>
                <a:srgbClr val="222222"/>
              </a:buClr>
              <a:buSzPts val="2100"/>
              <a:buFont typeface="Verdana"/>
              <a:buAutoNum type="arabicPeriod"/>
            </a:pPr>
            <a:r>
              <a:rPr lang="en-US" sz="2400" dirty="0">
                <a:solidFill>
                  <a:srgbClr val="222222"/>
                </a:solidFill>
                <a:highlight>
                  <a:srgbClr val="FFFFFF"/>
                </a:highlight>
                <a:ea typeface="Verdana"/>
                <a:cs typeface="Verdana"/>
                <a:sym typeface="Verdana"/>
              </a:rPr>
              <a:t>Free the allocated memory</a:t>
            </a:r>
            <a:endParaRPr sz="2400" dirty="0">
              <a:solidFill>
                <a:srgbClr val="222222"/>
              </a:solidFill>
              <a:highlight>
                <a:srgbClr val="FFFFFF"/>
              </a:highlight>
              <a:ea typeface="Verdana"/>
              <a:cs typeface="Verdan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e35ced41d3_3_0"/>
          <p:cNvSpPr txBox="1">
            <a:spLocks noGrp="1"/>
          </p:cNvSpPr>
          <p:nvPr>
            <p:ph type="title"/>
          </p:nvPr>
        </p:nvSpPr>
        <p:spPr>
          <a:prstGeom prst="rect">
            <a:avLst/>
          </a:prstGeom>
          <a:noFill/>
          <a:ln>
            <a:noFill/>
          </a:ln>
        </p:spPr>
        <p:txBody>
          <a:bodyPr spcFirstLastPara="1" wrap="square" lIns="223475" tIns="111700" rIns="223475" bIns="111700" anchor="t" anchorCtr="0">
            <a:normAutofit fontScale="90000"/>
          </a:bodyPr>
          <a:lstStyle/>
          <a:p>
            <a:pPr marL="0" lvl="0" indent="0" algn="l" rtl="0">
              <a:lnSpc>
                <a:spcPct val="90000"/>
              </a:lnSpc>
              <a:spcBef>
                <a:spcPts val="0"/>
              </a:spcBef>
              <a:spcAft>
                <a:spcPts val="0"/>
              </a:spcAft>
              <a:buNone/>
            </a:pPr>
            <a:r>
              <a:rPr lang="en-US">
                <a:solidFill>
                  <a:schemeClr val="dk2"/>
                </a:solidFill>
              </a:rPr>
              <a:t>Partial Overview of CUDA Memories</a:t>
            </a:r>
            <a:endParaRPr>
              <a:solidFill>
                <a:schemeClr val="dk2"/>
              </a:solidFill>
            </a:endParaRPr>
          </a:p>
        </p:txBody>
      </p:sp>
      <p:sp>
        <p:nvSpPr>
          <p:cNvPr id="152" name="Google Shape;152;ge35ced41d3_3_0"/>
          <p:cNvSpPr txBox="1">
            <a:spLocks noGrp="1"/>
          </p:cNvSpPr>
          <p:nvPr>
            <p:ph type="body" idx="1"/>
          </p:nvPr>
        </p:nvSpPr>
        <p:spPr>
          <a:xfrm>
            <a:off x="400656" y="2151627"/>
            <a:ext cx="16581120" cy="6198208"/>
          </a:xfrm>
          <a:prstGeom prst="rect">
            <a:avLst/>
          </a:prstGeom>
          <a:noFill/>
          <a:ln>
            <a:noFill/>
          </a:ln>
        </p:spPr>
        <p:txBody>
          <a:bodyPr spcFirstLastPara="1" wrap="square" lIns="223475" tIns="111700" rIns="223475" bIns="111700" anchor="t" anchorCtr="0">
            <a:noAutofit/>
          </a:bodyPr>
          <a:lstStyle/>
          <a:p>
            <a:pPr marL="838200" lvl="0" indent="-844550" algn="l" rtl="0">
              <a:lnSpc>
                <a:spcPct val="90000"/>
              </a:lnSpc>
              <a:spcBef>
                <a:spcPts val="0"/>
              </a:spcBef>
              <a:spcAft>
                <a:spcPts val="0"/>
              </a:spcAft>
              <a:buSzPts val="3700"/>
              <a:buChar char="–"/>
            </a:pPr>
            <a:r>
              <a:rPr lang="en-US" sz="2400"/>
              <a:t>Device code can:</a:t>
            </a:r>
            <a:endParaRPr lang="tr-TR" sz="2400"/>
          </a:p>
          <a:p>
            <a:pPr marL="1790700" lvl="1" indent="-742950" algn="l" rtl="0">
              <a:lnSpc>
                <a:spcPct val="90000"/>
              </a:lnSpc>
              <a:spcBef>
                <a:spcPts val="900"/>
              </a:spcBef>
              <a:spcAft>
                <a:spcPts val="0"/>
              </a:spcAft>
              <a:buSzPts val="3700"/>
              <a:buChar char="–"/>
            </a:pPr>
            <a:r>
              <a:rPr lang="en-US"/>
              <a:t>R/W per-thread </a:t>
            </a:r>
            <a:r>
              <a:rPr lang="en-US">
                <a:solidFill>
                  <a:schemeClr val="accent2"/>
                </a:solidFill>
              </a:rPr>
              <a:t>registers</a:t>
            </a:r>
            <a:endParaRPr dirty="0"/>
          </a:p>
          <a:p>
            <a:pPr marL="1790700" lvl="1" indent="-742950" algn="l" rtl="0">
              <a:lnSpc>
                <a:spcPct val="90000"/>
              </a:lnSpc>
              <a:spcBef>
                <a:spcPts val="900"/>
              </a:spcBef>
              <a:spcAft>
                <a:spcPts val="0"/>
              </a:spcAft>
              <a:buSzPts val="3700"/>
              <a:buChar char="–"/>
            </a:pPr>
            <a:r>
              <a:rPr lang="en-US"/>
              <a:t>R/W all-shared </a:t>
            </a:r>
            <a:r>
              <a:rPr lang="en-US">
                <a:solidFill>
                  <a:schemeClr val="accent2"/>
                </a:solidFill>
              </a:rPr>
              <a:t>global memory</a:t>
            </a:r>
            <a:endParaRPr dirty="0"/>
          </a:p>
          <a:p>
            <a:pPr marL="1574800" lvl="1" indent="-660400" algn="l" rtl="0">
              <a:lnSpc>
                <a:spcPct val="90000"/>
              </a:lnSpc>
              <a:spcBef>
                <a:spcPts val="900"/>
              </a:spcBef>
              <a:spcAft>
                <a:spcPts val="0"/>
              </a:spcAft>
              <a:buSzPts val="2900"/>
              <a:buNone/>
            </a:pPr>
            <a:endParaRPr dirty="0"/>
          </a:p>
          <a:p>
            <a:pPr marL="838200" lvl="0" indent="-844550" algn="l" rtl="0">
              <a:lnSpc>
                <a:spcPct val="90000"/>
              </a:lnSpc>
              <a:spcBef>
                <a:spcPts val="900"/>
              </a:spcBef>
              <a:spcAft>
                <a:spcPts val="0"/>
              </a:spcAft>
              <a:buSzPts val="3700"/>
              <a:buChar char="–"/>
            </a:pPr>
            <a:r>
              <a:rPr lang="en-US" sz="2400"/>
              <a:t>Host code can</a:t>
            </a:r>
            <a:endParaRPr sz="2400" dirty="0"/>
          </a:p>
          <a:p>
            <a:pPr marL="1790700" lvl="1" indent="-742950">
              <a:spcBef>
                <a:spcPts val="900"/>
              </a:spcBef>
              <a:buSzPts val="3700"/>
              <a:buChar char="–"/>
            </a:pPr>
            <a:r>
              <a:rPr lang="en-US"/>
              <a:t>Transfer data to/from per grid</a:t>
            </a:r>
            <a:r>
              <a:rPr lang="en-US">
                <a:solidFill>
                  <a:schemeClr val="accent2"/>
                </a:solidFill>
              </a:rPr>
              <a:t> global memory </a:t>
            </a:r>
            <a:endParaRPr dirty="0"/>
          </a:p>
        </p:txBody>
      </p:sp>
      <p:sp>
        <p:nvSpPr>
          <p:cNvPr id="153" name="Google Shape;153;ge35ced41d3_3_0"/>
          <p:cNvSpPr txBox="1">
            <a:spLocks noGrp="1"/>
          </p:cNvSpPr>
          <p:nvPr>
            <p:ph type="sldNum" idx="4294967295"/>
          </p:nvPr>
        </p:nvSpPr>
        <p:spPr>
          <a:xfrm>
            <a:off x="8029755" y="7672298"/>
            <a:ext cx="3810000" cy="514350"/>
          </a:xfrm>
          <a:prstGeom prst="rect">
            <a:avLst/>
          </a:prstGeom>
          <a:noFill/>
          <a:ln>
            <a:noFill/>
          </a:ln>
        </p:spPr>
        <p:txBody>
          <a:bodyPr spcFirstLastPara="1" wrap="square" lIns="223475" tIns="111700" rIns="223475" bIns="111700" anchor="t" anchorCtr="0">
            <a:noAutofit/>
          </a:bodyPr>
          <a:lstStyle/>
          <a:p>
            <a:pPr marL="0" marR="0" lvl="0" indent="0" algn="l" rtl="0">
              <a:spcBef>
                <a:spcPts val="0"/>
              </a:spcBef>
              <a:spcAft>
                <a:spcPts val="0"/>
              </a:spcAft>
              <a:buNone/>
            </a:pPr>
            <a:fld id="{00000000-1234-1234-1234-123412341234}" type="slidenum">
              <a:rPr lang="en-US" sz="4400" b="0" i="0" u="none" strike="noStrike" cap="none">
                <a:solidFill>
                  <a:schemeClr val="lt1"/>
                </a:solidFill>
                <a:latin typeface="Trebuchet MS"/>
                <a:ea typeface="Trebuchet MS"/>
                <a:cs typeface="Trebuchet MS"/>
                <a:sym typeface="Trebuchet MS"/>
              </a:rPr>
              <a:t>15</a:t>
            </a:fld>
            <a:endParaRPr sz="4400" b="0" i="0" u="none" strike="noStrike" cap="none">
              <a:solidFill>
                <a:schemeClr val="lt1"/>
              </a:solidFill>
              <a:latin typeface="Trebuchet MS"/>
              <a:ea typeface="Trebuchet MS"/>
              <a:cs typeface="Trebuchet MS"/>
              <a:sym typeface="Trebuchet MS"/>
            </a:endParaRPr>
          </a:p>
        </p:txBody>
      </p:sp>
      <p:sp>
        <p:nvSpPr>
          <p:cNvPr id="154" name="Google Shape;154;ge35ced41d3_3_0"/>
          <p:cNvSpPr txBox="1"/>
          <p:nvPr/>
        </p:nvSpPr>
        <p:spPr>
          <a:xfrm>
            <a:off x="2570086" y="7971142"/>
            <a:ext cx="1266300" cy="1200000"/>
          </a:xfrm>
          <a:prstGeom prst="rect">
            <a:avLst/>
          </a:prstGeom>
          <a:solidFill>
            <a:srgbClr val="99CCFF"/>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endParaRPr sz="2200" b="1" i="0" u="none" strike="noStrike" cap="none">
              <a:solidFill>
                <a:srgbClr val="003300"/>
              </a:solidFill>
              <a:latin typeface="Palatino"/>
              <a:ea typeface="Palatino"/>
              <a:cs typeface="Palatino"/>
              <a:sym typeface="Palatino"/>
            </a:endParaRPr>
          </a:p>
          <a:p>
            <a:r>
              <a:rPr lang="en-US" sz="2200" b="1">
                <a:solidFill>
                  <a:srgbClr val="003300"/>
                </a:solidFill>
                <a:latin typeface="Palatino"/>
                <a:ea typeface="Palatino"/>
                <a:cs typeface="Palatino"/>
                <a:sym typeface="Palatino"/>
              </a:rPr>
              <a:t> </a:t>
            </a:r>
            <a:r>
              <a:rPr lang="en-US" sz="2200" b="1" i="0" u="none" strike="noStrike" cap="none">
                <a:solidFill>
                  <a:srgbClr val="003300"/>
                </a:solidFill>
                <a:latin typeface="Palatino"/>
                <a:ea typeface="Palatino"/>
                <a:cs typeface="Palatino"/>
                <a:sym typeface="Palatino"/>
              </a:rPr>
              <a:t>Host</a:t>
            </a:r>
            <a:endParaRPr sz="3400"/>
          </a:p>
        </p:txBody>
      </p:sp>
      <p:sp>
        <p:nvSpPr>
          <p:cNvPr id="155" name="Google Shape;155;ge35ced41d3_3_0"/>
          <p:cNvSpPr txBox="1"/>
          <p:nvPr/>
        </p:nvSpPr>
        <p:spPr>
          <a:xfrm>
            <a:off x="4099266" y="6232587"/>
            <a:ext cx="7415100" cy="3312600"/>
          </a:xfrm>
          <a:prstGeom prst="rect">
            <a:avLst/>
          </a:prstGeom>
          <a:solidFill>
            <a:srgbClr val="99CCFF"/>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(Device) Grid</a:t>
            </a:r>
            <a:endParaRPr sz="3400"/>
          </a:p>
        </p:txBody>
      </p:sp>
      <p:sp>
        <p:nvSpPr>
          <p:cNvPr id="156" name="Google Shape;156;ge35ced41d3_3_0"/>
          <p:cNvSpPr txBox="1"/>
          <p:nvPr/>
        </p:nvSpPr>
        <p:spPr>
          <a:xfrm>
            <a:off x="4416567" y="8727713"/>
            <a:ext cx="7010400" cy="65861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1800" b="1" i="0" u="none" strike="noStrike" cap="none">
                <a:solidFill>
                  <a:srgbClr val="003300"/>
                </a:solidFill>
                <a:latin typeface="Arial"/>
                <a:ea typeface="Arial"/>
                <a:cs typeface="Arial"/>
                <a:sym typeface="Arial"/>
              </a:rPr>
              <a:t>Global</a:t>
            </a:r>
            <a:endParaRPr sz="3400"/>
          </a:p>
          <a:p>
            <a:pPr marL="0" marR="0" lvl="0" indent="0" algn="l" rtl="0">
              <a:spcBef>
                <a:spcPts val="0"/>
              </a:spcBef>
              <a:spcAft>
                <a:spcPts val="0"/>
              </a:spcAft>
              <a:buNone/>
            </a:pPr>
            <a:r>
              <a:rPr lang="en-US" sz="1800" b="1" i="0" u="none" strike="noStrike" cap="none">
                <a:solidFill>
                  <a:srgbClr val="003300"/>
                </a:solidFill>
                <a:latin typeface="Arial"/>
                <a:ea typeface="Arial"/>
                <a:cs typeface="Arial"/>
                <a:sym typeface="Arial"/>
              </a:rPr>
              <a:t>Memory</a:t>
            </a:r>
            <a:endParaRPr sz="1800" b="0" i="0" u="none" strike="noStrike" cap="none">
              <a:solidFill>
                <a:srgbClr val="003300"/>
              </a:solidFill>
              <a:latin typeface="Arial"/>
              <a:ea typeface="Arial"/>
              <a:cs typeface="Arial"/>
              <a:sym typeface="Arial"/>
            </a:endParaRPr>
          </a:p>
        </p:txBody>
      </p:sp>
      <p:sp>
        <p:nvSpPr>
          <p:cNvPr id="157" name="Google Shape;157;ge35ced41d3_3_0"/>
          <p:cNvSpPr txBox="1"/>
          <p:nvPr/>
        </p:nvSpPr>
        <p:spPr>
          <a:xfrm>
            <a:off x="4240737" y="6721361"/>
            <a:ext cx="3625500" cy="1864800"/>
          </a:xfrm>
          <a:prstGeom prst="rect">
            <a:avLst/>
          </a:prstGeom>
          <a:solidFill>
            <a:srgbClr val="FFCC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Block (0, 0)</a:t>
            </a:r>
            <a:endParaRPr sz="3400"/>
          </a:p>
        </p:txBody>
      </p:sp>
      <p:sp>
        <p:nvSpPr>
          <p:cNvPr id="158" name="Google Shape;158;ge35ced41d3_3_0"/>
          <p:cNvSpPr txBox="1"/>
          <p:nvPr/>
        </p:nvSpPr>
        <p:spPr>
          <a:xfrm>
            <a:off x="4375818" y="7188093"/>
            <a:ext cx="1618500" cy="1092410"/>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0)</a:t>
            </a:r>
            <a:endParaRPr sz="1800" b="0" i="0" u="none" strike="noStrike" cap="none">
              <a:solidFill>
                <a:srgbClr val="003300"/>
              </a:solidFill>
              <a:latin typeface="Arial"/>
              <a:ea typeface="Arial"/>
              <a:cs typeface="Arial"/>
              <a:sym typeface="Arial"/>
            </a:endParaRPr>
          </a:p>
        </p:txBody>
      </p:sp>
      <p:sp>
        <p:nvSpPr>
          <p:cNvPr id="159" name="Google Shape;159;ge35ced41d3_3_0"/>
          <p:cNvSpPr txBox="1"/>
          <p:nvPr/>
        </p:nvSpPr>
        <p:spPr>
          <a:xfrm>
            <a:off x="4514150" y="7368156"/>
            <a:ext cx="1416000" cy="264791"/>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cxnSp>
        <p:nvCxnSpPr>
          <p:cNvPr id="160" name="Google Shape;160;ge35ced41d3_3_0"/>
          <p:cNvCxnSpPr/>
          <p:nvPr/>
        </p:nvCxnSpPr>
        <p:spPr>
          <a:xfrm flipH="1">
            <a:off x="5132806" y="8280468"/>
            <a:ext cx="14468" cy="441859"/>
          </a:xfrm>
          <a:prstGeom prst="straightConnector1">
            <a:avLst/>
          </a:prstGeom>
          <a:noFill/>
          <a:ln w="25400" cap="flat" cmpd="sng">
            <a:solidFill>
              <a:schemeClr val="dk2"/>
            </a:solidFill>
            <a:prstDash val="solid"/>
            <a:round/>
            <a:headEnd type="triangle" w="med" len="med"/>
            <a:tailEnd type="triangle" w="med" len="med"/>
          </a:ln>
        </p:spPr>
      </p:cxnSp>
      <p:cxnSp>
        <p:nvCxnSpPr>
          <p:cNvPr id="161" name="Google Shape;161;ge35ced41d3_3_0"/>
          <p:cNvCxnSpPr/>
          <p:nvPr/>
        </p:nvCxnSpPr>
        <p:spPr>
          <a:xfrm flipH="1">
            <a:off x="6976074" y="8266000"/>
            <a:ext cx="14468" cy="456327"/>
          </a:xfrm>
          <a:prstGeom prst="straightConnector1">
            <a:avLst/>
          </a:prstGeom>
          <a:noFill/>
          <a:ln w="25400" cap="flat" cmpd="sng">
            <a:solidFill>
              <a:schemeClr val="dk2"/>
            </a:solidFill>
            <a:prstDash val="solid"/>
            <a:round/>
            <a:headEnd type="triangle" w="med" len="med"/>
            <a:tailEnd type="triangle" w="med" len="med"/>
          </a:ln>
        </p:spPr>
      </p:cxnSp>
      <p:sp>
        <p:nvSpPr>
          <p:cNvPr id="162" name="Google Shape;162;ge35ced41d3_3_0"/>
          <p:cNvSpPr txBox="1"/>
          <p:nvPr/>
        </p:nvSpPr>
        <p:spPr>
          <a:xfrm>
            <a:off x="7953716" y="6732304"/>
            <a:ext cx="3489600" cy="1867800"/>
          </a:xfrm>
          <a:prstGeom prst="rect">
            <a:avLst/>
          </a:prstGeom>
          <a:solidFill>
            <a:srgbClr val="FFCC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Block (0, 1)</a:t>
            </a:r>
            <a:endParaRPr sz="4400" b="0" i="0" u="none" strike="noStrike" cap="none">
              <a:solidFill>
                <a:srgbClr val="003300"/>
              </a:solidFill>
              <a:latin typeface="Arial"/>
              <a:ea typeface="Arial"/>
              <a:cs typeface="Arial"/>
              <a:sym typeface="Arial"/>
            </a:endParaRPr>
          </a:p>
        </p:txBody>
      </p:sp>
      <p:cxnSp>
        <p:nvCxnSpPr>
          <p:cNvPr id="163" name="Google Shape;163;ge35ced41d3_3_0"/>
          <p:cNvCxnSpPr/>
          <p:nvPr/>
        </p:nvCxnSpPr>
        <p:spPr>
          <a:xfrm>
            <a:off x="8957274" y="8270880"/>
            <a:ext cx="0" cy="470795"/>
          </a:xfrm>
          <a:prstGeom prst="straightConnector1">
            <a:avLst/>
          </a:prstGeom>
          <a:noFill/>
          <a:ln w="25400" cap="flat" cmpd="sng">
            <a:solidFill>
              <a:schemeClr val="dk2"/>
            </a:solidFill>
            <a:prstDash val="solid"/>
            <a:round/>
            <a:headEnd type="triangle" w="med" len="med"/>
            <a:tailEnd type="triangle" w="med" len="med"/>
          </a:ln>
        </p:spPr>
      </p:cxnSp>
      <p:cxnSp>
        <p:nvCxnSpPr>
          <p:cNvPr id="164" name="Google Shape;164;ge35ced41d3_3_0"/>
          <p:cNvCxnSpPr/>
          <p:nvPr/>
        </p:nvCxnSpPr>
        <p:spPr>
          <a:xfrm>
            <a:off x="10619206" y="8269589"/>
            <a:ext cx="14468" cy="470794"/>
          </a:xfrm>
          <a:prstGeom prst="straightConnector1">
            <a:avLst/>
          </a:prstGeom>
          <a:noFill/>
          <a:ln w="25400" cap="flat" cmpd="sng">
            <a:solidFill>
              <a:schemeClr val="dk2"/>
            </a:solidFill>
            <a:prstDash val="solid"/>
            <a:round/>
            <a:headEnd type="triangle" w="med" len="med"/>
            <a:tailEnd type="triangle" w="med" len="med"/>
          </a:ln>
        </p:spPr>
      </p:cxnSp>
      <p:cxnSp>
        <p:nvCxnSpPr>
          <p:cNvPr id="165" name="Google Shape;165;ge35ced41d3_3_0"/>
          <p:cNvCxnSpPr/>
          <p:nvPr/>
        </p:nvCxnSpPr>
        <p:spPr>
          <a:xfrm>
            <a:off x="3781573" y="8566785"/>
            <a:ext cx="632100" cy="0"/>
          </a:xfrm>
          <a:prstGeom prst="straightConnector1">
            <a:avLst/>
          </a:prstGeom>
          <a:noFill/>
          <a:ln w="25400" cap="flat" cmpd="sng">
            <a:solidFill>
              <a:schemeClr val="dk2"/>
            </a:solidFill>
            <a:prstDash val="solid"/>
            <a:round/>
            <a:headEnd type="triangle" w="med" len="med"/>
            <a:tailEnd type="triangle" w="med" len="med"/>
          </a:ln>
        </p:spPr>
      </p:cxnSp>
      <p:sp>
        <p:nvSpPr>
          <p:cNvPr id="166" name="Google Shape;166;ge35ced41d3_3_0"/>
          <p:cNvSpPr txBox="1"/>
          <p:nvPr/>
        </p:nvSpPr>
        <p:spPr>
          <a:xfrm>
            <a:off x="8071613" y="7191615"/>
            <a:ext cx="1618500" cy="1077941"/>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0)</a:t>
            </a:r>
            <a:endParaRPr sz="1800" b="0" i="0" u="none" strike="noStrike" cap="none">
              <a:solidFill>
                <a:srgbClr val="003300"/>
              </a:solidFill>
              <a:latin typeface="Arial"/>
              <a:ea typeface="Arial"/>
              <a:cs typeface="Arial"/>
              <a:sym typeface="Arial"/>
            </a:endParaRPr>
          </a:p>
        </p:txBody>
      </p:sp>
      <p:sp>
        <p:nvSpPr>
          <p:cNvPr id="167" name="Google Shape;167;ge35ced41d3_3_0"/>
          <p:cNvSpPr txBox="1"/>
          <p:nvPr/>
        </p:nvSpPr>
        <p:spPr>
          <a:xfrm>
            <a:off x="8195477" y="7386147"/>
            <a:ext cx="1416000" cy="26479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
        <p:nvSpPr>
          <p:cNvPr id="168" name="Google Shape;168;ge35ced41d3_3_0"/>
          <p:cNvSpPr txBox="1"/>
          <p:nvPr/>
        </p:nvSpPr>
        <p:spPr>
          <a:xfrm>
            <a:off x="6144098" y="7188093"/>
            <a:ext cx="1618500" cy="1092410"/>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1)</a:t>
            </a:r>
            <a:endParaRPr sz="1800" b="0" i="0" u="none" strike="noStrike" cap="none">
              <a:solidFill>
                <a:srgbClr val="003300"/>
              </a:solidFill>
              <a:latin typeface="Arial"/>
              <a:ea typeface="Arial"/>
              <a:cs typeface="Arial"/>
              <a:sym typeface="Arial"/>
            </a:endParaRPr>
          </a:p>
        </p:txBody>
      </p:sp>
      <p:sp>
        <p:nvSpPr>
          <p:cNvPr id="169" name="Google Shape;169;ge35ced41d3_3_0"/>
          <p:cNvSpPr txBox="1"/>
          <p:nvPr/>
        </p:nvSpPr>
        <p:spPr>
          <a:xfrm>
            <a:off x="6267962" y="7382625"/>
            <a:ext cx="1416000" cy="250322"/>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
        <p:nvSpPr>
          <p:cNvPr id="170" name="Google Shape;170;ge35ced41d3_3_0"/>
          <p:cNvSpPr txBox="1"/>
          <p:nvPr/>
        </p:nvSpPr>
        <p:spPr>
          <a:xfrm>
            <a:off x="9808237" y="7188093"/>
            <a:ext cx="1618500" cy="1092410"/>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1)</a:t>
            </a:r>
            <a:endParaRPr sz="1800" b="0" i="0" u="none" strike="noStrike" cap="none">
              <a:solidFill>
                <a:srgbClr val="003300"/>
              </a:solidFill>
              <a:latin typeface="Arial"/>
              <a:ea typeface="Arial"/>
              <a:cs typeface="Arial"/>
              <a:sym typeface="Arial"/>
            </a:endParaRPr>
          </a:p>
        </p:txBody>
      </p:sp>
      <p:sp>
        <p:nvSpPr>
          <p:cNvPr id="171" name="Google Shape;171;ge35ced41d3_3_0"/>
          <p:cNvSpPr txBox="1"/>
          <p:nvPr/>
        </p:nvSpPr>
        <p:spPr>
          <a:xfrm>
            <a:off x="9932103" y="7382625"/>
            <a:ext cx="1416000" cy="250322"/>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ge35ced41d3_3_27"/>
          <p:cNvSpPr txBox="1">
            <a:spLocks noGrp="1"/>
          </p:cNvSpPr>
          <p:nvPr>
            <p:ph type="title"/>
          </p:nvPr>
        </p:nvSpPr>
        <p:spPr>
          <a:prstGeom prst="rect">
            <a:avLst/>
          </a:prstGeom>
          <a:noFill/>
          <a:ln>
            <a:noFill/>
          </a:ln>
        </p:spPr>
        <p:txBody>
          <a:bodyPr spcFirstLastPara="1" wrap="square" lIns="223475" tIns="111700" rIns="223475" bIns="111700" anchor="t" anchorCtr="0">
            <a:noAutofit/>
          </a:bodyPr>
          <a:lstStyle/>
          <a:p>
            <a:pPr marL="0" lvl="0" indent="0" algn="l" rtl="0">
              <a:lnSpc>
                <a:spcPct val="90000"/>
              </a:lnSpc>
              <a:spcBef>
                <a:spcPts val="0"/>
              </a:spcBef>
              <a:spcAft>
                <a:spcPts val="0"/>
              </a:spcAft>
              <a:buNone/>
            </a:pPr>
            <a:r>
              <a:rPr lang="en-US" sz="4900">
                <a:solidFill>
                  <a:schemeClr val="dk2"/>
                </a:solidFill>
              </a:rPr>
              <a:t>CUDA Device Memory Management API functions</a:t>
            </a:r>
            <a:endParaRPr>
              <a:solidFill>
                <a:schemeClr val="dk2"/>
              </a:solidFill>
            </a:endParaRPr>
          </a:p>
        </p:txBody>
      </p:sp>
      <p:sp>
        <p:nvSpPr>
          <p:cNvPr id="177" name="Google Shape;177;ge35ced41d3_3_27"/>
          <p:cNvSpPr txBox="1">
            <a:spLocks noGrp="1"/>
          </p:cNvSpPr>
          <p:nvPr>
            <p:ph type="body" idx="1"/>
          </p:nvPr>
        </p:nvSpPr>
        <p:spPr>
          <a:prstGeom prst="rect">
            <a:avLst/>
          </a:prstGeom>
          <a:noFill/>
          <a:ln>
            <a:noFill/>
          </a:ln>
        </p:spPr>
        <p:txBody>
          <a:bodyPr spcFirstLastPara="1" wrap="square" lIns="223475" tIns="111700" rIns="223475" bIns="111700" anchor="t" anchorCtr="0">
            <a:normAutofit/>
          </a:bodyPr>
          <a:lstStyle/>
          <a:p>
            <a:pPr marL="584200" lvl="0" indent="-590550" algn="l" rtl="0">
              <a:lnSpc>
                <a:spcPct val="90000"/>
              </a:lnSpc>
              <a:spcBef>
                <a:spcPts val="0"/>
              </a:spcBef>
              <a:spcAft>
                <a:spcPts val="0"/>
              </a:spcAft>
              <a:buSzPts val="3700"/>
              <a:buChar char="–"/>
            </a:pPr>
            <a:r>
              <a:rPr lang="en-US" sz="2400"/>
              <a:t>cudaMalloc()</a:t>
            </a:r>
            <a:endParaRPr lang="tr-TR" sz="2400"/>
          </a:p>
          <a:p>
            <a:pPr marL="1282700" lvl="1" indent="-463550" algn="l" rtl="0">
              <a:lnSpc>
                <a:spcPct val="90000"/>
              </a:lnSpc>
              <a:spcBef>
                <a:spcPts val="900"/>
              </a:spcBef>
              <a:spcAft>
                <a:spcPts val="0"/>
              </a:spcAft>
              <a:buSzPts val="2700"/>
              <a:buChar char="–"/>
            </a:pPr>
            <a:r>
              <a:rPr lang="en-US"/>
              <a:t>Allocates an object in the device </a:t>
            </a:r>
            <a:r>
              <a:rPr lang="en-US" u="sng"/>
              <a:t>global memory</a:t>
            </a:r>
            <a:endParaRPr/>
          </a:p>
          <a:p>
            <a:pPr marL="1282700" lvl="1" indent="-463550" algn="l" rtl="0">
              <a:lnSpc>
                <a:spcPct val="90000"/>
              </a:lnSpc>
              <a:spcBef>
                <a:spcPts val="900"/>
              </a:spcBef>
              <a:spcAft>
                <a:spcPts val="0"/>
              </a:spcAft>
              <a:buSzPts val="2700"/>
              <a:buChar char="–"/>
            </a:pPr>
            <a:r>
              <a:rPr lang="en-US"/>
              <a:t>Two parameters</a:t>
            </a:r>
            <a:endParaRPr/>
          </a:p>
          <a:p>
            <a:pPr marL="1638300" lvl="2" indent="-412750" algn="l" rtl="0">
              <a:lnSpc>
                <a:spcPct val="90000"/>
              </a:lnSpc>
              <a:spcBef>
                <a:spcPts val="900"/>
              </a:spcBef>
              <a:spcAft>
                <a:spcPts val="0"/>
              </a:spcAft>
              <a:buSzPts val="2900"/>
              <a:buChar char="–"/>
            </a:pPr>
            <a:r>
              <a:rPr lang="en-US" sz="2400" b="1">
                <a:latin typeface="Arial"/>
              </a:rPr>
              <a:t>Address of a pointe</a:t>
            </a:r>
            <a:r>
              <a:rPr lang="en-US" sz="2400">
                <a:latin typeface="Arial"/>
              </a:rPr>
              <a:t>r to the allocated object</a:t>
            </a:r>
            <a:endParaRPr sz="2400">
              <a:latin typeface="Arial"/>
            </a:endParaRPr>
          </a:p>
          <a:p>
            <a:pPr marL="1638300" lvl="2" indent="-412750" algn="l" rtl="0">
              <a:lnSpc>
                <a:spcPct val="90000"/>
              </a:lnSpc>
              <a:spcBef>
                <a:spcPts val="900"/>
              </a:spcBef>
              <a:spcAft>
                <a:spcPts val="0"/>
              </a:spcAft>
              <a:buSzPts val="2900"/>
              <a:buChar char="–"/>
            </a:pPr>
            <a:r>
              <a:rPr lang="en-US" sz="2400" b="1">
                <a:latin typeface="Arial"/>
              </a:rPr>
              <a:t>Size of</a:t>
            </a:r>
            <a:r>
              <a:rPr lang="en-US" sz="2400">
                <a:latin typeface="Arial"/>
              </a:rPr>
              <a:t> allocated object in terms of bytes</a:t>
            </a:r>
            <a:endParaRPr sz="2400">
              <a:latin typeface="Arial"/>
            </a:endParaRPr>
          </a:p>
          <a:p>
            <a:pPr marL="584200" lvl="0" indent="-590550" algn="l" rtl="0">
              <a:lnSpc>
                <a:spcPct val="90000"/>
              </a:lnSpc>
              <a:spcBef>
                <a:spcPts val="900"/>
              </a:spcBef>
              <a:spcAft>
                <a:spcPts val="0"/>
              </a:spcAft>
              <a:buSzPts val="3700"/>
              <a:buChar char="–"/>
            </a:pPr>
            <a:r>
              <a:rPr lang="en-US" sz="2400"/>
              <a:t>cudaFree()</a:t>
            </a:r>
            <a:endParaRPr sz="2400"/>
          </a:p>
          <a:p>
            <a:pPr marL="1282700" lvl="1" indent="-463550" algn="l" rtl="0">
              <a:lnSpc>
                <a:spcPct val="90000"/>
              </a:lnSpc>
              <a:spcBef>
                <a:spcPts val="900"/>
              </a:spcBef>
              <a:spcAft>
                <a:spcPts val="0"/>
              </a:spcAft>
              <a:buSzPts val="2700"/>
              <a:buChar char="–"/>
            </a:pPr>
            <a:r>
              <a:rPr lang="en-US"/>
              <a:t>Frees object from device global memory</a:t>
            </a:r>
            <a:endParaRPr/>
          </a:p>
          <a:p>
            <a:pPr marL="1282700" lvl="1" indent="-463550" algn="l" rtl="0">
              <a:lnSpc>
                <a:spcPct val="90000"/>
              </a:lnSpc>
              <a:spcBef>
                <a:spcPts val="900"/>
              </a:spcBef>
              <a:spcAft>
                <a:spcPts val="0"/>
              </a:spcAft>
              <a:buSzPts val="2700"/>
              <a:buChar char="–"/>
            </a:pPr>
            <a:r>
              <a:rPr lang="en-US"/>
              <a:t>One parameter</a:t>
            </a:r>
            <a:endParaRPr/>
          </a:p>
          <a:p>
            <a:pPr marL="1638300" lvl="2" indent="-412750" algn="l" rtl="0">
              <a:lnSpc>
                <a:spcPct val="90000"/>
              </a:lnSpc>
              <a:spcBef>
                <a:spcPts val="900"/>
              </a:spcBef>
              <a:spcAft>
                <a:spcPts val="0"/>
              </a:spcAft>
              <a:buSzPts val="2900"/>
              <a:buChar char="–"/>
            </a:pPr>
            <a:r>
              <a:rPr lang="en-US" sz="2400" b="1">
                <a:latin typeface="Arial"/>
              </a:rPr>
              <a:t>Pointer </a:t>
            </a:r>
            <a:r>
              <a:rPr lang="en-US" sz="2400">
                <a:latin typeface="Arial"/>
              </a:rPr>
              <a:t>to freed object</a:t>
            </a:r>
            <a:endParaRPr sz="2400">
              <a:latin typeface="Arial"/>
            </a:endParaRPr>
          </a:p>
        </p:txBody>
      </p:sp>
      <p:sp>
        <p:nvSpPr>
          <p:cNvPr id="178" name="Google Shape;178;ge35ced41d3_3_27"/>
          <p:cNvSpPr txBox="1"/>
          <p:nvPr/>
        </p:nvSpPr>
        <p:spPr>
          <a:xfrm>
            <a:off x="8576465" y="7072557"/>
            <a:ext cx="1266300" cy="1200000"/>
          </a:xfrm>
          <a:prstGeom prst="rect">
            <a:avLst/>
          </a:prstGeom>
          <a:solidFill>
            <a:srgbClr val="99CCFF"/>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endParaRPr sz="2200" b="1" i="0" u="none" strike="noStrike" cap="none">
              <a:solidFill>
                <a:srgbClr val="003300"/>
              </a:solidFill>
              <a:latin typeface="Palatino"/>
              <a:ea typeface="Palatino"/>
              <a:cs typeface="Palatino"/>
              <a:sym typeface="Palatino"/>
            </a:endParaRPr>
          </a:p>
          <a:p>
            <a:pPr marL="0" marR="0" lvl="0" indent="0" algn="l" rtl="0">
              <a:spcBef>
                <a:spcPts val="0"/>
              </a:spcBef>
              <a:spcAft>
                <a:spcPts val="0"/>
              </a:spcAft>
              <a:buNone/>
            </a:pPr>
            <a:r>
              <a:rPr lang="en-US" sz="2200" b="1" i="0" u="none" strike="noStrike" cap="none">
                <a:solidFill>
                  <a:srgbClr val="003300"/>
                </a:solidFill>
                <a:latin typeface="Palatino"/>
                <a:ea typeface="Palatino"/>
                <a:cs typeface="Palatino"/>
                <a:sym typeface="Palatino"/>
              </a:rPr>
              <a:t>Host</a:t>
            </a:r>
            <a:endParaRPr sz="3400"/>
          </a:p>
        </p:txBody>
      </p:sp>
      <p:sp>
        <p:nvSpPr>
          <p:cNvPr id="179" name="Google Shape;179;ge35ced41d3_3_27"/>
          <p:cNvSpPr txBox="1"/>
          <p:nvPr/>
        </p:nvSpPr>
        <p:spPr>
          <a:xfrm>
            <a:off x="10149050" y="5334002"/>
            <a:ext cx="7415100" cy="3312600"/>
          </a:xfrm>
          <a:prstGeom prst="rect">
            <a:avLst/>
          </a:prstGeom>
          <a:solidFill>
            <a:srgbClr val="99CCFF"/>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(Device) Grid</a:t>
            </a:r>
            <a:endParaRPr sz="3400"/>
          </a:p>
        </p:txBody>
      </p:sp>
      <p:sp>
        <p:nvSpPr>
          <p:cNvPr id="180" name="Google Shape;180;ge35ced41d3_3_27"/>
          <p:cNvSpPr txBox="1"/>
          <p:nvPr/>
        </p:nvSpPr>
        <p:spPr>
          <a:xfrm>
            <a:off x="10451884" y="7829128"/>
            <a:ext cx="7024868" cy="65861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1800" b="1" i="0" u="none" strike="noStrike" cap="none">
                <a:solidFill>
                  <a:srgbClr val="003300"/>
                </a:solidFill>
                <a:latin typeface="Arial"/>
                <a:ea typeface="Arial"/>
                <a:cs typeface="Arial"/>
                <a:sym typeface="Arial"/>
              </a:rPr>
              <a:t>Global</a:t>
            </a:r>
            <a:endParaRPr sz="3400"/>
          </a:p>
          <a:p>
            <a:pPr marL="0" marR="0" lvl="0" indent="0" algn="l" rtl="0">
              <a:spcBef>
                <a:spcPts val="0"/>
              </a:spcBef>
              <a:spcAft>
                <a:spcPts val="0"/>
              </a:spcAft>
              <a:buNone/>
            </a:pPr>
            <a:r>
              <a:rPr lang="en-US" sz="1800" b="1" i="0" u="none" strike="noStrike" cap="none">
                <a:solidFill>
                  <a:srgbClr val="003300"/>
                </a:solidFill>
                <a:latin typeface="Arial"/>
                <a:ea typeface="Arial"/>
                <a:cs typeface="Arial"/>
                <a:sym typeface="Arial"/>
              </a:rPr>
              <a:t>Memory</a:t>
            </a:r>
            <a:endParaRPr sz="1800" b="0" i="0" u="none" strike="noStrike" cap="none">
              <a:solidFill>
                <a:srgbClr val="003300"/>
              </a:solidFill>
              <a:latin typeface="Arial"/>
              <a:ea typeface="Arial"/>
              <a:cs typeface="Arial"/>
              <a:sym typeface="Arial"/>
            </a:endParaRPr>
          </a:p>
        </p:txBody>
      </p:sp>
      <p:sp>
        <p:nvSpPr>
          <p:cNvPr id="181" name="Google Shape;181;ge35ced41d3_3_27"/>
          <p:cNvSpPr txBox="1"/>
          <p:nvPr/>
        </p:nvSpPr>
        <p:spPr>
          <a:xfrm>
            <a:off x="10276053" y="5808308"/>
            <a:ext cx="3625500" cy="1864800"/>
          </a:xfrm>
          <a:prstGeom prst="rect">
            <a:avLst/>
          </a:prstGeom>
          <a:solidFill>
            <a:srgbClr val="FFCC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Block (0, 0)</a:t>
            </a:r>
            <a:endParaRPr sz="3400"/>
          </a:p>
        </p:txBody>
      </p:sp>
      <p:sp>
        <p:nvSpPr>
          <p:cNvPr id="182" name="Google Shape;182;ge35ced41d3_3_27"/>
          <p:cNvSpPr txBox="1"/>
          <p:nvPr/>
        </p:nvSpPr>
        <p:spPr>
          <a:xfrm>
            <a:off x="10454538" y="6289508"/>
            <a:ext cx="1589564"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0)</a:t>
            </a:r>
            <a:endParaRPr sz="1800" b="0" i="0" u="none" strike="noStrike" cap="none">
              <a:solidFill>
                <a:srgbClr val="003300"/>
              </a:solidFill>
              <a:latin typeface="Arial"/>
              <a:ea typeface="Arial"/>
              <a:cs typeface="Arial"/>
              <a:sym typeface="Arial"/>
            </a:endParaRPr>
          </a:p>
        </p:txBody>
      </p:sp>
      <p:sp>
        <p:nvSpPr>
          <p:cNvPr id="183" name="Google Shape;183;ge35ced41d3_3_27"/>
          <p:cNvSpPr txBox="1"/>
          <p:nvPr/>
        </p:nvSpPr>
        <p:spPr>
          <a:xfrm>
            <a:off x="10549466" y="6469572"/>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cxnSp>
        <p:nvCxnSpPr>
          <p:cNvPr id="184" name="Google Shape;184;ge35ced41d3_3_27"/>
          <p:cNvCxnSpPr/>
          <p:nvPr/>
        </p:nvCxnSpPr>
        <p:spPr>
          <a:xfrm>
            <a:off x="11197058" y="7324010"/>
            <a:ext cx="0" cy="514200"/>
          </a:xfrm>
          <a:prstGeom prst="straightConnector1">
            <a:avLst/>
          </a:prstGeom>
          <a:noFill/>
          <a:ln w="25400" cap="flat" cmpd="sng">
            <a:solidFill>
              <a:schemeClr val="dk2"/>
            </a:solidFill>
            <a:prstDash val="solid"/>
            <a:round/>
            <a:headEnd type="triangle" w="med" len="med"/>
            <a:tailEnd type="triangle" w="med" len="med"/>
          </a:ln>
        </p:spPr>
      </p:cxnSp>
      <p:cxnSp>
        <p:nvCxnSpPr>
          <p:cNvPr id="185" name="Google Shape;185;ge35ced41d3_3_27"/>
          <p:cNvCxnSpPr/>
          <p:nvPr/>
        </p:nvCxnSpPr>
        <p:spPr>
          <a:xfrm>
            <a:off x="13025858" y="7324010"/>
            <a:ext cx="0" cy="514200"/>
          </a:xfrm>
          <a:prstGeom prst="straightConnector1">
            <a:avLst/>
          </a:prstGeom>
          <a:noFill/>
          <a:ln w="25400" cap="flat" cmpd="sng">
            <a:solidFill>
              <a:schemeClr val="dk2"/>
            </a:solidFill>
            <a:prstDash val="solid"/>
            <a:round/>
            <a:headEnd type="triangle" w="med" len="med"/>
            <a:tailEnd type="triangle" w="med" len="med"/>
          </a:ln>
        </p:spPr>
      </p:cxnSp>
      <p:sp>
        <p:nvSpPr>
          <p:cNvPr id="186" name="Google Shape;186;ge35ced41d3_3_27"/>
          <p:cNvSpPr txBox="1"/>
          <p:nvPr/>
        </p:nvSpPr>
        <p:spPr>
          <a:xfrm>
            <a:off x="14003501" y="5804782"/>
            <a:ext cx="3489600" cy="1867800"/>
          </a:xfrm>
          <a:prstGeom prst="rect">
            <a:avLst/>
          </a:prstGeom>
          <a:solidFill>
            <a:srgbClr val="FFCC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Block (0, 1)</a:t>
            </a:r>
            <a:endParaRPr sz="4400" b="0" i="0" u="none" strike="noStrike" cap="none">
              <a:solidFill>
                <a:srgbClr val="003300"/>
              </a:solidFill>
              <a:latin typeface="Arial"/>
              <a:ea typeface="Arial"/>
              <a:cs typeface="Arial"/>
              <a:sym typeface="Arial"/>
            </a:endParaRPr>
          </a:p>
        </p:txBody>
      </p:sp>
      <p:cxnSp>
        <p:nvCxnSpPr>
          <p:cNvPr id="187" name="Google Shape;187;ge35ced41d3_3_27"/>
          <p:cNvCxnSpPr/>
          <p:nvPr/>
        </p:nvCxnSpPr>
        <p:spPr>
          <a:xfrm>
            <a:off x="15007058" y="7328890"/>
            <a:ext cx="0" cy="514200"/>
          </a:xfrm>
          <a:prstGeom prst="straightConnector1">
            <a:avLst/>
          </a:prstGeom>
          <a:noFill/>
          <a:ln w="25400" cap="flat" cmpd="sng">
            <a:solidFill>
              <a:schemeClr val="dk2"/>
            </a:solidFill>
            <a:prstDash val="solid"/>
            <a:round/>
            <a:headEnd type="triangle" w="med" len="med"/>
            <a:tailEnd type="triangle" w="med" len="med"/>
          </a:ln>
        </p:spPr>
      </p:cxnSp>
      <p:cxnSp>
        <p:nvCxnSpPr>
          <p:cNvPr id="188" name="Google Shape;188;ge35ced41d3_3_27"/>
          <p:cNvCxnSpPr/>
          <p:nvPr/>
        </p:nvCxnSpPr>
        <p:spPr>
          <a:xfrm>
            <a:off x="16683458" y="7327599"/>
            <a:ext cx="0" cy="514200"/>
          </a:xfrm>
          <a:prstGeom prst="straightConnector1">
            <a:avLst/>
          </a:prstGeom>
          <a:noFill/>
          <a:ln w="25400" cap="flat" cmpd="sng">
            <a:solidFill>
              <a:schemeClr val="dk2"/>
            </a:solidFill>
            <a:prstDash val="solid"/>
            <a:round/>
            <a:headEnd type="triangle" w="med" len="med"/>
            <a:tailEnd type="triangle" w="med" len="med"/>
          </a:ln>
        </p:spPr>
      </p:cxnSp>
      <p:cxnSp>
        <p:nvCxnSpPr>
          <p:cNvPr id="189" name="Google Shape;189;ge35ced41d3_3_27"/>
          <p:cNvCxnSpPr/>
          <p:nvPr/>
        </p:nvCxnSpPr>
        <p:spPr>
          <a:xfrm>
            <a:off x="9831357" y="7668200"/>
            <a:ext cx="632100" cy="0"/>
          </a:xfrm>
          <a:prstGeom prst="straightConnector1">
            <a:avLst/>
          </a:prstGeom>
          <a:noFill/>
          <a:ln w="25400" cap="flat" cmpd="sng">
            <a:solidFill>
              <a:schemeClr val="dk2"/>
            </a:solidFill>
            <a:prstDash val="solid"/>
            <a:round/>
            <a:headEnd type="triangle" w="med" len="med"/>
            <a:tailEnd type="triangle" w="med" len="med"/>
          </a:ln>
        </p:spPr>
      </p:cxnSp>
      <p:sp>
        <p:nvSpPr>
          <p:cNvPr id="190" name="Google Shape;190;ge35ced41d3_3_27"/>
          <p:cNvSpPr txBox="1"/>
          <p:nvPr/>
        </p:nvSpPr>
        <p:spPr>
          <a:xfrm>
            <a:off x="14121397" y="6293030"/>
            <a:ext cx="1618500"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0)</a:t>
            </a:r>
            <a:endParaRPr sz="1800" b="0" i="0" u="none" strike="noStrike" cap="none">
              <a:solidFill>
                <a:srgbClr val="003300"/>
              </a:solidFill>
              <a:latin typeface="Arial"/>
              <a:ea typeface="Arial"/>
              <a:cs typeface="Arial"/>
              <a:sym typeface="Arial"/>
            </a:endParaRPr>
          </a:p>
        </p:txBody>
      </p:sp>
      <p:sp>
        <p:nvSpPr>
          <p:cNvPr id="191" name="Google Shape;191;ge35ced41d3_3_27"/>
          <p:cNvSpPr txBox="1"/>
          <p:nvPr/>
        </p:nvSpPr>
        <p:spPr>
          <a:xfrm>
            <a:off x="14245261" y="6487562"/>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
        <p:nvSpPr>
          <p:cNvPr id="192" name="Google Shape;192;ge35ced41d3_3_27"/>
          <p:cNvSpPr txBox="1"/>
          <p:nvPr/>
        </p:nvSpPr>
        <p:spPr>
          <a:xfrm>
            <a:off x="12193882" y="6289508"/>
            <a:ext cx="1618500"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1)</a:t>
            </a:r>
            <a:endParaRPr sz="1800" b="0" i="0" u="none" strike="noStrike" cap="none">
              <a:solidFill>
                <a:srgbClr val="003300"/>
              </a:solidFill>
              <a:latin typeface="Arial"/>
              <a:ea typeface="Arial"/>
              <a:cs typeface="Arial"/>
              <a:sym typeface="Arial"/>
            </a:endParaRPr>
          </a:p>
        </p:txBody>
      </p:sp>
      <p:sp>
        <p:nvSpPr>
          <p:cNvPr id="193" name="Google Shape;193;ge35ced41d3_3_27"/>
          <p:cNvSpPr txBox="1"/>
          <p:nvPr/>
        </p:nvSpPr>
        <p:spPr>
          <a:xfrm>
            <a:off x="12317746" y="6469572"/>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
        <p:nvSpPr>
          <p:cNvPr id="194" name="Google Shape;194;ge35ced41d3_3_27"/>
          <p:cNvSpPr txBox="1"/>
          <p:nvPr/>
        </p:nvSpPr>
        <p:spPr>
          <a:xfrm>
            <a:off x="15858021" y="6289508"/>
            <a:ext cx="1618500"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1)</a:t>
            </a:r>
            <a:endParaRPr sz="1800" b="0" i="0" u="none" strike="noStrike" cap="none">
              <a:solidFill>
                <a:srgbClr val="003300"/>
              </a:solidFill>
              <a:latin typeface="Arial"/>
              <a:ea typeface="Arial"/>
              <a:cs typeface="Arial"/>
              <a:sym typeface="Arial"/>
            </a:endParaRPr>
          </a:p>
        </p:txBody>
      </p:sp>
      <p:sp>
        <p:nvSpPr>
          <p:cNvPr id="195" name="Google Shape;195;ge35ced41d3_3_27"/>
          <p:cNvSpPr txBox="1"/>
          <p:nvPr/>
        </p:nvSpPr>
        <p:spPr>
          <a:xfrm>
            <a:off x="15981888" y="6469572"/>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ge35ced41d3_3_52"/>
          <p:cNvSpPr txBox="1">
            <a:spLocks noGrp="1"/>
          </p:cNvSpPr>
          <p:nvPr>
            <p:ph type="title"/>
          </p:nvPr>
        </p:nvSpPr>
        <p:spPr>
          <a:prstGeom prst="rect">
            <a:avLst/>
          </a:prstGeom>
          <a:noFill/>
          <a:ln>
            <a:noFill/>
          </a:ln>
        </p:spPr>
        <p:txBody>
          <a:bodyPr spcFirstLastPara="1" wrap="square" lIns="223475" tIns="111700" rIns="223475" bIns="111700" anchor="t" anchorCtr="0">
            <a:noAutofit/>
          </a:bodyPr>
          <a:lstStyle/>
          <a:p>
            <a:pPr marL="0" lvl="0" indent="0" algn="l" rtl="0">
              <a:lnSpc>
                <a:spcPct val="90000"/>
              </a:lnSpc>
              <a:spcBef>
                <a:spcPts val="0"/>
              </a:spcBef>
              <a:spcAft>
                <a:spcPts val="0"/>
              </a:spcAft>
              <a:buNone/>
            </a:pPr>
            <a:r>
              <a:rPr lang="en-US">
                <a:solidFill>
                  <a:schemeClr val="dk2"/>
                </a:solidFill>
              </a:rPr>
              <a:t>Host-Device Data Transfer API functions</a:t>
            </a:r>
            <a:endParaRPr>
              <a:solidFill>
                <a:schemeClr val="dk2"/>
              </a:solidFill>
            </a:endParaRPr>
          </a:p>
        </p:txBody>
      </p:sp>
      <p:sp>
        <p:nvSpPr>
          <p:cNvPr id="203" name="Google Shape;203;ge35ced41d3_3_52"/>
          <p:cNvSpPr txBox="1">
            <a:spLocks noGrp="1"/>
          </p:cNvSpPr>
          <p:nvPr>
            <p:ph type="body" idx="1"/>
          </p:nvPr>
        </p:nvSpPr>
        <p:spPr>
          <a:xfrm>
            <a:off x="730699" y="3157860"/>
            <a:ext cx="16581120" cy="6198208"/>
          </a:xfrm>
          <a:prstGeom prst="rect">
            <a:avLst/>
          </a:prstGeom>
          <a:noFill/>
          <a:ln>
            <a:noFill/>
          </a:ln>
        </p:spPr>
        <p:txBody>
          <a:bodyPr spcFirstLastPara="1" wrap="square" lIns="223475" tIns="111700" rIns="223475" bIns="111700" anchor="t" anchorCtr="0">
            <a:normAutofit/>
          </a:bodyPr>
          <a:lstStyle/>
          <a:p>
            <a:pPr marL="584200" lvl="0" indent="-584200" algn="l" rtl="0">
              <a:lnSpc>
                <a:spcPct val="90000"/>
              </a:lnSpc>
              <a:spcBef>
                <a:spcPts val="0"/>
              </a:spcBef>
              <a:spcAft>
                <a:spcPts val="0"/>
              </a:spcAft>
              <a:buSzPts val="4400"/>
              <a:buChar char="–"/>
            </a:pPr>
            <a:r>
              <a:rPr lang="en-US" sz="2400"/>
              <a:t>cudaMemcpy()</a:t>
            </a:r>
            <a:endParaRPr lang="tr-TR" sz="2400"/>
          </a:p>
          <a:p>
            <a:pPr marL="1282700" lvl="1" indent="-463550" algn="l" rtl="0">
              <a:lnSpc>
                <a:spcPct val="90000"/>
              </a:lnSpc>
              <a:spcBef>
                <a:spcPts val="900"/>
              </a:spcBef>
              <a:spcAft>
                <a:spcPts val="0"/>
              </a:spcAft>
              <a:buSzPts val="2700"/>
              <a:buChar char="–"/>
            </a:pPr>
            <a:r>
              <a:rPr lang="en-US"/>
              <a:t>memory data transfer</a:t>
            </a:r>
            <a:endParaRPr/>
          </a:p>
          <a:p>
            <a:pPr marL="1282700" lvl="1" indent="-463550" algn="l" rtl="0">
              <a:lnSpc>
                <a:spcPct val="90000"/>
              </a:lnSpc>
              <a:spcBef>
                <a:spcPts val="900"/>
              </a:spcBef>
              <a:spcAft>
                <a:spcPts val="0"/>
              </a:spcAft>
              <a:buSzPts val="2700"/>
              <a:buChar char="–"/>
            </a:pPr>
            <a:r>
              <a:rPr lang="en-US"/>
              <a:t>Requires four parameters</a:t>
            </a:r>
            <a:endParaRPr/>
          </a:p>
          <a:p>
            <a:pPr marL="1638300" lvl="2" indent="-412750">
              <a:spcBef>
                <a:spcPts val="900"/>
              </a:spcBef>
              <a:buSzPts val="2700"/>
              <a:buChar char="–"/>
            </a:pPr>
            <a:r>
              <a:rPr lang="en-US" sz="2400">
                <a:latin typeface="Arial"/>
              </a:rPr>
              <a:t>Pointer to destination </a:t>
            </a:r>
            <a:endParaRPr sz="2400">
              <a:latin typeface="Arial"/>
            </a:endParaRPr>
          </a:p>
          <a:p>
            <a:pPr marL="1638300" lvl="2" indent="-412750" algn="l" rtl="0">
              <a:lnSpc>
                <a:spcPct val="90000"/>
              </a:lnSpc>
              <a:spcBef>
                <a:spcPts val="900"/>
              </a:spcBef>
              <a:spcAft>
                <a:spcPts val="0"/>
              </a:spcAft>
              <a:buSzPts val="2700"/>
              <a:buChar char="–"/>
            </a:pPr>
            <a:r>
              <a:rPr lang="en-US" sz="2400">
                <a:latin typeface="Arial"/>
              </a:rPr>
              <a:t>Pointer to source</a:t>
            </a:r>
            <a:endParaRPr sz="2400">
              <a:latin typeface="Arial"/>
            </a:endParaRPr>
          </a:p>
          <a:p>
            <a:pPr marL="1638300" lvl="2" indent="-412750" algn="l" rtl="0">
              <a:lnSpc>
                <a:spcPct val="90000"/>
              </a:lnSpc>
              <a:spcBef>
                <a:spcPts val="900"/>
              </a:spcBef>
              <a:spcAft>
                <a:spcPts val="0"/>
              </a:spcAft>
              <a:buSzPts val="2700"/>
              <a:buChar char="–"/>
            </a:pPr>
            <a:r>
              <a:rPr lang="en-US" sz="2400">
                <a:latin typeface="Arial"/>
              </a:rPr>
              <a:t>Number of bytes copied</a:t>
            </a:r>
            <a:endParaRPr sz="2400">
              <a:latin typeface="Arial"/>
            </a:endParaRPr>
          </a:p>
          <a:p>
            <a:pPr marL="1638300" lvl="2" indent="-412750" algn="l" rtl="0">
              <a:lnSpc>
                <a:spcPct val="90000"/>
              </a:lnSpc>
              <a:spcBef>
                <a:spcPts val="900"/>
              </a:spcBef>
              <a:spcAft>
                <a:spcPts val="0"/>
              </a:spcAft>
              <a:buSzPts val="2700"/>
              <a:buChar char="–"/>
            </a:pPr>
            <a:r>
              <a:rPr lang="en-US" sz="2400">
                <a:latin typeface="Arial"/>
              </a:rPr>
              <a:t>Type/Direction of transfer</a:t>
            </a:r>
            <a:endParaRPr sz="2400">
              <a:latin typeface="Arial"/>
            </a:endParaRPr>
          </a:p>
          <a:p>
            <a:pPr marL="1638300" lvl="2" indent="-228600" algn="l" rtl="0">
              <a:lnSpc>
                <a:spcPct val="90000"/>
              </a:lnSpc>
              <a:spcBef>
                <a:spcPts val="900"/>
              </a:spcBef>
              <a:spcAft>
                <a:spcPts val="0"/>
              </a:spcAft>
              <a:buSzPts val="2900"/>
              <a:buNone/>
            </a:pPr>
            <a:endParaRPr sz="2400" dirty="0">
              <a:latin typeface="Arial"/>
            </a:endParaRPr>
          </a:p>
          <a:p>
            <a:pPr marL="1282700" lvl="1" indent="-463550" algn="l" rtl="0">
              <a:lnSpc>
                <a:spcPct val="90000"/>
              </a:lnSpc>
              <a:spcBef>
                <a:spcPts val="900"/>
              </a:spcBef>
              <a:spcAft>
                <a:spcPts val="0"/>
              </a:spcAft>
              <a:buSzPts val="2700"/>
              <a:buChar char="–"/>
            </a:pPr>
            <a:r>
              <a:rPr lang="en-US"/>
              <a:t>Transfer to device is synchronous with respect to the host</a:t>
            </a:r>
            <a:endParaRPr/>
          </a:p>
        </p:txBody>
      </p:sp>
      <p:sp>
        <p:nvSpPr>
          <p:cNvPr id="2" name="Google Shape;178;ge35ced41d3_3_27">
            <a:extLst>
              <a:ext uri="{FF2B5EF4-FFF2-40B4-BE49-F238E27FC236}">
                <a16:creationId xmlns:a16="http://schemas.microsoft.com/office/drawing/2014/main" id="{93C388F0-9396-443B-A674-373EAD4DBCCB}"/>
              </a:ext>
            </a:extLst>
          </p:cNvPr>
          <p:cNvSpPr txBox="1"/>
          <p:nvPr/>
        </p:nvSpPr>
        <p:spPr>
          <a:xfrm>
            <a:off x="8605402" y="4844431"/>
            <a:ext cx="1266300" cy="1200000"/>
          </a:xfrm>
          <a:prstGeom prst="rect">
            <a:avLst/>
          </a:prstGeom>
          <a:solidFill>
            <a:srgbClr val="99CCFF"/>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endParaRPr sz="2200" b="1" i="0" u="none" strike="noStrike" cap="none">
              <a:solidFill>
                <a:srgbClr val="003300"/>
              </a:solidFill>
              <a:latin typeface="Palatino"/>
              <a:ea typeface="Palatino"/>
              <a:cs typeface="Palatino"/>
              <a:sym typeface="Palatino"/>
            </a:endParaRPr>
          </a:p>
          <a:p>
            <a:pPr marL="0" marR="0" lvl="0" indent="0" algn="l" rtl="0">
              <a:spcBef>
                <a:spcPts val="0"/>
              </a:spcBef>
              <a:spcAft>
                <a:spcPts val="0"/>
              </a:spcAft>
              <a:buNone/>
            </a:pPr>
            <a:r>
              <a:rPr lang="en-US" sz="2200" b="1" i="0" u="none" strike="noStrike" cap="none">
                <a:solidFill>
                  <a:srgbClr val="003300"/>
                </a:solidFill>
                <a:latin typeface="Palatino"/>
                <a:ea typeface="Palatino"/>
                <a:cs typeface="Palatino"/>
                <a:sym typeface="Palatino"/>
              </a:rPr>
              <a:t>Host</a:t>
            </a:r>
            <a:endParaRPr sz="3400"/>
          </a:p>
        </p:txBody>
      </p:sp>
      <p:sp>
        <p:nvSpPr>
          <p:cNvPr id="3" name="Google Shape;179;ge35ced41d3_3_27">
            <a:extLst>
              <a:ext uri="{FF2B5EF4-FFF2-40B4-BE49-F238E27FC236}">
                <a16:creationId xmlns:a16="http://schemas.microsoft.com/office/drawing/2014/main" id="{0AF051EF-609C-404E-8AEA-9C8717A192FC}"/>
              </a:ext>
            </a:extLst>
          </p:cNvPr>
          <p:cNvSpPr txBox="1"/>
          <p:nvPr/>
        </p:nvSpPr>
        <p:spPr>
          <a:xfrm>
            <a:off x="10177987" y="3105876"/>
            <a:ext cx="7415100" cy="3312600"/>
          </a:xfrm>
          <a:prstGeom prst="rect">
            <a:avLst/>
          </a:prstGeom>
          <a:solidFill>
            <a:srgbClr val="99CCFF"/>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(Device) Grid</a:t>
            </a:r>
            <a:endParaRPr sz="3400"/>
          </a:p>
        </p:txBody>
      </p:sp>
      <p:sp>
        <p:nvSpPr>
          <p:cNvPr id="5" name="Google Shape;180;ge35ced41d3_3_27">
            <a:extLst>
              <a:ext uri="{FF2B5EF4-FFF2-40B4-BE49-F238E27FC236}">
                <a16:creationId xmlns:a16="http://schemas.microsoft.com/office/drawing/2014/main" id="{F7D6D98D-803D-44EB-A82E-9BA489CF0D05}"/>
              </a:ext>
            </a:extLst>
          </p:cNvPr>
          <p:cNvSpPr txBox="1"/>
          <p:nvPr/>
        </p:nvSpPr>
        <p:spPr>
          <a:xfrm>
            <a:off x="10480821" y="5601002"/>
            <a:ext cx="7024868" cy="65861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1800" b="1" i="0" u="none" strike="noStrike" cap="none">
                <a:solidFill>
                  <a:srgbClr val="003300"/>
                </a:solidFill>
                <a:latin typeface="Arial"/>
                <a:ea typeface="Arial"/>
                <a:cs typeface="Arial"/>
                <a:sym typeface="Arial"/>
              </a:rPr>
              <a:t>Global</a:t>
            </a:r>
            <a:endParaRPr sz="3400"/>
          </a:p>
          <a:p>
            <a:pPr marL="0" marR="0" lvl="0" indent="0" algn="l" rtl="0">
              <a:spcBef>
                <a:spcPts val="0"/>
              </a:spcBef>
              <a:spcAft>
                <a:spcPts val="0"/>
              </a:spcAft>
              <a:buNone/>
            </a:pPr>
            <a:r>
              <a:rPr lang="en-US" sz="1800" b="1" i="0" u="none" strike="noStrike" cap="none">
                <a:solidFill>
                  <a:srgbClr val="003300"/>
                </a:solidFill>
                <a:latin typeface="Arial"/>
                <a:ea typeface="Arial"/>
                <a:cs typeface="Arial"/>
                <a:sym typeface="Arial"/>
              </a:rPr>
              <a:t>Memory</a:t>
            </a:r>
            <a:endParaRPr sz="1800" b="0" i="0" u="none" strike="noStrike" cap="none">
              <a:solidFill>
                <a:srgbClr val="003300"/>
              </a:solidFill>
              <a:latin typeface="Arial"/>
              <a:ea typeface="Arial"/>
              <a:cs typeface="Arial"/>
              <a:sym typeface="Arial"/>
            </a:endParaRPr>
          </a:p>
        </p:txBody>
      </p:sp>
      <p:sp>
        <p:nvSpPr>
          <p:cNvPr id="7" name="Google Shape;181;ge35ced41d3_3_27">
            <a:extLst>
              <a:ext uri="{FF2B5EF4-FFF2-40B4-BE49-F238E27FC236}">
                <a16:creationId xmlns:a16="http://schemas.microsoft.com/office/drawing/2014/main" id="{D25F633F-EB80-45E1-8169-355754DC8CE2}"/>
              </a:ext>
            </a:extLst>
          </p:cNvPr>
          <p:cNvSpPr txBox="1"/>
          <p:nvPr/>
        </p:nvSpPr>
        <p:spPr>
          <a:xfrm>
            <a:off x="10304990" y="3580182"/>
            <a:ext cx="3625500" cy="1864800"/>
          </a:xfrm>
          <a:prstGeom prst="rect">
            <a:avLst/>
          </a:prstGeom>
          <a:solidFill>
            <a:srgbClr val="FFCC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Block (0, 0)</a:t>
            </a:r>
            <a:endParaRPr sz="3400"/>
          </a:p>
        </p:txBody>
      </p:sp>
      <p:sp>
        <p:nvSpPr>
          <p:cNvPr id="9" name="Google Shape;182;ge35ced41d3_3_27">
            <a:extLst>
              <a:ext uri="{FF2B5EF4-FFF2-40B4-BE49-F238E27FC236}">
                <a16:creationId xmlns:a16="http://schemas.microsoft.com/office/drawing/2014/main" id="{D44A25F5-4DD1-495F-B6CC-20AC07D989AB}"/>
              </a:ext>
            </a:extLst>
          </p:cNvPr>
          <p:cNvSpPr txBox="1"/>
          <p:nvPr/>
        </p:nvSpPr>
        <p:spPr>
          <a:xfrm>
            <a:off x="10483475" y="4061382"/>
            <a:ext cx="1589564"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0)</a:t>
            </a:r>
            <a:endParaRPr sz="1800" b="0" i="0" u="none" strike="noStrike" cap="none">
              <a:solidFill>
                <a:srgbClr val="003300"/>
              </a:solidFill>
              <a:latin typeface="Arial"/>
              <a:ea typeface="Arial"/>
              <a:cs typeface="Arial"/>
              <a:sym typeface="Arial"/>
            </a:endParaRPr>
          </a:p>
        </p:txBody>
      </p:sp>
      <p:sp>
        <p:nvSpPr>
          <p:cNvPr id="11" name="Google Shape;183;ge35ced41d3_3_27">
            <a:extLst>
              <a:ext uri="{FF2B5EF4-FFF2-40B4-BE49-F238E27FC236}">
                <a16:creationId xmlns:a16="http://schemas.microsoft.com/office/drawing/2014/main" id="{57893810-6D19-4D5E-8CAA-85811F2E7D43}"/>
              </a:ext>
            </a:extLst>
          </p:cNvPr>
          <p:cNvSpPr txBox="1"/>
          <p:nvPr/>
        </p:nvSpPr>
        <p:spPr>
          <a:xfrm>
            <a:off x="10578403" y="4241446"/>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cxnSp>
        <p:nvCxnSpPr>
          <p:cNvPr id="13" name="Google Shape;184;ge35ced41d3_3_27">
            <a:extLst>
              <a:ext uri="{FF2B5EF4-FFF2-40B4-BE49-F238E27FC236}">
                <a16:creationId xmlns:a16="http://schemas.microsoft.com/office/drawing/2014/main" id="{18176148-4F1F-4720-B1EA-5003217E6D38}"/>
              </a:ext>
            </a:extLst>
          </p:cNvPr>
          <p:cNvCxnSpPr/>
          <p:nvPr/>
        </p:nvCxnSpPr>
        <p:spPr>
          <a:xfrm>
            <a:off x="11225995" y="5095884"/>
            <a:ext cx="0" cy="514200"/>
          </a:xfrm>
          <a:prstGeom prst="straightConnector1">
            <a:avLst/>
          </a:prstGeom>
          <a:noFill/>
          <a:ln w="25400" cap="flat" cmpd="sng">
            <a:solidFill>
              <a:schemeClr val="dk2"/>
            </a:solidFill>
            <a:prstDash val="solid"/>
            <a:round/>
            <a:headEnd type="triangle" w="med" len="med"/>
            <a:tailEnd type="triangle" w="med" len="med"/>
          </a:ln>
        </p:spPr>
      </p:cxnSp>
      <p:cxnSp>
        <p:nvCxnSpPr>
          <p:cNvPr id="15" name="Google Shape;185;ge35ced41d3_3_27">
            <a:extLst>
              <a:ext uri="{FF2B5EF4-FFF2-40B4-BE49-F238E27FC236}">
                <a16:creationId xmlns:a16="http://schemas.microsoft.com/office/drawing/2014/main" id="{A927333B-E32C-456F-8DB7-59E45E0124CC}"/>
              </a:ext>
            </a:extLst>
          </p:cNvPr>
          <p:cNvCxnSpPr/>
          <p:nvPr/>
        </p:nvCxnSpPr>
        <p:spPr>
          <a:xfrm>
            <a:off x="13054795" y="5095884"/>
            <a:ext cx="0" cy="514200"/>
          </a:xfrm>
          <a:prstGeom prst="straightConnector1">
            <a:avLst/>
          </a:prstGeom>
          <a:noFill/>
          <a:ln w="25400" cap="flat" cmpd="sng">
            <a:solidFill>
              <a:schemeClr val="dk2"/>
            </a:solidFill>
            <a:prstDash val="solid"/>
            <a:round/>
            <a:headEnd type="triangle" w="med" len="med"/>
            <a:tailEnd type="triangle" w="med" len="med"/>
          </a:ln>
        </p:spPr>
      </p:cxnSp>
      <p:sp>
        <p:nvSpPr>
          <p:cNvPr id="17" name="Google Shape;186;ge35ced41d3_3_27">
            <a:extLst>
              <a:ext uri="{FF2B5EF4-FFF2-40B4-BE49-F238E27FC236}">
                <a16:creationId xmlns:a16="http://schemas.microsoft.com/office/drawing/2014/main" id="{68F55B32-3CED-472E-B2AB-D1BCEBFF445B}"/>
              </a:ext>
            </a:extLst>
          </p:cNvPr>
          <p:cNvSpPr txBox="1"/>
          <p:nvPr/>
        </p:nvSpPr>
        <p:spPr>
          <a:xfrm>
            <a:off x="14032438" y="3576656"/>
            <a:ext cx="3489600" cy="1867800"/>
          </a:xfrm>
          <a:prstGeom prst="rect">
            <a:avLst/>
          </a:prstGeom>
          <a:solidFill>
            <a:srgbClr val="FFCC00"/>
          </a:solidFill>
          <a:ln w="9525" cap="flat" cmpd="sng">
            <a:solidFill>
              <a:srgbClr val="969696"/>
            </a:solidFill>
            <a:prstDash val="solid"/>
            <a:miter lim="800000"/>
            <a:headEnd type="none" w="sm" len="sm"/>
            <a:tailEnd type="none" w="sm" len="sm"/>
          </a:ln>
        </p:spPr>
        <p:txBody>
          <a:bodyPr spcFirstLastPara="1" wrap="square" lIns="223475" tIns="111700" rIns="223475" bIns="111700" anchor="t" anchorCtr="0">
            <a:noAutofit/>
          </a:bodyPr>
          <a:lstStyle/>
          <a:p>
            <a:pPr marL="0" marR="0" lvl="0" indent="0" algn="l" rtl="0">
              <a:spcBef>
                <a:spcPts val="0"/>
              </a:spcBef>
              <a:spcAft>
                <a:spcPts val="0"/>
              </a:spcAft>
              <a:buNone/>
            </a:pPr>
            <a:r>
              <a:rPr lang="en-US" sz="2200" b="1" i="0" u="none" strike="noStrike" cap="none">
                <a:solidFill>
                  <a:srgbClr val="003300"/>
                </a:solidFill>
                <a:latin typeface="Arial"/>
                <a:ea typeface="Arial"/>
                <a:cs typeface="Arial"/>
                <a:sym typeface="Arial"/>
              </a:rPr>
              <a:t>Block (0, 1)</a:t>
            </a:r>
            <a:endParaRPr sz="4400" b="0" i="0" u="none" strike="noStrike" cap="none">
              <a:solidFill>
                <a:srgbClr val="003300"/>
              </a:solidFill>
              <a:latin typeface="Arial"/>
              <a:ea typeface="Arial"/>
              <a:cs typeface="Arial"/>
              <a:sym typeface="Arial"/>
            </a:endParaRPr>
          </a:p>
        </p:txBody>
      </p:sp>
      <p:cxnSp>
        <p:nvCxnSpPr>
          <p:cNvPr id="19" name="Google Shape;187;ge35ced41d3_3_27">
            <a:extLst>
              <a:ext uri="{FF2B5EF4-FFF2-40B4-BE49-F238E27FC236}">
                <a16:creationId xmlns:a16="http://schemas.microsoft.com/office/drawing/2014/main" id="{4E47DAE9-42E2-418B-8068-EC74EF51EEF3}"/>
              </a:ext>
            </a:extLst>
          </p:cNvPr>
          <p:cNvCxnSpPr/>
          <p:nvPr/>
        </p:nvCxnSpPr>
        <p:spPr>
          <a:xfrm>
            <a:off x="15035995" y="5100764"/>
            <a:ext cx="0" cy="514200"/>
          </a:xfrm>
          <a:prstGeom prst="straightConnector1">
            <a:avLst/>
          </a:prstGeom>
          <a:noFill/>
          <a:ln w="25400" cap="flat" cmpd="sng">
            <a:solidFill>
              <a:schemeClr val="dk2"/>
            </a:solidFill>
            <a:prstDash val="solid"/>
            <a:round/>
            <a:headEnd type="triangle" w="med" len="med"/>
            <a:tailEnd type="triangle" w="med" len="med"/>
          </a:ln>
        </p:spPr>
      </p:cxnSp>
      <p:cxnSp>
        <p:nvCxnSpPr>
          <p:cNvPr id="21" name="Google Shape;188;ge35ced41d3_3_27">
            <a:extLst>
              <a:ext uri="{FF2B5EF4-FFF2-40B4-BE49-F238E27FC236}">
                <a16:creationId xmlns:a16="http://schemas.microsoft.com/office/drawing/2014/main" id="{A6DDA8E5-9CB3-43EC-ACE7-627B80E780BD}"/>
              </a:ext>
            </a:extLst>
          </p:cNvPr>
          <p:cNvCxnSpPr/>
          <p:nvPr/>
        </p:nvCxnSpPr>
        <p:spPr>
          <a:xfrm>
            <a:off x="16712395" y="5099473"/>
            <a:ext cx="0" cy="514200"/>
          </a:xfrm>
          <a:prstGeom prst="straightConnector1">
            <a:avLst/>
          </a:prstGeom>
          <a:noFill/>
          <a:ln w="25400" cap="flat" cmpd="sng">
            <a:solidFill>
              <a:schemeClr val="dk2"/>
            </a:solidFill>
            <a:prstDash val="solid"/>
            <a:round/>
            <a:headEnd type="triangle" w="med" len="med"/>
            <a:tailEnd type="triangle" w="med" len="med"/>
          </a:ln>
        </p:spPr>
      </p:cxnSp>
      <p:cxnSp>
        <p:nvCxnSpPr>
          <p:cNvPr id="23" name="Google Shape;189;ge35ced41d3_3_27">
            <a:extLst>
              <a:ext uri="{FF2B5EF4-FFF2-40B4-BE49-F238E27FC236}">
                <a16:creationId xmlns:a16="http://schemas.microsoft.com/office/drawing/2014/main" id="{9B4BD9D6-EE58-4C19-A2B5-53E135D13088}"/>
              </a:ext>
            </a:extLst>
          </p:cNvPr>
          <p:cNvCxnSpPr/>
          <p:nvPr/>
        </p:nvCxnSpPr>
        <p:spPr>
          <a:xfrm>
            <a:off x="9860294" y="5440074"/>
            <a:ext cx="632100" cy="0"/>
          </a:xfrm>
          <a:prstGeom prst="straightConnector1">
            <a:avLst/>
          </a:prstGeom>
          <a:noFill/>
          <a:ln w="25400" cap="flat" cmpd="sng">
            <a:solidFill>
              <a:schemeClr val="dk2"/>
            </a:solidFill>
            <a:prstDash val="solid"/>
            <a:round/>
            <a:headEnd type="triangle" w="med" len="med"/>
            <a:tailEnd type="triangle" w="med" len="med"/>
          </a:ln>
        </p:spPr>
      </p:cxnSp>
      <p:sp>
        <p:nvSpPr>
          <p:cNvPr id="25" name="Google Shape;190;ge35ced41d3_3_27">
            <a:extLst>
              <a:ext uri="{FF2B5EF4-FFF2-40B4-BE49-F238E27FC236}">
                <a16:creationId xmlns:a16="http://schemas.microsoft.com/office/drawing/2014/main" id="{D5B2992D-FDBF-4441-971A-C2580376DE37}"/>
              </a:ext>
            </a:extLst>
          </p:cNvPr>
          <p:cNvSpPr txBox="1"/>
          <p:nvPr/>
        </p:nvSpPr>
        <p:spPr>
          <a:xfrm>
            <a:off x="14150334" y="4064904"/>
            <a:ext cx="1618500"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0)</a:t>
            </a:r>
            <a:endParaRPr sz="1800" b="0" i="0" u="none" strike="noStrike" cap="none">
              <a:solidFill>
                <a:srgbClr val="003300"/>
              </a:solidFill>
              <a:latin typeface="Arial"/>
              <a:ea typeface="Arial"/>
              <a:cs typeface="Arial"/>
              <a:sym typeface="Arial"/>
            </a:endParaRPr>
          </a:p>
        </p:txBody>
      </p:sp>
      <p:sp>
        <p:nvSpPr>
          <p:cNvPr id="27" name="Google Shape;191;ge35ced41d3_3_27">
            <a:extLst>
              <a:ext uri="{FF2B5EF4-FFF2-40B4-BE49-F238E27FC236}">
                <a16:creationId xmlns:a16="http://schemas.microsoft.com/office/drawing/2014/main" id="{E32906B7-43E7-44D9-8F83-80886543E3BC}"/>
              </a:ext>
            </a:extLst>
          </p:cNvPr>
          <p:cNvSpPr txBox="1"/>
          <p:nvPr/>
        </p:nvSpPr>
        <p:spPr>
          <a:xfrm>
            <a:off x="14274198" y="4259436"/>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
        <p:nvSpPr>
          <p:cNvPr id="29" name="Google Shape;192;ge35ced41d3_3_27">
            <a:extLst>
              <a:ext uri="{FF2B5EF4-FFF2-40B4-BE49-F238E27FC236}">
                <a16:creationId xmlns:a16="http://schemas.microsoft.com/office/drawing/2014/main" id="{DE1AAC84-2140-4689-9645-3DD5D5E10823}"/>
              </a:ext>
            </a:extLst>
          </p:cNvPr>
          <p:cNvSpPr txBox="1"/>
          <p:nvPr/>
        </p:nvSpPr>
        <p:spPr>
          <a:xfrm>
            <a:off x="12222819" y="4061382"/>
            <a:ext cx="1618500"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1)</a:t>
            </a:r>
            <a:endParaRPr sz="1800" b="0" i="0" u="none" strike="noStrike" cap="none">
              <a:solidFill>
                <a:srgbClr val="003300"/>
              </a:solidFill>
              <a:latin typeface="Arial"/>
              <a:ea typeface="Arial"/>
              <a:cs typeface="Arial"/>
              <a:sym typeface="Arial"/>
            </a:endParaRPr>
          </a:p>
        </p:txBody>
      </p:sp>
      <p:sp>
        <p:nvSpPr>
          <p:cNvPr id="31" name="Google Shape;193;ge35ced41d3_3_27">
            <a:extLst>
              <a:ext uri="{FF2B5EF4-FFF2-40B4-BE49-F238E27FC236}">
                <a16:creationId xmlns:a16="http://schemas.microsoft.com/office/drawing/2014/main" id="{25D2D447-EED2-45AC-BFD4-EEB99546A958}"/>
              </a:ext>
            </a:extLst>
          </p:cNvPr>
          <p:cNvSpPr txBox="1"/>
          <p:nvPr/>
        </p:nvSpPr>
        <p:spPr>
          <a:xfrm>
            <a:off x="12346683" y="4241446"/>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
        <p:nvSpPr>
          <p:cNvPr id="33" name="Google Shape;194;ge35ced41d3_3_27">
            <a:extLst>
              <a:ext uri="{FF2B5EF4-FFF2-40B4-BE49-F238E27FC236}">
                <a16:creationId xmlns:a16="http://schemas.microsoft.com/office/drawing/2014/main" id="{C3D0A6F3-EF6B-4F4D-9F84-012750E96331}"/>
              </a:ext>
            </a:extLst>
          </p:cNvPr>
          <p:cNvSpPr txBox="1"/>
          <p:nvPr/>
        </p:nvSpPr>
        <p:spPr>
          <a:xfrm>
            <a:off x="15886958" y="4061382"/>
            <a:ext cx="1618500" cy="1049005"/>
          </a:xfrm>
          <a:prstGeom prst="rect">
            <a:avLst/>
          </a:prstGeom>
          <a:solidFill>
            <a:srgbClr val="99FF66"/>
          </a:solidFill>
          <a:ln w="9525" cap="flat" cmpd="sng">
            <a:solidFill>
              <a:srgbClr val="969696"/>
            </a:solidFill>
            <a:prstDash val="solid"/>
            <a:miter lim="800000"/>
            <a:headEnd type="none" w="sm" len="sm"/>
            <a:tailEnd type="none" w="sm" len="sm"/>
          </a:ln>
        </p:spPr>
        <p:txBody>
          <a:bodyPr spcFirstLastPara="1" wrap="square" lIns="0" tIns="268225" rIns="0" bIns="0" anchor="t" anchorCtr="0">
            <a:noAutofit/>
          </a:bodyPr>
          <a:lstStyle/>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endParaRPr sz="1800" b="1" i="0" u="none" strike="noStrike" cap="none">
              <a:solidFill>
                <a:srgbClr val="003300"/>
              </a:solidFill>
              <a:latin typeface="Arial"/>
              <a:ea typeface="Arial"/>
              <a:cs typeface="Arial"/>
              <a:sym typeface="Arial"/>
            </a:endParaRPr>
          </a:p>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Thread (0, 1)</a:t>
            </a:r>
            <a:endParaRPr sz="1800" b="0" i="0" u="none" strike="noStrike" cap="none">
              <a:solidFill>
                <a:srgbClr val="003300"/>
              </a:solidFill>
              <a:latin typeface="Arial"/>
              <a:ea typeface="Arial"/>
              <a:cs typeface="Arial"/>
              <a:sym typeface="Arial"/>
            </a:endParaRPr>
          </a:p>
        </p:txBody>
      </p:sp>
      <p:sp>
        <p:nvSpPr>
          <p:cNvPr id="35" name="Google Shape;195;ge35ced41d3_3_27">
            <a:extLst>
              <a:ext uri="{FF2B5EF4-FFF2-40B4-BE49-F238E27FC236}">
                <a16:creationId xmlns:a16="http://schemas.microsoft.com/office/drawing/2014/main" id="{5DDCAA48-9D42-4BDF-AE01-3E8FEBDBDBD9}"/>
              </a:ext>
            </a:extLst>
          </p:cNvPr>
          <p:cNvSpPr txBox="1"/>
          <p:nvPr/>
        </p:nvSpPr>
        <p:spPr>
          <a:xfrm>
            <a:off x="16010825" y="4241446"/>
            <a:ext cx="1416000" cy="351600"/>
          </a:xfrm>
          <a:prstGeom prst="rect">
            <a:avLst/>
          </a:prstGeom>
          <a:solidFill>
            <a:srgbClr val="FF6600"/>
          </a:solidFill>
          <a:ln w="9525" cap="flat" cmpd="sng">
            <a:solidFill>
              <a:srgbClr val="969696"/>
            </a:solidFill>
            <a:prstDash val="solid"/>
            <a:miter lim="800000"/>
            <a:headEnd type="none" w="sm" len="sm"/>
            <a:tailEnd type="none" w="sm" len="sm"/>
          </a:ln>
        </p:spPr>
        <p:txBody>
          <a:bodyPr spcFirstLastPara="1" wrap="square" lIns="0" tIns="0" rIns="0" bIns="0" anchor="t" anchorCtr="0">
            <a:noAutofit/>
          </a:bodyPr>
          <a:lstStyle/>
          <a:p>
            <a:pPr marL="0" marR="0" lvl="0" indent="0" algn="ctr" rtl="0">
              <a:spcBef>
                <a:spcPts val="0"/>
              </a:spcBef>
              <a:spcAft>
                <a:spcPts val="0"/>
              </a:spcAft>
              <a:buNone/>
            </a:pPr>
            <a:r>
              <a:rPr lang="en-US" sz="1800" b="1" i="0" u="none" strike="noStrike" cap="none">
                <a:solidFill>
                  <a:srgbClr val="003300"/>
                </a:solidFill>
                <a:latin typeface="Arial"/>
                <a:ea typeface="Arial"/>
                <a:cs typeface="Arial"/>
                <a:sym typeface="Arial"/>
              </a:rPr>
              <a:t>Registers</a:t>
            </a:r>
            <a:endParaRPr sz="1800" b="0" i="0" u="none" strike="noStrike" cap="none">
              <a:solidFill>
                <a:srgbClr val="0033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ge171c6006a_0_67"/>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br>
            <a:r>
              <a:rPr lang="en-US"/>
              <a:t>CUDA accelerated libraries</a:t>
            </a:r>
            <a:endParaRPr/>
          </a:p>
        </p:txBody>
      </p:sp>
      <p:sp>
        <p:nvSpPr>
          <p:cNvPr id="228" name="Google Shape;228;ge171c6006a_0_67"/>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lvl="1" indent="-419100">
              <a:lnSpc>
                <a:spcPct val="100000"/>
              </a:lnSpc>
              <a:spcBef>
                <a:spcPts val="0"/>
              </a:spcBef>
              <a:buClr>
                <a:schemeClr val="dk2"/>
              </a:buClr>
              <a:buSzPts val="3000"/>
              <a:buFont typeface="Arial"/>
              <a:buChar char="○"/>
            </a:pPr>
            <a:r>
              <a:rPr lang="en-US"/>
              <a:t>CUDA Toolkit (</a:t>
            </a:r>
            <a:r>
              <a:rPr lang="en-US" err="1"/>
              <a:t>nvcc</a:t>
            </a:r>
            <a:r>
              <a:rPr lang="en-US"/>
              <a:t> compiler)</a:t>
            </a:r>
          </a:p>
          <a:p>
            <a:pPr marL="914400" lvl="1" indent="-419100" algn="l">
              <a:lnSpc>
                <a:spcPct val="100000"/>
              </a:lnSpc>
              <a:spcBef>
                <a:spcPts val="0"/>
              </a:spcBef>
              <a:spcAft>
                <a:spcPts val="0"/>
              </a:spcAft>
              <a:buClr>
                <a:schemeClr val="dk2"/>
              </a:buClr>
              <a:buSzPts val="3000"/>
              <a:buFont typeface="Arial"/>
              <a:buChar char="○"/>
            </a:pPr>
            <a:r>
              <a:rPr lang="en-US" err="1"/>
              <a:t>cuBLAS</a:t>
            </a:r>
            <a:r>
              <a:rPr lang="en-US"/>
              <a:t>, </a:t>
            </a:r>
            <a:r>
              <a:rPr lang="en-US" err="1"/>
              <a:t>cuFFT</a:t>
            </a:r>
            <a:r>
              <a:rPr lang="en-US"/>
              <a:t>, </a:t>
            </a:r>
            <a:r>
              <a:rPr lang="en-US" err="1"/>
              <a:t>cuDNN</a:t>
            </a:r>
            <a:endParaRPr err="1"/>
          </a:p>
          <a:p>
            <a:pPr marL="914400" lvl="1" indent="-419100" algn="l" rtl="0">
              <a:lnSpc>
                <a:spcPct val="100000"/>
              </a:lnSpc>
              <a:spcBef>
                <a:spcPts val="0"/>
              </a:spcBef>
              <a:spcAft>
                <a:spcPts val="0"/>
              </a:spcAft>
              <a:buClr>
                <a:schemeClr val="dk2"/>
              </a:buClr>
              <a:buSzPts val="3000"/>
              <a:buFont typeface="Arial"/>
              <a:buChar char="○"/>
            </a:pPr>
            <a:r>
              <a:rPr lang="en-US" err="1"/>
              <a:t>CuPy</a:t>
            </a:r>
            <a:r>
              <a:rPr lang="en-US"/>
              <a:t> (</a:t>
            </a:r>
            <a:r>
              <a:rPr lang="en-US" err="1"/>
              <a:t>numpy</a:t>
            </a:r>
            <a:r>
              <a:rPr lang="en-US"/>
              <a:t> for CUDA)</a:t>
            </a:r>
            <a:endParaRPr>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ge171c6006a_0_30"/>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br>
            <a:r>
              <a:rPr lang="en-US"/>
              <a:t>CUDA accelerated libraries</a:t>
            </a:r>
            <a:endParaRPr/>
          </a:p>
        </p:txBody>
      </p:sp>
      <p:grpSp>
        <p:nvGrpSpPr>
          <p:cNvPr id="234" name="Google Shape;234;ge171c6006a_0_30"/>
          <p:cNvGrpSpPr/>
          <p:nvPr/>
        </p:nvGrpSpPr>
        <p:grpSpPr>
          <a:xfrm>
            <a:off x="6516948" y="6303845"/>
            <a:ext cx="7323433" cy="1712571"/>
            <a:chOff x="4872549" y="996446"/>
            <a:chExt cx="4519576" cy="886132"/>
          </a:xfrm>
        </p:grpSpPr>
        <p:grpSp>
          <p:nvGrpSpPr>
            <p:cNvPr id="235" name="Google Shape;235;ge171c6006a_0_30"/>
            <p:cNvGrpSpPr/>
            <p:nvPr/>
          </p:nvGrpSpPr>
          <p:grpSpPr>
            <a:xfrm>
              <a:off x="6415354" y="1000002"/>
              <a:ext cx="1370331" cy="876661"/>
              <a:chOff x="8311755" y="2825871"/>
              <a:chExt cx="1621118" cy="1037100"/>
            </a:xfrm>
          </p:grpSpPr>
          <p:pic>
            <p:nvPicPr>
              <p:cNvPr id="236" name="Google Shape;236;ge171c6006a_0_30"/>
              <p:cNvPicPr preferRelativeResize="0"/>
              <p:nvPr/>
            </p:nvPicPr>
            <p:blipFill rotWithShape="1">
              <a:blip r:embed="rId3">
                <a:alphaModFix/>
              </a:blip>
              <a:srcRect/>
              <a:stretch/>
            </p:blipFill>
            <p:spPr>
              <a:xfrm>
                <a:off x="8311755" y="2825871"/>
                <a:ext cx="1606200" cy="1037100"/>
              </a:xfrm>
              <a:prstGeom prst="roundRect">
                <a:avLst>
                  <a:gd name="adj" fmla="val 8594"/>
                </a:avLst>
              </a:prstGeom>
              <a:solidFill>
                <a:srgbClr val="ECECEC"/>
              </a:solidFill>
              <a:ln w="9525" cap="flat" cmpd="sng">
                <a:solidFill>
                  <a:srgbClr val="6F6F6F"/>
                </a:solidFill>
                <a:prstDash val="solid"/>
                <a:round/>
                <a:headEnd type="none" w="sm" len="sm"/>
                <a:tailEnd type="none" w="sm" len="sm"/>
              </a:ln>
            </p:spPr>
          </p:pic>
          <p:sp>
            <p:nvSpPr>
              <p:cNvPr id="237" name="Google Shape;237;ge171c6006a_0_30"/>
              <p:cNvSpPr txBox="1"/>
              <p:nvPr/>
            </p:nvSpPr>
            <p:spPr>
              <a:xfrm>
                <a:off x="8488673" y="3537842"/>
                <a:ext cx="1444200" cy="163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FFFFFF"/>
                  </a:buClr>
                  <a:buSzPts val="1400"/>
                  <a:buFont typeface="Trebuchet MS"/>
                  <a:buNone/>
                </a:pPr>
                <a:r>
                  <a:rPr lang="en-US" sz="1400" b="1" i="0" u="none" strike="noStrike" cap="none">
                    <a:solidFill>
                      <a:srgbClr val="FFFFFF"/>
                    </a:solidFill>
                    <a:latin typeface="Trebuchet MS"/>
                    <a:ea typeface="Trebuchet MS"/>
                    <a:cs typeface="Trebuchet MS"/>
                    <a:sym typeface="Trebuchet MS"/>
                  </a:rPr>
                  <a:t>NVIDIA NPP</a:t>
                </a:r>
                <a:endParaRPr/>
              </a:p>
            </p:txBody>
          </p:sp>
        </p:grpSp>
        <p:grpSp>
          <p:nvGrpSpPr>
            <p:cNvPr id="238" name="Google Shape;238;ge171c6006a_0_30"/>
            <p:cNvGrpSpPr/>
            <p:nvPr/>
          </p:nvGrpSpPr>
          <p:grpSpPr>
            <a:xfrm>
              <a:off x="4872549" y="996446"/>
              <a:ext cx="1386327" cy="881541"/>
              <a:chOff x="3587866" y="4441788"/>
              <a:chExt cx="1680600" cy="1076100"/>
            </a:xfrm>
          </p:grpSpPr>
          <p:pic>
            <p:nvPicPr>
              <p:cNvPr id="239" name="Google Shape;239;ge171c6006a_0_30" descr="https://developer.nvidia.com/sites/default/files/akamai/cuda/images/cuff_ampchart.jpg"/>
              <p:cNvPicPr preferRelativeResize="0"/>
              <p:nvPr/>
            </p:nvPicPr>
            <p:blipFill rotWithShape="1">
              <a:blip r:embed="rId4">
                <a:alphaModFix/>
              </a:blip>
              <a:srcRect/>
              <a:stretch/>
            </p:blipFill>
            <p:spPr>
              <a:xfrm>
                <a:off x="3587866" y="4441788"/>
                <a:ext cx="1680600" cy="1076100"/>
              </a:xfrm>
              <a:prstGeom prst="roundRect">
                <a:avLst>
                  <a:gd name="adj" fmla="val 8594"/>
                </a:avLst>
              </a:prstGeom>
              <a:solidFill>
                <a:srgbClr val="ECECEC"/>
              </a:solidFill>
              <a:ln w="9525" cap="flat" cmpd="sng">
                <a:solidFill>
                  <a:srgbClr val="6F6F6F"/>
                </a:solidFill>
                <a:prstDash val="solid"/>
                <a:round/>
                <a:headEnd type="none" w="sm" len="sm"/>
                <a:tailEnd type="none" w="sm" len="sm"/>
              </a:ln>
            </p:spPr>
          </p:pic>
          <p:sp>
            <p:nvSpPr>
              <p:cNvPr id="240" name="Google Shape;240;ge171c6006a_0_30"/>
              <p:cNvSpPr txBox="1"/>
              <p:nvPr/>
            </p:nvSpPr>
            <p:spPr>
              <a:xfrm>
                <a:off x="3850955" y="5170232"/>
                <a:ext cx="1088700" cy="180766"/>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Clr>
                    <a:srgbClr val="FFFFFF"/>
                  </a:buClr>
                  <a:buSzPts val="1400"/>
                  <a:buFont typeface="Trebuchet MS"/>
                  <a:buNone/>
                </a:pPr>
                <a:r>
                  <a:rPr lang="en-US" sz="1400" b="0" i="0" u="none" strike="noStrike" cap="none" dirty="0">
                    <a:solidFill>
                      <a:srgbClr val="FFFFFF"/>
                    </a:solidFill>
                    <a:latin typeface="Trebuchet MS"/>
                    <a:ea typeface="Trebuchet MS"/>
                    <a:cs typeface="Trebuchet MS"/>
                    <a:sym typeface="Trebuchet MS"/>
                  </a:rPr>
                  <a:t>cuFFT</a:t>
                </a:r>
                <a:endParaRPr dirty="0"/>
              </a:p>
            </p:txBody>
          </p:sp>
        </p:grpSp>
        <p:grpSp>
          <p:nvGrpSpPr>
            <p:cNvPr id="241" name="Google Shape;241;ge171c6006a_0_30"/>
            <p:cNvGrpSpPr/>
            <p:nvPr/>
          </p:nvGrpSpPr>
          <p:grpSpPr>
            <a:xfrm>
              <a:off x="7996642" y="1000300"/>
              <a:ext cx="1395483" cy="882278"/>
              <a:chOff x="1898254" y="4994892"/>
              <a:chExt cx="1691700" cy="1077000"/>
            </a:xfrm>
          </p:grpSpPr>
          <p:pic>
            <p:nvPicPr>
              <p:cNvPr id="242" name="Google Shape;242;ge171c6006a_0_30" descr="https://developer.nvidia.com/sites/default/files/akamai/cuda/images/product_logos/videocodecimagesmall.jpg"/>
              <p:cNvPicPr preferRelativeResize="0"/>
              <p:nvPr/>
            </p:nvPicPr>
            <p:blipFill rotWithShape="1">
              <a:blip r:embed="rId5">
                <a:alphaModFix/>
              </a:blip>
              <a:srcRect/>
              <a:stretch/>
            </p:blipFill>
            <p:spPr>
              <a:xfrm>
                <a:off x="1898254" y="4994892"/>
                <a:ext cx="1691700" cy="1077000"/>
              </a:xfrm>
              <a:prstGeom prst="roundRect">
                <a:avLst>
                  <a:gd name="adj" fmla="val 8594"/>
                </a:avLst>
              </a:prstGeom>
              <a:solidFill>
                <a:srgbClr val="ECECEC"/>
              </a:solidFill>
              <a:ln w="9525" cap="flat" cmpd="sng">
                <a:solidFill>
                  <a:srgbClr val="6F6F6F"/>
                </a:solidFill>
                <a:prstDash val="solid"/>
                <a:round/>
                <a:headEnd type="none" w="sm" len="sm"/>
                <a:tailEnd type="none" w="sm" len="sm"/>
              </a:ln>
            </p:spPr>
          </p:pic>
          <p:sp>
            <p:nvSpPr>
              <p:cNvPr id="243" name="Google Shape;243;ge171c6006a_0_30"/>
              <p:cNvSpPr txBox="1"/>
              <p:nvPr/>
            </p:nvSpPr>
            <p:spPr>
              <a:xfrm>
                <a:off x="2014666" y="5729502"/>
                <a:ext cx="1538400" cy="1689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Trebuchet MS"/>
                  <a:buNone/>
                </a:pPr>
                <a:r>
                  <a:rPr lang="en-US" sz="1400" b="1" i="0" u="none" strike="noStrike" cap="none">
                    <a:solidFill>
                      <a:srgbClr val="000000"/>
                    </a:solidFill>
                    <a:latin typeface="Trebuchet MS"/>
                    <a:ea typeface="Trebuchet MS"/>
                    <a:cs typeface="Trebuchet MS"/>
                    <a:sym typeface="Trebuchet MS"/>
                  </a:rPr>
                  <a:t>CODEC SDK</a:t>
                </a:r>
                <a:endParaRPr/>
              </a:p>
            </p:txBody>
          </p:sp>
        </p:grpSp>
      </p:grpSp>
      <p:sp>
        <p:nvSpPr>
          <p:cNvPr id="244" name="Google Shape;244;ge171c6006a_0_30"/>
          <p:cNvSpPr/>
          <p:nvPr/>
        </p:nvSpPr>
        <p:spPr>
          <a:xfrm>
            <a:off x="-714853" y="1779279"/>
            <a:ext cx="7297800" cy="7605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endParaRPr sz="1800" b="1" i="0" u="none" strike="noStrike" cap="none">
              <a:solidFill>
                <a:srgbClr val="000000"/>
              </a:solidFill>
              <a:latin typeface="Trebuchet MS"/>
              <a:ea typeface="Trebuchet MS"/>
              <a:cs typeface="Trebuchet MS"/>
              <a:sym typeface="Trebuchet MS"/>
            </a:endParaRPr>
          </a:p>
        </p:txBody>
      </p:sp>
      <p:grpSp>
        <p:nvGrpSpPr>
          <p:cNvPr id="245" name="Google Shape;245;ge171c6006a_0_30"/>
          <p:cNvGrpSpPr/>
          <p:nvPr/>
        </p:nvGrpSpPr>
        <p:grpSpPr>
          <a:xfrm>
            <a:off x="6449032" y="2260529"/>
            <a:ext cx="7612937" cy="1772644"/>
            <a:chOff x="-76261" y="994583"/>
            <a:chExt cx="4583359" cy="932510"/>
          </a:xfrm>
        </p:grpSpPr>
        <p:grpSp>
          <p:nvGrpSpPr>
            <p:cNvPr id="246" name="Google Shape;246;ge171c6006a_0_30"/>
            <p:cNvGrpSpPr/>
            <p:nvPr/>
          </p:nvGrpSpPr>
          <p:grpSpPr>
            <a:xfrm>
              <a:off x="2915898" y="1000191"/>
              <a:ext cx="1591200" cy="918575"/>
              <a:chOff x="789108" y="4479324"/>
              <a:chExt cx="1950000" cy="1515300"/>
            </a:xfrm>
          </p:grpSpPr>
          <p:pic>
            <p:nvPicPr>
              <p:cNvPr id="247" name="Google Shape;247;ge171c6006a_0_30" descr="https://developer.nvidia.com/sites/default/files/akamai/cuda/images/deeplearning/deepstream-sdk.png"/>
              <p:cNvPicPr preferRelativeResize="0"/>
              <p:nvPr/>
            </p:nvPicPr>
            <p:blipFill rotWithShape="1">
              <a:blip r:embed="rId6">
                <a:alphaModFix/>
              </a:blip>
              <a:srcRect/>
              <a:stretch/>
            </p:blipFill>
            <p:spPr>
              <a:xfrm>
                <a:off x="951435" y="4569725"/>
                <a:ext cx="1464909" cy="1052692"/>
              </a:xfrm>
              <a:prstGeom prst="rect">
                <a:avLst/>
              </a:prstGeom>
              <a:noFill/>
              <a:ln>
                <a:noFill/>
              </a:ln>
            </p:spPr>
          </p:pic>
          <p:grpSp>
            <p:nvGrpSpPr>
              <p:cNvPr id="248" name="Google Shape;248;ge171c6006a_0_30"/>
              <p:cNvGrpSpPr/>
              <p:nvPr/>
            </p:nvGrpSpPr>
            <p:grpSpPr>
              <a:xfrm>
                <a:off x="789108" y="4479324"/>
                <a:ext cx="1950000" cy="1515300"/>
                <a:chOff x="4922784" y="2774747"/>
                <a:chExt cx="1950000" cy="1515300"/>
              </a:xfrm>
            </p:grpSpPr>
            <p:sp>
              <p:nvSpPr>
                <p:cNvPr id="249" name="Google Shape;249;ge171c6006a_0_30"/>
                <p:cNvSpPr txBox="1"/>
                <p:nvPr/>
              </p:nvSpPr>
              <p:spPr>
                <a:xfrm>
                  <a:off x="4922784" y="3818140"/>
                  <a:ext cx="1950000" cy="2670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Trebuchet MS"/>
                    <a:buNone/>
                  </a:pPr>
                  <a:r>
                    <a:rPr lang="en-US" sz="1400" b="0" i="0" u="none" strike="noStrike" cap="none" dirty="0">
                      <a:solidFill>
                        <a:srgbClr val="000000"/>
                      </a:solidFill>
                      <a:latin typeface="Trebuchet MS"/>
                      <a:ea typeface="Trebuchet MS"/>
                      <a:cs typeface="Trebuchet MS"/>
                      <a:sym typeface="Trebuchet MS"/>
                    </a:rPr>
                    <a:t>DeepStream SDK</a:t>
                  </a:r>
                  <a:endParaRPr dirty="0"/>
                </a:p>
              </p:txBody>
            </p:sp>
            <p:sp>
              <p:nvSpPr>
                <p:cNvPr id="250" name="Google Shape;250;ge171c6006a_0_30"/>
                <p:cNvSpPr/>
                <p:nvPr/>
              </p:nvSpPr>
              <p:spPr>
                <a:xfrm>
                  <a:off x="4942388" y="2774747"/>
                  <a:ext cx="1707900" cy="1515300"/>
                </a:xfrm>
                <a:prstGeom prst="roundRect">
                  <a:avLst>
                    <a:gd name="adj" fmla="val 8016"/>
                  </a:avLst>
                </a:prstGeom>
                <a:noFill/>
                <a:ln w="9525" cap="flat" cmpd="sng">
                  <a:solidFill>
                    <a:srgbClr val="6F6F6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6F6F6F"/>
                    </a:buClr>
                    <a:buSzPts val="2000"/>
                    <a:buFont typeface="Trebuchet MS"/>
                    <a:buNone/>
                  </a:pPr>
                  <a:endParaRPr sz="2000" b="0" i="0" u="none" strike="noStrike" cap="none">
                    <a:solidFill>
                      <a:srgbClr val="B3B3B3"/>
                    </a:solidFill>
                    <a:latin typeface="Trebuchet MS"/>
                    <a:ea typeface="Trebuchet MS"/>
                    <a:cs typeface="Trebuchet MS"/>
                    <a:sym typeface="Trebuchet MS"/>
                  </a:endParaRPr>
                </a:p>
              </p:txBody>
            </p:sp>
          </p:grpSp>
        </p:grpSp>
        <p:grpSp>
          <p:nvGrpSpPr>
            <p:cNvPr id="251" name="Google Shape;251;ge171c6006a_0_30"/>
            <p:cNvGrpSpPr/>
            <p:nvPr/>
          </p:nvGrpSpPr>
          <p:grpSpPr>
            <a:xfrm>
              <a:off x="-76261" y="994583"/>
              <a:ext cx="2854267" cy="932510"/>
              <a:chOff x="-76261" y="994583"/>
              <a:chExt cx="2854267" cy="932510"/>
            </a:xfrm>
          </p:grpSpPr>
          <p:grpSp>
            <p:nvGrpSpPr>
              <p:cNvPr id="252" name="Google Shape;252;ge171c6006a_0_30"/>
              <p:cNvGrpSpPr/>
              <p:nvPr/>
            </p:nvGrpSpPr>
            <p:grpSpPr>
              <a:xfrm>
                <a:off x="1412267" y="996466"/>
                <a:ext cx="1365739" cy="911989"/>
                <a:chOff x="6816708" y="1676930"/>
                <a:chExt cx="1673700" cy="1163400"/>
              </a:xfrm>
            </p:grpSpPr>
            <p:sp>
              <p:nvSpPr>
                <p:cNvPr id="253" name="Google Shape;253;ge171c6006a_0_30"/>
                <p:cNvSpPr/>
                <p:nvPr/>
              </p:nvSpPr>
              <p:spPr>
                <a:xfrm>
                  <a:off x="6816708" y="1676930"/>
                  <a:ext cx="1673700" cy="1163400"/>
                </a:xfrm>
                <a:prstGeom prst="roundRect">
                  <a:avLst>
                    <a:gd name="adj" fmla="val 8016"/>
                  </a:avLst>
                </a:prstGeom>
                <a:noFill/>
                <a:ln w="9525" cap="flat" cmpd="sng">
                  <a:solidFill>
                    <a:srgbClr val="6F6F6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6F6F6F"/>
                    </a:buClr>
                    <a:buSzPts val="2000"/>
                    <a:buFont typeface="Trebuchet MS"/>
                    <a:buNone/>
                  </a:pPr>
                  <a:endParaRPr sz="2000" b="0" i="0" u="none" strike="noStrike" cap="none">
                    <a:solidFill>
                      <a:srgbClr val="B3B3B3"/>
                    </a:solidFill>
                    <a:latin typeface="Trebuchet MS"/>
                    <a:ea typeface="Trebuchet MS"/>
                    <a:cs typeface="Trebuchet MS"/>
                    <a:sym typeface="Trebuchet MS"/>
                  </a:endParaRPr>
                </a:p>
              </p:txBody>
            </p:sp>
            <p:pic>
              <p:nvPicPr>
                <p:cNvPr id="254" name="Google Shape;254;ge171c6006a_0_30" descr="https://developer.nvidia.com/sites/default/files/akamai/cuda/images/deeplearning/tensorrt.png"/>
                <p:cNvPicPr preferRelativeResize="0"/>
                <p:nvPr/>
              </p:nvPicPr>
              <p:blipFill rotWithShape="1">
                <a:blip r:embed="rId7">
                  <a:alphaModFix/>
                </a:blip>
                <a:srcRect/>
                <a:stretch/>
              </p:blipFill>
              <p:spPr>
                <a:xfrm>
                  <a:off x="7092844" y="1891191"/>
                  <a:ext cx="1151400" cy="628200"/>
                </a:xfrm>
                <a:prstGeom prst="roundRect">
                  <a:avLst>
                    <a:gd name="adj" fmla="val 0"/>
                  </a:avLst>
                </a:prstGeom>
                <a:solidFill>
                  <a:srgbClr val="ECECEC"/>
                </a:solidFill>
                <a:ln>
                  <a:noFill/>
                </a:ln>
              </p:spPr>
            </p:pic>
            <p:sp>
              <p:nvSpPr>
                <p:cNvPr id="255" name="Google Shape;255;ge171c6006a_0_30"/>
                <p:cNvSpPr txBox="1"/>
                <p:nvPr/>
              </p:nvSpPr>
              <p:spPr>
                <a:xfrm>
                  <a:off x="7094854" y="2522288"/>
                  <a:ext cx="1105200" cy="192056"/>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Clr>
                      <a:srgbClr val="000000"/>
                    </a:buClr>
                    <a:buSzPts val="1400"/>
                    <a:buFont typeface="Trebuchet MS"/>
                    <a:buNone/>
                  </a:pPr>
                  <a:r>
                    <a:rPr lang="en-US" sz="1400" b="0" i="0" u="none" strike="noStrike" cap="none" dirty="0">
                      <a:solidFill>
                        <a:srgbClr val="000000"/>
                      </a:solidFill>
                      <a:latin typeface="Trebuchet MS"/>
                      <a:ea typeface="Trebuchet MS"/>
                      <a:cs typeface="Trebuchet MS"/>
                      <a:sym typeface="Trebuchet MS"/>
                    </a:rPr>
                    <a:t>TensorRT</a:t>
                  </a:r>
                  <a:endParaRPr dirty="0"/>
                </a:p>
              </p:txBody>
            </p:sp>
          </p:grpSp>
          <p:grpSp>
            <p:nvGrpSpPr>
              <p:cNvPr id="256" name="Google Shape;256;ge171c6006a_0_30"/>
              <p:cNvGrpSpPr/>
              <p:nvPr/>
            </p:nvGrpSpPr>
            <p:grpSpPr>
              <a:xfrm>
                <a:off x="-59168" y="1013726"/>
                <a:ext cx="1343100" cy="913367"/>
                <a:chOff x="780893" y="2553234"/>
                <a:chExt cx="1343100" cy="913367"/>
              </a:xfrm>
            </p:grpSpPr>
            <p:pic>
              <p:nvPicPr>
                <p:cNvPr id="257" name="Google Shape;257;ge171c6006a_0_30" descr="https://developer.nvidia.com/sites/default/files/imagecache/250-250/akamai/cuda/images/product_logos/cuDNN_logo_340x190.jpg"/>
                <p:cNvPicPr preferRelativeResize="0"/>
                <p:nvPr/>
              </p:nvPicPr>
              <p:blipFill rotWithShape="1">
                <a:blip r:embed="rId8">
                  <a:alphaModFix/>
                </a:blip>
                <a:srcRect/>
                <a:stretch/>
              </p:blipFill>
              <p:spPr>
                <a:xfrm>
                  <a:off x="780893" y="2553234"/>
                  <a:ext cx="1343100" cy="735600"/>
                </a:xfrm>
                <a:prstGeom prst="roundRect">
                  <a:avLst>
                    <a:gd name="adj" fmla="val 8594"/>
                  </a:avLst>
                </a:prstGeom>
                <a:solidFill>
                  <a:srgbClr val="ECECEC"/>
                </a:solidFill>
                <a:ln>
                  <a:noFill/>
                </a:ln>
              </p:spPr>
            </p:pic>
            <p:sp>
              <p:nvSpPr>
                <p:cNvPr id="258" name="Google Shape;258;ge171c6006a_0_30"/>
                <p:cNvSpPr/>
                <p:nvPr/>
              </p:nvSpPr>
              <p:spPr>
                <a:xfrm>
                  <a:off x="1092946" y="3180401"/>
                  <a:ext cx="708900" cy="2862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None/>
                  </a:pPr>
                  <a:r>
                    <a:rPr lang="en-US" sz="1400" b="0" i="0" u="none" strike="noStrike" cap="none" dirty="0">
                      <a:solidFill>
                        <a:srgbClr val="000000"/>
                      </a:solidFill>
                      <a:latin typeface="Trebuchet MS"/>
                      <a:ea typeface="Trebuchet MS"/>
                      <a:cs typeface="Trebuchet MS"/>
                      <a:sym typeface="Trebuchet MS"/>
                    </a:rPr>
                    <a:t>cuDNN</a:t>
                  </a:r>
                  <a:endParaRPr sz="1400" b="0" i="0" u="none" strike="noStrike" cap="none" dirty="0">
                    <a:solidFill>
                      <a:srgbClr val="000000"/>
                    </a:solidFill>
                    <a:latin typeface="Trebuchet MS"/>
                    <a:ea typeface="Trebuchet MS"/>
                    <a:cs typeface="Trebuchet MS"/>
                    <a:sym typeface="Trebuchet MS"/>
                  </a:endParaRPr>
                </a:p>
              </p:txBody>
            </p:sp>
          </p:grpSp>
          <p:sp>
            <p:nvSpPr>
              <p:cNvPr id="259" name="Google Shape;259;ge171c6006a_0_30"/>
              <p:cNvSpPr/>
              <p:nvPr/>
            </p:nvSpPr>
            <p:spPr>
              <a:xfrm>
                <a:off x="-76261" y="994583"/>
                <a:ext cx="1367100" cy="913800"/>
              </a:xfrm>
              <a:prstGeom prst="roundRect">
                <a:avLst>
                  <a:gd name="adj" fmla="val 8809"/>
                </a:avLst>
              </a:prstGeom>
              <a:noFill/>
              <a:ln w="9525" cap="flat" cmpd="sng">
                <a:solidFill>
                  <a:srgbClr val="6F6F6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FFFFFF"/>
                  </a:solidFill>
                  <a:latin typeface="Trebuchet MS"/>
                  <a:ea typeface="Trebuchet MS"/>
                  <a:cs typeface="Trebuchet MS"/>
                  <a:sym typeface="Trebuchet MS"/>
                </a:endParaRPr>
              </a:p>
            </p:txBody>
          </p:sp>
        </p:grpSp>
      </p:grpSp>
      <p:sp>
        <p:nvSpPr>
          <p:cNvPr id="260" name="Google Shape;260;ge171c6006a_0_30"/>
          <p:cNvSpPr txBox="1"/>
          <p:nvPr/>
        </p:nvSpPr>
        <p:spPr>
          <a:xfrm>
            <a:off x="2984244" y="2985384"/>
            <a:ext cx="2859217" cy="313892"/>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None/>
            </a:pPr>
            <a:r>
              <a:rPr lang="en-US" sz="1600" b="1" i="0" u="none" strike="noStrike" cap="none">
                <a:solidFill>
                  <a:srgbClr val="000000"/>
                </a:solidFill>
                <a:latin typeface="Trebuchet MS"/>
                <a:ea typeface="Trebuchet MS"/>
                <a:cs typeface="Trebuchet MS"/>
                <a:sym typeface="Trebuchet MS"/>
              </a:rPr>
              <a:t>DEEP LEARNING</a:t>
            </a:r>
            <a:endParaRPr sz="1600" b="0" i="0" u="none" strike="noStrike" cap="none">
              <a:solidFill>
                <a:srgbClr val="6F6F6F"/>
              </a:solidFill>
              <a:latin typeface="Arial"/>
              <a:ea typeface="Arial"/>
              <a:cs typeface="Arial"/>
              <a:sym typeface="Arial"/>
            </a:endParaRPr>
          </a:p>
        </p:txBody>
      </p:sp>
      <p:grpSp>
        <p:nvGrpSpPr>
          <p:cNvPr id="261" name="Google Shape;261;ge171c6006a_0_30"/>
          <p:cNvGrpSpPr/>
          <p:nvPr/>
        </p:nvGrpSpPr>
        <p:grpSpPr>
          <a:xfrm>
            <a:off x="2517851" y="4365321"/>
            <a:ext cx="11284344" cy="1642302"/>
            <a:chOff x="-39460" y="4126737"/>
            <a:chExt cx="6810741" cy="751017"/>
          </a:xfrm>
        </p:grpSpPr>
        <p:grpSp>
          <p:nvGrpSpPr>
            <p:cNvPr id="262" name="Google Shape;262;ge171c6006a_0_30"/>
            <p:cNvGrpSpPr/>
            <p:nvPr/>
          </p:nvGrpSpPr>
          <p:grpSpPr>
            <a:xfrm>
              <a:off x="2178473" y="4126737"/>
              <a:ext cx="4592808" cy="751017"/>
              <a:chOff x="2209501" y="3470225"/>
              <a:chExt cx="4592808" cy="751017"/>
            </a:xfrm>
          </p:grpSpPr>
          <p:grpSp>
            <p:nvGrpSpPr>
              <p:cNvPr id="263" name="Google Shape;263;ge171c6006a_0_30"/>
              <p:cNvGrpSpPr/>
              <p:nvPr/>
            </p:nvGrpSpPr>
            <p:grpSpPr>
              <a:xfrm>
                <a:off x="2209501" y="3475795"/>
                <a:ext cx="1503108" cy="686495"/>
                <a:chOff x="4824875" y="3773667"/>
                <a:chExt cx="1822170" cy="969900"/>
              </a:xfrm>
            </p:grpSpPr>
            <p:pic>
              <p:nvPicPr>
                <p:cNvPr id="264" name="Google Shape;264;ge171c6006a_0_30" descr="https://developer.nvidia.com/sites/default/files/akamai/cuda/images/CUDALibs.jpg"/>
                <p:cNvPicPr preferRelativeResize="0"/>
                <p:nvPr/>
              </p:nvPicPr>
              <p:blipFill rotWithShape="1">
                <a:blip r:embed="rId9">
                  <a:alphaModFix/>
                </a:blip>
                <a:srcRect/>
                <a:stretch/>
              </p:blipFill>
              <p:spPr>
                <a:xfrm>
                  <a:off x="4980545" y="3773667"/>
                  <a:ext cx="1666500" cy="969900"/>
                </a:xfrm>
                <a:prstGeom prst="roundRect">
                  <a:avLst>
                    <a:gd name="adj" fmla="val 8594"/>
                  </a:avLst>
                </a:prstGeom>
                <a:solidFill>
                  <a:srgbClr val="ECECEC"/>
                </a:solidFill>
                <a:ln w="9525" cap="flat" cmpd="sng">
                  <a:solidFill>
                    <a:srgbClr val="6F6F6F"/>
                  </a:solidFill>
                  <a:prstDash val="solid"/>
                  <a:round/>
                  <a:headEnd type="none" w="sm" len="sm"/>
                  <a:tailEnd type="none" w="sm" len="sm"/>
                </a:ln>
              </p:spPr>
            </p:pic>
            <p:sp>
              <p:nvSpPr>
                <p:cNvPr id="265" name="Google Shape;265;ge171c6006a_0_30"/>
                <p:cNvSpPr txBox="1"/>
                <p:nvPr/>
              </p:nvSpPr>
              <p:spPr>
                <a:xfrm>
                  <a:off x="4824875" y="4408463"/>
                  <a:ext cx="1215600" cy="184903"/>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Clr>
                      <a:srgbClr val="FFFFFF"/>
                    </a:buClr>
                    <a:buSzPts val="1400"/>
                    <a:buFont typeface="Trebuchet MS"/>
                    <a:buNone/>
                  </a:pPr>
                  <a:r>
                    <a:rPr lang="en-US" sz="1400" b="0" i="0" u="none" strike="noStrike" cap="none" dirty="0">
                      <a:solidFill>
                        <a:srgbClr val="FFFFFF"/>
                      </a:solidFill>
                      <a:latin typeface="Trebuchet MS"/>
                      <a:ea typeface="Trebuchet MS"/>
                      <a:cs typeface="Trebuchet MS"/>
                      <a:sym typeface="Trebuchet MS"/>
                    </a:rPr>
                    <a:t>cuBLAS</a:t>
                  </a:r>
                  <a:endParaRPr sz="1400" b="0" i="0" u="none" strike="noStrike" cap="none" dirty="0">
                    <a:solidFill>
                      <a:srgbClr val="FFFFFF"/>
                    </a:solidFill>
                    <a:latin typeface="Trebuchet MS"/>
                    <a:ea typeface="Trebuchet MS"/>
                    <a:cs typeface="Trebuchet MS"/>
                    <a:sym typeface="Trebuchet MS"/>
                  </a:endParaRPr>
                </a:p>
              </p:txBody>
            </p:sp>
          </p:grpSp>
          <p:grpSp>
            <p:nvGrpSpPr>
              <p:cNvPr id="266" name="Google Shape;266;ge171c6006a_0_30"/>
              <p:cNvGrpSpPr/>
              <p:nvPr/>
            </p:nvGrpSpPr>
            <p:grpSpPr>
              <a:xfrm>
                <a:off x="3840588" y="3470225"/>
                <a:ext cx="1367073" cy="697631"/>
                <a:chOff x="5016443" y="2809639"/>
                <a:chExt cx="1685248" cy="945300"/>
              </a:xfrm>
            </p:grpSpPr>
            <p:pic>
              <p:nvPicPr>
                <p:cNvPr id="267" name="Google Shape;267;ge171c6006a_0_30" descr="https://developer.nvidia.com/sites/default/files/akamai/cuda/images/product_logos/CUSPARSE_340_190_2.jpg"/>
                <p:cNvPicPr preferRelativeResize="0"/>
                <p:nvPr/>
              </p:nvPicPr>
              <p:blipFill rotWithShape="1">
                <a:blip r:embed="rId10">
                  <a:alphaModFix/>
                </a:blip>
                <a:srcRect/>
                <a:stretch/>
              </p:blipFill>
              <p:spPr>
                <a:xfrm>
                  <a:off x="5384346" y="2898606"/>
                  <a:ext cx="572010" cy="567457"/>
                </a:xfrm>
                <a:prstGeom prst="rect">
                  <a:avLst/>
                </a:prstGeom>
                <a:noFill/>
                <a:ln>
                  <a:noFill/>
                </a:ln>
              </p:spPr>
            </p:pic>
            <p:grpSp>
              <p:nvGrpSpPr>
                <p:cNvPr id="268" name="Google Shape;268;ge171c6006a_0_30"/>
                <p:cNvGrpSpPr/>
                <p:nvPr/>
              </p:nvGrpSpPr>
              <p:grpSpPr>
                <a:xfrm>
                  <a:off x="5016443" y="2809639"/>
                  <a:ext cx="1685248" cy="945300"/>
                  <a:chOff x="8699540" y="656824"/>
                  <a:chExt cx="1685248" cy="945300"/>
                </a:xfrm>
              </p:grpSpPr>
              <p:sp>
                <p:nvSpPr>
                  <p:cNvPr id="269" name="Google Shape;269;ge171c6006a_0_30"/>
                  <p:cNvSpPr/>
                  <p:nvPr/>
                </p:nvSpPr>
                <p:spPr>
                  <a:xfrm>
                    <a:off x="8711088" y="656824"/>
                    <a:ext cx="1673700" cy="945300"/>
                  </a:xfrm>
                  <a:prstGeom prst="roundRect">
                    <a:avLst>
                      <a:gd name="adj" fmla="val 8016"/>
                    </a:avLst>
                  </a:prstGeom>
                  <a:noFill/>
                  <a:ln w="9525" cap="flat" cmpd="sng">
                    <a:solidFill>
                      <a:srgbClr val="6F6F6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6F6F6F"/>
                      </a:buClr>
                      <a:buSzPts val="2000"/>
                      <a:buFont typeface="Trebuchet MS"/>
                      <a:buNone/>
                    </a:pPr>
                    <a:endParaRPr sz="2000" b="0" i="0" u="none" strike="noStrike" cap="none">
                      <a:solidFill>
                        <a:srgbClr val="B3B3B3"/>
                      </a:solidFill>
                      <a:latin typeface="Trebuchet MS"/>
                      <a:ea typeface="Trebuchet MS"/>
                      <a:cs typeface="Trebuchet MS"/>
                      <a:sym typeface="Trebuchet MS"/>
                    </a:endParaRPr>
                  </a:p>
                </p:txBody>
              </p:sp>
              <p:sp>
                <p:nvSpPr>
                  <p:cNvPr id="270" name="Google Shape;270;ge171c6006a_0_30"/>
                  <p:cNvSpPr txBox="1"/>
                  <p:nvPr/>
                </p:nvSpPr>
                <p:spPr>
                  <a:xfrm>
                    <a:off x="8699540" y="1361298"/>
                    <a:ext cx="1345500" cy="177337"/>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Clr>
                        <a:srgbClr val="000000"/>
                      </a:buClr>
                      <a:buSzPts val="1400"/>
                      <a:buFont typeface="Trebuchet MS"/>
                      <a:buNone/>
                    </a:pPr>
                    <a:r>
                      <a:rPr lang="en-US" sz="1400" b="0" i="0" u="none" strike="noStrike" cap="none" dirty="0">
                        <a:solidFill>
                          <a:srgbClr val="000000"/>
                        </a:solidFill>
                        <a:latin typeface="Trebuchet MS"/>
                        <a:ea typeface="Trebuchet MS"/>
                        <a:cs typeface="Trebuchet MS"/>
                        <a:sym typeface="Trebuchet MS"/>
                      </a:rPr>
                      <a:t>cuSPARSE</a:t>
                    </a:r>
                    <a:endParaRPr dirty="0"/>
                  </a:p>
                </p:txBody>
              </p:sp>
            </p:grpSp>
          </p:grpSp>
          <p:grpSp>
            <p:nvGrpSpPr>
              <p:cNvPr id="271" name="Google Shape;271;ge171c6006a_0_30"/>
              <p:cNvGrpSpPr/>
              <p:nvPr/>
            </p:nvGrpSpPr>
            <p:grpSpPr>
              <a:xfrm>
                <a:off x="5422684" y="3481446"/>
                <a:ext cx="1379625" cy="739796"/>
                <a:chOff x="7321121" y="2745260"/>
                <a:chExt cx="1724100" cy="973800"/>
              </a:xfrm>
            </p:grpSpPr>
            <p:pic>
              <p:nvPicPr>
                <p:cNvPr id="272" name="Google Shape;272;ge171c6006a_0_30" descr="https://developer.nvidia.com/sites/default/files/akamai/cuda/images/KeyVisual_Primary_verysm.PNG"/>
                <p:cNvPicPr preferRelativeResize="0"/>
                <p:nvPr/>
              </p:nvPicPr>
              <p:blipFill rotWithShape="1">
                <a:blip r:embed="rId11">
                  <a:alphaModFix/>
                </a:blip>
                <a:srcRect/>
                <a:stretch/>
              </p:blipFill>
              <p:spPr>
                <a:xfrm>
                  <a:off x="7321121" y="2745260"/>
                  <a:ext cx="1724100" cy="973800"/>
                </a:xfrm>
                <a:prstGeom prst="roundRect">
                  <a:avLst>
                    <a:gd name="adj" fmla="val 8594"/>
                  </a:avLst>
                </a:prstGeom>
                <a:solidFill>
                  <a:srgbClr val="ECECEC"/>
                </a:solidFill>
                <a:ln w="9525" cap="flat" cmpd="sng">
                  <a:solidFill>
                    <a:srgbClr val="6F6F6F"/>
                  </a:solidFill>
                  <a:prstDash val="solid"/>
                  <a:round/>
                  <a:headEnd type="none" w="sm" len="sm"/>
                  <a:tailEnd type="none" w="sm" len="sm"/>
                </a:ln>
              </p:spPr>
            </p:pic>
            <p:sp>
              <p:nvSpPr>
                <p:cNvPr id="273" name="Google Shape;273;ge171c6006a_0_30"/>
                <p:cNvSpPr/>
                <p:nvPr/>
              </p:nvSpPr>
              <p:spPr>
                <a:xfrm>
                  <a:off x="7337965" y="3315670"/>
                  <a:ext cx="1258200" cy="375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1400"/>
                    <a:buFont typeface="Trebuchet MS"/>
                    <a:buNone/>
                  </a:pPr>
                  <a:r>
                    <a:rPr lang="en-US" sz="1400" b="1" i="0" u="none" strike="noStrike" cap="none" dirty="0">
                      <a:solidFill>
                        <a:srgbClr val="FFFFFF"/>
                      </a:solidFill>
                      <a:latin typeface="Trebuchet MS"/>
                      <a:ea typeface="Trebuchet MS"/>
                      <a:cs typeface="Trebuchet MS"/>
                      <a:sym typeface="Trebuchet MS"/>
                    </a:rPr>
                    <a:t>cuSOLVER</a:t>
                  </a:r>
                  <a:endParaRPr sz="1400" b="1" i="0" u="none" strike="noStrike" cap="none" dirty="0">
                    <a:solidFill>
                      <a:srgbClr val="FFFFFF"/>
                    </a:solidFill>
                    <a:latin typeface="Trebuchet MS"/>
                    <a:ea typeface="Trebuchet MS"/>
                    <a:cs typeface="Trebuchet MS"/>
                    <a:sym typeface="Trebuchet MS"/>
                  </a:endParaRPr>
                </a:p>
              </p:txBody>
            </p:sp>
          </p:grpSp>
        </p:grpSp>
        <p:sp>
          <p:nvSpPr>
            <p:cNvPr id="274" name="Google Shape;274;ge171c6006a_0_30"/>
            <p:cNvSpPr txBox="1"/>
            <p:nvPr/>
          </p:nvSpPr>
          <p:spPr>
            <a:xfrm>
              <a:off x="-39460" y="4354506"/>
              <a:ext cx="2329800" cy="141000"/>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None/>
              </a:pPr>
              <a:r>
                <a:rPr lang="en-US" sz="1600" b="1" i="0" u="none" strike="noStrike" cap="none">
                  <a:solidFill>
                    <a:srgbClr val="000000"/>
                  </a:solidFill>
                  <a:latin typeface="Trebuchet MS"/>
                  <a:ea typeface="Trebuchet MS"/>
                  <a:cs typeface="Trebuchet MS"/>
                  <a:sym typeface="Trebuchet MS"/>
                </a:rPr>
                <a:t>LINEAR ALGEBRA</a:t>
              </a:r>
              <a:endParaRPr sz="1600" b="0" i="0" u="none" strike="noStrike" cap="none">
                <a:solidFill>
                  <a:srgbClr val="6F6F6F"/>
                </a:solidFill>
                <a:latin typeface="Arial"/>
                <a:ea typeface="Arial"/>
                <a:cs typeface="Arial"/>
                <a:sym typeface="Arial"/>
              </a:endParaRPr>
            </a:p>
          </p:txBody>
        </p:sp>
      </p:grpSp>
      <p:grpSp>
        <p:nvGrpSpPr>
          <p:cNvPr id="275" name="Google Shape;275;ge171c6006a_0_30"/>
          <p:cNvGrpSpPr/>
          <p:nvPr/>
        </p:nvGrpSpPr>
        <p:grpSpPr>
          <a:xfrm>
            <a:off x="2308366" y="8329712"/>
            <a:ext cx="11547414" cy="1715516"/>
            <a:chOff x="-3850933" y="2479919"/>
            <a:chExt cx="6975967" cy="896778"/>
          </a:xfrm>
        </p:grpSpPr>
        <p:grpSp>
          <p:nvGrpSpPr>
            <p:cNvPr id="276" name="Google Shape;276;ge171c6006a_0_30"/>
            <p:cNvGrpSpPr/>
            <p:nvPr/>
          </p:nvGrpSpPr>
          <p:grpSpPr>
            <a:xfrm>
              <a:off x="-1348710" y="2479919"/>
              <a:ext cx="4473744" cy="896778"/>
              <a:chOff x="4924073" y="3144102"/>
              <a:chExt cx="4473744" cy="896778"/>
            </a:xfrm>
          </p:grpSpPr>
          <p:grpSp>
            <p:nvGrpSpPr>
              <p:cNvPr id="277" name="Google Shape;277;ge171c6006a_0_30"/>
              <p:cNvGrpSpPr/>
              <p:nvPr/>
            </p:nvGrpSpPr>
            <p:grpSpPr>
              <a:xfrm>
                <a:off x="4924073" y="3144219"/>
                <a:ext cx="1380635" cy="888177"/>
                <a:chOff x="4980510" y="1570199"/>
                <a:chExt cx="1673700" cy="1084200"/>
              </a:xfrm>
            </p:grpSpPr>
            <p:pic>
              <p:nvPicPr>
                <p:cNvPr id="278" name="Google Shape;278;ge171c6006a_0_30" descr="https://developer.nvidia.com/sites/default/files/akamai/whatsnew/nv_graph_01.png"/>
                <p:cNvPicPr preferRelativeResize="0"/>
                <p:nvPr/>
              </p:nvPicPr>
              <p:blipFill rotWithShape="1">
                <a:blip r:embed="rId12">
                  <a:alphaModFix/>
                </a:blip>
                <a:srcRect/>
                <a:stretch/>
              </p:blipFill>
              <p:spPr>
                <a:xfrm>
                  <a:off x="4980510" y="1570199"/>
                  <a:ext cx="1673700" cy="1084200"/>
                </a:xfrm>
                <a:prstGeom prst="roundRect">
                  <a:avLst>
                    <a:gd name="adj" fmla="val 8594"/>
                  </a:avLst>
                </a:prstGeom>
                <a:solidFill>
                  <a:srgbClr val="ECECEC"/>
                </a:solidFill>
                <a:ln w="9525" cap="flat" cmpd="sng">
                  <a:solidFill>
                    <a:srgbClr val="6F6F6F"/>
                  </a:solidFill>
                  <a:prstDash val="solid"/>
                  <a:round/>
                  <a:headEnd type="none" w="sm" len="sm"/>
                  <a:tailEnd type="none" w="sm" len="sm"/>
                </a:ln>
              </p:spPr>
            </p:pic>
            <p:sp>
              <p:nvSpPr>
                <p:cNvPr id="279" name="Google Shape;279;ge171c6006a_0_30"/>
                <p:cNvSpPr txBox="1"/>
                <p:nvPr/>
              </p:nvSpPr>
              <p:spPr>
                <a:xfrm>
                  <a:off x="5154049" y="2286998"/>
                  <a:ext cx="1326600" cy="182624"/>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Clr>
                      <a:srgbClr val="FFFFFF"/>
                    </a:buClr>
                    <a:buSzPts val="1400"/>
                    <a:buFont typeface="Trebuchet MS"/>
                    <a:buNone/>
                  </a:pPr>
                  <a:r>
                    <a:rPr lang="en-US" sz="1400" b="0" i="0" u="none" strike="noStrike" cap="none" dirty="0">
                      <a:solidFill>
                        <a:srgbClr val="FFFFFF"/>
                      </a:solidFill>
                      <a:latin typeface="Trebuchet MS"/>
                      <a:ea typeface="Trebuchet MS"/>
                      <a:cs typeface="Trebuchet MS"/>
                      <a:sym typeface="Trebuchet MS"/>
                    </a:rPr>
                    <a:t>nvGRAPH</a:t>
                  </a:r>
                  <a:endParaRPr sz="1400" b="0" i="0" u="none" strike="noStrike" cap="none" dirty="0">
                    <a:solidFill>
                      <a:srgbClr val="FFFFFF"/>
                    </a:solidFill>
                    <a:latin typeface="Trebuchet MS"/>
                    <a:ea typeface="Trebuchet MS"/>
                    <a:cs typeface="Trebuchet MS"/>
                    <a:sym typeface="Trebuchet MS"/>
                  </a:endParaRPr>
                </a:p>
              </p:txBody>
            </p:sp>
          </p:grpSp>
          <p:grpSp>
            <p:nvGrpSpPr>
              <p:cNvPr id="280" name="Google Shape;280;ge171c6006a_0_30"/>
              <p:cNvGrpSpPr/>
              <p:nvPr/>
            </p:nvGrpSpPr>
            <p:grpSpPr>
              <a:xfrm>
                <a:off x="6417778" y="3144102"/>
                <a:ext cx="1357620" cy="896778"/>
                <a:chOff x="7610531" y="4336555"/>
                <a:chExt cx="1645800" cy="1094700"/>
              </a:xfrm>
            </p:grpSpPr>
            <p:grpSp>
              <p:nvGrpSpPr>
                <p:cNvPr id="281" name="Google Shape;281;ge171c6006a_0_30"/>
                <p:cNvGrpSpPr/>
                <p:nvPr/>
              </p:nvGrpSpPr>
              <p:grpSpPr>
                <a:xfrm>
                  <a:off x="7610531" y="4336555"/>
                  <a:ext cx="1645800" cy="1094700"/>
                  <a:chOff x="8621932" y="1529259"/>
                  <a:chExt cx="1645800" cy="1094700"/>
                </a:xfrm>
              </p:grpSpPr>
              <p:sp>
                <p:nvSpPr>
                  <p:cNvPr id="282" name="Google Shape;282;ge171c6006a_0_30"/>
                  <p:cNvSpPr/>
                  <p:nvPr/>
                </p:nvSpPr>
                <p:spPr>
                  <a:xfrm>
                    <a:off x="8621932" y="1529259"/>
                    <a:ext cx="1645800" cy="1094700"/>
                  </a:xfrm>
                  <a:prstGeom prst="roundRect">
                    <a:avLst>
                      <a:gd name="adj" fmla="val 8016"/>
                    </a:avLst>
                  </a:prstGeom>
                  <a:noFill/>
                  <a:ln w="9525" cap="flat" cmpd="sng">
                    <a:solidFill>
                      <a:srgbClr val="6F6F6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6F6F6F"/>
                      </a:buClr>
                      <a:buSzPts val="2000"/>
                      <a:buFont typeface="Trebuchet MS"/>
                      <a:buNone/>
                    </a:pPr>
                    <a:endParaRPr sz="2000" b="0" i="0" u="none" strike="noStrike" cap="none">
                      <a:solidFill>
                        <a:srgbClr val="B3B3B3"/>
                      </a:solidFill>
                      <a:latin typeface="Trebuchet MS"/>
                      <a:ea typeface="Trebuchet MS"/>
                      <a:cs typeface="Trebuchet MS"/>
                      <a:sym typeface="Trebuchet MS"/>
                    </a:endParaRPr>
                  </a:p>
                </p:txBody>
              </p:sp>
              <p:sp>
                <p:nvSpPr>
                  <p:cNvPr id="283" name="Google Shape;283;ge171c6006a_0_30"/>
                  <p:cNvSpPr txBox="1"/>
                  <p:nvPr/>
                </p:nvSpPr>
                <p:spPr>
                  <a:xfrm>
                    <a:off x="9151021" y="2296777"/>
                    <a:ext cx="732900" cy="156900"/>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Clr>
                        <a:srgbClr val="000000"/>
                      </a:buClr>
                      <a:buSzPts val="1400"/>
                      <a:buFont typeface="Trebuchet MS"/>
                      <a:buNone/>
                    </a:pPr>
                    <a:r>
                      <a:rPr lang="en-US" sz="1400" b="0" i="0" u="none" strike="noStrike" cap="none">
                        <a:solidFill>
                          <a:srgbClr val="000000"/>
                        </a:solidFill>
                        <a:latin typeface="Trebuchet MS"/>
                        <a:ea typeface="Trebuchet MS"/>
                        <a:cs typeface="Trebuchet MS"/>
                        <a:sym typeface="Trebuchet MS"/>
                      </a:rPr>
                      <a:t>NCCL</a:t>
                    </a:r>
                    <a:endParaRPr/>
                  </a:p>
                </p:txBody>
              </p:sp>
            </p:grpSp>
            <p:pic>
              <p:nvPicPr>
                <p:cNvPr id="284" name="Google Shape;284;ge171c6006a_0_30" descr="https://developer.nvidia.com/sites/default/files/akamai/cuda/images/deeplearning/nccl.png"/>
                <p:cNvPicPr preferRelativeResize="0"/>
                <p:nvPr/>
              </p:nvPicPr>
              <p:blipFill rotWithShape="1">
                <a:blip r:embed="rId13">
                  <a:alphaModFix/>
                </a:blip>
                <a:srcRect/>
                <a:stretch/>
              </p:blipFill>
              <p:spPr>
                <a:xfrm>
                  <a:off x="7838099" y="4381957"/>
                  <a:ext cx="1356632" cy="647015"/>
                </a:xfrm>
                <a:prstGeom prst="rect">
                  <a:avLst/>
                </a:prstGeom>
                <a:noFill/>
                <a:ln>
                  <a:noFill/>
                </a:ln>
              </p:spPr>
            </p:pic>
          </p:grpSp>
          <p:pic>
            <p:nvPicPr>
              <p:cNvPr id="285" name="Google Shape;285;ge171c6006a_0_30" descr="https://developer.nvidia.com/sites/default/files/akamai/cuda/images/Thrust_newlogo3.JPG"/>
              <p:cNvPicPr preferRelativeResize="0"/>
              <p:nvPr/>
            </p:nvPicPr>
            <p:blipFill rotWithShape="1">
              <a:blip r:embed="rId14">
                <a:alphaModFix/>
              </a:blip>
              <a:srcRect/>
              <a:stretch/>
            </p:blipFill>
            <p:spPr>
              <a:xfrm>
                <a:off x="8008517" y="3144289"/>
                <a:ext cx="1389300" cy="892500"/>
              </a:xfrm>
              <a:prstGeom prst="roundRect">
                <a:avLst>
                  <a:gd name="adj" fmla="val 8594"/>
                </a:avLst>
              </a:prstGeom>
              <a:solidFill>
                <a:srgbClr val="ECECEC"/>
              </a:solidFill>
              <a:ln w="9525" cap="flat" cmpd="sng">
                <a:solidFill>
                  <a:srgbClr val="6F6F6F"/>
                </a:solidFill>
                <a:prstDash val="solid"/>
                <a:round/>
                <a:headEnd type="none" w="sm" len="sm"/>
                <a:tailEnd type="none" w="sm" len="sm"/>
              </a:ln>
            </p:spPr>
          </p:pic>
        </p:grpSp>
        <p:sp>
          <p:nvSpPr>
            <p:cNvPr id="286" name="Google Shape;286;ge171c6006a_0_30"/>
            <p:cNvSpPr txBox="1"/>
            <p:nvPr/>
          </p:nvSpPr>
          <p:spPr>
            <a:xfrm>
              <a:off x="-3850933" y="2670731"/>
              <a:ext cx="2663400" cy="240600"/>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None/>
              </a:pPr>
              <a:r>
                <a:rPr lang="en-US" sz="1600" b="1" i="0" u="none" strike="noStrike" cap="none">
                  <a:solidFill>
                    <a:srgbClr val="000000"/>
                  </a:solidFill>
                  <a:latin typeface="Trebuchet MS"/>
                  <a:ea typeface="Trebuchet MS"/>
                  <a:cs typeface="Trebuchet MS"/>
                  <a:sym typeface="Trebuchet MS"/>
                </a:rPr>
                <a:t>PARALLEL</a:t>
              </a:r>
              <a:endParaRPr/>
            </a:p>
            <a:p>
              <a:pPr marL="0" marR="0" lvl="0" indent="0" algn="ctr" rtl="0">
                <a:lnSpc>
                  <a:spcPct val="90000"/>
                </a:lnSpc>
                <a:spcBef>
                  <a:spcPts val="0"/>
                </a:spcBef>
                <a:spcAft>
                  <a:spcPts val="0"/>
                </a:spcAft>
                <a:buNone/>
              </a:pPr>
              <a:r>
                <a:rPr lang="en-US" sz="1600" b="1" i="0" u="none" strike="noStrike" cap="none">
                  <a:solidFill>
                    <a:srgbClr val="000000"/>
                  </a:solidFill>
                  <a:latin typeface="Trebuchet MS"/>
                  <a:ea typeface="Trebuchet MS"/>
                  <a:cs typeface="Trebuchet MS"/>
                  <a:sym typeface="Trebuchet MS"/>
                </a:rPr>
                <a:t> ALGORITHMS</a:t>
              </a:r>
              <a:endParaRPr sz="1600" b="0" i="0" u="none" strike="noStrike" cap="none">
                <a:solidFill>
                  <a:srgbClr val="6F6F6F"/>
                </a:solidFill>
                <a:latin typeface="Arial"/>
                <a:ea typeface="Arial"/>
                <a:cs typeface="Arial"/>
                <a:sym typeface="Arial"/>
              </a:endParaRPr>
            </a:p>
          </p:txBody>
        </p:sp>
      </p:grpSp>
      <p:sp>
        <p:nvSpPr>
          <p:cNvPr id="287" name="Google Shape;287;ge171c6006a_0_30"/>
          <p:cNvSpPr txBox="1"/>
          <p:nvPr/>
        </p:nvSpPr>
        <p:spPr>
          <a:xfrm>
            <a:off x="2329264" y="6616997"/>
            <a:ext cx="4185475" cy="535491"/>
          </a:xfrm>
          <a:prstGeom prst="rect">
            <a:avLst/>
          </a:prstGeom>
          <a:noFill/>
          <a:ln>
            <a:noFill/>
          </a:ln>
        </p:spPr>
        <p:txBody>
          <a:bodyPr spcFirstLastPara="1" wrap="square" lIns="91425" tIns="45700" rIns="91425" bIns="45700" anchor="ctr" anchorCtr="0">
            <a:spAutoFit/>
          </a:bodyPr>
          <a:lstStyle/>
          <a:p>
            <a:pPr marL="0" marR="0" lvl="0" indent="0" algn="ctr" rtl="0">
              <a:lnSpc>
                <a:spcPct val="90000"/>
              </a:lnSpc>
              <a:spcBef>
                <a:spcPts val="0"/>
              </a:spcBef>
              <a:spcAft>
                <a:spcPts val="0"/>
              </a:spcAft>
              <a:buNone/>
            </a:pPr>
            <a:r>
              <a:rPr lang="en-US" sz="1600" b="1" i="0" u="none" strike="noStrike" cap="none">
                <a:solidFill>
                  <a:srgbClr val="000000"/>
                </a:solidFill>
                <a:latin typeface="Trebuchet MS"/>
                <a:ea typeface="Trebuchet MS"/>
                <a:cs typeface="Trebuchet MS"/>
                <a:sym typeface="Trebuchet MS"/>
              </a:rPr>
              <a:t>SIGNAL, IMAGE,</a:t>
            </a:r>
            <a:endParaRPr/>
          </a:p>
          <a:p>
            <a:pPr marL="0" marR="0" lvl="0" indent="0" algn="ctr" rtl="0">
              <a:lnSpc>
                <a:spcPct val="90000"/>
              </a:lnSpc>
              <a:spcBef>
                <a:spcPts val="0"/>
              </a:spcBef>
              <a:spcAft>
                <a:spcPts val="0"/>
              </a:spcAft>
              <a:buNone/>
            </a:pPr>
            <a:r>
              <a:rPr lang="en-US" sz="1600" b="1" i="0" u="none" strike="noStrike" cap="none">
                <a:solidFill>
                  <a:srgbClr val="000000"/>
                </a:solidFill>
                <a:latin typeface="Trebuchet MS"/>
                <a:ea typeface="Trebuchet MS"/>
                <a:cs typeface="Trebuchet MS"/>
                <a:sym typeface="Trebuchet MS"/>
              </a:rPr>
              <a:t> VIDEO</a:t>
            </a:r>
            <a:endParaRPr sz="1600" b="0" i="0" u="none" strike="noStrike" cap="none">
              <a:solidFill>
                <a:srgbClr val="6F6F6F"/>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2"/>
          <p:cNvSpPr txBox="1">
            <a:spLocks noGrp="1"/>
          </p:cNvSpPr>
          <p:nvPr>
            <p:ph type="body" idx="1"/>
          </p:nvPr>
        </p:nvSpPr>
        <p:spPr>
          <a:xfrm>
            <a:off x="831977" y="4980568"/>
            <a:ext cx="16581120" cy="738062"/>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6F6F6F"/>
              </a:buClr>
              <a:buSzPts val="1600"/>
              <a:buFont typeface="Arial"/>
              <a:buNone/>
            </a:pPr>
            <a:r>
              <a:rPr lang="en-US" sz="1600" b="0" i="0" u="none" strike="noStrike" cap="none">
                <a:solidFill>
                  <a:schemeClr val="dk2"/>
                </a:solidFill>
                <a:latin typeface="Arial"/>
                <a:ea typeface="Arial"/>
                <a:cs typeface="Arial"/>
                <a:sym typeface="Arial"/>
              </a:rPr>
              <a:t>The Edge AI and Robotics Teaching Kit is licensed by NVIDIA and University of Oxford under the</a:t>
            </a:r>
            <a:endParaRPr/>
          </a:p>
          <a:p>
            <a:pPr marL="0" marR="0" lvl="0" indent="0" algn="ctr" rtl="0">
              <a:lnSpc>
                <a:spcPct val="90000"/>
              </a:lnSpc>
              <a:spcBef>
                <a:spcPts val="180"/>
              </a:spcBef>
              <a:spcAft>
                <a:spcPts val="0"/>
              </a:spcAft>
              <a:buClr>
                <a:srgbClr val="6F6F6F"/>
              </a:buClr>
              <a:buSzPts val="1600"/>
              <a:buFont typeface="Arial"/>
              <a:buNone/>
            </a:pPr>
            <a:r>
              <a:rPr lang="en-US" sz="1600" b="0" i="0" u="sng" strike="noStrike" cap="none">
                <a:solidFill>
                  <a:srgbClr val="6F6F6F"/>
                </a:solidFill>
                <a:latin typeface="Arial"/>
                <a:ea typeface="Arial"/>
                <a:cs typeface="Arial"/>
                <a:sym typeface="Arial"/>
                <a:hlinkClick r:id="rId3">
                  <a:extLst>
                    <a:ext uri="{A12FA001-AC4F-418D-AE19-62706E023703}">
                      <ahyp:hlinkClr xmlns:ahyp="http://schemas.microsoft.com/office/drawing/2018/hyperlinkcolor" val="tx"/>
                    </a:ext>
                  </a:extLst>
                </a:hlinkClick>
              </a:rPr>
              <a:t>Creative Commons Attribution-NonCommercial 4.0 International License.</a:t>
            </a:r>
            <a:endParaRPr sz="1600" b="0" i="0" u="sng" strike="noStrike" cap="none">
              <a:solidFill>
                <a:srgbClr val="6F6F6F"/>
              </a:solidFill>
              <a:latin typeface="Arial"/>
              <a:ea typeface="Arial"/>
              <a:cs typeface="Arial"/>
              <a:sym typeface="Arial"/>
              <a:hlinkClick r:id="rId3">
                <a:extLst>
                  <a:ext uri="{A12FA001-AC4F-418D-AE19-62706E023703}">
                    <ahyp:hlinkClr xmlns:ahyp="http://schemas.microsoft.com/office/drawing/2018/hyperlinkcolor" val="tx"/>
                  </a:ext>
                </a:extLst>
              </a:hlinkClick>
            </a:endParaRPr>
          </a:p>
        </p:txBody>
      </p:sp>
      <p:pic>
        <p:nvPicPr>
          <p:cNvPr id="80" name="Google Shape;80;p2"/>
          <p:cNvPicPr preferRelativeResize="0"/>
          <p:nvPr/>
        </p:nvPicPr>
        <p:blipFill rotWithShape="1">
          <a:blip r:embed="rId4">
            <a:alphaModFix/>
          </a:blip>
          <a:srcRect/>
          <a:stretch/>
        </p:blipFill>
        <p:spPr>
          <a:xfrm>
            <a:off x="7548880" y="3505059"/>
            <a:ext cx="3190241" cy="110431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C11F1EE-2B1F-4095-B43B-FFB70C2FF50C}"/>
              </a:ext>
            </a:extLst>
          </p:cNvPr>
          <p:cNvSpPr>
            <a:spLocks noGrp="1"/>
          </p:cNvSpPr>
          <p:nvPr>
            <p:ph type="title"/>
          </p:nvPr>
        </p:nvSpPr>
        <p:spPr/>
        <p:txBody>
          <a:bodyPr/>
          <a:lstStyle/>
          <a:p>
            <a:r>
              <a:rPr lang="tr-TR"/>
              <a:t>CUDA application domains</a:t>
            </a:r>
          </a:p>
          <a:p>
            <a:endParaRPr lang="tr-TR" dirty="0"/>
          </a:p>
        </p:txBody>
      </p:sp>
      <p:pic>
        <p:nvPicPr>
          <p:cNvPr id="9" name="Resim 9">
            <a:extLst>
              <a:ext uri="{FF2B5EF4-FFF2-40B4-BE49-F238E27FC236}">
                <a16:creationId xmlns:a16="http://schemas.microsoft.com/office/drawing/2014/main" id="{A97F8CE1-EC91-4B18-9CB9-A251242A532C}"/>
              </a:ext>
            </a:extLst>
          </p:cNvPr>
          <p:cNvPicPr>
            <a:picLocks noChangeAspect="1"/>
          </p:cNvPicPr>
          <p:nvPr/>
        </p:nvPicPr>
        <p:blipFill>
          <a:blip r:embed="rId2"/>
          <a:stretch>
            <a:fillRect/>
          </a:stretch>
        </p:blipFill>
        <p:spPr>
          <a:xfrm>
            <a:off x="3446362" y="1396780"/>
            <a:ext cx="9152680" cy="8158983"/>
          </a:xfrm>
          <a:prstGeom prst="rect">
            <a:avLst/>
          </a:prstGeom>
        </p:spPr>
      </p:pic>
    </p:spTree>
    <p:extLst>
      <p:ext uri="{BB962C8B-B14F-4D97-AF65-F5344CB8AC3E}">
        <p14:creationId xmlns:p14="http://schemas.microsoft.com/office/powerpoint/2010/main" val="4057806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11"/>
          </p:nvPr>
        </p:nvSpPr>
        <p:spPr/>
        <p:txBody>
          <a:bodyPr/>
          <a:lstStyle/>
          <a:p>
            <a:r>
              <a:rPr lang="en-US"/>
              <a:t>Edge AI and Robotics Teaching Kit</a:t>
            </a:r>
          </a:p>
        </p:txBody>
      </p:sp>
    </p:spTree>
    <p:extLst>
      <p:ext uri="{BB962C8B-B14F-4D97-AF65-F5344CB8AC3E}">
        <p14:creationId xmlns:p14="http://schemas.microsoft.com/office/powerpoint/2010/main" val="245577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ge171c6006a_0_49"/>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a:solidFill>
                  <a:srgbClr val="000000"/>
                </a:solidFill>
              </a:rPr>
              <a:t>Outline</a:t>
            </a:r>
            <a:endParaRPr/>
          </a:p>
        </p:txBody>
      </p:sp>
      <p:sp>
        <p:nvSpPr>
          <p:cNvPr id="4" name="Google Shape;93;ge171c6006a_0_43">
            <a:extLst>
              <a:ext uri="{FF2B5EF4-FFF2-40B4-BE49-F238E27FC236}">
                <a16:creationId xmlns:a16="http://schemas.microsoft.com/office/drawing/2014/main" id="{8676E63D-C479-4775-9DA8-C54472B4FEAB}"/>
              </a:ext>
            </a:extLst>
          </p:cNvPr>
          <p:cNvSpPr txBox="1">
            <a:spLocks/>
          </p:cNvSpPr>
          <p:nvPr/>
        </p:nvSpPr>
        <p:spPr>
          <a:xfrm>
            <a:off x="984377" y="3339197"/>
            <a:ext cx="16581120" cy="6198208"/>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500"/>
              </a:spcBef>
              <a:spcAft>
                <a:spcPts val="0"/>
              </a:spcAft>
              <a:buClr>
                <a:schemeClr val="dk1"/>
              </a:buClr>
              <a:buSzPts val="2800"/>
              <a:buFont typeface="Arial"/>
              <a:buNone/>
              <a:defRPr sz="2800" b="0" i="0" u="none" strike="noStrike" cap="none">
                <a:solidFill>
                  <a:schemeClr val="dk2"/>
                </a:solidFill>
                <a:latin typeface="Arial"/>
                <a:ea typeface="Arial"/>
                <a:cs typeface="Arial"/>
                <a:sym typeface="Arial"/>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2"/>
                </a:solidFill>
                <a:latin typeface="Arial"/>
                <a:ea typeface="Arial"/>
                <a:cs typeface="Arial"/>
                <a:sym typeface="Arial"/>
              </a:defRPr>
            </a:lvl2pPr>
            <a:lvl3pPr marL="1371600" marR="0" lvl="2" indent="-228600" algn="l" rtl="0">
              <a:lnSpc>
                <a:spcPct val="90000"/>
              </a:lnSpc>
              <a:spcBef>
                <a:spcPts val="1500"/>
              </a:spcBef>
              <a:spcAft>
                <a:spcPts val="0"/>
              </a:spcAft>
              <a:buClr>
                <a:schemeClr val="dk1"/>
              </a:buClr>
              <a:buSzPts val="1833"/>
              <a:buFont typeface="Trebuchet MS"/>
              <a:buNone/>
              <a:defRPr sz="1833" b="0" i="0" u="none" strike="noStrike" cap="none">
                <a:solidFill>
                  <a:schemeClr val="accent4"/>
                </a:solidFill>
                <a:latin typeface="Trebuchet MS"/>
                <a:ea typeface="Trebuchet MS"/>
                <a:cs typeface="Trebuchet MS"/>
                <a:sym typeface="Trebuchet MS"/>
              </a:defRPr>
            </a:lvl3pPr>
            <a:lvl4pPr marL="1828800" marR="0" lvl="3" indent="-419100" algn="l" rtl="0">
              <a:lnSpc>
                <a:spcPct val="100000"/>
              </a:lnSpc>
              <a:spcBef>
                <a:spcPts val="1500"/>
              </a:spcBef>
              <a:spcAft>
                <a:spcPts val="0"/>
              </a:spcAft>
              <a:buClr>
                <a:schemeClr val="dk1"/>
              </a:buClr>
              <a:buSzPts val="3000"/>
              <a:buFont typeface="Noto Sans Symbols"/>
              <a:buChar char="▪"/>
              <a:defRPr sz="3000" b="0" i="0" u="none" strike="noStrike" cap="none">
                <a:solidFill>
                  <a:schemeClr val="lt1"/>
                </a:solidFill>
                <a:latin typeface="Trebuchet MS"/>
                <a:ea typeface="Trebuchet MS"/>
                <a:cs typeface="Trebuchet MS"/>
                <a:sym typeface="Trebuchet MS"/>
              </a:defRPr>
            </a:lvl4pPr>
            <a:lvl5pPr marL="2286000" marR="0" lvl="4" indent="-440245" algn="l" rtl="0">
              <a:lnSpc>
                <a:spcPct val="100000"/>
              </a:lnSpc>
              <a:spcBef>
                <a:spcPts val="667"/>
              </a:spcBef>
              <a:spcAft>
                <a:spcPts val="0"/>
              </a:spcAft>
              <a:buClr>
                <a:schemeClr val="dk1"/>
              </a:buClr>
              <a:buSzPts val="3333"/>
              <a:buFont typeface="Noto Sans Symbols"/>
              <a:buChar char="▪"/>
              <a:defRPr sz="3333" b="0" i="0" u="none" strike="noStrike" cap="none">
                <a:solidFill>
                  <a:schemeClr val="lt1"/>
                </a:solidFill>
                <a:latin typeface="Trebuchet MS"/>
                <a:ea typeface="Trebuchet MS"/>
                <a:cs typeface="Trebuchet MS"/>
                <a:sym typeface="Trebuchet MS"/>
              </a:defRPr>
            </a:lvl5pPr>
            <a:lvl6pPr marL="2743200" marR="0" lvl="5" indent="-342900" algn="l" rtl="0">
              <a:lnSpc>
                <a:spcPct val="100000"/>
              </a:lnSpc>
              <a:spcBef>
                <a:spcPts val="360"/>
              </a:spcBef>
              <a:spcAft>
                <a:spcPts val="0"/>
              </a:spcAft>
              <a:buClr>
                <a:schemeClr val="dk2"/>
              </a:buClr>
              <a:buSzPts val="1800"/>
              <a:buFont typeface="Trebuchet MS"/>
              <a:buChar char="»"/>
              <a:defRPr sz="3333" b="0" i="0" u="none" strike="noStrike" cap="none">
                <a:solidFill>
                  <a:schemeClr val="dk2"/>
                </a:solidFill>
                <a:latin typeface="Trebuchet MS"/>
                <a:ea typeface="Trebuchet MS"/>
                <a:cs typeface="Trebuchet MS"/>
                <a:sym typeface="Trebuchet MS"/>
              </a:defRPr>
            </a:lvl6pPr>
            <a:lvl7pPr marL="3200400" marR="0" lvl="6" indent="-342900" algn="l" rtl="0">
              <a:lnSpc>
                <a:spcPct val="100000"/>
              </a:lnSpc>
              <a:spcBef>
                <a:spcPts val="360"/>
              </a:spcBef>
              <a:spcAft>
                <a:spcPts val="0"/>
              </a:spcAft>
              <a:buClr>
                <a:schemeClr val="dk2"/>
              </a:buClr>
              <a:buSzPts val="1800"/>
              <a:buFont typeface="Trebuchet MS"/>
              <a:buChar char="»"/>
              <a:defRPr sz="3333" b="0" i="0" u="none" strike="noStrike" cap="none">
                <a:solidFill>
                  <a:schemeClr val="dk2"/>
                </a:solidFill>
                <a:latin typeface="Trebuchet MS"/>
                <a:ea typeface="Trebuchet MS"/>
                <a:cs typeface="Trebuchet MS"/>
                <a:sym typeface="Trebuchet MS"/>
              </a:defRPr>
            </a:lvl7pPr>
            <a:lvl8pPr marL="3657600" marR="0" lvl="7" indent="-342900" algn="l" rtl="0">
              <a:lnSpc>
                <a:spcPct val="100000"/>
              </a:lnSpc>
              <a:spcBef>
                <a:spcPts val="360"/>
              </a:spcBef>
              <a:spcAft>
                <a:spcPts val="0"/>
              </a:spcAft>
              <a:buClr>
                <a:schemeClr val="dk2"/>
              </a:buClr>
              <a:buSzPts val="1800"/>
              <a:buFont typeface="Trebuchet MS"/>
              <a:buChar char="»"/>
              <a:defRPr sz="3333" b="0" i="0" u="none" strike="noStrike" cap="none">
                <a:solidFill>
                  <a:schemeClr val="dk2"/>
                </a:solidFill>
                <a:latin typeface="Trebuchet MS"/>
                <a:ea typeface="Trebuchet MS"/>
                <a:cs typeface="Trebuchet MS"/>
                <a:sym typeface="Trebuchet MS"/>
              </a:defRPr>
            </a:lvl8pPr>
            <a:lvl9pPr marL="4114800" marR="0" lvl="8" indent="-342900" algn="l" rtl="0">
              <a:lnSpc>
                <a:spcPct val="100000"/>
              </a:lnSpc>
              <a:spcBef>
                <a:spcPts val="360"/>
              </a:spcBef>
              <a:spcAft>
                <a:spcPts val="0"/>
              </a:spcAft>
              <a:buClr>
                <a:schemeClr val="dk2"/>
              </a:buClr>
              <a:buSzPts val="1800"/>
              <a:buFont typeface="Trebuchet MS"/>
              <a:buChar char="»"/>
              <a:defRPr sz="3333" b="0" i="0" u="none" strike="noStrike" cap="none">
                <a:solidFill>
                  <a:schemeClr val="dk2"/>
                </a:solidFill>
                <a:latin typeface="Trebuchet MS"/>
                <a:ea typeface="Trebuchet MS"/>
                <a:cs typeface="Trebuchet MS"/>
                <a:sym typeface="Trebuchet MS"/>
              </a:defRPr>
            </a:lvl9pPr>
          </a:lstStyle>
          <a:p>
            <a:pPr marL="285750" indent="-285750">
              <a:spcBef>
                <a:spcPts val="0"/>
              </a:spcBef>
              <a:buSzPts val="2100"/>
              <a:buFont typeface="Arial,Sans-Serif"/>
              <a:buChar char="•"/>
            </a:pPr>
            <a:r>
              <a:rPr lang="en-US" sz="2400"/>
              <a:t>Introduction to Central processing unit (CPU)</a:t>
            </a:r>
            <a:endParaRPr lang="tr-TR" sz="2400" dirty="0"/>
          </a:p>
          <a:p>
            <a:pPr marL="285750" indent="-285750">
              <a:spcBef>
                <a:spcPts val="0"/>
              </a:spcBef>
              <a:buSzPts val="2100"/>
              <a:buFont typeface="Arial,Sans-Serif"/>
              <a:buChar char="•"/>
            </a:pPr>
            <a:r>
              <a:rPr lang="en-US" sz="2400"/>
              <a:t>Introduction to Graphics processing unit (GPU)</a:t>
            </a:r>
            <a:endParaRPr lang="en-US" sz="2400" dirty="0"/>
          </a:p>
          <a:p>
            <a:pPr marL="285750" indent="-285750">
              <a:spcBef>
                <a:spcPts val="0"/>
              </a:spcBef>
              <a:buSzPts val="2100"/>
              <a:buFont typeface="Arial,Sans-Serif"/>
              <a:buChar char="•"/>
            </a:pPr>
            <a:r>
              <a:rPr lang="en-US" sz="2400"/>
              <a:t>Introduction to Parallel Programming</a:t>
            </a:r>
            <a:endParaRPr lang="en-US" sz="2400" dirty="0"/>
          </a:p>
          <a:p>
            <a:pPr marL="285750" indent="-285750">
              <a:spcBef>
                <a:spcPts val="0"/>
              </a:spcBef>
              <a:buSzPts val="2100"/>
              <a:buFont typeface="Arial,Sans-Serif"/>
              <a:buChar char="•"/>
            </a:pPr>
            <a:r>
              <a:rPr lang="en-US" sz="2400"/>
              <a:t>Introduction to CUDA</a:t>
            </a:r>
            <a:endParaRPr lang="en-US" sz="2400" dirty="0"/>
          </a:p>
          <a:p>
            <a:pPr marL="285750" indent="-285750">
              <a:spcBef>
                <a:spcPts val="0"/>
              </a:spcBef>
              <a:buSzPts val="2100"/>
              <a:buFont typeface="Arial,Sans-Serif"/>
              <a:buChar char="•"/>
            </a:pPr>
            <a:r>
              <a:rPr lang="en-US" sz="2400"/>
              <a:t>Introduction to CUDA libraries</a:t>
            </a:r>
            <a:endParaRPr lang="en-US" sz="2400" dirty="0"/>
          </a:p>
          <a:p>
            <a:pPr marL="285750" indent="-285750">
              <a:spcBef>
                <a:spcPts val="1000"/>
              </a:spcBef>
              <a:buSzPts val="2100"/>
              <a:buFont typeface="Arial"/>
              <a:buChar char="•"/>
            </a:pPr>
            <a:endParaRPr lang="en-US" sz="2400" dirty="0"/>
          </a:p>
          <a:p>
            <a:pPr indent="-457200">
              <a:spcBef>
                <a:spcPts val="0"/>
              </a:spcBef>
              <a:buSzPts val="2100"/>
              <a:buFont typeface="Arial"/>
              <a:buChar char="•"/>
            </a:pPr>
            <a:endParaRPr lang="en-US" sz="2400" dirty="0"/>
          </a:p>
          <a:p>
            <a:pPr indent="-457200">
              <a:spcBef>
                <a:spcPts val="0"/>
              </a:spcBef>
              <a:buSzPts val="2100"/>
              <a:buFont typeface="Arial"/>
              <a:buChar char="•"/>
            </a:pPr>
            <a:endParaRPr lang="en-US" sz="2400" dirty="0"/>
          </a:p>
          <a:p>
            <a:pPr indent="-457200">
              <a:spcBef>
                <a:spcPts val="1000"/>
              </a:spcBef>
              <a:buSzPts val="2100"/>
              <a:buFont typeface="Arial"/>
              <a:buChar char="•"/>
            </a:pPr>
            <a:endParaRPr lang="tr-TR" sz="2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ge171c6006a_0_43"/>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r>
              <a:rPr lang="en-US">
                <a:solidFill>
                  <a:srgbClr val="000000"/>
                </a:solidFill>
              </a:rPr>
              <a:t>Objectives</a:t>
            </a:r>
            <a:endParaRPr/>
          </a:p>
        </p:txBody>
      </p:sp>
      <p:sp>
        <p:nvSpPr>
          <p:cNvPr id="93" name="Google Shape;93;ge171c6006a_0_43"/>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indent="-457200">
              <a:spcBef>
                <a:spcPts val="0"/>
              </a:spcBef>
              <a:buSzPts val="2100"/>
              <a:buFont typeface="Arial"/>
              <a:buChar char="•"/>
            </a:pPr>
            <a:r>
              <a:rPr lang="en-US" sz="2400" dirty="0"/>
              <a:t>Define central processing unit (CPU)</a:t>
            </a:r>
          </a:p>
          <a:p>
            <a:pPr indent="-457200">
              <a:spcBef>
                <a:spcPts val="0"/>
              </a:spcBef>
              <a:buSzPts val="2100"/>
              <a:buFont typeface="Arial"/>
              <a:buChar char="•"/>
            </a:pPr>
            <a:r>
              <a:rPr lang="en-US" sz="2400"/>
              <a:t>Explain how CPU works</a:t>
            </a:r>
            <a:endParaRPr lang="en-US" sz="2400" dirty="0"/>
          </a:p>
          <a:p>
            <a:pPr indent="-457200">
              <a:spcBef>
                <a:spcPts val="0"/>
              </a:spcBef>
              <a:buSzPts val="2100"/>
              <a:buFont typeface="Arial"/>
              <a:buChar char="•"/>
            </a:pPr>
            <a:r>
              <a:rPr lang="en-US" sz="2400" dirty="0"/>
              <a:t>Define graphics processing unit (GPU)</a:t>
            </a:r>
          </a:p>
          <a:p>
            <a:pPr indent="-457200">
              <a:spcBef>
                <a:spcPts val="0"/>
              </a:spcBef>
              <a:buSzPts val="2100"/>
              <a:buFont typeface="Arial"/>
              <a:buChar char="•"/>
            </a:pPr>
            <a:r>
              <a:rPr lang="en-US" sz="2400"/>
              <a:t>Explain differences of CPU and GPU</a:t>
            </a:r>
            <a:endParaRPr lang="en-US" sz="2400" dirty="0"/>
          </a:p>
          <a:p>
            <a:pPr indent="-457200">
              <a:spcBef>
                <a:spcPts val="0"/>
              </a:spcBef>
              <a:buSzPts val="2100"/>
              <a:buChar char="•"/>
            </a:pPr>
            <a:r>
              <a:rPr lang="en-US" sz="2400"/>
              <a:t>Define parallel programming</a:t>
            </a:r>
            <a:endParaRPr lang="en-US" sz="2400" dirty="0"/>
          </a:p>
          <a:p>
            <a:pPr indent="-457200">
              <a:spcBef>
                <a:spcPts val="0"/>
              </a:spcBef>
              <a:buSzPts val="2100"/>
              <a:buFont typeface="Arial"/>
              <a:buChar char="•"/>
            </a:pPr>
            <a:r>
              <a:rPr lang="en-US" sz="2400"/>
              <a:t>Explain CUDA platform and CUDA libraries</a:t>
            </a:r>
            <a:endParaRPr lang="en-US" sz="2400" dirty="0"/>
          </a:p>
          <a:p>
            <a:pPr indent="-457200">
              <a:spcBef>
                <a:spcPts val="0"/>
              </a:spcBef>
              <a:buSzPts val="2100"/>
              <a:buChar char="•"/>
            </a:pPr>
            <a:endParaRPr lang="en-US" sz="2400" dirty="0"/>
          </a:p>
          <a:p>
            <a:pPr indent="-457200">
              <a:spcBef>
                <a:spcPts val="0"/>
              </a:spcBef>
              <a:buSzPts val="2100"/>
              <a:buFont typeface="Arial"/>
              <a:buChar char="•"/>
            </a:pPr>
            <a:endParaRPr lang="en-US" sz="2400" dirty="0"/>
          </a:p>
          <a:p>
            <a:pPr indent="-457200">
              <a:spcBef>
                <a:spcPts val="0"/>
              </a:spcBef>
              <a:buSzPts val="2100"/>
              <a:buFont typeface="Arial"/>
              <a:buChar char="•"/>
            </a:pPr>
            <a:endParaRPr lang="en-US" sz="2400" dirty="0"/>
          </a:p>
          <a:p>
            <a:pPr marL="285750" indent="-285750">
              <a:spcBef>
                <a:spcPts val="1000"/>
              </a:spcBef>
              <a:buSzPts val="2100"/>
              <a:buFont typeface="Arial"/>
              <a:buChar char="•"/>
            </a:pPr>
            <a:endParaRPr lang="en-US" sz="2400" dirty="0"/>
          </a:p>
          <a:p>
            <a:pPr indent="-457200">
              <a:spcBef>
                <a:spcPts val="0"/>
              </a:spcBef>
              <a:buSzPts val="2100"/>
              <a:buFont typeface="Arial"/>
              <a:buChar char="•"/>
            </a:pPr>
            <a:endParaRPr lang="en-US" sz="2400" dirty="0"/>
          </a:p>
          <a:p>
            <a:pPr indent="-457200">
              <a:spcBef>
                <a:spcPts val="0"/>
              </a:spcBef>
              <a:buSzPts val="2100"/>
              <a:buFont typeface="Arial"/>
              <a:buChar char="•"/>
            </a:pPr>
            <a:endParaRPr lang="en-US" sz="2400" dirty="0"/>
          </a:p>
          <a:p>
            <a:pPr indent="-457200">
              <a:spcBef>
                <a:spcPts val="1000"/>
              </a:spcBef>
              <a:buSzPts val="2100"/>
              <a:buFont typeface="Arial"/>
              <a:buChar char="•"/>
            </a:pPr>
            <a:endParaRPr lang="tr-TR" sz="24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4"/>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a:solidFill>
                  <a:srgbClr val="000000"/>
                </a:solidFill>
              </a:rPr>
              <a:t>What is CPU?</a:t>
            </a:r>
            <a:endParaRPr/>
          </a:p>
        </p:txBody>
      </p:sp>
      <p:sp>
        <p:nvSpPr>
          <p:cNvPr id="100" name="Google Shape;100;p4"/>
          <p:cNvSpPr txBox="1">
            <a:spLocks noGrp="1"/>
          </p:cNvSpPr>
          <p:nvPr>
            <p:ph type="body" idx="1"/>
          </p:nvPr>
        </p:nvSpPr>
        <p:spPr>
          <a:xfrm>
            <a:off x="1689860" y="3336476"/>
            <a:ext cx="6876004" cy="6198208"/>
          </a:xfrm>
          <a:prstGeom prst="rect">
            <a:avLst/>
          </a:prstGeom>
          <a:noFill/>
          <a:ln>
            <a:noFill/>
          </a:ln>
        </p:spPr>
        <p:txBody>
          <a:bodyPr spcFirstLastPara="1" wrap="square" lIns="91425" tIns="45700" rIns="91425" bIns="45700" anchor="t" anchorCtr="0">
            <a:noAutofit/>
          </a:bodyPr>
          <a:lstStyle/>
          <a:p>
            <a:pPr marL="0" indent="0">
              <a:lnSpc>
                <a:spcPct val="115000"/>
              </a:lnSpc>
              <a:spcBef>
                <a:spcPts val="1000"/>
              </a:spcBef>
              <a:buClr>
                <a:schemeClr val="dk2"/>
              </a:buClr>
              <a:buSzPts val="1100"/>
            </a:pPr>
            <a:r>
              <a:rPr lang="en-US" sz="2400" dirty="0">
                <a:solidFill>
                  <a:srgbClr val="202122"/>
                </a:solidFill>
                <a:highlight>
                  <a:srgbClr val="FFFFFF"/>
                </a:highlight>
              </a:rPr>
              <a:t>A </a:t>
            </a:r>
            <a:r>
              <a:rPr lang="en-US" sz="2400" dirty="0">
                <a:solidFill>
                  <a:srgbClr val="000000"/>
                </a:solidFill>
                <a:highlight>
                  <a:srgbClr val="FFFFFF"/>
                </a:highlight>
              </a:rPr>
              <a:t>“</a:t>
            </a:r>
            <a:r>
              <a:rPr lang="en-US" sz="2400" b="1" dirty="0">
                <a:solidFill>
                  <a:srgbClr val="202122"/>
                </a:solidFill>
                <a:highlight>
                  <a:srgbClr val="FFFFFF"/>
                </a:highlight>
              </a:rPr>
              <a:t>central processing unit</a:t>
            </a:r>
            <a:r>
              <a:rPr lang="en-US" sz="2400" dirty="0">
                <a:solidFill>
                  <a:srgbClr val="000000"/>
                </a:solidFill>
                <a:highlight>
                  <a:srgbClr val="FFFFFF"/>
                </a:highlight>
              </a:rPr>
              <a:t>“</a:t>
            </a:r>
            <a:r>
              <a:rPr lang="en-US" sz="2400" dirty="0">
                <a:solidFill>
                  <a:srgbClr val="202122"/>
                </a:solidFill>
                <a:highlight>
                  <a:srgbClr val="FFFFFF"/>
                </a:highlight>
              </a:rPr>
              <a:t> </a:t>
            </a:r>
            <a:r>
              <a:rPr lang="en-US" sz="2400" dirty="0">
                <a:solidFill>
                  <a:srgbClr val="333333"/>
                </a:solidFill>
              </a:rPr>
              <a:t>(also called processor) is the brain of the computer system that initiates and executes the instructions of a computer program.</a:t>
            </a:r>
            <a:endParaRPr lang="tr-TR" sz="2400" dirty="0">
              <a:solidFill>
                <a:srgbClr val="333333"/>
              </a:solidFill>
            </a:endParaRPr>
          </a:p>
          <a:p>
            <a:pPr lvl="0" indent="-457200" algn="l">
              <a:lnSpc>
                <a:spcPct val="115000"/>
              </a:lnSpc>
              <a:spcBef>
                <a:spcPts val="1000"/>
              </a:spcBef>
              <a:spcAft>
                <a:spcPts val="0"/>
              </a:spcAft>
              <a:buClr>
                <a:srgbClr val="000000"/>
              </a:buClr>
              <a:buSzPts val="1100"/>
              <a:buFont typeface="Arial"/>
              <a:buChar char="•"/>
            </a:pPr>
            <a:endParaRPr lang="tr-TR" sz="2400" dirty="0">
              <a:solidFill>
                <a:srgbClr val="333333"/>
              </a:solidFill>
            </a:endParaRPr>
          </a:p>
          <a:p>
            <a:pPr marL="383540" indent="-383540">
              <a:spcBef>
                <a:spcPts val="0"/>
              </a:spcBef>
              <a:buClr>
                <a:srgbClr val="CDCDCD"/>
              </a:buClr>
              <a:buSzPts val="2100"/>
            </a:pPr>
            <a:endParaRPr lang="en-US" sz="2400" dirty="0">
              <a:solidFill>
                <a:srgbClr val="000000"/>
              </a:solidFill>
            </a:endParaRPr>
          </a:p>
          <a:p>
            <a:pPr marL="383540" indent="-383540">
              <a:spcBef>
                <a:spcPts val="1000"/>
              </a:spcBef>
              <a:buClr>
                <a:srgbClr val="CDCDCD"/>
              </a:buClr>
              <a:buSzPts val="2100"/>
            </a:pPr>
            <a:endParaRPr lang="en-US" sz="2400" dirty="0">
              <a:solidFill>
                <a:srgbClr val="000000"/>
              </a:solidFill>
            </a:endParaRPr>
          </a:p>
        </p:txBody>
      </p:sp>
      <p:pic>
        <p:nvPicPr>
          <p:cNvPr id="2" name="Resim 2" descr="metin, devre, elektronik eşyalar içeren bir resim&#10;&#10;Açıklama otomatik olarak oluşturuldu">
            <a:extLst>
              <a:ext uri="{FF2B5EF4-FFF2-40B4-BE49-F238E27FC236}">
                <a16:creationId xmlns:a16="http://schemas.microsoft.com/office/drawing/2014/main" id="{07E06697-C8C9-4812-90EE-1835664F3CC5}"/>
              </a:ext>
            </a:extLst>
          </p:cNvPr>
          <p:cNvPicPr>
            <a:picLocks noChangeAspect="1"/>
          </p:cNvPicPr>
          <p:nvPr/>
        </p:nvPicPr>
        <p:blipFill>
          <a:blip r:embed="rId3"/>
          <a:stretch>
            <a:fillRect/>
          </a:stretch>
        </p:blipFill>
        <p:spPr>
          <a:xfrm>
            <a:off x="9372510" y="3331589"/>
            <a:ext cx="7286263" cy="4869457"/>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AC0CA-8A6B-41D1-9087-337888CCC284}"/>
              </a:ext>
            </a:extLst>
          </p:cNvPr>
          <p:cNvSpPr>
            <a:spLocks noGrp="1"/>
          </p:cNvSpPr>
          <p:nvPr>
            <p:ph type="title"/>
          </p:nvPr>
        </p:nvSpPr>
        <p:spPr/>
        <p:txBody>
          <a:bodyPr/>
          <a:lstStyle/>
          <a:p>
            <a:r>
              <a:rPr lang="en-US"/>
              <a:t>Program execution in CPU</a:t>
            </a:r>
          </a:p>
        </p:txBody>
      </p:sp>
      <p:sp>
        <p:nvSpPr>
          <p:cNvPr id="3" name="Text Placeholder 2">
            <a:extLst>
              <a:ext uri="{FF2B5EF4-FFF2-40B4-BE49-F238E27FC236}">
                <a16:creationId xmlns:a16="http://schemas.microsoft.com/office/drawing/2014/main" id="{F2508BF0-CF80-4967-A7BB-96F36D61ECC8}"/>
              </a:ext>
            </a:extLst>
          </p:cNvPr>
          <p:cNvSpPr>
            <a:spLocks noGrp="1"/>
          </p:cNvSpPr>
          <p:nvPr>
            <p:ph type="body" idx="1"/>
          </p:nvPr>
        </p:nvSpPr>
        <p:spPr/>
        <p:txBody>
          <a:bodyPr/>
          <a:lstStyle/>
          <a:p>
            <a:pPr marL="0" indent="0"/>
            <a:r>
              <a:rPr lang="en-US" sz="2400" dirty="0"/>
              <a:t>In serial processing, the processor executes the program instructions sequentially, one after the other. After completing that, it executes the next instruction in a sequential manner.</a:t>
            </a:r>
          </a:p>
          <a:p>
            <a:pPr marL="0" indent="0"/>
            <a:endParaRPr lang="en-US" sz="2400" dirty="0"/>
          </a:p>
          <a:p>
            <a:pPr marL="0" indent="0"/>
            <a:r>
              <a:rPr lang="en-US" sz="2400" dirty="0"/>
              <a:t>CPU follows the steps below to process a sequence of program instructions that stored in main memory(RAM).</a:t>
            </a:r>
            <a:endParaRPr lang="en-US" dirty="0"/>
          </a:p>
          <a:p>
            <a:pPr marL="0" indent="0"/>
            <a:endParaRPr lang="en-US" sz="2400" dirty="0"/>
          </a:p>
          <a:p>
            <a:r>
              <a:rPr lang="en-US" sz="2400" dirty="0"/>
              <a:t>1- Fetch the instruction</a:t>
            </a:r>
          </a:p>
          <a:p>
            <a:r>
              <a:rPr lang="en-US" sz="2400" dirty="0"/>
              <a:t>2- Decode the instruction</a:t>
            </a:r>
          </a:p>
          <a:p>
            <a:r>
              <a:rPr lang="en-US" sz="2400" dirty="0"/>
              <a:t>3- Execute the instruction</a:t>
            </a:r>
            <a:endParaRPr lang="en-US" dirty="0"/>
          </a:p>
          <a:p>
            <a:pPr marL="0" indent="0">
              <a:lnSpc>
                <a:spcPct val="114999"/>
              </a:lnSpc>
              <a:spcBef>
                <a:spcPts val="1000"/>
              </a:spcBef>
            </a:pPr>
            <a:endParaRPr lang="en-US" sz="2400" dirty="0">
              <a:solidFill>
                <a:srgbClr val="333333"/>
              </a:solidFill>
            </a:endParaRPr>
          </a:p>
        </p:txBody>
      </p:sp>
      <p:pic>
        <p:nvPicPr>
          <p:cNvPr id="4" name="Resim 4">
            <a:extLst>
              <a:ext uri="{FF2B5EF4-FFF2-40B4-BE49-F238E27FC236}">
                <a16:creationId xmlns:a16="http://schemas.microsoft.com/office/drawing/2014/main" id="{D10CB7C8-0BCB-408C-AE5F-F732B8BE9643}"/>
              </a:ext>
            </a:extLst>
          </p:cNvPr>
          <p:cNvPicPr>
            <a:picLocks noChangeAspect="1"/>
          </p:cNvPicPr>
          <p:nvPr/>
        </p:nvPicPr>
        <p:blipFill>
          <a:blip r:embed="rId2"/>
          <a:stretch>
            <a:fillRect/>
          </a:stretch>
        </p:blipFill>
        <p:spPr>
          <a:xfrm>
            <a:off x="7033609" y="5331445"/>
            <a:ext cx="8631820" cy="4785241"/>
          </a:xfrm>
          <a:prstGeom prst="rect">
            <a:avLst/>
          </a:prstGeom>
        </p:spPr>
      </p:pic>
    </p:spTree>
    <p:extLst>
      <p:ext uri="{BB962C8B-B14F-4D97-AF65-F5344CB8AC3E}">
        <p14:creationId xmlns:p14="http://schemas.microsoft.com/office/powerpoint/2010/main" val="409650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ge171c6006a_0_0"/>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a:solidFill>
                  <a:srgbClr val="000000"/>
                </a:solidFill>
              </a:rPr>
              <a:t>What is GPU?</a:t>
            </a:r>
            <a:endParaRPr/>
          </a:p>
        </p:txBody>
      </p:sp>
      <p:sp>
        <p:nvSpPr>
          <p:cNvPr id="107" name="Google Shape;107;ge171c6006a_0_0"/>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83540" lvl="0" indent="-383540" algn="l" rtl="0">
              <a:lnSpc>
                <a:spcPct val="90000"/>
              </a:lnSpc>
              <a:spcBef>
                <a:spcPts val="0"/>
              </a:spcBef>
              <a:spcAft>
                <a:spcPts val="0"/>
              </a:spcAft>
              <a:buClr>
                <a:schemeClr val="dk1"/>
              </a:buClr>
              <a:buSzPts val="2100"/>
              <a:buFont typeface="Arial"/>
              <a:buNone/>
            </a:pPr>
            <a:r>
              <a:rPr lang="en-US" sz="2400" dirty="0">
                <a:solidFill>
                  <a:srgbClr val="000000"/>
                </a:solidFill>
              </a:rPr>
              <a:t>GPU stands for “</a:t>
            </a:r>
            <a:r>
              <a:rPr lang="en-US" sz="2400" b="1" dirty="0">
                <a:solidFill>
                  <a:srgbClr val="000000"/>
                </a:solidFill>
              </a:rPr>
              <a:t>Graphic Processing Unit</a:t>
            </a:r>
            <a:r>
              <a:rPr lang="en-US" sz="2400" dirty="0">
                <a:solidFill>
                  <a:srgbClr val="000000"/>
                </a:solidFill>
              </a:rPr>
              <a:t>” that is a piece of hardware designed to accelerate graphics</a:t>
            </a:r>
            <a:endParaRPr lang="tr-TR" sz="2400" dirty="0">
              <a:solidFill>
                <a:srgbClr val="000000"/>
              </a:solidFill>
            </a:endParaRPr>
          </a:p>
          <a:p>
            <a:pPr marL="383540" lvl="0" indent="-383540" algn="l" rtl="0">
              <a:lnSpc>
                <a:spcPct val="90000"/>
              </a:lnSpc>
              <a:spcBef>
                <a:spcPts val="0"/>
              </a:spcBef>
              <a:spcAft>
                <a:spcPts val="0"/>
              </a:spcAft>
              <a:buClr>
                <a:schemeClr val="dk1"/>
              </a:buClr>
              <a:buSzPts val="2100"/>
              <a:buFont typeface="Arial"/>
              <a:buNone/>
            </a:pPr>
            <a:r>
              <a:rPr lang="en-US" sz="2400" dirty="0">
                <a:solidFill>
                  <a:srgbClr val="000000"/>
                </a:solidFill>
              </a:rPr>
              <a:t>rendering tasks.</a:t>
            </a:r>
            <a:endParaRPr sz="2400" dirty="0">
              <a:solidFill>
                <a:srgbClr val="000000"/>
              </a:solidFill>
            </a:endParaRPr>
          </a:p>
          <a:p>
            <a:pPr marL="0" lvl="0" indent="0" algn="l" rtl="0">
              <a:lnSpc>
                <a:spcPct val="90000"/>
              </a:lnSpc>
              <a:spcBef>
                <a:spcPts val="0"/>
              </a:spcBef>
              <a:spcAft>
                <a:spcPts val="0"/>
              </a:spcAft>
              <a:buClr>
                <a:schemeClr val="dk1"/>
              </a:buClr>
              <a:buSzPts val="2100"/>
              <a:buFont typeface="Arial"/>
              <a:buNone/>
            </a:pPr>
            <a:endParaRPr sz="2400" dirty="0">
              <a:highlight>
                <a:srgbClr val="FFFFFF"/>
              </a:highlight>
            </a:endParaRPr>
          </a:p>
          <a:p>
            <a:pPr indent="-361950">
              <a:spcBef>
                <a:spcPts val="0"/>
              </a:spcBef>
              <a:buSzPts val="2100"/>
              <a:buChar char="●"/>
            </a:pPr>
            <a:r>
              <a:rPr lang="en-US" sz="2400" dirty="0">
                <a:highlight>
                  <a:srgbClr val="FFFFFF"/>
                </a:highlight>
              </a:rPr>
              <a:t>GPU computing is the use of the GPU as a co-processor to accelerate CPUs for general-purpose scientific and engineering computing.</a:t>
            </a:r>
          </a:p>
          <a:p>
            <a:pPr indent="-361950">
              <a:spcBef>
                <a:spcPts val="0"/>
              </a:spcBef>
              <a:buSzPts val="2100"/>
              <a:buChar char="●"/>
            </a:pPr>
            <a:r>
              <a:rPr lang="en-US" sz="2400" dirty="0">
                <a:highlight>
                  <a:srgbClr val="FFFFFF"/>
                </a:highlight>
              </a:rPr>
              <a:t>It can be used to execute the instructions parallelly on multiple GPU cores, thus accelerating the processing.</a:t>
            </a:r>
          </a:p>
        </p:txBody>
      </p:sp>
      <p:pic>
        <p:nvPicPr>
          <p:cNvPr id="3" name="Resim 3" descr="metin, elektronik eşyalar içeren bir resim&#10;&#10;Açıklama otomatik olarak oluşturuldu">
            <a:extLst>
              <a:ext uri="{FF2B5EF4-FFF2-40B4-BE49-F238E27FC236}">
                <a16:creationId xmlns:a16="http://schemas.microsoft.com/office/drawing/2014/main" id="{CDC05839-D3A2-48CC-813F-E9B92DFCF931}"/>
              </a:ext>
            </a:extLst>
          </p:cNvPr>
          <p:cNvPicPr>
            <a:picLocks noChangeAspect="1"/>
          </p:cNvPicPr>
          <p:nvPr/>
        </p:nvPicPr>
        <p:blipFill>
          <a:blip r:embed="rId3"/>
          <a:stretch>
            <a:fillRect/>
          </a:stretch>
        </p:blipFill>
        <p:spPr>
          <a:xfrm>
            <a:off x="5050299" y="4938595"/>
            <a:ext cx="10190558" cy="5706569"/>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ge171c6006a_0_6"/>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dirty="0">
                <a:solidFill>
                  <a:srgbClr val="000000"/>
                </a:solidFill>
              </a:rPr>
              <a:t>Differences CPU and GPU</a:t>
            </a:r>
            <a:endParaRPr dirty="0"/>
          </a:p>
        </p:txBody>
      </p:sp>
      <p:graphicFrame>
        <p:nvGraphicFramePr>
          <p:cNvPr id="113" name="Google Shape;113;ge171c6006a_0_6"/>
          <p:cNvGraphicFramePr/>
          <p:nvPr>
            <p:extLst>
              <p:ext uri="{D42A27DB-BD31-4B8C-83A1-F6EECF244321}">
                <p14:modId xmlns:p14="http://schemas.microsoft.com/office/powerpoint/2010/main" val="1062942100"/>
              </p:ext>
            </p:extLst>
          </p:nvPr>
        </p:nvGraphicFramePr>
        <p:xfrm>
          <a:off x="876479" y="2912474"/>
          <a:ext cx="10315150" cy="6074000"/>
        </p:xfrm>
        <a:graphic>
          <a:graphicData uri="http://schemas.openxmlformats.org/drawingml/2006/table">
            <a:tbl>
              <a:tblPr firstRow="1" bandRow="1">
                <a:noFill/>
                <a:tableStyleId>{8CBDCCC6-BA35-4F3B-A010-CF2EB23F0A53}</a:tableStyleId>
              </a:tblPr>
              <a:tblGrid>
                <a:gridCol w="5157575">
                  <a:extLst>
                    <a:ext uri="{9D8B030D-6E8A-4147-A177-3AD203B41FA5}">
                      <a16:colId xmlns:a16="http://schemas.microsoft.com/office/drawing/2014/main" val="20000"/>
                    </a:ext>
                  </a:extLst>
                </a:gridCol>
                <a:gridCol w="5157575">
                  <a:extLst>
                    <a:ext uri="{9D8B030D-6E8A-4147-A177-3AD203B41FA5}">
                      <a16:colId xmlns:a16="http://schemas.microsoft.com/office/drawing/2014/main" val="20001"/>
                    </a:ext>
                  </a:extLst>
                </a:gridCol>
              </a:tblGrid>
              <a:tr h="531125">
                <a:tc>
                  <a:txBody>
                    <a:bodyPr/>
                    <a:lstStyle/>
                    <a:p>
                      <a:pPr marL="0" marR="0" lvl="0" indent="0" algn="ctr" rtl="0">
                        <a:spcBef>
                          <a:spcPts val="0"/>
                        </a:spcBef>
                        <a:spcAft>
                          <a:spcPts val="0"/>
                        </a:spcAft>
                        <a:buNone/>
                      </a:pPr>
                      <a:r>
                        <a:rPr lang="en-US" sz="2400" dirty="0">
                          <a:latin typeface="Arial"/>
                          <a:ea typeface="Arial"/>
                          <a:cs typeface="Arial"/>
                          <a:sym typeface="Arial"/>
                        </a:rPr>
                        <a:t>CPU</a:t>
                      </a:r>
                      <a:endParaRPr sz="2400" dirty="0"/>
                    </a:p>
                  </a:txBody>
                  <a:tcPr marL="152400" marR="152400" marT="76200" marB="762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E1E1E1"/>
                      </a:solidFill>
                      <a:prstDash val="solid"/>
                      <a:round/>
                      <a:headEnd type="none" w="sm" len="sm"/>
                      <a:tailEnd type="none" w="sm" len="sm"/>
                    </a:lnB>
                    <a:solidFill>
                      <a:srgbClr val="6F6F6F"/>
                    </a:solidFill>
                  </a:tcPr>
                </a:tc>
                <a:tc>
                  <a:txBody>
                    <a:bodyPr/>
                    <a:lstStyle/>
                    <a:p>
                      <a:pPr marL="0" marR="0" lvl="0" indent="0" algn="ctr" rtl="0">
                        <a:spcBef>
                          <a:spcPts val="0"/>
                        </a:spcBef>
                        <a:spcAft>
                          <a:spcPts val="0"/>
                        </a:spcAft>
                        <a:buNone/>
                      </a:pPr>
                      <a:r>
                        <a:rPr lang="en-US" sz="2400" dirty="0">
                          <a:latin typeface="Arial"/>
                          <a:ea typeface="Arial"/>
                          <a:cs typeface="Arial"/>
                          <a:sym typeface="Arial"/>
                        </a:rPr>
                        <a:t>GPU</a:t>
                      </a:r>
                      <a:endParaRPr sz="2400" dirty="0"/>
                    </a:p>
                  </a:txBody>
                  <a:tcPr marL="152400" marR="152400" marT="76200" marB="7620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E1E1E1"/>
                      </a:solidFill>
                      <a:prstDash val="solid"/>
                      <a:round/>
                      <a:headEnd type="none" w="sm" len="sm"/>
                      <a:tailEnd type="none" w="sm" len="sm"/>
                    </a:lnB>
                    <a:solidFill>
                      <a:srgbClr val="6F6F6F"/>
                    </a:solidFill>
                  </a:tcPr>
                </a:tc>
                <a:extLst>
                  <a:ext uri="{0D108BD9-81ED-4DB2-BD59-A6C34878D82A}">
                    <a16:rowId xmlns:a16="http://schemas.microsoft.com/office/drawing/2014/main" val="10000"/>
                  </a:ext>
                </a:extLst>
              </a:tr>
              <a:tr h="1205025">
                <a:tc>
                  <a:txBody>
                    <a:bodyPr/>
                    <a:lstStyle/>
                    <a:p>
                      <a:pPr marL="0" marR="0" lvl="0" indent="0" algn="ctr" rtl="0">
                        <a:lnSpc>
                          <a:spcPct val="90000"/>
                        </a:lnSpc>
                        <a:spcBef>
                          <a:spcPts val="0"/>
                        </a:spcBef>
                        <a:spcAft>
                          <a:spcPts val="0"/>
                        </a:spcAft>
                        <a:buClr>
                          <a:srgbClr val="333333"/>
                        </a:buClr>
                        <a:buSzPts val="2300"/>
                        <a:buFont typeface="Arial"/>
                        <a:buNone/>
                      </a:pPr>
                      <a:endParaRPr sz="2400" dirty="0">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Several cores	</a:t>
                      </a:r>
                      <a:endParaRPr sz="2400" dirty="0">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		</a:t>
                      </a:r>
                      <a:endParaRPr sz="2400"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12700" cap="flat" cmpd="sng">
                      <a:solidFill>
                        <a:srgbClr val="E1E1E1"/>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tc>
                  <a:txBody>
                    <a:bodyPr/>
                    <a:lstStyle/>
                    <a:p>
                      <a:pPr marL="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Many cores</a:t>
                      </a:r>
                      <a:endParaRPr sz="2400" dirty="0">
                        <a:solidFill>
                          <a:srgbClr val="000000"/>
                        </a:solidFill>
                        <a:latin typeface="Arial"/>
                        <a:ea typeface="Arial"/>
                        <a:cs typeface="Arial"/>
                        <a:sym typeface="Arial"/>
                      </a:endParaRPr>
                    </a:p>
                    <a:p>
                      <a:pPr marL="0" lvl="0" indent="0" algn="l" rtl="0">
                        <a:spcBef>
                          <a:spcPts val="0"/>
                        </a:spcBef>
                        <a:spcAft>
                          <a:spcPts val="0"/>
                        </a:spcAft>
                        <a:buNone/>
                      </a:pPr>
                      <a:endParaRPr sz="2400"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extLst>
                  <a:ext uri="{0D108BD9-81ED-4DB2-BD59-A6C34878D82A}">
                    <a16:rowId xmlns:a16="http://schemas.microsoft.com/office/drawing/2014/main" val="10001"/>
                  </a:ext>
                </a:extLst>
              </a:tr>
              <a:tr h="1044275">
                <a:tc>
                  <a:txBody>
                    <a:bodyPr/>
                    <a:lstStyle/>
                    <a:p>
                      <a:pPr marL="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Designed to minimize latency</a:t>
                      </a:r>
                      <a:endParaRPr sz="2400"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12700" cap="flat" cmpd="sng">
                      <a:solidFill>
                        <a:srgbClr val="E1E1E1"/>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tc>
                  <a:txBody>
                    <a:bodyPr/>
                    <a:lstStyle/>
                    <a:p>
                      <a:pPr marL="0" lvl="0" indent="0" algn="ctr" rtl="0">
                        <a:lnSpc>
                          <a:spcPct val="90000"/>
                        </a:lnSpc>
                        <a:spcBef>
                          <a:spcPts val="0"/>
                        </a:spcBef>
                        <a:spcAft>
                          <a:spcPts val="0"/>
                        </a:spcAft>
                        <a:buClr>
                          <a:srgbClr val="333333"/>
                        </a:buClr>
                        <a:buSzPts val="2300"/>
                        <a:buFont typeface="Arial"/>
                        <a:buNone/>
                      </a:pPr>
                      <a:r>
                        <a:rPr lang="en-US" sz="2400">
                          <a:solidFill>
                            <a:srgbClr val="000000"/>
                          </a:solidFill>
                          <a:latin typeface="Arial"/>
                          <a:ea typeface="Arial"/>
                          <a:cs typeface="Arial"/>
                          <a:sym typeface="Arial"/>
                        </a:rPr>
                        <a:t>Designed to maximize throughput</a:t>
                      </a:r>
                      <a:endParaRPr sz="2400" dirty="0">
                        <a:solidFill>
                          <a:srgbClr val="000000"/>
                        </a:solidFill>
                        <a:latin typeface="Arial"/>
                        <a:ea typeface="Arial"/>
                        <a:cs typeface="Arial"/>
                        <a:sym typeface="Arial"/>
                      </a:endParaRPr>
                    </a:p>
                    <a:p>
                      <a:pPr marL="0" lvl="0" indent="0" algn="l" rtl="0">
                        <a:spcBef>
                          <a:spcPts val="0"/>
                        </a:spcBef>
                        <a:spcAft>
                          <a:spcPts val="0"/>
                        </a:spcAft>
                        <a:buNone/>
                      </a:pPr>
                      <a:endParaRPr sz="2400"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extLst>
                  <a:ext uri="{0D108BD9-81ED-4DB2-BD59-A6C34878D82A}">
                    <a16:rowId xmlns:a16="http://schemas.microsoft.com/office/drawing/2014/main" val="10002"/>
                  </a:ext>
                </a:extLst>
              </a:tr>
              <a:tr h="1044275">
                <a:tc>
                  <a:txBody>
                    <a:bodyPr/>
                    <a:lstStyle/>
                    <a:p>
                      <a:pPr marL="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Good for serial processing</a:t>
                      </a:r>
                      <a:endParaRPr sz="2400" u="none" strike="noStrike" cap="none"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12700" cap="flat" cmpd="sng">
                      <a:solidFill>
                        <a:srgbClr val="E1E1E1"/>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tc>
                  <a:txBody>
                    <a:bodyPr/>
                    <a:lstStyle/>
                    <a:p>
                      <a:pPr marL="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Good for parallel processing</a:t>
                      </a:r>
                      <a:endParaRPr sz="2400"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extLst>
                  <a:ext uri="{0D108BD9-81ED-4DB2-BD59-A6C34878D82A}">
                    <a16:rowId xmlns:a16="http://schemas.microsoft.com/office/drawing/2014/main" val="10003"/>
                  </a:ext>
                </a:extLst>
              </a:tr>
              <a:tr h="1044275">
                <a:tc>
                  <a:txBody>
                    <a:bodyPr/>
                    <a:lstStyle/>
                    <a:p>
                      <a:pPr marL="0" marR="0" lvl="0" indent="0" algn="ctr" rtl="0">
                        <a:lnSpc>
                          <a:spcPct val="90000"/>
                        </a:lnSpc>
                        <a:spcBef>
                          <a:spcPts val="0"/>
                        </a:spcBef>
                        <a:spcAft>
                          <a:spcPts val="0"/>
                        </a:spcAft>
                        <a:buNone/>
                      </a:pPr>
                      <a:r>
                        <a:rPr lang="en-US" sz="2400" dirty="0">
                          <a:solidFill>
                            <a:srgbClr val="000000"/>
                          </a:solidFill>
                          <a:latin typeface="Arial"/>
                          <a:ea typeface="Arial"/>
                          <a:cs typeface="Arial"/>
                          <a:sym typeface="Arial"/>
                        </a:rPr>
                        <a:t>Multiple type of data</a:t>
                      </a:r>
                      <a:endParaRPr sz="2400" u="none" strike="noStrike" cap="none"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12700" cap="flat" cmpd="sng">
                      <a:solidFill>
                        <a:srgbClr val="E1E1E1"/>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tc>
                  <a:txBody>
                    <a:bodyPr/>
                    <a:lstStyle/>
                    <a:p>
                      <a:pPr marL="0" marR="0" lvl="0" indent="0" algn="ctr" rtl="0">
                        <a:lnSpc>
                          <a:spcPct val="90000"/>
                        </a:lnSpc>
                        <a:spcBef>
                          <a:spcPts val="0"/>
                        </a:spcBef>
                        <a:spcAft>
                          <a:spcPts val="0"/>
                        </a:spcAft>
                        <a:buNone/>
                      </a:pPr>
                      <a:r>
                        <a:rPr lang="en-US" sz="2400" dirty="0">
                          <a:solidFill>
                            <a:srgbClr val="000000"/>
                          </a:solidFill>
                          <a:latin typeface="Arial"/>
                          <a:ea typeface="Arial"/>
                          <a:cs typeface="Arial"/>
                          <a:sym typeface="Arial"/>
                        </a:rPr>
                        <a:t>Single type of data</a:t>
                      </a:r>
                      <a:endParaRPr sz="2400" u="none" strike="noStrike" cap="none"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E1E1E1"/>
                      </a:solidFill>
                      <a:prstDash val="solid"/>
                      <a:round/>
                      <a:headEnd type="none" w="sm" len="sm"/>
                      <a:tailEnd type="none" w="sm" len="sm"/>
                    </a:lnT>
                    <a:lnB w="12700" cap="flat" cmpd="sng">
                      <a:solidFill>
                        <a:srgbClr val="E1E1E1"/>
                      </a:solidFill>
                      <a:prstDash val="solid"/>
                      <a:round/>
                      <a:headEnd type="none" w="sm" len="sm"/>
                      <a:tailEnd type="none" w="sm" len="sm"/>
                    </a:lnB>
                    <a:solidFill>
                      <a:srgbClr val="FFFFFF">
                        <a:alpha val="34900"/>
                      </a:srgbClr>
                    </a:solidFill>
                  </a:tcPr>
                </a:tc>
                <a:extLst>
                  <a:ext uri="{0D108BD9-81ED-4DB2-BD59-A6C34878D82A}">
                    <a16:rowId xmlns:a16="http://schemas.microsoft.com/office/drawing/2014/main" val="10004"/>
                  </a:ext>
                </a:extLst>
              </a:tr>
              <a:tr h="1205025">
                <a:tc>
                  <a:txBody>
                    <a:bodyPr/>
                    <a:lstStyle/>
                    <a:p>
                      <a:pPr marL="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Can do a handful of operations at once</a:t>
                      </a:r>
                      <a:endParaRPr sz="2400"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12700" cap="flat" cmpd="sng">
                      <a:solidFill>
                        <a:srgbClr val="E1E1E1"/>
                      </a:solidFill>
                      <a:prstDash val="solid"/>
                      <a:round/>
                      <a:headEnd type="none" w="sm" len="sm"/>
                      <a:tailEnd type="none" w="sm" len="sm"/>
                    </a:lnR>
                    <a:lnT w="12700" cap="flat" cmpd="sng">
                      <a:solidFill>
                        <a:srgbClr val="E1E1E1"/>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FFFFFF">
                        <a:alpha val="34900"/>
                      </a:srgbClr>
                    </a:solidFill>
                  </a:tcPr>
                </a:tc>
                <a:tc>
                  <a:txBody>
                    <a:bodyPr/>
                    <a:lstStyle/>
                    <a:p>
                      <a:pPr marL="0" lvl="0" indent="0" algn="ctr" rtl="0">
                        <a:lnSpc>
                          <a:spcPct val="90000"/>
                        </a:lnSpc>
                        <a:spcBef>
                          <a:spcPts val="0"/>
                        </a:spcBef>
                        <a:spcAft>
                          <a:spcPts val="0"/>
                        </a:spcAft>
                        <a:buClr>
                          <a:srgbClr val="333333"/>
                        </a:buClr>
                        <a:buSzPts val="2300"/>
                        <a:buFont typeface="Arial"/>
                        <a:buNone/>
                      </a:pPr>
                      <a:r>
                        <a:rPr lang="en-US" sz="2400" dirty="0">
                          <a:solidFill>
                            <a:srgbClr val="000000"/>
                          </a:solidFill>
                          <a:latin typeface="Arial"/>
                          <a:ea typeface="Arial"/>
                          <a:cs typeface="Arial"/>
                          <a:sym typeface="Arial"/>
                        </a:rPr>
                        <a:t>Can do thousands of operations at once</a:t>
                      </a:r>
                      <a:endParaRPr sz="2400" dirty="0">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333333"/>
                        </a:buClr>
                        <a:buSzPts val="2300"/>
                        <a:buFont typeface="Arial"/>
                        <a:buNone/>
                      </a:pPr>
                      <a:endParaRPr sz="2400" dirty="0">
                        <a:solidFill>
                          <a:srgbClr val="000000"/>
                        </a:solidFill>
                        <a:latin typeface="Arial"/>
                        <a:ea typeface="Arial"/>
                        <a:cs typeface="Arial"/>
                        <a:sym typeface="Arial"/>
                      </a:endParaRPr>
                    </a:p>
                  </a:txBody>
                  <a:tcPr marL="152400" marR="152400" marT="76200" marB="76200" anchor="ctr">
                    <a:lnL w="12700" cap="flat" cmpd="sng">
                      <a:solidFill>
                        <a:srgbClr val="E1E1E1"/>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12700" cap="flat" cmpd="sng">
                      <a:solidFill>
                        <a:srgbClr val="E1E1E1"/>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FFFFFF">
                        <a:alpha val="34900"/>
                      </a:srgbClr>
                    </a:solidFill>
                  </a:tcPr>
                </a:tc>
                <a:extLst>
                  <a:ext uri="{0D108BD9-81ED-4DB2-BD59-A6C34878D82A}">
                    <a16:rowId xmlns:a16="http://schemas.microsoft.com/office/drawing/2014/main" val="10005"/>
                  </a:ext>
                </a:extLst>
              </a:tr>
            </a:tbl>
          </a:graphicData>
        </a:graphic>
      </p:graphicFrame>
      <p:pic>
        <p:nvPicPr>
          <p:cNvPr id="114" name="Google Shape;114;ge171c6006a_0_6"/>
          <p:cNvPicPr preferRelativeResize="0"/>
          <p:nvPr/>
        </p:nvPicPr>
        <p:blipFill>
          <a:blip r:embed="rId3">
            <a:alphaModFix/>
          </a:blip>
          <a:stretch>
            <a:fillRect/>
          </a:stretch>
        </p:blipFill>
        <p:spPr>
          <a:xfrm>
            <a:off x="11492940" y="4252339"/>
            <a:ext cx="6695478" cy="377251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ge171c6006a_0_12"/>
          <p:cNvSpPr txBox="1">
            <a:spLocks noGrp="1"/>
          </p:cNvSpPr>
          <p:nvPr>
            <p:ph type="title"/>
          </p:nvPr>
        </p:nvSpPr>
        <p:spPr>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None/>
            </a:pPr>
            <a:br>
              <a:rPr lang="en-US" sz="4800">
                <a:solidFill>
                  <a:srgbClr val="000000"/>
                </a:solidFill>
              </a:rPr>
            </a:br>
            <a:r>
              <a:rPr lang="en-US">
                <a:solidFill>
                  <a:srgbClr val="000000"/>
                </a:solidFill>
              </a:rPr>
              <a:t>What is parallel programming?</a:t>
            </a:r>
            <a:endParaRPr/>
          </a:p>
        </p:txBody>
      </p:sp>
      <p:sp>
        <p:nvSpPr>
          <p:cNvPr id="120" name="Google Shape;120;ge171c6006a_0_1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83540" indent="-383540">
              <a:spcBef>
                <a:spcPts val="1000"/>
              </a:spcBef>
              <a:buSzPts val="2100"/>
            </a:pPr>
            <a:r>
              <a:rPr lang="en-US" sz="2400">
                <a:solidFill>
                  <a:srgbClr val="000000"/>
                </a:solidFill>
              </a:rPr>
              <a:t>Parallel computing is a type of computation in which many calculations or processes are carried out simultaneously.</a:t>
            </a:r>
            <a:endParaRPr lang="tr-TR" sz="2400">
              <a:solidFill>
                <a:srgbClr val="000000"/>
              </a:solidFill>
            </a:endParaRPr>
          </a:p>
          <a:p>
            <a:pPr marL="383540" lvl="0" indent="-383540" algn="l" rtl="0">
              <a:lnSpc>
                <a:spcPct val="90000"/>
              </a:lnSpc>
              <a:spcBef>
                <a:spcPts val="1000"/>
              </a:spcBef>
              <a:spcAft>
                <a:spcPts val="0"/>
              </a:spcAft>
              <a:buClr>
                <a:schemeClr val="dk1"/>
              </a:buClr>
              <a:buSzPts val="2100"/>
              <a:buFont typeface="Arial"/>
              <a:buNone/>
            </a:pPr>
            <a:endParaRPr sz="2400" dirty="0">
              <a:solidFill>
                <a:srgbClr val="000000"/>
              </a:solidFill>
            </a:endParaRPr>
          </a:p>
          <a:p>
            <a:pPr marL="383540" indent="-383540">
              <a:spcBef>
                <a:spcPts val="1000"/>
              </a:spcBef>
              <a:buSzPts val="2100"/>
            </a:pPr>
            <a:r>
              <a:rPr lang="en-US" sz="2400">
                <a:solidFill>
                  <a:srgbClr val="000000"/>
                </a:solidFill>
              </a:rPr>
              <a:t>Parallel programming breaks down the problem into a series of smaller steps, delivers instructions, and processors</a:t>
            </a:r>
            <a:endParaRPr lang="en-US" sz="2400" dirty="0">
              <a:solidFill>
                <a:srgbClr val="000000"/>
              </a:solidFill>
            </a:endParaRPr>
          </a:p>
          <a:p>
            <a:pPr marL="383540" indent="-383540">
              <a:spcBef>
                <a:spcPts val="1000"/>
              </a:spcBef>
              <a:buSzPts val="2100"/>
            </a:pPr>
            <a:r>
              <a:rPr lang="en-US" sz="2400">
                <a:solidFill>
                  <a:srgbClr val="000000"/>
                </a:solidFill>
              </a:rPr>
              <a:t>execute the solutions at the same time.</a:t>
            </a:r>
            <a:endParaRPr sz="2400">
              <a:solidFill>
                <a:srgbClr val="000000"/>
              </a:solidFil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A05058-3A5B-4C1E-918C-82DFF0CDAD65}"/>
</file>

<file path=customXml/itemProps2.xml><?xml version="1.0" encoding="utf-8"?>
<ds:datastoreItem xmlns:ds="http://schemas.openxmlformats.org/officeDocument/2006/customXml" ds:itemID="{8E14C22D-67FB-41E0-918C-27123A786B3A}">
  <ds:schemaRefs>
    <ds:schemaRef ds:uri="http://schemas.microsoft.com/sharepoint/v3/contenttype/forms"/>
  </ds:schemaRefs>
</ds:datastoreItem>
</file>

<file path=customXml/itemProps3.xml><?xml version="1.0" encoding="utf-8"?>
<ds:datastoreItem xmlns:ds="http://schemas.openxmlformats.org/officeDocument/2006/customXml" ds:itemID="{D92703F1-10C9-4451-9583-06D36C79017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0</TotalTime>
  <Words>1047</Words>
  <Application>Microsoft Office PowerPoint</Application>
  <PresentationFormat>Custom</PresentationFormat>
  <Paragraphs>225</Paragraphs>
  <Slides>21</Slides>
  <Notes>16</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21</vt:i4>
      </vt:variant>
    </vt:vector>
  </HeadingPairs>
  <TitlesOfParts>
    <vt:vector size="33" baseType="lpstr">
      <vt:lpstr>Arial</vt:lpstr>
      <vt:lpstr>Trebuchet MS</vt:lpstr>
      <vt:lpstr>Arial,Sans-Serif</vt:lpstr>
      <vt:lpstr>Wingdings</vt:lpstr>
      <vt:lpstr>Palatino</vt:lpstr>
      <vt:lpstr>Verdana</vt:lpstr>
      <vt:lpstr>Times New Roman</vt:lpstr>
      <vt:lpstr>Noto Sans Symbols</vt:lpstr>
      <vt:lpstr>Roboto</vt:lpstr>
      <vt:lpstr>Title &amp; Bullet</vt:lpstr>
      <vt:lpstr>Title &amp; Bullet</vt:lpstr>
      <vt:lpstr>Title &amp; Bullet</vt:lpstr>
      <vt:lpstr>Lecture 1.6 Introduction to Parallel Programming</vt:lpstr>
      <vt:lpstr>PowerPoint Presentation</vt:lpstr>
      <vt:lpstr> Outline</vt:lpstr>
      <vt:lpstr>Objectives</vt:lpstr>
      <vt:lpstr> What is CPU?</vt:lpstr>
      <vt:lpstr>Program execution in CPU</vt:lpstr>
      <vt:lpstr> What is GPU?</vt:lpstr>
      <vt:lpstr> Differences CPU and GPU</vt:lpstr>
      <vt:lpstr> What is parallel programming?</vt:lpstr>
      <vt:lpstr> What is CUDA?</vt:lpstr>
      <vt:lpstr> CUDA Kernel</vt:lpstr>
      <vt:lpstr>PowerPoint Presentation</vt:lpstr>
      <vt:lpstr> Keywords in CUDA programming model: host and device</vt:lpstr>
      <vt:lpstr> Memory management on CUDA</vt:lpstr>
      <vt:lpstr>Partial Overview of CUDA Memories</vt:lpstr>
      <vt:lpstr>CUDA Device Memory Management API functions</vt:lpstr>
      <vt:lpstr>Host-Device Data Transfer API functions</vt:lpstr>
      <vt:lpstr> CUDA accelerated libraries</vt:lpstr>
      <vt:lpstr> CUDA accelerated libraries</vt:lpstr>
      <vt:lpstr>CUDA application domains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1.5 Introduction to Parallel Programming</dc:title>
  <dc:creator>Jennifer Hohn</dc:creator>
  <cp:lastModifiedBy>geetha jaokar</cp:lastModifiedBy>
  <cp:revision>379</cp:revision>
  <dcterms:created xsi:type="dcterms:W3CDTF">2008-01-24T03:11:41Z</dcterms:created>
  <dcterms:modified xsi:type="dcterms:W3CDTF">2021-10-24T17:53:58Z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ies>
</file>