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p:sldMasterIdLst>
    <p:sldMasterId id="2147483648" r:id="rId4"/>
    <p:sldMasterId id="2147483657" r:id="rId5"/>
  </p:sldMasterIdLst>
  <p:notesMasterIdLst>
    <p:notesMasterId r:id="rId32"/>
  </p:notesMasterIdLst>
  <p:sldIdLst>
    <p:sldId id="274" r:id="rId6"/>
    <p:sldId id="257" r:id="rId7"/>
    <p:sldId id="258" r:id="rId8"/>
    <p:sldId id="259" r:id="rId9"/>
    <p:sldId id="260" r:id="rId10"/>
    <p:sldId id="275" r:id="rId11"/>
    <p:sldId id="261" r:id="rId12"/>
    <p:sldId id="262" r:id="rId13"/>
    <p:sldId id="277" r:id="rId14"/>
    <p:sldId id="280" r:id="rId15"/>
    <p:sldId id="279" r:id="rId16"/>
    <p:sldId id="278" r:id="rId17"/>
    <p:sldId id="281" r:id="rId18"/>
    <p:sldId id="282" r:id="rId19"/>
    <p:sldId id="283" r:id="rId20"/>
    <p:sldId id="284" r:id="rId21"/>
    <p:sldId id="285" r:id="rId22"/>
    <p:sldId id="286" r:id="rId23"/>
    <p:sldId id="287" r:id="rId24"/>
    <p:sldId id="288" r:id="rId25"/>
    <p:sldId id="289" r:id="rId26"/>
    <p:sldId id="291" r:id="rId27"/>
    <p:sldId id="292" r:id="rId28"/>
    <p:sldId id="293" r:id="rId29"/>
    <p:sldId id="294" r:id="rId30"/>
    <p:sldId id="276" r:id="rId31"/>
  </p:sldIdLst>
  <p:sldSz cx="18288000" cy="10287000"/>
  <p:notesSz cx="7010400" cy="9296400"/>
  <p:defaultTextStyle>
    <a:defPPr marR="0" algn="l" rtl="0">
      <a:lnSpc>
        <a:spcPct val="100000"/>
      </a:lnSpc>
      <a:spcBef>
        <a:spcPts val="0"/>
      </a:spcBef>
      <a:spcAft>
        <a:spcPts val="0"/>
      </a:spcAft>
    </a:defPPr>
    <a:lvl1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2pPr>
    <a:lvl3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3pPr>
    <a:lvl4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4pPr>
    <a:lvl5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5pPr>
    <a:lvl6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6pPr>
    <a:lvl7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7pPr>
    <a:lvl8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8pPr>
    <a:lvl9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9pPr>
  </p:defaultTextStyle>
  <p:extLst>
    <p:ext uri="{EFAFB233-063F-42B5-8137-9DF3F51BA10A}">
      <p15:sldGuideLst xmlns:p15="http://schemas.microsoft.com/office/powerpoint/2012/main">
        <p15:guide id="1" orient="horz" pos="2193">
          <p15:clr>
            <a:srgbClr val="A4A3A4"/>
          </p15:clr>
        </p15:guide>
        <p15:guide id="2" orient="horz" pos="5083">
          <p15:clr>
            <a:srgbClr val="A4A3A4"/>
          </p15:clr>
        </p15:guide>
        <p15:guide id="3" orient="horz" pos="5315">
          <p15:clr>
            <a:srgbClr val="A4A3A4"/>
          </p15:clr>
        </p15:guide>
        <p15:guide id="4" pos="9092">
          <p15:clr>
            <a:srgbClr val="A4A3A4"/>
          </p15:clr>
        </p15:guide>
        <p15:guide id="5" orient="horz" pos="1625">
          <p15:clr>
            <a:srgbClr val="A4A3A4"/>
          </p15:clr>
        </p15:guide>
        <p15:guide id="6" pos="5762">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ustin Franklin" initials="DF" lastIdx="2" clrIdx="0">
    <p:extLst>
      <p:ext uri="{19B8F6BF-5375-455C-9EA6-DF929625EA0E}">
        <p15:presenceInfo xmlns:p15="http://schemas.microsoft.com/office/powerpoint/2012/main" userId="S::dustinf@nvidia.com::1f165bb6-326c-4610-b292-af9159272b08" providerId="AD"/>
      </p:ext>
    </p:extLst>
  </p:cmAuthor>
  <p:cmAuthor id="2" name="aysemuttlu" initials="ay" lastIdx="1" clrIdx="1">
    <p:extLst>
      <p:ext uri="{19B8F6BF-5375-455C-9EA6-DF929625EA0E}">
        <p15:presenceInfo xmlns:p15="http://schemas.microsoft.com/office/powerpoint/2012/main" userId="S::aysemuttlu_gmail.com#ext#@nvidia.onmicrosoft.com::22880469-0ac1-4873-9702-4b0483f99fa6" providerId="AD"/>
      </p:ext>
    </p:extLst>
  </p:cmAuthor>
  <p:cmAuthor id="3" name="Ayşe MUTLU" initials="AM" lastIdx="1" clrIdx="2">
    <p:extLst>
      <p:ext uri="{19B8F6BF-5375-455C-9EA6-DF929625EA0E}">
        <p15:presenceInfo xmlns:p15="http://schemas.microsoft.com/office/powerpoint/2012/main" userId="ecc4f7ce024f37e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DF52A7F-129B-0C6C-D2A0-1F6678B5231B}" v="25" dt="2022-07-06T00:22:50.565"/>
    <p1510:client id="{8FB05A8C-D8B9-16AA-30DD-137239BF2858}" v="369" dt="2022-06-03T09:38:35.762"/>
    <p1510:client id="{E436B7CD-3E82-FD0A-D3F4-AB5595A5EF73}" v="4" dt="2022-07-05T20:48:38.960"/>
  </p1510:revLst>
</p1510:revInfo>
</file>

<file path=ppt/tableStyles.xml><?xml version="1.0" encoding="utf-8"?>
<a:tblStyleLst xmlns:a="http://schemas.openxmlformats.org/drawingml/2006/main" def="{8CBDCCC6-BA35-4F3B-A010-CF2EB23F0A53}">
  <a:tblStyle styleId="{8CBDCCC6-BA35-4F3B-A010-CF2EB23F0A53}" styleName="Table_0">
    <a:wholeTbl>
      <a:tcTxStyle b="off" i="off">
        <a:font>
          <a:latin typeface="Trebuchet MS"/>
          <a:ea typeface="Trebuchet MS"/>
          <a:cs typeface="Trebuchet MS"/>
        </a:font>
        <a:srgbClr val="CDCDCD"/>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6EDEA"/>
          </a:solidFill>
        </a:fill>
      </a:tcStyle>
    </a:wholeTbl>
    <a:band1H>
      <a:tcTxStyle/>
      <a:tcStyle>
        <a:tcBdr/>
        <a:fill>
          <a:solidFill>
            <a:srgbClr val="CAD8D2"/>
          </a:solidFill>
        </a:fill>
      </a:tcStyle>
    </a:band1H>
    <a:band2H>
      <a:tcTxStyle/>
      <a:tcStyle>
        <a:tcBdr/>
      </a:tcStyle>
    </a:band2H>
    <a:band1V>
      <a:tcTxStyle/>
      <a:tcStyle>
        <a:tcBdr/>
        <a:fill>
          <a:solidFill>
            <a:srgbClr val="CAD8D2"/>
          </a:solidFill>
        </a:fill>
      </a:tcStyle>
    </a:band1V>
    <a:band2V>
      <a:tcTxStyle/>
      <a:tcStyle>
        <a:tcBdr/>
      </a:tcStyle>
    </a:band2V>
    <a:lastCol>
      <a:tcTxStyle b="on" i="off">
        <a:font>
          <a:latin typeface="Trebuchet MS"/>
          <a:ea typeface="Trebuchet MS"/>
          <a:cs typeface="Trebuchet MS"/>
        </a:font>
        <a:srgbClr val="FFFFFF"/>
      </a:tcTxStyle>
      <a:tcStyle>
        <a:tcBdr/>
        <a:fill>
          <a:solidFill>
            <a:srgbClr val="008564"/>
          </a:solidFill>
        </a:fill>
      </a:tcStyle>
    </a:lastCol>
    <a:firstCol>
      <a:tcTxStyle b="on" i="off">
        <a:font>
          <a:latin typeface="Trebuchet MS"/>
          <a:ea typeface="Trebuchet MS"/>
          <a:cs typeface="Trebuchet MS"/>
        </a:font>
        <a:srgbClr val="FFFFFF"/>
      </a:tcTxStyle>
      <a:tcStyle>
        <a:tcBdr/>
        <a:fill>
          <a:solidFill>
            <a:srgbClr val="008564"/>
          </a:solidFill>
        </a:fill>
      </a:tcStyle>
    </a:firstCol>
    <a:lastRow>
      <a:tcTxStyle b="on" i="off">
        <a:font>
          <a:latin typeface="Trebuchet MS"/>
          <a:ea typeface="Trebuchet MS"/>
          <a:cs typeface="Trebuchet MS"/>
        </a:font>
        <a:srgbClr val="FFFFFF"/>
      </a:tcTxStyle>
      <a:tcStyle>
        <a:tcBdr>
          <a:top>
            <a:ln w="38100" cap="flat" cmpd="sng">
              <a:solidFill>
                <a:srgbClr val="FFFFFF"/>
              </a:solidFill>
              <a:prstDash val="solid"/>
              <a:round/>
              <a:headEnd type="none" w="sm" len="sm"/>
              <a:tailEnd type="none" w="sm" len="sm"/>
            </a:ln>
          </a:top>
        </a:tcBdr>
        <a:fill>
          <a:solidFill>
            <a:srgbClr val="008564"/>
          </a:solidFill>
        </a:fill>
      </a:tcStyle>
    </a:lastRow>
    <a:seCell>
      <a:tcTxStyle/>
      <a:tcStyle>
        <a:tcBdr/>
      </a:tcStyle>
    </a:seCell>
    <a:swCell>
      <a:tcTxStyle/>
      <a:tcStyle>
        <a:tcBdr/>
      </a:tcStyle>
    </a:swCell>
    <a:firstRow>
      <a:tcTxStyle b="on" i="off">
        <a:font>
          <a:latin typeface="Trebuchet MS"/>
          <a:ea typeface="Trebuchet MS"/>
          <a:cs typeface="Trebuchet MS"/>
        </a:font>
        <a:srgbClr val="FFFFFF"/>
      </a:tcTxStyle>
      <a:tcStyle>
        <a:tcBdr>
          <a:bottom>
            <a:ln w="38100" cap="flat" cmpd="sng">
              <a:solidFill>
                <a:srgbClr val="FFFFFF"/>
              </a:solidFill>
              <a:prstDash val="solid"/>
              <a:round/>
              <a:headEnd type="none" w="sm" len="sm"/>
              <a:tailEnd type="none" w="sm" len="sm"/>
            </a:ln>
          </a:bottom>
        </a:tcBdr>
        <a:fill>
          <a:solidFill>
            <a:srgbClr val="008564"/>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4" d="100"/>
          <a:sy n="54" d="100"/>
        </p:scale>
        <p:origin x="754" y="82"/>
      </p:cViewPr>
      <p:guideLst>
        <p:guide orient="horz" pos="2193"/>
        <p:guide orient="horz" pos="5083"/>
        <p:guide orient="horz" pos="5315"/>
        <p:guide pos="9092"/>
        <p:guide orient="horz" pos="1625"/>
        <p:guide pos="5762"/>
      </p:guideLst>
    </p:cSldViewPr>
  </p:slideViewPr>
  <p:notesTextViewPr>
    <p:cViewPr>
      <p:scale>
        <a:sx n="1" d="1"/>
        <a:sy n="1" d="1"/>
      </p:scale>
      <p:origin x="0" y="0"/>
    </p:cViewPr>
  </p:notesTextViewPr>
  <p:notesViewPr>
    <p:cSldViewPr snapToGrid="0">
      <p:cViewPr>
        <p:scale>
          <a:sx n="1" d="2"/>
          <a:sy n="1" d="2"/>
        </p:scale>
        <p:origin x="0" y="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microsoft.com/office/2015/10/relationships/revisionInfo" Target="revisionInfo.xml"/><Relationship Id="rId21" Type="http://schemas.openxmlformats.org/officeDocument/2006/relationships/slide" Target="slides/slide16.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commentAuthors" Target="commentAuthors.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e Bungo" userId="S::jbungo@nvidia.com::68c73667-b054-4751-86c2-2fef667112d9" providerId="AD" clId="Web-{E436B7CD-3E82-FD0A-D3F4-AB5595A5EF73}"/>
    <pc:docChg chg="modSld">
      <pc:chgData name="Joe Bungo" userId="S::jbungo@nvidia.com::68c73667-b054-4751-86c2-2fef667112d9" providerId="AD" clId="Web-{E436B7CD-3E82-FD0A-D3F4-AB5595A5EF73}" dt="2022-07-05T20:48:38.960" v="3" actId="20577"/>
      <pc:docMkLst>
        <pc:docMk/>
      </pc:docMkLst>
      <pc:sldChg chg="modSp">
        <pc:chgData name="Joe Bungo" userId="S::jbungo@nvidia.com::68c73667-b054-4751-86c2-2fef667112d9" providerId="AD" clId="Web-{E436B7CD-3E82-FD0A-D3F4-AB5595A5EF73}" dt="2022-07-05T20:48:17.005" v="1" actId="20577"/>
        <pc:sldMkLst>
          <pc:docMk/>
          <pc:sldMk cId="4006942952" sldId="277"/>
        </pc:sldMkLst>
        <pc:spChg chg="mod">
          <ac:chgData name="Joe Bungo" userId="S::jbungo@nvidia.com::68c73667-b054-4751-86c2-2fef667112d9" providerId="AD" clId="Web-{E436B7CD-3E82-FD0A-D3F4-AB5595A5EF73}" dt="2022-07-05T20:48:17.005" v="1" actId="20577"/>
          <ac:spMkLst>
            <pc:docMk/>
            <pc:sldMk cId="4006942952" sldId="277"/>
            <ac:spMk id="2" creationId="{9CB251DC-3167-41D2-A831-2BF31FEB6791}"/>
          </ac:spMkLst>
        </pc:spChg>
      </pc:sldChg>
      <pc:sldChg chg="modSp">
        <pc:chgData name="Joe Bungo" userId="S::jbungo@nvidia.com::68c73667-b054-4751-86c2-2fef667112d9" providerId="AD" clId="Web-{E436B7CD-3E82-FD0A-D3F4-AB5595A5EF73}" dt="2022-07-05T20:48:31.709" v="2" actId="20577"/>
        <pc:sldMkLst>
          <pc:docMk/>
          <pc:sldMk cId="2887653255" sldId="291"/>
        </pc:sldMkLst>
        <pc:spChg chg="mod">
          <ac:chgData name="Joe Bungo" userId="S::jbungo@nvidia.com::68c73667-b054-4751-86c2-2fef667112d9" providerId="AD" clId="Web-{E436B7CD-3E82-FD0A-D3F4-AB5595A5EF73}" dt="2022-07-05T20:48:31.709" v="2" actId="20577"/>
          <ac:spMkLst>
            <pc:docMk/>
            <pc:sldMk cId="2887653255" sldId="291"/>
            <ac:spMk id="2" creationId="{B9AB42AF-B3D7-2608-E128-97CA5AAA9D7A}"/>
          </ac:spMkLst>
        </pc:spChg>
      </pc:sldChg>
      <pc:sldChg chg="modSp">
        <pc:chgData name="Joe Bungo" userId="S::jbungo@nvidia.com::68c73667-b054-4751-86c2-2fef667112d9" providerId="AD" clId="Web-{E436B7CD-3E82-FD0A-D3F4-AB5595A5EF73}" dt="2022-07-05T20:48:38.960" v="3" actId="20577"/>
        <pc:sldMkLst>
          <pc:docMk/>
          <pc:sldMk cId="1610863595" sldId="294"/>
        </pc:sldMkLst>
        <pc:spChg chg="mod">
          <ac:chgData name="Joe Bungo" userId="S::jbungo@nvidia.com::68c73667-b054-4751-86c2-2fef667112d9" providerId="AD" clId="Web-{E436B7CD-3E82-FD0A-D3F4-AB5595A5EF73}" dt="2022-07-05T20:48:38.960" v="3" actId="20577"/>
          <ac:spMkLst>
            <pc:docMk/>
            <pc:sldMk cId="1610863595" sldId="294"/>
            <ac:spMk id="2" creationId="{F1D707D0-F55B-77B6-AAE3-C3B7DE5F6594}"/>
          </ac:spMkLst>
        </pc:spChg>
      </pc:sldChg>
    </pc:docChg>
  </pc:docChgLst>
  <pc:docChgLst>
    <pc:chgData name="Patty Delafuente" userId="S::pstanton_umbc.edu#ext#@nvidia.onmicrosoft.com::96ac9ae7-fc69-49ad-ba58-5d753a43d32e" providerId="AD" clId="Web-{7DF52A7F-129B-0C6C-D2A0-1F6678B5231B}"/>
    <pc:docChg chg="modSld">
      <pc:chgData name="Patty Delafuente" userId="S::pstanton_umbc.edu#ext#@nvidia.onmicrosoft.com::96ac9ae7-fc69-49ad-ba58-5d753a43d32e" providerId="AD" clId="Web-{7DF52A7F-129B-0C6C-D2A0-1F6678B5231B}" dt="2022-07-06T00:22:50.002" v="21" actId="20577"/>
      <pc:docMkLst>
        <pc:docMk/>
      </pc:docMkLst>
      <pc:sldChg chg="modSp">
        <pc:chgData name="Patty Delafuente" userId="S::pstanton_umbc.edu#ext#@nvidia.onmicrosoft.com::96ac9ae7-fc69-49ad-ba58-5d753a43d32e" providerId="AD" clId="Web-{7DF52A7F-129B-0C6C-D2A0-1F6678B5231B}" dt="2022-07-06T00:22:50.002" v="21" actId="20577"/>
        <pc:sldMkLst>
          <pc:docMk/>
          <pc:sldMk cId="0" sldId="258"/>
        </pc:sldMkLst>
        <pc:spChg chg="mod">
          <ac:chgData name="Patty Delafuente" userId="S::pstanton_umbc.edu#ext#@nvidia.onmicrosoft.com::96ac9ae7-fc69-49ad-ba58-5d753a43d32e" providerId="AD" clId="Web-{7DF52A7F-129B-0C6C-D2A0-1F6678B5231B}" dt="2022-07-06T00:22:50.002" v="21" actId="20577"/>
          <ac:spMkLst>
            <pc:docMk/>
            <pc:sldMk cId="0" sldId="258"/>
            <ac:spMk id="86" creationId="{00000000-0000-0000-0000-000000000000}"/>
          </ac:spMkLst>
        </pc:spChg>
      </pc:sldChg>
      <pc:sldChg chg="modSp">
        <pc:chgData name="Patty Delafuente" userId="S::pstanton_umbc.edu#ext#@nvidia.onmicrosoft.com::96ac9ae7-fc69-49ad-ba58-5d753a43d32e" providerId="AD" clId="Web-{7DF52A7F-129B-0C6C-D2A0-1F6678B5231B}" dt="2022-07-06T00:20:33.183" v="3" actId="20577"/>
        <pc:sldMkLst>
          <pc:docMk/>
          <pc:sldMk cId="0" sldId="259"/>
        </pc:sldMkLst>
        <pc:spChg chg="mod">
          <ac:chgData name="Patty Delafuente" userId="S::pstanton_umbc.edu#ext#@nvidia.onmicrosoft.com::96ac9ae7-fc69-49ad-ba58-5d753a43d32e" providerId="AD" clId="Web-{7DF52A7F-129B-0C6C-D2A0-1F6678B5231B}" dt="2022-07-06T00:20:33.183" v="3" actId="20577"/>
          <ac:spMkLst>
            <pc:docMk/>
            <pc:sldMk cId="0" sldId="259"/>
            <ac:spMk id="93" creationId="{00000000-0000-0000-0000-000000000000}"/>
          </ac:spMkLst>
        </pc:spChg>
      </pc:sldChg>
      <pc:sldChg chg="modSp">
        <pc:chgData name="Patty Delafuente" userId="S::pstanton_umbc.edu#ext#@nvidia.onmicrosoft.com::96ac9ae7-fc69-49ad-ba58-5d753a43d32e" providerId="AD" clId="Web-{7DF52A7F-129B-0C6C-D2A0-1F6678B5231B}" dt="2022-07-06T00:20:59.981" v="19" actId="20577"/>
        <pc:sldMkLst>
          <pc:docMk/>
          <pc:sldMk cId="0" sldId="274"/>
        </pc:sldMkLst>
        <pc:spChg chg="mod">
          <ac:chgData name="Patty Delafuente" userId="S::pstanton_umbc.edu#ext#@nvidia.onmicrosoft.com::96ac9ae7-fc69-49ad-ba58-5d753a43d32e" providerId="AD" clId="Web-{7DF52A7F-129B-0C6C-D2A0-1F6678B5231B}" dt="2022-07-06T00:20:59.981" v="19" actId="20577"/>
          <ac:spMkLst>
            <pc:docMk/>
            <pc:sldMk cId="0" sldId="274"/>
            <ac:spMk id="2" creationId="{00000000-0000-0000-0000-000000000000}"/>
          </ac:spMkLst>
        </pc:spChg>
      </pc:sldChg>
    </pc:docChg>
  </pc:docChgLst>
  <pc:docChgLst>
    <pc:chgData name="aysemuttlu" userId="S::aysemuttlu_gmail.com#ext#@nvidia.onmicrosoft.com::22880469-0ac1-4873-9702-4b0483f99fa6" providerId="AD" clId="Web-{8FB05A8C-D8B9-16AA-30DD-137239BF2858}"/>
    <pc:docChg chg="addSld delSld modSld">
      <pc:chgData name="aysemuttlu" userId="S::aysemuttlu_gmail.com#ext#@nvidia.onmicrosoft.com::22880469-0ac1-4873-9702-4b0483f99fa6" providerId="AD" clId="Web-{8FB05A8C-D8B9-16AA-30DD-137239BF2858}" dt="2022-06-03T09:38:32.918" v="338" actId="20577"/>
      <pc:docMkLst>
        <pc:docMk/>
      </pc:docMkLst>
      <pc:sldChg chg="modSp">
        <pc:chgData name="aysemuttlu" userId="S::aysemuttlu_gmail.com#ext#@nvidia.onmicrosoft.com::22880469-0ac1-4873-9702-4b0483f99fa6" providerId="AD" clId="Web-{8FB05A8C-D8B9-16AA-30DD-137239BF2858}" dt="2022-06-03T09:38:32.918" v="338" actId="20577"/>
        <pc:sldMkLst>
          <pc:docMk/>
          <pc:sldMk cId="0" sldId="259"/>
        </pc:sldMkLst>
        <pc:spChg chg="mod">
          <ac:chgData name="aysemuttlu" userId="S::aysemuttlu_gmail.com#ext#@nvidia.onmicrosoft.com::22880469-0ac1-4873-9702-4b0483f99fa6" providerId="AD" clId="Web-{8FB05A8C-D8B9-16AA-30DD-137239BF2858}" dt="2022-06-03T09:38:32.918" v="338" actId="20577"/>
          <ac:spMkLst>
            <pc:docMk/>
            <pc:sldMk cId="0" sldId="259"/>
            <ac:spMk id="93" creationId="{00000000-0000-0000-0000-000000000000}"/>
          </ac:spMkLst>
        </pc:spChg>
      </pc:sldChg>
      <pc:sldChg chg="modSp">
        <pc:chgData name="aysemuttlu" userId="S::aysemuttlu_gmail.com#ext#@nvidia.onmicrosoft.com::22880469-0ac1-4873-9702-4b0483f99fa6" providerId="AD" clId="Web-{8FB05A8C-D8B9-16AA-30DD-137239BF2858}" dt="2022-06-03T09:24:42.093" v="136" actId="1076"/>
        <pc:sldMkLst>
          <pc:docMk/>
          <pc:sldMk cId="0" sldId="261"/>
        </pc:sldMkLst>
        <pc:picChg chg="mod">
          <ac:chgData name="aysemuttlu" userId="S::aysemuttlu_gmail.com#ext#@nvidia.onmicrosoft.com::22880469-0ac1-4873-9702-4b0483f99fa6" providerId="AD" clId="Web-{8FB05A8C-D8B9-16AA-30DD-137239BF2858}" dt="2022-06-03T09:24:42.093" v="136" actId="1076"/>
          <ac:picMkLst>
            <pc:docMk/>
            <pc:sldMk cId="0" sldId="261"/>
            <ac:picMk id="108" creationId="{00000000-0000-0000-0000-000000000000}"/>
          </ac:picMkLst>
        </pc:picChg>
      </pc:sldChg>
      <pc:sldChg chg="modSp">
        <pc:chgData name="aysemuttlu" userId="S::aysemuttlu_gmail.com#ext#@nvidia.onmicrosoft.com::22880469-0ac1-4873-9702-4b0483f99fa6" providerId="AD" clId="Web-{8FB05A8C-D8B9-16AA-30DD-137239BF2858}" dt="2022-06-03T09:11:43.894" v="26" actId="20577"/>
        <pc:sldMkLst>
          <pc:docMk/>
          <pc:sldMk cId="0" sldId="262"/>
        </pc:sldMkLst>
        <pc:spChg chg="mod">
          <ac:chgData name="aysemuttlu" userId="S::aysemuttlu_gmail.com#ext#@nvidia.onmicrosoft.com::22880469-0ac1-4873-9702-4b0483f99fa6" providerId="AD" clId="Web-{8FB05A8C-D8B9-16AA-30DD-137239BF2858}" dt="2022-06-03T09:11:43.894" v="26" actId="20577"/>
          <ac:spMkLst>
            <pc:docMk/>
            <pc:sldMk cId="0" sldId="262"/>
            <ac:spMk id="127" creationId="{00000000-0000-0000-0000-000000000000}"/>
          </ac:spMkLst>
        </pc:spChg>
      </pc:sldChg>
      <pc:sldChg chg="del">
        <pc:chgData name="aysemuttlu" userId="S::aysemuttlu_gmail.com#ext#@nvidia.onmicrosoft.com::22880469-0ac1-4873-9702-4b0483f99fa6" providerId="AD" clId="Web-{8FB05A8C-D8B9-16AA-30DD-137239BF2858}" dt="2022-06-03T09:15:32.683" v="49"/>
        <pc:sldMkLst>
          <pc:docMk/>
          <pc:sldMk cId="0" sldId="263"/>
        </pc:sldMkLst>
      </pc:sldChg>
      <pc:sldChg chg="addSp delSp modSp del">
        <pc:chgData name="aysemuttlu" userId="S::aysemuttlu_gmail.com#ext#@nvidia.onmicrosoft.com::22880469-0ac1-4873-9702-4b0483f99fa6" providerId="AD" clId="Web-{8FB05A8C-D8B9-16AA-30DD-137239BF2858}" dt="2022-06-03T09:15:32.683" v="48"/>
        <pc:sldMkLst>
          <pc:docMk/>
          <pc:sldMk cId="0" sldId="264"/>
        </pc:sldMkLst>
        <pc:spChg chg="add del mod">
          <ac:chgData name="aysemuttlu" userId="S::aysemuttlu_gmail.com#ext#@nvidia.onmicrosoft.com::22880469-0ac1-4873-9702-4b0483f99fa6" providerId="AD" clId="Web-{8FB05A8C-D8B9-16AA-30DD-137239BF2858}" dt="2022-06-03T09:14:54.072" v="40"/>
          <ac:spMkLst>
            <pc:docMk/>
            <pc:sldMk cId="0" sldId="264"/>
            <ac:spMk id="2" creationId="{AE50E963-4978-1281-7ABE-A1746C69A9B8}"/>
          </ac:spMkLst>
        </pc:spChg>
        <pc:spChg chg="add del mod">
          <ac:chgData name="aysemuttlu" userId="S::aysemuttlu_gmail.com#ext#@nvidia.onmicrosoft.com::22880469-0ac1-4873-9702-4b0483f99fa6" providerId="AD" clId="Web-{8FB05A8C-D8B9-16AA-30DD-137239BF2858}" dt="2022-06-03T09:15:06.589" v="44"/>
          <ac:spMkLst>
            <pc:docMk/>
            <pc:sldMk cId="0" sldId="264"/>
            <ac:spMk id="3" creationId="{9181B8E4-6F88-E07E-1181-1A9C45B5063F}"/>
          </ac:spMkLst>
        </pc:spChg>
      </pc:sldChg>
      <pc:sldChg chg="del">
        <pc:chgData name="aysemuttlu" userId="S::aysemuttlu_gmail.com#ext#@nvidia.onmicrosoft.com::22880469-0ac1-4873-9702-4b0483f99fa6" providerId="AD" clId="Web-{8FB05A8C-D8B9-16AA-30DD-137239BF2858}" dt="2022-06-03T09:15:32.683" v="47"/>
        <pc:sldMkLst>
          <pc:docMk/>
          <pc:sldMk cId="0" sldId="265"/>
        </pc:sldMkLst>
      </pc:sldChg>
      <pc:sldChg chg="delSp modSp new">
        <pc:chgData name="aysemuttlu" userId="S::aysemuttlu_gmail.com#ext#@nvidia.onmicrosoft.com::22880469-0ac1-4873-9702-4b0483f99fa6" providerId="AD" clId="Web-{8FB05A8C-D8B9-16AA-30DD-137239BF2858}" dt="2022-06-03T09:36:08.882" v="330" actId="20577"/>
        <pc:sldMkLst>
          <pc:docMk/>
          <pc:sldMk cId="4006942952" sldId="277"/>
        </pc:sldMkLst>
        <pc:spChg chg="mod">
          <ac:chgData name="aysemuttlu" userId="S::aysemuttlu_gmail.com#ext#@nvidia.onmicrosoft.com::22880469-0ac1-4873-9702-4b0483f99fa6" providerId="AD" clId="Web-{8FB05A8C-D8B9-16AA-30DD-137239BF2858}" dt="2022-06-03T09:10:37.329" v="4" actId="20577"/>
          <ac:spMkLst>
            <pc:docMk/>
            <pc:sldMk cId="4006942952" sldId="277"/>
            <ac:spMk id="2" creationId="{9CB251DC-3167-41D2-A831-2BF31FEB6791}"/>
          </ac:spMkLst>
        </pc:spChg>
        <pc:spChg chg="mod">
          <ac:chgData name="aysemuttlu" userId="S::aysemuttlu_gmail.com#ext#@nvidia.onmicrosoft.com::22880469-0ac1-4873-9702-4b0483f99fa6" providerId="AD" clId="Web-{8FB05A8C-D8B9-16AA-30DD-137239BF2858}" dt="2022-06-03T09:36:08.882" v="330" actId="20577"/>
          <ac:spMkLst>
            <pc:docMk/>
            <pc:sldMk cId="4006942952" sldId="277"/>
            <ac:spMk id="3" creationId="{04868803-4FE1-ACDC-799A-F9D589602826}"/>
          </ac:spMkLst>
        </pc:spChg>
        <pc:spChg chg="del">
          <ac:chgData name="aysemuttlu" userId="S::aysemuttlu_gmail.com#ext#@nvidia.onmicrosoft.com::22880469-0ac1-4873-9702-4b0483f99fa6" providerId="AD" clId="Web-{8FB05A8C-D8B9-16AA-30DD-137239BF2858}" dt="2022-06-03T09:10:46.611" v="7"/>
          <ac:spMkLst>
            <pc:docMk/>
            <pc:sldMk cId="4006942952" sldId="277"/>
            <ac:spMk id="4" creationId="{42603540-8A70-6E3B-8D0D-1208C9B0A38C}"/>
          </ac:spMkLst>
        </pc:spChg>
      </pc:sldChg>
      <pc:sldChg chg="addSp modSp add">
        <pc:chgData name="aysemuttlu" userId="S::aysemuttlu_gmail.com#ext#@nvidia.onmicrosoft.com::22880469-0ac1-4873-9702-4b0483f99fa6" providerId="AD" clId="Web-{8FB05A8C-D8B9-16AA-30DD-137239BF2858}" dt="2022-06-03T09:14:05.586" v="36"/>
        <pc:sldMkLst>
          <pc:docMk/>
          <pc:sldMk cId="3467244420" sldId="278"/>
        </pc:sldMkLst>
        <pc:spChg chg="add mod">
          <ac:chgData name="aysemuttlu" userId="S::aysemuttlu_gmail.com#ext#@nvidia.onmicrosoft.com::22880469-0ac1-4873-9702-4b0483f99fa6" providerId="AD" clId="Web-{8FB05A8C-D8B9-16AA-30DD-137239BF2858}" dt="2022-06-03T09:14:00.024" v="34"/>
          <ac:spMkLst>
            <pc:docMk/>
            <pc:sldMk cId="3467244420" sldId="278"/>
            <ac:spMk id="2" creationId="{C8E1E177-0DCB-1B31-55EF-62B265E3F843}"/>
          </ac:spMkLst>
        </pc:spChg>
        <pc:spChg chg="add mod">
          <ac:chgData name="aysemuttlu" userId="S::aysemuttlu_gmail.com#ext#@nvidia.onmicrosoft.com::22880469-0ac1-4873-9702-4b0483f99fa6" providerId="AD" clId="Web-{8FB05A8C-D8B9-16AA-30DD-137239BF2858}" dt="2022-06-03T09:14:05.586" v="36"/>
          <ac:spMkLst>
            <pc:docMk/>
            <pc:sldMk cId="3467244420" sldId="278"/>
            <ac:spMk id="3" creationId="{21502E3D-58F3-52B9-1AE9-CA312F4CD4EF}"/>
          </ac:spMkLst>
        </pc:spChg>
      </pc:sldChg>
      <pc:sldChg chg="add">
        <pc:chgData name="aysemuttlu" userId="S::aysemuttlu_gmail.com#ext#@nvidia.onmicrosoft.com::22880469-0ac1-4873-9702-4b0483f99fa6" providerId="AD" clId="Web-{8FB05A8C-D8B9-16AA-30DD-137239BF2858}" dt="2022-06-03T09:13:44.242" v="31"/>
        <pc:sldMkLst>
          <pc:docMk/>
          <pc:sldMk cId="3283274314" sldId="279"/>
        </pc:sldMkLst>
      </pc:sldChg>
      <pc:sldChg chg="add">
        <pc:chgData name="aysemuttlu" userId="S::aysemuttlu_gmail.com#ext#@nvidia.onmicrosoft.com::22880469-0ac1-4873-9702-4b0483f99fa6" providerId="AD" clId="Web-{8FB05A8C-D8B9-16AA-30DD-137239BF2858}" dt="2022-06-03T09:13:44.289" v="32"/>
        <pc:sldMkLst>
          <pc:docMk/>
          <pc:sldMk cId="2777978604" sldId="280"/>
        </pc:sldMkLst>
      </pc:sldChg>
      <pc:sldChg chg="new del">
        <pc:chgData name="aysemuttlu" userId="S::aysemuttlu_gmail.com#ext#@nvidia.onmicrosoft.com::22880469-0ac1-4873-9702-4b0483f99fa6" providerId="AD" clId="Web-{8FB05A8C-D8B9-16AA-30DD-137239BF2858}" dt="2022-06-03T09:15:29.011" v="46"/>
        <pc:sldMkLst>
          <pc:docMk/>
          <pc:sldMk cId="221801572" sldId="281"/>
        </pc:sldMkLst>
      </pc:sldChg>
      <pc:sldChg chg="delSp modSp new">
        <pc:chgData name="aysemuttlu" userId="S::aysemuttlu_gmail.com#ext#@nvidia.onmicrosoft.com::22880469-0ac1-4873-9702-4b0483f99fa6" providerId="AD" clId="Web-{8FB05A8C-D8B9-16AA-30DD-137239BF2858}" dt="2022-06-03T09:29:29.899" v="214" actId="20577"/>
        <pc:sldMkLst>
          <pc:docMk/>
          <pc:sldMk cId="3703099785" sldId="281"/>
        </pc:sldMkLst>
        <pc:spChg chg="mod">
          <ac:chgData name="aysemuttlu" userId="S::aysemuttlu_gmail.com#ext#@nvidia.onmicrosoft.com::22880469-0ac1-4873-9702-4b0483f99fa6" providerId="AD" clId="Web-{8FB05A8C-D8B9-16AA-30DD-137239BF2858}" dt="2022-06-03T09:29:29.899" v="214" actId="20577"/>
          <ac:spMkLst>
            <pc:docMk/>
            <pc:sldMk cId="3703099785" sldId="281"/>
            <ac:spMk id="2" creationId="{DE0592A1-699E-CE59-1CEA-4D0B87DD4205}"/>
          </ac:spMkLst>
        </pc:spChg>
        <pc:spChg chg="mod">
          <ac:chgData name="aysemuttlu" userId="S::aysemuttlu_gmail.com#ext#@nvidia.onmicrosoft.com::22880469-0ac1-4873-9702-4b0483f99fa6" providerId="AD" clId="Web-{8FB05A8C-D8B9-16AA-30DD-137239BF2858}" dt="2022-06-03T09:26:28.862" v="147" actId="20577"/>
          <ac:spMkLst>
            <pc:docMk/>
            <pc:sldMk cId="3703099785" sldId="281"/>
            <ac:spMk id="3" creationId="{1B2B5642-4C66-67C9-2227-4F0336AAC047}"/>
          </ac:spMkLst>
        </pc:spChg>
        <pc:spChg chg="del">
          <ac:chgData name="aysemuttlu" userId="S::aysemuttlu_gmail.com#ext#@nvidia.onmicrosoft.com::22880469-0ac1-4873-9702-4b0483f99fa6" providerId="AD" clId="Web-{8FB05A8C-D8B9-16AA-30DD-137239BF2858}" dt="2022-06-03T09:16:08.341" v="55"/>
          <ac:spMkLst>
            <pc:docMk/>
            <pc:sldMk cId="3703099785" sldId="281"/>
            <ac:spMk id="4" creationId="{1AB3FB2F-0B31-9904-0BC6-C57A96DCF40A}"/>
          </ac:spMkLst>
        </pc:spChg>
      </pc:sldChg>
      <pc:sldChg chg="addSp delSp modSp new">
        <pc:chgData name="aysemuttlu" userId="S::aysemuttlu_gmail.com#ext#@nvidia.onmicrosoft.com::22880469-0ac1-4873-9702-4b0483f99fa6" providerId="AD" clId="Web-{8FB05A8C-D8B9-16AA-30DD-137239BF2858}" dt="2022-06-03T09:29:33.368" v="215" actId="20577"/>
        <pc:sldMkLst>
          <pc:docMk/>
          <pc:sldMk cId="2674494382" sldId="282"/>
        </pc:sldMkLst>
        <pc:spChg chg="mod">
          <ac:chgData name="aysemuttlu" userId="S::aysemuttlu_gmail.com#ext#@nvidia.onmicrosoft.com::22880469-0ac1-4873-9702-4b0483f99fa6" providerId="AD" clId="Web-{8FB05A8C-D8B9-16AA-30DD-137239BF2858}" dt="2022-06-03T09:29:33.368" v="215" actId="20577"/>
          <ac:spMkLst>
            <pc:docMk/>
            <pc:sldMk cId="2674494382" sldId="282"/>
            <ac:spMk id="2" creationId="{F7050DBA-19BF-C1A2-AB49-88741AA428A7}"/>
          </ac:spMkLst>
        </pc:spChg>
        <pc:spChg chg="mod">
          <ac:chgData name="aysemuttlu" userId="S::aysemuttlu_gmail.com#ext#@nvidia.onmicrosoft.com::22880469-0ac1-4873-9702-4b0483f99fa6" providerId="AD" clId="Web-{8FB05A8C-D8B9-16AA-30DD-137239BF2858}" dt="2022-06-03T09:26:42.550" v="149" actId="14100"/>
          <ac:spMkLst>
            <pc:docMk/>
            <pc:sldMk cId="2674494382" sldId="282"/>
            <ac:spMk id="3" creationId="{DCF632C1-988A-3BFF-E00A-28DD6FEE75E1}"/>
          </ac:spMkLst>
        </pc:spChg>
        <pc:spChg chg="del">
          <ac:chgData name="aysemuttlu" userId="S::aysemuttlu_gmail.com#ext#@nvidia.onmicrosoft.com::22880469-0ac1-4873-9702-4b0483f99fa6" providerId="AD" clId="Web-{8FB05A8C-D8B9-16AA-30DD-137239BF2858}" dt="2022-06-03T09:16:39.623" v="66"/>
          <ac:spMkLst>
            <pc:docMk/>
            <pc:sldMk cId="2674494382" sldId="282"/>
            <ac:spMk id="4" creationId="{D2DDBC18-969C-982F-E83B-D64F38F5353C}"/>
          </ac:spMkLst>
        </pc:spChg>
        <pc:picChg chg="add mod">
          <ac:chgData name="aysemuttlu" userId="S::aysemuttlu_gmail.com#ext#@nvidia.onmicrosoft.com::22880469-0ac1-4873-9702-4b0483f99fa6" providerId="AD" clId="Web-{8FB05A8C-D8B9-16AA-30DD-137239BF2858}" dt="2022-06-03T09:26:48.206" v="151" actId="1076"/>
          <ac:picMkLst>
            <pc:docMk/>
            <pc:sldMk cId="2674494382" sldId="282"/>
            <ac:picMk id="5" creationId="{F3DF5880-A6B4-6BC0-FF8B-CA896346E6C6}"/>
          </ac:picMkLst>
        </pc:picChg>
      </pc:sldChg>
      <pc:sldChg chg="addSp delSp modSp new">
        <pc:chgData name="aysemuttlu" userId="S::aysemuttlu_gmail.com#ext#@nvidia.onmicrosoft.com::22880469-0ac1-4873-9702-4b0483f99fa6" providerId="AD" clId="Web-{8FB05A8C-D8B9-16AA-30DD-137239BF2858}" dt="2022-06-03T09:29:37.368" v="216" actId="20577"/>
        <pc:sldMkLst>
          <pc:docMk/>
          <pc:sldMk cId="2838300997" sldId="283"/>
        </pc:sldMkLst>
        <pc:spChg chg="mod">
          <ac:chgData name="aysemuttlu" userId="S::aysemuttlu_gmail.com#ext#@nvidia.onmicrosoft.com::22880469-0ac1-4873-9702-4b0483f99fa6" providerId="AD" clId="Web-{8FB05A8C-D8B9-16AA-30DD-137239BF2858}" dt="2022-06-03T09:29:37.368" v="216" actId="20577"/>
          <ac:spMkLst>
            <pc:docMk/>
            <pc:sldMk cId="2838300997" sldId="283"/>
            <ac:spMk id="2" creationId="{10ACC61D-1534-761E-5535-45F70A17F157}"/>
          </ac:spMkLst>
        </pc:spChg>
        <pc:spChg chg="mod">
          <ac:chgData name="aysemuttlu" userId="S::aysemuttlu_gmail.com#ext#@nvidia.onmicrosoft.com::22880469-0ac1-4873-9702-4b0483f99fa6" providerId="AD" clId="Web-{8FB05A8C-D8B9-16AA-30DD-137239BF2858}" dt="2022-06-03T09:28:43.882" v="201" actId="20577"/>
          <ac:spMkLst>
            <pc:docMk/>
            <pc:sldMk cId="2838300997" sldId="283"/>
            <ac:spMk id="3" creationId="{442D43C7-743E-0135-7B8D-7C968A550C03}"/>
          </ac:spMkLst>
        </pc:spChg>
        <pc:spChg chg="del">
          <ac:chgData name="aysemuttlu" userId="S::aysemuttlu_gmail.com#ext#@nvidia.onmicrosoft.com::22880469-0ac1-4873-9702-4b0483f99fa6" providerId="AD" clId="Web-{8FB05A8C-D8B9-16AA-30DD-137239BF2858}" dt="2022-06-03T09:26:54.472" v="152"/>
          <ac:spMkLst>
            <pc:docMk/>
            <pc:sldMk cId="2838300997" sldId="283"/>
            <ac:spMk id="4" creationId="{F9B8658E-D452-D837-4AC7-B48A0C730163}"/>
          </ac:spMkLst>
        </pc:spChg>
        <pc:picChg chg="add mod">
          <ac:chgData name="aysemuttlu" userId="S::aysemuttlu_gmail.com#ext#@nvidia.onmicrosoft.com::22880469-0ac1-4873-9702-4b0483f99fa6" providerId="AD" clId="Web-{8FB05A8C-D8B9-16AA-30DD-137239BF2858}" dt="2022-06-03T09:28:34.397" v="194" actId="1076"/>
          <ac:picMkLst>
            <pc:docMk/>
            <pc:sldMk cId="2838300997" sldId="283"/>
            <ac:picMk id="5" creationId="{1C8E3735-478C-682E-F89D-43626272F2C1}"/>
          </ac:picMkLst>
        </pc:picChg>
        <pc:picChg chg="add mod">
          <ac:chgData name="aysemuttlu" userId="S::aysemuttlu_gmail.com#ext#@nvidia.onmicrosoft.com::22880469-0ac1-4873-9702-4b0483f99fa6" providerId="AD" clId="Web-{8FB05A8C-D8B9-16AA-30DD-137239BF2858}" dt="2022-06-03T09:28:36.054" v="195" actId="1076"/>
          <ac:picMkLst>
            <pc:docMk/>
            <pc:sldMk cId="2838300997" sldId="283"/>
            <ac:picMk id="6" creationId="{E705F04F-0919-18A9-26A5-30F81D03E9D5}"/>
          </ac:picMkLst>
        </pc:picChg>
      </pc:sldChg>
      <pc:sldChg chg="delSp modSp new">
        <pc:chgData name="aysemuttlu" userId="S::aysemuttlu_gmail.com#ext#@nvidia.onmicrosoft.com::22880469-0ac1-4873-9702-4b0483f99fa6" providerId="AD" clId="Web-{8FB05A8C-D8B9-16AA-30DD-137239BF2858}" dt="2022-06-03T09:29:40.947" v="217" actId="20577"/>
        <pc:sldMkLst>
          <pc:docMk/>
          <pc:sldMk cId="1280734301" sldId="284"/>
        </pc:sldMkLst>
        <pc:spChg chg="mod">
          <ac:chgData name="aysemuttlu" userId="S::aysemuttlu_gmail.com#ext#@nvidia.onmicrosoft.com::22880469-0ac1-4873-9702-4b0483f99fa6" providerId="AD" clId="Web-{8FB05A8C-D8B9-16AA-30DD-137239BF2858}" dt="2022-06-03T09:29:40.947" v="217" actId="20577"/>
          <ac:spMkLst>
            <pc:docMk/>
            <pc:sldMk cId="1280734301" sldId="284"/>
            <ac:spMk id="2" creationId="{158788E5-B770-2B2F-3CDE-4AAAF4C765B0}"/>
          </ac:spMkLst>
        </pc:spChg>
        <pc:spChg chg="mod">
          <ac:chgData name="aysemuttlu" userId="S::aysemuttlu_gmail.com#ext#@nvidia.onmicrosoft.com::22880469-0ac1-4873-9702-4b0483f99fa6" providerId="AD" clId="Web-{8FB05A8C-D8B9-16AA-30DD-137239BF2858}" dt="2022-06-03T09:29:12.836" v="213" actId="1076"/>
          <ac:spMkLst>
            <pc:docMk/>
            <pc:sldMk cId="1280734301" sldId="284"/>
            <ac:spMk id="3" creationId="{A3E00035-3D04-73C8-0956-28C2D2FFA184}"/>
          </ac:spMkLst>
        </pc:spChg>
        <pc:spChg chg="del">
          <ac:chgData name="aysemuttlu" userId="S::aysemuttlu_gmail.com#ext#@nvidia.onmicrosoft.com::22880469-0ac1-4873-9702-4b0483f99fa6" providerId="AD" clId="Web-{8FB05A8C-D8B9-16AA-30DD-137239BF2858}" dt="2022-06-03T09:28:48.601" v="202"/>
          <ac:spMkLst>
            <pc:docMk/>
            <pc:sldMk cId="1280734301" sldId="284"/>
            <ac:spMk id="4" creationId="{EBDB1D63-B80B-0DC2-ADCE-8220C13A58FF}"/>
          </ac:spMkLst>
        </pc:spChg>
      </pc:sldChg>
      <pc:sldChg chg="addSp delSp modSp new">
        <pc:chgData name="aysemuttlu" userId="S::aysemuttlu_gmail.com#ext#@nvidia.onmicrosoft.com::22880469-0ac1-4873-9702-4b0483f99fa6" providerId="AD" clId="Web-{8FB05A8C-D8B9-16AA-30DD-137239BF2858}" dt="2022-06-03T09:31:41.701" v="246" actId="20577"/>
        <pc:sldMkLst>
          <pc:docMk/>
          <pc:sldMk cId="2448582773" sldId="285"/>
        </pc:sldMkLst>
        <pc:spChg chg="mod">
          <ac:chgData name="aysemuttlu" userId="S::aysemuttlu_gmail.com#ext#@nvidia.onmicrosoft.com::22880469-0ac1-4873-9702-4b0483f99fa6" providerId="AD" clId="Web-{8FB05A8C-D8B9-16AA-30DD-137239BF2858}" dt="2022-06-03T09:29:46.697" v="220" actId="20577"/>
          <ac:spMkLst>
            <pc:docMk/>
            <pc:sldMk cId="2448582773" sldId="285"/>
            <ac:spMk id="2" creationId="{20618A01-4287-1B7E-09A8-4F6D8328697E}"/>
          </ac:spMkLst>
        </pc:spChg>
        <pc:spChg chg="mod">
          <ac:chgData name="aysemuttlu" userId="S::aysemuttlu_gmail.com#ext#@nvidia.onmicrosoft.com::22880469-0ac1-4873-9702-4b0483f99fa6" providerId="AD" clId="Web-{8FB05A8C-D8B9-16AA-30DD-137239BF2858}" dt="2022-06-03T09:31:41.701" v="246" actId="20577"/>
          <ac:spMkLst>
            <pc:docMk/>
            <pc:sldMk cId="2448582773" sldId="285"/>
            <ac:spMk id="3" creationId="{84416876-2D3B-AC4B-B3B3-0FDD7B9E19D6}"/>
          </ac:spMkLst>
        </pc:spChg>
        <pc:spChg chg="del">
          <ac:chgData name="aysemuttlu" userId="S::aysemuttlu_gmail.com#ext#@nvidia.onmicrosoft.com::22880469-0ac1-4873-9702-4b0483f99fa6" providerId="AD" clId="Web-{8FB05A8C-D8B9-16AA-30DD-137239BF2858}" dt="2022-06-03T09:29:48.759" v="221"/>
          <ac:spMkLst>
            <pc:docMk/>
            <pc:sldMk cId="2448582773" sldId="285"/>
            <ac:spMk id="4" creationId="{1BC93834-A03B-FE4A-7D7C-4D0A73E64CBE}"/>
          </ac:spMkLst>
        </pc:spChg>
        <pc:picChg chg="add mod">
          <ac:chgData name="aysemuttlu" userId="S::aysemuttlu_gmail.com#ext#@nvidia.onmicrosoft.com::22880469-0ac1-4873-9702-4b0483f99fa6" providerId="AD" clId="Web-{8FB05A8C-D8B9-16AA-30DD-137239BF2858}" dt="2022-06-03T09:31:33.638" v="244" actId="1076"/>
          <ac:picMkLst>
            <pc:docMk/>
            <pc:sldMk cId="2448582773" sldId="285"/>
            <ac:picMk id="5" creationId="{9FF5676D-74EC-9179-25EF-D7031D1A12E1}"/>
          </ac:picMkLst>
        </pc:picChg>
      </pc:sldChg>
      <pc:sldChg chg="addSp delSp modSp new">
        <pc:chgData name="aysemuttlu" userId="S::aysemuttlu_gmail.com#ext#@nvidia.onmicrosoft.com::22880469-0ac1-4873-9702-4b0483f99fa6" providerId="AD" clId="Web-{8FB05A8C-D8B9-16AA-30DD-137239BF2858}" dt="2022-06-03T09:37:13.665" v="332" actId="20577"/>
        <pc:sldMkLst>
          <pc:docMk/>
          <pc:sldMk cId="62274817" sldId="286"/>
        </pc:sldMkLst>
        <pc:spChg chg="mod">
          <ac:chgData name="aysemuttlu" userId="S::aysemuttlu_gmail.com#ext#@nvidia.onmicrosoft.com::22880469-0ac1-4873-9702-4b0483f99fa6" providerId="AD" clId="Web-{8FB05A8C-D8B9-16AA-30DD-137239BF2858}" dt="2022-06-03T09:30:30.120" v="234" actId="20577"/>
          <ac:spMkLst>
            <pc:docMk/>
            <pc:sldMk cId="62274817" sldId="286"/>
            <ac:spMk id="2" creationId="{68D5AC2A-CF64-F6E5-1373-3A8318D95BB4}"/>
          </ac:spMkLst>
        </pc:spChg>
        <pc:spChg chg="mod">
          <ac:chgData name="aysemuttlu" userId="S::aysemuttlu_gmail.com#ext#@nvidia.onmicrosoft.com::22880469-0ac1-4873-9702-4b0483f99fa6" providerId="AD" clId="Web-{8FB05A8C-D8B9-16AA-30DD-137239BF2858}" dt="2022-06-03T09:37:13.665" v="332" actId="20577"/>
          <ac:spMkLst>
            <pc:docMk/>
            <pc:sldMk cId="62274817" sldId="286"/>
            <ac:spMk id="3" creationId="{4CEB684F-4A91-004A-BC0D-D3F4FADC4978}"/>
          </ac:spMkLst>
        </pc:spChg>
        <pc:spChg chg="del">
          <ac:chgData name="aysemuttlu" userId="S::aysemuttlu_gmail.com#ext#@nvidia.onmicrosoft.com::22880469-0ac1-4873-9702-4b0483f99fa6" providerId="AD" clId="Web-{8FB05A8C-D8B9-16AA-30DD-137239BF2858}" dt="2022-06-03T09:30:25.808" v="231"/>
          <ac:spMkLst>
            <pc:docMk/>
            <pc:sldMk cId="62274817" sldId="286"/>
            <ac:spMk id="4" creationId="{B3A398DF-D9F4-BB0B-4C62-A310C239337E}"/>
          </ac:spMkLst>
        </pc:spChg>
        <pc:picChg chg="add mod">
          <ac:chgData name="aysemuttlu" userId="S::aysemuttlu_gmail.com#ext#@nvidia.onmicrosoft.com::22880469-0ac1-4873-9702-4b0483f99fa6" providerId="AD" clId="Web-{8FB05A8C-D8B9-16AA-30DD-137239BF2858}" dt="2022-06-03T09:30:49.730" v="241" actId="1076"/>
          <ac:picMkLst>
            <pc:docMk/>
            <pc:sldMk cId="62274817" sldId="286"/>
            <ac:picMk id="5" creationId="{546D1492-09AF-34C2-A707-81E043A65B67}"/>
          </ac:picMkLst>
        </pc:picChg>
      </pc:sldChg>
      <pc:sldChg chg="delSp modSp new">
        <pc:chgData name="aysemuttlu" userId="S::aysemuttlu_gmail.com#ext#@nvidia.onmicrosoft.com::22880469-0ac1-4873-9702-4b0483f99fa6" providerId="AD" clId="Web-{8FB05A8C-D8B9-16AA-30DD-137239BF2858}" dt="2022-06-03T09:32:12.624" v="256" actId="1076"/>
        <pc:sldMkLst>
          <pc:docMk/>
          <pc:sldMk cId="1351179362" sldId="287"/>
        </pc:sldMkLst>
        <pc:spChg chg="mod">
          <ac:chgData name="aysemuttlu" userId="S::aysemuttlu_gmail.com#ext#@nvidia.onmicrosoft.com::22880469-0ac1-4873-9702-4b0483f99fa6" providerId="AD" clId="Web-{8FB05A8C-D8B9-16AA-30DD-137239BF2858}" dt="2022-06-03T09:32:05.108" v="253" actId="20577"/>
          <ac:spMkLst>
            <pc:docMk/>
            <pc:sldMk cId="1351179362" sldId="287"/>
            <ac:spMk id="2" creationId="{F6E2BB8C-C5F2-4F79-D95E-A45B3E5204AF}"/>
          </ac:spMkLst>
        </pc:spChg>
        <pc:spChg chg="mod">
          <ac:chgData name="aysemuttlu" userId="S::aysemuttlu_gmail.com#ext#@nvidia.onmicrosoft.com::22880469-0ac1-4873-9702-4b0483f99fa6" providerId="AD" clId="Web-{8FB05A8C-D8B9-16AA-30DD-137239BF2858}" dt="2022-06-03T09:32:12.624" v="256" actId="1076"/>
          <ac:spMkLst>
            <pc:docMk/>
            <pc:sldMk cId="1351179362" sldId="287"/>
            <ac:spMk id="3" creationId="{12FD10E1-0DB2-55DB-38D6-FD03221FCBAC}"/>
          </ac:spMkLst>
        </pc:spChg>
        <pc:spChg chg="del">
          <ac:chgData name="aysemuttlu" userId="S::aysemuttlu_gmail.com#ext#@nvidia.onmicrosoft.com::22880469-0ac1-4873-9702-4b0483f99fa6" providerId="AD" clId="Web-{8FB05A8C-D8B9-16AA-30DD-137239BF2858}" dt="2022-06-03T09:31:59.436" v="249"/>
          <ac:spMkLst>
            <pc:docMk/>
            <pc:sldMk cId="1351179362" sldId="287"/>
            <ac:spMk id="4" creationId="{1331C2DD-6BA3-5D6F-508D-2F65600BB7DF}"/>
          </ac:spMkLst>
        </pc:spChg>
      </pc:sldChg>
      <pc:sldChg chg="delSp modSp new">
        <pc:chgData name="aysemuttlu" userId="S::aysemuttlu_gmail.com#ext#@nvidia.onmicrosoft.com::22880469-0ac1-4873-9702-4b0483f99fa6" providerId="AD" clId="Web-{8FB05A8C-D8B9-16AA-30DD-137239BF2858}" dt="2022-06-03T09:32:33.109" v="261" actId="20577"/>
        <pc:sldMkLst>
          <pc:docMk/>
          <pc:sldMk cId="2343624553" sldId="288"/>
        </pc:sldMkLst>
        <pc:spChg chg="mod">
          <ac:chgData name="aysemuttlu" userId="S::aysemuttlu_gmail.com#ext#@nvidia.onmicrosoft.com::22880469-0ac1-4873-9702-4b0483f99fa6" providerId="AD" clId="Web-{8FB05A8C-D8B9-16AA-30DD-137239BF2858}" dt="2022-06-03T09:32:29.890" v="260" actId="20577"/>
          <ac:spMkLst>
            <pc:docMk/>
            <pc:sldMk cId="2343624553" sldId="288"/>
            <ac:spMk id="2" creationId="{03151721-B4E4-7640-65E7-4EEE83CB6CA8}"/>
          </ac:spMkLst>
        </pc:spChg>
        <pc:spChg chg="mod">
          <ac:chgData name="aysemuttlu" userId="S::aysemuttlu_gmail.com#ext#@nvidia.onmicrosoft.com::22880469-0ac1-4873-9702-4b0483f99fa6" providerId="AD" clId="Web-{8FB05A8C-D8B9-16AA-30DD-137239BF2858}" dt="2022-06-03T09:32:33.109" v="261" actId="20577"/>
          <ac:spMkLst>
            <pc:docMk/>
            <pc:sldMk cId="2343624553" sldId="288"/>
            <ac:spMk id="3" creationId="{199503A6-4BB2-948D-D242-B73340E68421}"/>
          </ac:spMkLst>
        </pc:spChg>
        <pc:spChg chg="del">
          <ac:chgData name="aysemuttlu" userId="S::aysemuttlu_gmail.com#ext#@nvidia.onmicrosoft.com::22880469-0ac1-4873-9702-4b0483f99fa6" providerId="AD" clId="Web-{8FB05A8C-D8B9-16AA-30DD-137239BF2858}" dt="2022-06-03T09:32:24.374" v="257"/>
          <ac:spMkLst>
            <pc:docMk/>
            <pc:sldMk cId="2343624553" sldId="288"/>
            <ac:spMk id="4" creationId="{143C7D4E-B2BF-95D5-5323-CB2FA1928C1A}"/>
          </ac:spMkLst>
        </pc:spChg>
      </pc:sldChg>
      <pc:sldChg chg="addSp delSp modSp new">
        <pc:chgData name="aysemuttlu" userId="S::aysemuttlu_gmail.com#ext#@nvidia.onmicrosoft.com::22880469-0ac1-4873-9702-4b0483f99fa6" providerId="AD" clId="Web-{8FB05A8C-D8B9-16AA-30DD-137239BF2858}" dt="2022-06-03T09:33:10.501" v="274" actId="1076"/>
        <pc:sldMkLst>
          <pc:docMk/>
          <pc:sldMk cId="575779898" sldId="289"/>
        </pc:sldMkLst>
        <pc:spChg chg="mod">
          <ac:chgData name="aysemuttlu" userId="S::aysemuttlu_gmail.com#ext#@nvidia.onmicrosoft.com::22880469-0ac1-4873-9702-4b0483f99fa6" providerId="AD" clId="Web-{8FB05A8C-D8B9-16AA-30DD-137239BF2858}" dt="2022-06-03T09:32:42.781" v="265" actId="20577"/>
          <ac:spMkLst>
            <pc:docMk/>
            <pc:sldMk cId="575779898" sldId="289"/>
            <ac:spMk id="2" creationId="{A6975572-0934-3E5A-E376-6FA4AE1D6481}"/>
          </ac:spMkLst>
        </pc:spChg>
        <pc:spChg chg="mod">
          <ac:chgData name="aysemuttlu" userId="S::aysemuttlu_gmail.com#ext#@nvidia.onmicrosoft.com::22880469-0ac1-4873-9702-4b0483f99fa6" providerId="AD" clId="Web-{8FB05A8C-D8B9-16AA-30DD-137239BF2858}" dt="2022-06-03T09:33:10.501" v="274" actId="1076"/>
          <ac:spMkLst>
            <pc:docMk/>
            <pc:sldMk cId="575779898" sldId="289"/>
            <ac:spMk id="3" creationId="{06FF79B1-3607-6A4D-2AEA-EB83515FA435}"/>
          </ac:spMkLst>
        </pc:spChg>
        <pc:spChg chg="del">
          <ac:chgData name="aysemuttlu" userId="S::aysemuttlu_gmail.com#ext#@nvidia.onmicrosoft.com::22880469-0ac1-4873-9702-4b0483f99fa6" providerId="AD" clId="Web-{8FB05A8C-D8B9-16AA-30DD-137239BF2858}" dt="2022-06-03T09:32:38.765" v="262"/>
          <ac:spMkLst>
            <pc:docMk/>
            <pc:sldMk cId="575779898" sldId="289"/>
            <ac:spMk id="4" creationId="{25E08E0A-75A5-A70A-C02F-818E4F4ED63A}"/>
          </ac:spMkLst>
        </pc:spChg>
        <pc:picChg chg="add mod">
          <ac:chgData name="aysemuttlu" userId="S::aysemuttlu_gmail.com#ext#@nvidia.onmicrosoft.com::22880469-0ac1-4873-9702-4b0483f99fa6" providerId="AD" clId="Web-{8FB05A8C-D8B9-16AA-30DD-137239BF2858}" dt="2022-06-03T09:32:57.625" v="269" actId="1076"/>
          <ac:picMkLst>
            <pc:docMk/>
            <pc:sldMk cId="575779898" sldId="289"/>
            <ac:picMk id="5" creationId="{75FFC346-E878-27B6-BA04-804E1BA5704D}"/>
          </ac:picMkLst>
        </pc:picChg>
      </pc:sldChg>
      <pc:sldChg chg="new del">
        <pc:chgData name="aysemuttlu" userId="S::aysemuttlu_gmail.com#ext#@nvidia.onmicrosoft.com::22880469-0ac1-4873-9702-4b0483f99fa6" providerId="AD" clId="Web-{8FB05A8C-D8B9-16AA-30DD-137239BF2858}" dt="2022-06-03T09:33:15.173" v="275"/>
        <pc:sldMkLst>
          <pc:docMk/>
          <pc:sldMk cId="464596808" sldId="290"/>
        </pc:sldMkLst>
      </pc:sldChg>
      <pc:sldChg chg="addSp delSp modSp new">
        <pc:chgData name="aysemuttlu" userId="S::aysemuttlu_gmail.com#ext#@nvidia.onmicrosoft.com::22880469-0ac1-4873-9702-4b0483f99fa6" providerId="AD" clId="Web-{8FB05A8C-D8B9-16AA-30DD-137239BF2858}" dt="2022-06-03T09:33:35.283" v="283" actId="14100"/>
        <pc:sldMkLst>
          <pc:docMk/>
          <pc:sldMk cId="2887653255" sldId="291"/>
        </pc:sldMkLst>
        <pc:spChg chg="mod">
          <ac:chgData name="aysemuttlu" userId="S::aysemuttlu_gmail.com#ext#@nvidia.onmicrosoft.com::22880469-0ac1-4873-9702-4b0483f99fa6" providerId="AD" clId="Web-{8FB05A8C-D8B9-16AA-30DD-137239BF2858}" dt="2022-06-03T09:33:21.173" v="278" actId="20577"/>
          <ac:spMkLst>
            <pc:docMk/>
            <pc:sldMk cId="2887653255" sldId="291"/>
            <ac:spMk id="2" creationId="{B9AB42AF-B3D7-2608-E128-97CA5AAA9D7A}"/>
          </ac:spMkLst>
        </pc:spChg>
        <pc:spChg chg="mod">
          <ac:chgData name="aysemuttlu" userId="S::aysemuttlu_gmail.com#ext#@nvidia.onmicrosoft.com::22880469-0ac1-4873-9702-4b0483f99fa6" providerId="AD" clId="Web-{8FB05A8C-D8B9-16AA-30DD-137239BF2858}" dt="2022-06-03T09:33:33.252" v="282" actId="1076"/>
          <ac:spMkLst>
            <pc:docMk/>
            <pc:sldMk cId="2887653255" sldId="291"/>
            <ac:spMk id="3" creationId="{C7A3E052-1C6C-2B03-6DD8-D47F33939B55}"/>
          </ac:spMkLst>
        </pc:spChg>
        <pc:spChg chg="del">
          <ac:chgData name="aysemuttlu" userId="S::aysemuttlu_gmail.com#ext#@nvidia.onmicrosoft.com::22880469-0ac1-4873-9702-4b0483f99fa6" providerId="AD" clId="Web-{8FB05A8C-D8B9-16AA-30DD-137239BF2858}" dt="2022-06-03T09:33:18.329" v="276"/>
          <ac:spMkLst>
            <pc:docMk/>
            <pc:sldMk cId="2887653255" sldId="291"/>
            <ac:spMk id="4" creationId="{5E2889C8-4615-1B7D-029C-EAC9810F9B41}"/>
          </ac:spMkLst>
        </pc:spChg>
        <pc:picChg chg="add mod">
          <ac:chgData name="aysemuttlu" userId="S::aysemuttlu_gmail.com#ext#@nvidia.onmicrosoft.com::22880469-0ac1-4873-9702-4b0483f99fa6" providerId="AD" clId="Web-{8FB05A8C-D8B9-16AA-30DD-137239BF2858}" dt="2022-06-03T09:33:35.283" v="283" actId="14100"/>
          <ac:picMkLst>
            <pc:docMk/>
            <pc:sldMk cId="2887653255" sldId="291"/>
            <ac:picMk id="5" creationId="{F5C40698-6166-C36F-3C19-281AE4522C8E}"/>
          </ac:picMkLst>
        </pc:picChg>
      </pc:sldChg>
      <pc:sldChg chg="addSp delSp modSp new">
        <pc:chgData name="aysemuttlu" userId="S::aysemuttlu_gmail.com#ext#@nvidia.onmicrosoft.com::22880469-0ac1-4873-9702-4b0483f99fa6" providerId="AD" clId="Web-{8FB05A8C-D8B9-16AA-30DD-137239BF2858}" dt="2022-06-03T09:33:56.768" v="293" actId="1076"/>
        <pc:sldMkLst>
          <pc:docMk/>
          <pc:sldMk cId="1599663846" sldId="292"/>
        </pc:sldMkLst>
        <pc:spChg chg="add del mod">
          <ac:chgData name="aysemuttlu" userId="S::aysemuttlu_gmail.com#ext#@nvidia.onmicrosoft.com::22880469-0ac1-4873-9702-4b0483f99fa6" providerId="AD" clId="Web-{8FB05A8C-D8B9-16AA-30DD-137239BF2858}" dt="2022-06-03T09:33:50.643" v="290" actId="20577"/>
          <ac:spMkLst>
            <pc:docMk/>
            <pc:sldMk cId="1599663846" sldId="292"/>
            <ac:spMk id="2" creationId="{41E82135-D0AB-2129-3847-684BABD07E0E}"/>
          </ac:spMkLst>
        </pc:spChg>
        <pc:spChg chg="mod">
          <ac:chgData name="aysemuttlu" userId="S::aysemuttlu_gmail.com#ext#@nvidia.onmicrosoft.com::22880469-0ac1-4873-9702-4b0483f99fa6" providerId="AD" clId="Web-{8FB05A8C-D8B9-16AA-30DD-137239BF2858}" dt="2022-06-03T09:33:56.768" v="293" actId="1076"/>
          <ac:spMkLst>
            <pc:docMk/>
            <pc:sldMk cId="1599663846" sldId="292"/>
            <ac:spMk id="3" creationId="{EEE97BE0-5C8E-0E7E-97FD-B9A0FC3C13BD}"/>
          </ac:spMkLst>
        </pc:spChg>
        <pc:spChg chg="del">
          <ac:chgData name="aysemuttlu" userId="S::aysemuttlu_gmail.com#ext#@nvidia.onmicrosoft.com::22880469-0ac1-4873-9702-4b0483f99fa6" providerId="AD" clId="Web-{8FB05A8C-D8B9-16AA-30DD-137239BF2858}" dt="2022-06-03T09:33:38.580" v="284"/>
          <ac:spMkLst>
            <pc:docMk/>
            <pc:sldMk cId="1599663846" sldId="292"/>
            <ac:spMk id="4" creationId="{18D081C1-F76B-CD5A-9E82-33D9A670BACB}"/>
          </ac:spMkLst>
        </pc:spChg>
        <pc:spChg chg="add del mod">
          <ac:chgData name="aysemuttlu" userId="S::aysemuttlu_gmail.com#ext#@nvidia.onmicrosoft.com::22880469-0ac1-4873-9702-4b0483f99fa6" providerId="AD" clId="Web-{8FB05A8C-D8B9-16AA-30DD-137239BF2858}" dt="2022-06-03T09:33:45.564" v="286"/>
          <ac:spMkLst>
            <pc:docMk/>
            <pc:sldMk cId="1599663846" sldId="292"/>
            <ac:spMk id="6" creationId="{F71DF535-EB17-1319-E03F-980DD21C4667}"/>
          </ac:spMkLst>
        </pc:spChg>
      </pc:sldChg>
      <pc:sldChg chg="delSp modSp new">
        <pc:chgData name="aysemuttlu" userId="S::aysemuttlu_gmail.com#ext#@nvidia.onmicrosoft.com::22880469-0ac1-4873-9702-4b0483f99fa6" providerId="AD" clId="Web-{8FB05A8C-D8B9-16AA-30DD-137239BF2858}" dt="2022-06-03T09:34:12.331" v="300" actId="20577"/>
        <pc:sldMkLst>
          <pc:docMk/>
          <pc:sldMk cId="3599110263" sldId="293"/>
        </pc:sldMkLst>
        <pc:spChg chg="mod">
          <ac:chgData name="aysemuttlu" userId="S::aysemuttlu_gmail.com#ext#@nvidia.onmicrosoft.com::22880469-0ac1-4873-9702-4b0483f99fa6" providerId="AD" clId="Web-{8FB05A8C-D8B9-16AA-30DD-137239BF2858}" dt="2022-06-03T09:34:06.034" v="298" actId="20577"/>
          <ac:spMkLst>
            <pc:docMk/>
            <pc:sldMk cId="3599110263" sldId="293"/>
            <ac:spMk id="2" creationId="{3801425F-B1BD-389C-EBD5-0550DD9D1505}"/>
          </ac:spMkLst>
        </pc:spChg>
        <pc:spChg chg="mod">
          <ac:chgData name="aysemuttlu" userId="S::aysemuttlu_gmail.com#ext#@nvidia.onmicrosoft.com::22880469-0ac1-4873-9702-4b0483f99fa6" providerId="AD" clId="Web-{8FB05A8C-D8B9-16AA-30DD-137239BF2858}" dt="2022-06-03T09:34:12.331" v="300" actId="20577"/>
          <ac:spMkLst>
            <pc:docMk/>
            <pc:sldMk cId="3599110263" sldId="293"/>
            <ac:spMk id="3" creationId="{1842D666-5C83-683B-F4DE-552534662A80}"/>
          </ac:spMkLst>
        </pc:spChg>
        <pc:spChg chg="del">
          <ac:chgData name="aysemuttlu" userId="S::aysemuttlu_gmail.com#ext#@nvidia.onmicrosoft.com::22880469-0ac1-4873-9702-4b0483f99fa6" providerId="AD" clId="Web-{8FB05A8C-D8B9-16AA-30DD-137239BF2858}" dt="2022-06-03T09:34:02.284" v="294"/>
          <ac:spMkLst>
            <pc:docMk/>
            <pc:sldMk cId="3599110263" sldId="293"/>
            <ac:spMk id="4" creationId="{9F8EAC6A-C090-F6C4-433F-D5D143D94F9F}"/>
          </ac:spMkLst>
        </pc:spChg>
      </pc:sldChg>
      <pc:sldChg chg="delSp modSp new">
        <pc:chgData name="aysemuttlu" userId="S::aysemuttlu_gmail.com#ext#@nvidia.onmicrosoft.com::22880469-0ac1-4873-9702-4b0483f99fa6" providerId="AD" clId="Web-{8FB05A8C-D8B9-16AA-30DD-137239BF2858}" dt="2022-06-03T09:34:27.597" v="307" actId="20577"/>
        <pc:sldMkLst>
          <pc:docMk/>
          <pc:sldMk cId="1610863595" sldId="294"/>
        </pc:sldMkLst>
        <pc:spChg chg="mod">
          <ac:chgData name="aysemuttlu" userId="S::aysemuttlu_gmail.com#ext#@nvidia.onmicrosoft.com::22880469-0ac1-4873-9702-4b0483f99fa6" providerId="AD" clId="Web-{8FB05A8C-D8B9-16AA-30DD-137239BF2858}" dt="2022-06-03T09:34:18.987" v="304" actId="20577"/>
          <ac:spMkLst>
            <pc:docMk/>
            <pc:sldMk cId="1610863595" sldId="294"/>
            <ac:spMk id="2" creationId="{F1D707D0-F55B-77B6-AAE3-C3B7DE5F6594}"/>
          </ac:spMkLst>
        </pc:spChg>
        <pc:spChg chg="mod">
          <ac:chgData name="aysemuttlu" userId="S::aysemuttlu_gmail.com#ext#@nvidia.onmicrosoft.com::22880469-0ac1-4873-9702-4b0483f99fa6" providerId="AD" clId="Web-{8FB05A8C-D8B9-16AA-30DD-137239BF2858}" dt="2022-06-03T09:34:27.597" v="307" actId="20577"/>
          <ac:spMkLst>
            <pc:docMk/>
            <pc:sldMk cId="1610863595" sldId="294"/>
            <ac:spMk id="3" creationId="{B21613C7-DF7A-22EE-A854-D7FAE430337C}"/>
          </ac:spMkLst>
        </pc:spChg>
        <pc:spChg chg="del">
          <ac:chgData name="aysemuttlu" userId="S::aysemuttlu_gmail.com#ext#@nvidia.onmicrosoft.com::22880469-0ac1-4873-9702-4b0483f99fa6" providerId="AD" clId="Web-{8FB05A8C-D8B9-16AA-30DD-137239BF2858}" dt="2022-06-03T09:34:16.597" v="301"/>
          <ac:spMkLst>
            <pc:docMk/>
            <pc:sldMk cId="1610863595" sldId="294"/>
            <ac:spMk id="4" creationId="{D453BF43-0664-467D-5529-CD0544C1F23D}"/>
          </ac:spMkLst>
        </pc:spChg>
      </pc:sldChg>
    </pc:docChg>
  </pc:docChgLst>
</pc:chgInfo>
</file>

<file path=ppt/notesMasters/_rels/notes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theme" Target="../theme/theme3.xml"/><Relationship Id="rId4" Type="http://schemas.openxmlformats.org/officeDocument/2006/relationships/image" Target="../media/image10.png"/></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3" name="Google Shape;3;n"/>
          <p:cNvSpPr>
            <a:spLocks noGrp="1" noEditPoints="1"/>
          </p:cNvSpPr>
          <p:nvPr>
            <p:ph type="dt" idx="10"/>
          </p:nvPr>
        </p:nvSpPr>
        <p:spPr>
          <a:xfrm>
            <a:off x="330565" y="8831580"/>
            <a:ext cx="3037840" cy="464820"/>
          </a:xfrm>
          <a:prstGeom prst="rect">
            <a:avLst/>
          </a:prstGeom>
          <a:noFill/>
          <a:ln>
            <a:noFill/>
          </a:ln>
        </p:spPr>
        <p:txBody>
          <a:bodyPr wrap="square" lIns="93175" tIns="46575" rIns="93175" bIns="46575" anchor="ctr">
            <a:noAutofit/>
          </a:bodyPr>
          <a:lstStyle>
            <a:lvl1pPr marR="0" algn="l" rtl="0">
              <a:spcBef>
                <a:spcPts val="0"/>
              </a:spcBef>
              <a:spcAft>
                <a:spcPts val="0"/>
              </a:spcAft>
              <a:buSzPts val="1400"/>
              <a:buNone/>
              <a:defRPr sz="11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R="0" lvl="1" algn="l" rtl="0">
              <a:spcBef>
                <a:spcPts val="0"/>
              </a:spcBef>
              <a:spcAft>
                <a:spcPts val="0"/>
              </a:spcAft>
              <a:buSzPts val="1400"/>
              <a:buNone/>
              <a:defRPr sz="18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2pPr>
            <a:lvl3pPr marR="0" lvl="2" algn="l" rtl="0">
              <a:spcBef>
                <a:spcPts val="0"/>
              </a:spcBef>
              <a:spcAft>
                <a:spcPts val="0"/>
              </a:spcAft>
              <a:buSzPts val="1400"/>
              <a:buNone/>
              <a:defRPr sz="18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3pPr>
            <a:lvl4pPr marR="0" lvl="3" algn="l" rtl="0">
              <a:spcBef>
                <a:spcPts val="0"/>
              </a:spcBef>
              <a:spcAft>
                <a:spcPts val="0"/>
              </a:spcAft>
              <a:buSzPts val="1400"/>
              <a:buNone/>
              <a:defRPr sz="18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4pPr>
            <a:lvl5pPr marR="0" lvl="4" algn="l" rtl="0">
              <a:spcBef>
                <a:spcPts val="0"/>
              </a:spcBef>
              <a:spcAft>
                <a:spcPts val="0"/>
              </a:spcAft>
              <a:buSzPts val="1400"/>
              <a:buNone/>
              <a:defRPr sz="18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5pPr>
            <a:lvl6pPr marR="0" lvl="5" algn="l" rtl="0">
              <a:spcBef>
                <a:spcPts val="0"/>
              </a:spcBef>
              <a:spcAft>
                <a:spcPts val="0"/>
              </a:spcAft>
              <a:buSzPts val="1400"/>
              <a:buNone/>
              <a:defRPr sz="18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6pPr>
            <a:lvl7pPr marR="0" lvl="6" algn="l" rtl="0">
              <a:spcBef>
                <a:spcPts val="0"/>
              </a:spcBef>
              <a:spcAft>
                <a:spcPts val="0"/>
              </a:spcAft>
              <a:buSzPts val="1400"/>
              <a:buNone/>
              <a:defRPr sz="18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7pPr>
            <a:lvl8pPr marR="0" lvl="7" algn="l" rtl="0">
              <a:spcBef>
                <a:spcPts val="0"/>
              </a:spcBef>
              <a:spcAft>
                <a:spcPts val="0"/>
              </a:spcAft>
              <a:buSzPts val="1400"/>
              <a:buNone/>
              <a:defRPr sz="18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8pPr>
            <a:lvl9pPr marR="0" lvl="8" algn="l" rtl="0">
              <a:spcBef>
                <a:spcPts val="0"/>
              </a:spcBef>
              <a:spcAft>
                <a:spcPts val="0"/>
              </a:spcAft>
              <a:buSzPts val="1400"/>
              <a:buNone/>
              <a:defRPr sz="18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9pPr>
          </a:lstStyle>
          <a:p>
            <a:endParaRPr/>
          </a:p>
        </p:txBody>
      </p:sp>
      <p:sp>
        <p:nvSpPr>
          <p:cNvPr id="4" name="Google Shape;4;n"/>
          <p:cNvSpPr>
            <a:spLocks noGrp="1" noRot="1" noChangeAspect="1" noEditPoints="1"/>
          </p:cNvSpPr>
          <p:nvPr>
            <p:ph type="sldImg" idx="2"/>
          </p:nvPr>
        </p:nvSpPr>
        <p:spPr>
          <a:xfrm>
            <a:off x="406400" y="696913"/>
            <a:ext cx="6197600" cy="3486150"/>
          </a:xfrm>
          <a:custGeom>
            <a:avLst/>
            <a:gdLst/>
            <a:ahLst/>
            <a:cxnLst/>
            <a:rect l="l" t="t" r="r" b="b"/>
            <a:pathLst>
              <a:path w="120000" h="120000">
                <a:moveTo>
                  <a:pt x="0" y="0"/>
                </a:moveTo>
                <a:lnTo>
                  <a:pt x="120000" y="0"/>
                </a:lnTo>
                <a:lnTo>
                  <a:pt x="120000" y="120000"/>
                </a:lnTo>
                <a:lnTo>
                  <a:pt x="0" y="120000"/>
                </a:lnTo>
                <a:lnTo>
                  <a:pt x="0" y="0"/>
                </a:lnTo>
                <a:close/>
              </a:path>
            </a:pathLst>
          </a:custGeom>
          <a:noFill/>
          <a:ln w="12700" cap="flat" cmpd="sng">
            <a:solidFill>
              <a:srgbClr val="000000"/>
            </a:solidFill>
            <a:prstDash val="solid"/>
            <a:round/>
            <a:headEnd type="none" w="sm" len="sm"/>
            <a:tailEnd type="none" w="sm" len="sm"/>
          </a:ln>
        </p:spPr>
        <p:txBody>
          <a:bodyPr/>
          <a:lstStyle/>
          <a:p>
            <a:endParaRPr/>
          </a:p>
        </p:txBody>
      </p:sp>
      <p:sp>
        <p:nvSpPr>
          <p:cNvPr id="5" name="Google Shape;5;n"/>
          <p:cNvSpPr>
            <a:spLocks noGrp="1" noEditPoints="1"/>
          </p:cNvSpPr>
          <p:nvPr>
            <p:ph type="body" idx="1"/>
          </p:nvPr>
        </p:nvSpPr>
        <p:spPr>
          <a:xfrm>
            <a:off x="701040" y="4415790"/>
            <a:ext cx="5608320" cy="4183380"/>
          </a:xfrm>
          <a:prstGeom prst="rect">
            <a:avLst/>
          </a:prstGeom>
          <a:noFill/>
          <a:ln>
            <a:noFill/>
          </a:ln>
        </p:spPr>
        <p:txBody>
          <a:bodyPr wrap="square" lIns="93175" tIns="46575" rIns="93175" bIns="46575" anchor="t">
            <a:normAutofit/>
          </a:bodyPr>
          <a:lstStyle>
            <a:lvl1pPr marL="457200" marR="0" indent="-228600" algn="l" rtl="0">
              <a:spcBef>
                <a:spcPts val="550"/>
              </a:spcBef>
              <a:spcAft>
                <a:spcPts val="0"/>
              </a:spcAft>
              <a:buSzPts val="1400"/>
              <a:buNone/>
              <a:defRPr sz="1833"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L="914400" marR="0" lvl="1" indent="-228600" algn="l" rtl="0">
              <a:spcBef>
                <a:spcPts val="550"/>
              </a:spcBef>
              <a:spcAft>
                <a:spcPts val="0"/>
              </a:spcAft>
              <a:buSzPts val="1400"/>
              <a:buNone/>
              <a:defRPr sz="1833"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2pPr>
            <a:lvl3pPr marL="1371600" marR="0" lvl="2" indent="-228600" algn="l" rtl="0">
              <a:spcBef>
                <a:spcPts val="550"/>
              </a:spcBef>
              <a:spcAft>
                <a:spcPts val="0"/>
              </a:spcAft>
              <a:buSzPts val="1400"/>
              <a:buNone/>
              <a:defRPr sz="1833"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3pPr>
            <a:lvl4pPr marL="1828800" marR="0" lvl="3" indent="-228600" algn="l" rtl="0">
              <a:spcBef>
                <a:spcPts val="550"/>
              </a:spcBef>
              <a:spcAft>
                <a:spcPts val="0"/>
              </a:spcAft>
              <a:buSzPts val="1400"/>
              <a:buNone/>
              <a:defRPr sz="1833"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4pPr>
            <a:lvl5pPr marL="2286000" marR="0" lvl="4" indent="-228600" algn="l" rtl="0">
              <a:spcBef>
                <a:spcPts val="550"/>
              </a:spcBef>
              <a:spcAft>
                <a:spcPts val="0"/>
              </a:spcAft>
              <a:buSzPts val="1400"/>
              <a:buNone/>
              <a:defRPr sz="1833"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5pPr>
            <a:lvl6pPr marL="2743200" marR="0" lvl="5" indent="-228600" algn="l" rtl="0">
              <a:spcBef>
                <a:spcPts val="0"/>
              </a:spcBef>
              <a:spcAft>
                <a:spcPts val="0"/>
              </a:spcAft>
              <a:buSzPts val="1400"/>
              <a:buNone/>
              <a:defRPr sz="20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20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20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2000" b="0" i="0" u="none" strike="noStrike" cap="none">
                <a:solidFill>
                  <a:schemeClr val="dk1"/>
                </a:solidFill>
                <a:latin typeface="Calibri"/>
                <a:ea typeface="Calibri"/>
                <a:cs typeface="Calibri"/>
                <a:sym typeface="Calibri"/>
              </a:defRPr>
            </a:lvl9pPr>
          </a:lstStyle>
          <a:p>
            <a:pPr lvl="0"/>
            <a:endParaRPr/>
          </a:p>
        </p:txBody>
      </p:sp>
      <p:sp>
        <p:nvSpPr>
          <p:cNvPr id="6" name="Google Shape;6;n"/>
          <p:cNvSpPr>
            <a:spLocks noGrp="1" noEditPoints="1"/>
          </p:cNvSpPr>
          <p:nvPr>
            <p:ph type="sldNum" idx="12"/>
          </p:nvPr>
        </p:nvSpPr>
        <p:spPr>
          <a:xfrm>
            <a:off x="3663170" y="8829967"/>
            <a:ext cx="3037840" cy="464820"/>
          </a:xfrm>
          <a:prstGeom prst="rect">
            <a:avLst/>
          </a:prstGeom>
          <a:noFill/>
          <a:ln>
            <a:noFill/>
          </a:ln>
        </p:spPr>
        <p:txBody>
          <a:bodyPr wrap="square" lIns="93175" tIns="46575" rIns="93175" bIns="46575" anchor="ctr">
            <a:noAutofit/>
          </a:bodyPr>
          <a:lstStyle/>
          <a:p>
            <a:pPr marL="0" marR="0" indent="0" algn="r" rtl="0">
              <a:spcBef>
                <a:spcPts val="0"/>
              </a:spcBef>
              <a:spcAft>
                <a:spcPts val="0"/>
              </a:spcAft>
              <a:buNone/>
            </a:pPr>
            <a:fld id="{00000000-1234-1234-1234-123412341234}" type="slidenum">
              <a:rPr lang="en-US" sz="11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a:t>
            </a:fld>
            <a:endParaRPr sz="11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endParaRPr>
          </a:p>
        </p:txBody>
      </p:sp>
      <p:grpSp>
        <p:nvGrpSpPr>
          <p:cNvPr id="7" name="Google Shape;7;n"/>
          <p:cNvGrpSpPr/>
          <p:nvPr/>
        </p:nvGrpSpPr>
        <p:grpSpPr>
          <a:xfrm>
            <a:off x="4394824" y="259707"/>
            <a:ext cx="2267650" cy="298438"/>
            <a:chOff x="10009693" y="1549925"/>
            <a:chExt cx="7721678" cy="1016226"/>
          </a:xfrm>
        </p:grpSpPr>
        <p:pic>
          <p:nvPicPr>
            <p:cNvPr id="8" name="Google Shape;8;n"/>
            <p:cNvPicPr preferRelativeResize="0"/>
            <p:nvPr/>
          </p:nvPicPr>
          <p:blipFill>
            <a:blip r:embed="rId2">
              <a:alphaModFix/>
            </a:blip>
            <a:srcRect/>
            <a:stretch>
              <a:fillRect/>
            </a:stretch>
          </p:blipFill>
          <p:spPr>
            <a:xfrm>
              <a:off x="12780211" y="1686172"/>
              <a:ext cx="1930510" cy="816283"/>
            </a:xfrm>
            <a:prstGeom prst="rect">
              <a:avLst/>
            </a:prstGeom>
            <a:noFill/>
            <a:ln>
              <a:noFill/>
            </a:ln>
          </p:spPr>
        </p:pic>
        <p:cxnSp>
          <p:nvCxnSpPr>
            <p:cNvPr id="9" name="Google Shape;9;n"/>
            <p:cNvCxnSpPr/>
            <p:nvPr/>
          </p:nvCxnSpPr>
          <p:spPr>
            <a:xfrm>
              <a:off x="12472158" y="1622477"/>
              <a:ext cx="0" cy="943674"/>
            </a:xfrm>
            <a:prstGeom prst="straightConnector1">
              <a:avLst/>
            </a:prstGeom>
            <a:noFill/>
            <a:ln w="12700" cap="flat" cmpd="sng">
              <a:solidFill>
                <a:srgbClr val="383838"/>
              </a:solidFill>
              <a:prstDash val="solid"/>
              <a:round/>
              <a:headEnd type="none" w="sm" len="sm"/>
              <a:tailEnd type="none" w="sm" len="sm"/>
            </a:ln>
          </p:spPr>
        </p:cxnSp>
        <p:pic>
          <p:nvPicPr>
            <p:cNvPr id="10" name="Google Shape;10;n" descr="A picture containing text  Description automatically generated"/>
            <p:cNvPicPr preferRelativeResize="0"/>
            <p:nvPr/>
          </p:nvPicPr>
          <p:blipFill>
            <a:blip r:embed="rId3">
              <a:alphaModFix/>
            </a:blip>
            <a:srcRect/>
            <a:stretch>
              <a:fillRect/>
            </a:stretch>
          </p:blipFill>
          <p:spPr>
            <a:xfrm>
              <a:off x="10009693" y="1549925"/>
              <a:ext cx="2413994" cy="1016226"/>
            </a:xfrm>
            <a:prstGeom prst="rect">
              <a:avLst/>
            </a:prstGeom>
            <a:noFill/>
            <a:ln>
              <a:noFill/>
            </a:ln>
          </p:spPr>
        </p:pic>
        <p:pic>
          <p:nvPicPr>
            <p:cNvPr id="11" name="Google Shape;11;n" descr="Text  Description automatically generated"/>
            <p:cNvPicPr preferRelativeResize="0"/>
            <p:nvPr/>
          </p:nvPicPr>
          <p:blipFill>
            <a:blip r:embed="rId4">
              <a:alphaModFix/>
            </a:blip>
            <a:srcRect/>
            <a:stretch>
              <a:fillRect/>
            </a:stretch>
          </p:blipFill>
          <p:spPr>
            <a:xfrm>
              <a:off x="15021781" y="1604129"/>
              <a:ext cx="2709590" cy="921922"/>
            </a:xfrm>
            <a:prstGeom prst="rect">
              <a:avLst/>
            </a:prstGeom>
            <a:noFill/>
            <a:ln>
              <a:noFill/>
            </a:ln>
          </p:spPr>
        </p:pic>
        <p:cxnSp>
          <p:nvCxnSpPr>
            <p:cNvPr id="12" name="Google Shape;12;n"/>
            <p:cNvCxnSpPr/>
            <p:nvPr/>
          </p:nvCxnSpPr>
          <p:spPr>
            <a:xfrm>
              <a:off x="14954400" y="1622477"/>
              <a:ext cx="0" cy="943674"/>
            </a:xfrm>
            <a:prstGeom prst="straightConnector1">
              <a:avLst/>
            </a:prstGeom>
            <a:noFill/>
            <a:ln w="12700" cap="flat" cmpd="sng">
              <a:solidFill>
                <a:srgbClr val="383838"/>
              </a:solidFill>
              <a:prstDash val="solid"/>
              <a:round/>
              <a:headEnd type="none" w="sm" len="sm"/>
              <a:tailEnd type="none" w="sm" len="sm"/>
            </a:ln>
          </p:spPr>
        </p:cxnSp>
      </p:grpSp>
    </p:spTree>
  </p:cSld>
  <p:clrMap bg1="lt1" tx1="dk1" bg2="dk2" tx2="lt2" accent1="accent1" accent2="accent2" accent3="accent3" accent4="accent4" accent5="accent5" accent6="accent6" hlink="hlink" folHlink="folHlink"/>
  <p:notesStyle>
    <a:lvl1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2pPr>
    <a:lvl3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3pPr>
    <a:lvl4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4pPr>
    <a:lvl5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5pPr>
    <a:lvl6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6pPr>
    <a:lvl7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7pPr>
    <a:lvl8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8pPr>
    <a:lvl9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EditPoints="1"/>
          </p:cNvSpPr>
          <p:nvPr>
            <p:ph type="sldImg"/>
          </p:nvPr>
        </p:nvSpPr>
        <p:spPr>
          <a:xfrm>
            <a:off x="406400" y="696913"/>
            <a:ext cx="6197600" cy="3486150"/>
          </a:xfrm>
          <a:prstGeom prst="rect">
            <a:avLst/>
          </a:prstGeom>
        </p:spPr>
        <p:txBody>
          <a:bodyPr/>
          <a:lstStyle/>
          <a:p>
            <a:endParaRPr/>
          </a:p>
        </p:txBody>
      </p:sp>
      <p:sp>
        <p:nvSpPr>
          <p:cNvPr id="3" name="Text Placeholder 2"/>
          <p:cNvSpPr>
            <a:spLocks noGrp="1" noEditPoints="1"/>
          </p:cNvSpPr>
          <p:nvPr>
            <p:ph type="body" idx="1"/>
          </p:nvPr>
        </p:nvSpPr>
        <p:spPr>
          <a:prstGeom prst="rect">
            <a:avLst/>
          </a:prstGeom>
        </p:spPr>
        <p:txBody>
          <a:bodyPr/>
          <a:lstStyle/>
          <a:p>
            <a:endParaRPr lang="en-US"/>
          </a:p>
        </p:txBody>
      </p:sp>
      <p:sp>
        <p:nvSpPr>
          <p:cNvPr id="4" name="Slide Number Placeholder 3"/>
          <p:cNvSpPr>
            <a:spLocks noGrp="1" noEditPoints="1"/>
          </p:cNvSpPr>
          <p:nvPr>
            <p:ph type="sldNum" idx="12"/>
          </p:nvPr>
        </p:nvSpPr>
        <p:spPr>
          <a:prstGeom prst="rect">
            <a:avLst/>
          </a:prstGeom>
        </p:spPr>
        <p:txBody>
          <a:bodyPr/>
          <a:lstStyle/>
          <a:p>
            <a:fld id="{330CC13F-BFF7-42F0-A718-63315FEC9458}" type="slidenum">
              <a:rPr lang="en-US" smtClean="0"/>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EditPoints="1"/>
          </p:cNvSpPr>
          <p:nvPr>
            <p:ph type="sldImg"/>
          </p:nvPr>
        </p:nvSpPr>
        <p:spPr>
          <a:xfrm>
            <a:off x="406400" y="696913"/>
            <a:ext cx="6197600" cy="3486150"/>
          </a:xfrm>
          <a:prstGeom prst="rect">
            <a:avLst/>
          </a:prstGeom>
        </p:spPr>
        <p:txBody>
          <a:bodyPr/>
          <a:lstStyle/>
          <a:p>
            <a:endParaRPr/>
          </a:p>
        </p:txBody>
      </p:sp>
      <p:sp>
        <p:nvSpPr>
          <p:cNvPr id="3" name="Text Placeholder 2"/>
          <p:cNvSpPr>
            <a:spLocks noGrp="1" noEditPoints="1"/>
          </p:cNvSpPr>
          <p:nvPr>
            <p:ph type="body" idx="1"/>
          </p:nvPr>
        </p:nvSpPr>
        <p:spPr>
          <a:prstGeom prst="rect">
            <a:avLst/>
          </a:prstGeom>
        </p:spPr>
        <p:txBody>
          <a:bodyPr/>
          <a:lstStyle/>
          <a:p>
            <a:endParaRPr lang="en-US"/>
          </a:p>
        </p:txBody>
      </p:sp>
      <p:sp>
        <p:nvSpPr>
          <p:cNvPr id="4" name="Slide Number Placeholder 3"/>
          <p:cNvSpPr>
            <a:spLocks noGrp="1" noEditPoints="1"/>
          </p:cNvSpPr>
          <p:nvPr>
            <p:ph type="sldNum" idx="12"/>
          </p:nvPr>
        </p:nvSpPr>
        <p:spPr>
          <a:prstGeom prst="rect">
            <a:avLst/>
          </a:prstGeom>
        </p:spPr>
        <p:txBody>
          <a:bodyPr/>
          <a:lstStyle/>
          <a:p>
            <a:fld id="{1908EEEB-FAAC-4BE9-8A32-2DC0898FC1DC}" type="slidenum">
              <a:rPr lang="en-US" smtClean="0"/>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Google Shape;103;ge171c6006a_0_0:notes"/>
          <p:cNvSpPr>
            <a:spLocks noGrp="1" noEditPoints="1"/>
          </p:cNvSpPr>
          <p:nvPr>
            <p:ph type="body" idx="1"/>
          </p:nvPr>
        </p:nvSpPr>
        <p:spPr>
          <a:xfrm>
            <a:off x="701040" y="4415790"/>
            <a:ext cx="5608200" cy="4183500"/>
          </a:xfrm>
          <a:prstGeom prst="rect">
            <a:avLst/>
          </a:prstGeom>
        </p:spPr>
        <p:txBody>
          <a:bodyPr wrap="square" lIns="93175" tIns="46575" rIns="93175" bIns="46575" anchor="t">
            <a:noAutofit/>
          </a:bodyPr>
          <a:lstStyle/>
          <a:p>
            <a:pPr marL="0" indent="0" algn="l" rtl="0">
              <a:spcBef>
                <a:spcPts val="550"/>
              </a:spcBef>
              <a:spcAft>
                <a:spcPts val="0"/>
              </a:spcAft>
              <a:buNone/>
            </a:pPr>
            <a:endParaRPr/>
          </a:p>
        </p:txBody>
      </p:sp>
      <p:sp>
        <p:nvSpPr>
          <p:cNvPr id="104" name="Google Shape;104;ge171c6006a_0_0:notes"/>
          <p:cNvSpPr>
            <a:spLocks noGrp="1" noRot="1" noChangeAspect="1" noEditPoints="1"/>
          </p:cNvSpPr>
          <p:nvPr>
            <p:ph type="sldImg" idx="2"/>
          </p:nvPr>
        </p:nvSpPr>
        <p:spPr>
          <a:xfrm>
            <a:off x="406400" y="696913"/>
            <a:ext cx="6197600" cy="3486150"/>
          </a:xfrm>
          <a:custGeom>
            <a:avLst/>
            <a:gdLst/>
            <a:ahLst/>
            <a:cxnLst/>
            <a:rect l="l" t="t" r="r" b="b"/>
            <a:pathLst>
              <a:path w="120000" h="120000">
                <a:moveTo>
                  <a:pt x="0" y="0"/>
                </a:moveTo>
                <a:lnTo>
                  <a:pt x="120000" y="0"/>
                </a:lnTo>
                <a:lnTo>
                  <a:pt x="120000" y="120000"/>
                </a:lnTo>
                <a:lnTo>
                  <a:pt x="0" y="120000"/>
                </a:lnTo>
                <a:lnTo>
                  <a:pt x="0" y="0"/>
                </a:lnTo>
                <a:close/>
              </a:path>
            </a:pathLst>
          </a:custGeom>
        </p:spPr>
        <p:txBody>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EditPoints="1"/>
          </p:cNvSpPr>
          <p:nvPr>
            <p:ph type="sldImg"/>
          </p:nvPr>
        </p:nvSpPr>
        <p:spPr>
          <a:xfrm>
            <a:off x="406400" y="696913"/>
            <a:ext cx="6197600" cy="3486150"/>
          </a:xfrm>
          <a:prstGeom prst="rect">
            <a:avLst/>
          </a:prstGeom>
        </p:spPr>
        <p:txBody>
          <a:bodyPr/>
          <a:lstStyle/>
          <a:p>
            <a:endParaRPr/>
          </a:p>
        </p:txBody>
      </p:sp>
      <p:sp>
        <p:nvSpPr>
          <p:cNvPr id="3" name="Text Placeholder 2"/>
          <p:cNvSpPr>
            <a:spLocks noGrp="1" noEditPoints="1"/>
          </p:cNvSpPr>
          <p:nvPr>
            <p:ph type="body" idx="1"/>
          </p:nvPr>
        </p:nvSpPr>
        <p:spPr>
          <a:prstGeom prst="rect">
            <a:avLst/>
          </a:prstGeom>
        </p:spPr>
        <p:txBody>
          <a:bodyPr/>
          <a:lstStyle/>
          <a:p>
            <a:endParaRPr lang="en-US"/>
          </a:p>
        </p:txBody>
      </p:sp>
      <p:sp>
        <p:nvSpPr>
          <p:cNvPr id="4" name="Slide Number Placeholder 3"/>
          <p:cNvSpPr>
            <a:spLocks noGrp="1" noEditPoints="1"/>
          </p:cNvSpPr>
          <p:nvPr>
            <p:ph type="sldNum" idx="12"/>
          </p:nvPr>
        </p:nvSpPr>
        <p:spPr>
          <a:prstGeom prst="rect">
            <a:avLst/>
          </a:prstGeom>
        </p:spPr>
        <p:txBody>
          <a:bodyPr/>
          <a:lstStyle/>
          <a:p>
            <a:fld id="{404C0E06-34AE-41EA-A651-FABAD065AC9C}" type="slidenum">
              <a:rPr lang="en-US" smtClean="0"/>
              <a:t>26</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Google Shape;76;p2:notes"/>
          <p:cNvSpPr>
            <a:spLocks noGrp="1" noEditPoints="1"/>
          </p:cNvSpPr>
          <p:nvPr>
            <p:ph type="body" idx="1"/>
          </p:nvPr>
        </p:nvSpPr>
        <p:spPr>
          <a:xfrm>
            <a:off x="701040" y="4415790"/>
            <a:ext cx="5608320" cy="4183380"/>
          </a:xfrm>
          <a:prstGeom prst="rect">
            <a:avLst/>
          </a:prstGeom>
        </p:spPr>
        <p:txBody>
          <a:bodyPr wrap="square" lIns="93175" tIns="46575" rIns="93175" bIns="46575" anchor="t">
            <a:noAutofit/>
          </a:bodyPr>
          <a:lstStyle/>
          <a:p>
            <a:pPr marL="0" indent="0" algn="l" rtl="0">
              <a:spcBef>
                <a:spcPts val="550"/>
              </a:spcBef>
              <a:spcAft>
                <a:spcPts val="0"/>
              </a:spcAft>
              <a:buNone/>
            </a:pPr>
            <a:endParaRPr/>
          </a:p>
        </p:txBody>
      </p:sp>
      <p:sp>
        <p:nvSpPr>
          <p:cNvPr id="77" name="Google Shape;77;p2:notes"/>
          <p:cNvSpPr>
            <a:spLocks noGrp="1" noRot="1" noChangeAspect="1" noEditPoints="1"/>
          </p:cNvSpPr>
          <p:nvPr>
            <p:ph type="sldImg" idx="2"/>
          </p:nvPr>
        </p:nvSpPr>
        <p:spPr>
          <a:xfrm>
            <a:off x="406400" y="696913"/>
            <a:ext cx="6197600" cy="3486150"/>
          </a:xfrm>
          <a:custGeom>
            <a:avLst/>
            <a:gdLst/>
            <a:ahLst/>
            <a:cxnLst/>
            <a:rect l="l" t="t" r="r" b="b"/>
            <a:pathLst>
              <a:path w="120000" h="120000">
                <a:moveTo>
                  <a:pt x="0" y="0"/>
                </a:moveTo>
                <a:lnTo>
                  <a:pt x="120000" y="0"/>
                </a:lnTo>
                <a:lnTo>
                  <a:pt x="120000" y="120000"/>
                </a:lnTo>
                <a:lnTo>
                  <a:pt x="0" y="120000"/>
                </a:lnTo>
                <a:lnTo>
                  <a:pt x="0" y="0"/>
                </a:lnTo>
                <a:close/>
              </a:path>
            </a:pathLst>
          </a:custGeom>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Google Shape;82;ge171c6006a_0_49:notes"/>
          <p:cNvSpPr>
            <a:spLocks noGrp="1" noEditPoints="1"/>
          </p:cNvSpPr>
          <p:nvPr>
            <p:ph type="body" idx="1"/>
          </p:nvPr>
        </p:nvSpPr>
        <p:spPr>
          <a:xfrm>
            <a:off x="701040" y="4415790"/>
            <a:ext cx="5608200" cy="4183500"/>
          </a:xfrm>
          <a:prstGeom prst="rect">
            <a:avLst/>
          </a:prstGeom>
        </p:spPr>
        <p:txBody>
          <a:bodyPr wrap="square" lIns="93175" tIns="46575" rIns="93175" bIns="46575" anchor="t">
            <a:noAutofit/>
          </a:bodyPr>
          <a:lstStyle/>
          <a:p>
            <a:pPr marL="0" indent="0" algn="l" rtl="0">
              <a:spcBef>
                <a:spcPts val="550"/>
              </a:spcBef>
              <a:spcAft>
                <a:spcPts val="0"/>
              </a:spcAft>
              <a:buNone/>
            </a:pPr>
            <a:endParaRPr/>
          </a:p>
        </p:txBody>
      </p:sp>
      <p:sp>
        <p:nvSpPr>
          <p:cNvPr id="83" name="Google Shape;83;ge171c6006a_0_49:notes"/>
          <p:cNvSpPr>
            <a:spLocks noGrp="1" noRot="1" noChangeAspect="1" noEditPoints="1"/>
          </p:cNvSpPr>
          <p:nvPr>
            <p:ph type="sldImg" idx="2"/>
          </p:nvPr>
        </p:nvSpPr>
        <p:spPr>
          <a:xfrm>
            <a:off x="406400" y="696913"/>
            <a:ext cx="6197600" cy="3486150"/>
          </a:xfrm>
          <a:custGeom>
            <a:avLst/>
            <a:gdLst/>
            <a:ahLst/>
            <a:cxnLst/>
            <a:rect l="l" t="t" r="r" b="b"/>
            <a:pathLst>
              <a:path w="120000" h="120000">
                <a:moveTo>
                  <a:pt x="0" y="0"/>
                </a:moveTo>
                <a:lnTo>
                  <a:pt x="120000" y="0"/>
                </a:lnTo>
                <a:lnTo>
                  <a:pt x="120000" y="120000"/>
                </a:lnTo>
                <a:lnTo>
                  <a:pt x="0" y="120000"/>
                </a:lnTo>
                <a:lnTo>
                  <a:pt x="0" y="0"/>
                </a:lnTo>
                <a:close/>
              </a:path>
            </a:pathLst>
          </a:custGeom>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Google Shape;89;ge171c6006a_0_43:notes"/>
          <p:cNvSpPr>
            <a:spLocks noGrp="1" noEditPoints="1"/>
          </p:cNvSpPr>
          <p:nvPr>
            <p:ph type="body" idx="1"/>
          </p:nvPr>
        </p:nvSpPr>
        <p:spPr>
          <a:xfrm>
            <a:off x="701040" y="4415790"/>
            <a:ext cx="5608200" cy="4183500"/>
          </a:xfrm>
          <a:prstGeom prst="rect">
            <a:avLst/>
          </a:prstGeom>
        </p:spPr>
        <p:txBody>
          <a:bodyPr wrap="square" lIns="93175" tIns="46575" rIns="93175" bIns="46575" anchor="t">
            <a:noAutofit/>
          </a:bodyPr>
          <a:lstStyle/>
          <a:p>
            <a:pPr marL="0" indent="0" algn="l" rtl="0">
              <a:spcBef>
                <a:spcPts val="550"/>
              </a:spcBef>
              <a:spcAft>
                <a:spcPts val="0"/>
              </a:spcAft>
              <a:buNone/>
            </a:pPr>
            <a:endParaRPr/>
          </a:p>
        </p:txBody>
      </p:sp>
      <p:sp>
        <p:nvSpPr>
          <p:cNvPr id="90" name="Google Shape;90;ge171c6006a_0_43:notes"/>
          <p:cNvSpPr>
            <a:spLocks noGrp="1" noRot="1" noChangeAspect="1" noEditPoints="1"/>
          </p:cNvSpPr>
          <p:nvPr>
            <p:ph type="sldImg" idx="2"/>
          </p:nvPr>
        </p:nvSpPr>
        <p:spPr>
          <a:xfrm>
            <a:off x="406400" y="696913"/>
            <a:ext cx="6197600" cy="3486150"/>
          </a:xfrm>
          <a:custGeom>
            <a:avLst/>
            <a:gdLst/>
            <a:ahLst/>
            <a:cxnLst/>
            <a:rect l="l" t="t" r="r" b="b"/>
            <a:pathLst>
              <a:path w="120000" h="120000">
                <a:moveTo>
                  <a:pt x="0" y="0"/>
                </a:moveTo>
                <a:lnTo>
                  <a:pt x="120000" y="0"/>
                </a:lnTo>
                <a:lnTo>
                  <a:pt x="120000" y="120000"/>
                </a:lnTo>
                <a:lnTo>
                  <a:pt x="0" y="120000"/>
                </a:lnTo>
                <a:lnTo>
                  <a:pt x="0" y="0"/>
                </a:lnTo>
                <a:close/>
              </a:path>
            </a:pathLst>
          </a:custGeom>
        </p:spPr>
        <p:txBody>
          <a:bodyPr/>
          <a:lstStyle/>
          <a:p>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Google Shape;96;p4:notes"/>
          <p:cNvSpPr>
            <a:spLocks noGrp="1" noEditPoints="1"/>
          </p:cNvSpPr>
          <p:nvPr>
            <p:ph type="body" idx="1"/>
          </p:nvPr>
        </p:nvSpPr>
        <p:spPr>
          <a:xfrm>
            <a:off x="701040" y="4415790"/>
            <a:ext cx="5608320" cy="4183380"/>
          </a:xfrm>
          <a:prstGeom prst="rect">
            <a:avLst/>
          </a:prstGeom>
        </p:spPr>
        <p:txBody>
          <a:bodyPr wrap="square" lIns="93175" tIns="46575" rIns="93175" bIns="46575" anchor="t">
            <a:noAutofit/>
          </a:bodyPr>
          <a:lstStyle/>
          <a:p>
            <a:pPr marL="0" indent="0" algn="l" rtl="0">
              <a:spcBef>
                <a:spcPts val="550"/>
              </a:spcBef>
              <a:spcAft>
                <a:spcPts val="0"/>
              </a:spcAft>
              <a:buNone/>
            </a:pPr>
            <a:endParaRPr/>
          </a:p>
        </p:txBody>
      </p:sp>
      <p:sp>
        <p:nvSpPr>
          <p:cNvPr id="97" name="Google Shape;97;p4:notes"/>
          <p:cNvSpPr>
            <a:spLocks noGrp="1" noRot="1" noChangeAspect="1" noEditPoints="1"/>
          </p:cNvSpPr>
          <p:nvPr>
            <p:ph type="sldImg" idx="2"/>
          </p:nvPr>
        </p:nvSpPr>
        <p:spPr>
          <a:xfrm>
            <a:off x="406400" y="696913"/>
            <a:ext cx="6197600" cy="3486150"/>
          </a:xfrm>
          <a:custGeom>
            <a:avLst/>
            <a:gdLst/>
            <a:ahLst/>
            <a:cxnLst/>
            <a:rect l="l" t="t" r="r" b="b"/>
            <a:pathLst>
              <a:path w="120000" h="120000">
                <a:moveTo>
                  <a:pt x="0" y="0"/>
                </a:moveTo>
                <a:lnTo>
                  <a:pt x="120000" y="0"/>
                </a:lnTo>
                <a:lnTo>
                  <a:pt x="120000" y="120000"/>
                </a:lnTo>
                <a:lnTo>
                  <a:pt x="0" y="120000"/>
                </a:lnTo>
                <a:lnTo>
                  <a:pt x="0" y="0"/>
                </a:lnTo>
                <a:close/>
              </a:path>
            </a:pathLst>
          </a:custGeom>
        </p:spPr>
        <p:txBody>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EditPoints="1"/>
          </p:cNvSpPr>
          <p:nvPr>
            <p:ph type="sldImg"/>
          </p:nvPr>
        </p:nvSpPr>
        <p:spPr>
          <a:xfrm>
            <a:off x="406400" y="696913"/>
            <a:ext cx="6197600" cy="3486150"/>
          </a:xfrm>
          <a:prstGeom prst="rect">
            <a:avLst/>
          </a:prstGeom>
        </p:spPr>
        <p:txBody>
          <a:bodyPr/>
          <a:lstStyle/>
          <a:p>
            <a:endParaRPr/>
          </a:p>
        </p:txBody>
      </p:sp>
      <p:sp>
        <p:nvSpPr>
          <p:cNvPr id="3" name="Text Placeholder 2"/>
          <p:cNvSpPr>
            <a:spLocks noGrp="1" noEditPoints="1"/>
          </p:cNvSpPr>
          <p:nvPr>
            <p:ph type="body" idx="1"/>
          </p:nvPr>
        </p:nvSpPr>
        <p:spPr>
          <a:prstGeom prst="rect">
            <a:avLst/>
          </a:prstGeom>
        </p:spPr>
        <p:txBody>
          <a:bodyPr/>
          <a:lstStyle/>
          <a:p>
            <a:endParaRPr lang="en-US"/>
          </a:p>
        </p:txBody>
      </p:sp>
      <p:sp>
        <p:nvSpPr>
          <p:cNvPr id="4" name="Slide Number Placeholder 3"/>
          <p:cNvSpPr>
            <a:spLocks noGrp="1" noEditPoints="1"/>
          </p:cNvSpPr>
          <p:nvPr>
            <p:ph type="sldNum" idx="12"/>
          </p:nvPr>
        </p:nvSpPr>
        <p:spPr>
          <a:prstGeom prst="rect">
            <a:avLst/>
          </a:prstGeom>
        </p:spPr>
        <p:txBody>
          <a:bodyPr/>
          <a:lstStyle/>
          <a:p>
            <a:fld id="{E029074E-19EC-473E-BA69-2B5511FE1440}" type="slidenum">
              <a:rPr lang="en-US" smtClean="0"/>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Google Shape;103;ge171c6006a_0_0:notes"/>
          <p:cNvSpPr>
            <a:spLocks noGrp="1" noEditPoints="1"/>
          </p:cNvSpPr>
          <p:nvPr>
            <p:ph type="body" idx="1"/>
          </p:nvPr>
        </p:nvSpPr>
        <p:spPr>
          <a:xfrm>
            <a:off x="701040" y="4415790"/>
            <a:ext cx="5608200" cy="4183500"/>
          </a:xfrm>
          <a:prstGeom prst="rect">
            <a:avLst/>
          </a:prstGeom>
        </p:spPr>
        <p:txBody>
          <a:bodyPr wrap="square" lIns="93175" tIns="46575" rIns="93175" bIns="46575" anchor="t">
            <a:noAutofit/>
          </a:bodyPr>
          <a:lstStyle/>
          <a:p>
            <a:pPr marL="0" indent="0" algn="l" rtl="0">
              <a:spcBef>
                <a:spcPts val="550"/>
              </a:spcBef>
              <a:spcAft>
                <a:spcPts val="0"/>
              </a:spcAft>
              <a:buNone/>
            </a:pPr>
            <a:endParaRPr/>
          </a:p>
        </p:txBody>
      </p:sp>
      <p:sp>
        <p:nvSpPr>
          <p:cNvPr id="104" name="Google Shape;104;ge171c6006a_0_0:notes"/>
          <p:cNvSpPr>
            <a:spLocks noGrp="1" noRot="1" noChangeAspect="1" noEditPoints="1"/>
          </p:cNvSpPr>
          <p:nvPr>
            <p:ph type="sldImg" idx="2"/>
          </p:nvPr>
        </p:nvSpPr>
        <p:spPr>
          <a:xfrm>
            <a:off x="406400" y="696913"/>
            <a:ext cx="6197600" cy="3486150"/>
          </a:xfrm>
          <a:custGeom>
            <a:avLst/>
            <a:gdLst/>
            <a:ahLst/>
            <a:cxnLst/>
            <a:rect l="l" t="t" r="r" b="b"/>
            <a:pathLst>
              <a:path w="120000" h="120000">
                <a:moveTo>
                  <a:pt x="0" y="0"/>
                </a:moveTo>
                <a:lnTo>
                  <a:pt x="120000" y="0"/>
                </a:lnTo>
                <a:lnTo>
                  <a:pt x="120000" y="120000"/>
                </a:lnTo>
                <a:lnTo>
                  <a:pt x="0" y="120000"/>
                </a:lnTo>
                <a:lnTo>
                  <a:pt x="0" y="0"/>
                </a:lnTo>
                <a:close/>
              </a:path>
            </a:pathLst>
          </a:custGeom>
        </p:spPr>
        <p:txBody>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Google Shape;109;ge171c6006a_0_6:notes"/>
          <p:cNvSpPr>
            <a:spLocks noGrp="1" noEditPoints="1"/>
          </p:cNvSpPr>
          <p:nvPr>
            <p:ph type="body" idx="1"/>
          </p:nvPr>
        </p:nvSpPr>
        <p:spPr>
          <a:xfrm>
            <a:off x="701040" y="4415790"/>
            <a:ext cx="5608200" cy="4183500"/>
          </a:xfrm>
          <a:prstGeom prst="rect">
            <a:avLst/>
          </a:prstGeom>
        </p:spPr>
        <p:txBody>
          <a:bodyPr wrap="square" lIns="93175" tIns="46575" rIns="93175" bIns="46575" anchor="t">
            <a:noAutofit/>
          </a:bodyPr>
          <a:lstStyle/>
          <a:p>
            <a:pPr marL="0" indent="0" algn="l" rtl="0">
              <a:spcBef>
                <a:spcPts val="550"/>
              </a:spcBef>
              <a:spcAft>
                <a:spcPts val="0"/>
              </a:spcAft>
              <a:buNone/>
            </a:pPr>
            <a:endParaRPr/>
          </a:p>
        </p:txBody>
      </p:sp>
      <p:sp>
        <p:nvSpPr>
          <p:cNvPr id="110" name="Google Shape;110;ge171c6006a_0_6:notes"/>
          <p:cNvSpPr>
            <a:spLocks noGrp="1" noRot="1" noChangeAspect="1" noEditPoints="1"/>
          </p:cNvSpPr>
          <p:nvPr>
            <p:ph type="sldImg" idx="2"/>
          </p:nvPr>
        </p:nvSpPr>
        <p:spPr>
          <a:xfrm>
            <a:off x="406400" y="696913"/>
            <a:ext cx="6197600" cy="3486150"/>
          </a:xfrm>
          <a:custGeom>
            <a:avLst/>
            <a:gdLst/>
            <a:ahLst/>
            <a:cxnLst/>
            <a:rect l="l" t="t" r="r" b="b"/>
            <a:pathLst>
              <a:path w="120000" h="120000">
                <a:moveTo>
                  <a:pt x="0" y="0"/>
                </a:moveTo>
                <a:lnTo>
                  <a:pt x="120000" y="0"/>
                </a:lnTo>
                <a:lnTo>
                  <a:pt x="120000" y="120000"/>
                </a:lnTo>
                <a:lnTo>
                  <a:pt x="0" y="120000"/>
                </a:lnTo>
                <a:lnTo>
                  <a:pt x="0" y="0"/>
                </a:lnTo>
                <a:close/>
              </a:path>
            </a:pathLst>
          </a:custGeom>
        </p:spPr>
        <p:txBody>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Google Shape;96;p4:notes"/>
          <p:cNvSpPr>
            <a:spLocks noGrp="1" noEditPoints="1"/>
          </p:cNvSpPr>
          <p:nvPr>
            <p:ph type="body" idx="1"/>
          </p:nvPr>
        </p:nvSpPr>
        <p:spPr>
          <a:xfrm>
            <a:off x="701040" y="4415790"/>
            <a:ext cx="5608320" cy="4183380"/>
          </a:xfrm>
          <a:prstGeom prst="rect">
            <a:avLst/>
          </a:prstGeom>
        </p:spPr>
        <p:txBody>
          <a:bodyPr wrap="square" lIns="93175" tIns="46575" rIns="93175" bIns="46575" anchor="t">
            <a:noAutofit/>
          </a:bodyPr>
          <a:lstStyle/>
          <a:p>
            <a:pPr marL="0" indent="0" algn="l" rtl="0">
              <a:spcBef>
                <a:spcPts val="550"/>
              </a:spcBef>
              <a:spcAft>
                <a:spcPts val="0"/>
              </a:spcAft>
              <a:buNone/>
            </a:pPr>
            <a:endParaRPr/>
          </a:p>
        </p:txBody>
      </p:sp>
      <p:sp>
        <p:nvSpPr>
          <p:cNvPr id="97" name="Google Shape;97;p4:notes"/>
          <p:cNvSpPr>
            <a:spLocks noGrp="1" noRot="1" noChangeAspect="1" noEditPoints="1"/>
          </p:cNvSpPr>
          <p:nvPr>
            <p:ph type="sldImg" idx="2"/>
          </p:nvPr>
        </p:nvSpPr>
        <p:spPr>
          <a:xfrm>
            <a:off x="406400" y="696913"/>
            <a:ext cx="6197600" cy="3486150"/>
          </a:xfrm>
          <a:custGeom>
            <a:avLst/>
            <a:gdLst/>
            <a:ahLst/>
            <a:cxnLst/>
            <a:rect l="l" t="t" r="r" b="b"/>
            <a:pathLst>
              <a:path w="120000" h="120000">
                <a:moveTo>
                  <a:pt x="0" y="0"/>
                </a:moveTo>
                <a:lnTo>
                  <a:pt x="120000" y="0"/>
                </a:lnTo>
                <a:lnTo>
                  <a:pt x="120000" y="120000"/>
                </a:lnTo>
                <a:lnTo>
                  <a:pt x="0" y="120000"/>
                </a:lnTo>
                <a:lnTo>
                  <a:pt x="0" y="0"/>
                </a:lnTo>
                <a:close/>
              </a:path>
            </a:pathLst>
          </a:custGeom>
        </p:spPr>
        <p:txBody>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cSld name="Title Slide">
    <p:bg>
      <p:bgPr>
        <a:solidFill>
          <a:schemeClr val="lt1"/>
        </a:solidFill>
        <a:effectLst/>
      </p:bgPr>
    </p:bg>
    <p:spTree>
      <p:nvGrpSpPr>
        <p:cNvPr id="1" name=""/>
        <p:cNvGrpSpPr/>
        <p:nvPr/>
      </p:nvGrpSpPr>
      <p:grpSpPr>
        <a:xfrm>
          <a:off x="0" y="0"/>
          <a:ext cx="0" cy="0"/>
          <a:chOff x="0" y="0"/>
          <a:chExt cx="0" cy="0"/>
        </a:xfrm>
      </p:grpSpPr>
      <p:sp>
        <p:nvSpPr>
          <p:cNvPr id="22" name="Google Shape;22;p13"/>
          <p:cNvSpPr>
            <a:spLocks noGrp="1" noEditPoints="1"/>
          </p:cNvSpPr>
          <p:nvPr>
            <p:ph type="title"/>
          </p:nvPr>
        </p:nvSpPr>
        <p:spPr>
          <a:xfrm>
            <a:off x="1135316" y="7175869"/>
            <a:ext cx="9692640" cy="1638092"/>
          </a:xfrm>
          <a:prstGeom prst="rect">
            <a:avLst/>
          </a:prstGeom>
          <a:noFill/>
          <a:ln>
            <a:noFill/>
          </a:ln>
        </p:spPr>
        <p:txBody>
          <a:bodyPr wrap="square" lIns="91425" tIns="45700" rIns="91425" bIns="45700" anchor="b">
            <a:noAutofit/>
          </a:bodyPr>
          <a:lstStyle>
            <a:lvl1pPr algn="l">
              <a:lnSpc>
                <a:spcPct val="90000"/>
              </a:lnSpc>
              <a:spcBef>
                <a:spcPts val="0"/>
              </a:spcBef>
              <a:spcAft>
                <a:spcPts val="0"/>
              </a:spcAft>
              <a:buSzPts val="1400"/>
              <a:buNone/>
              <a:defRPr sz="6000" b="1" cap="none">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lvl="1" algn="l">
              <a:spcBef>
                <a:spcPts val="0"/>
              </a:spcBef>
              <a:spcAft>
                <a:spcPts val="0"/>
              </a:spcAft>
              <a:buSzPts val="1400"/>
              <a:buNone/>
            </a:lvl2pPr>
            <a:lvl3pPr lvl="2" algn="l">
              <a:spcBef>
                <a:spcPts val="0"/>
              </a:spcBef>
              <a:spcAft>
                <a:spcPts val="0"/>
              </a:spcAft>
              <a:buSzPts val="1400"/>
              <a:buNone/>
            </a:lvl3pPr>
            <a:lvl4pPr lvl="3" algn="l">
              <a:spcBef>
                <a:spcPts val="0"/>
              </a:spcBef>
              <a:spcAft>
                <a:spcPts val="0"/>
              </a:spcAft>
              <a:buSzPts val="1400"/>
              <a:buNone/>
            </a:lvl4pPr>
            <a:lvl5pPr lvl="4" algn="l">
              <a:spcBef>
                <a:spcPts val="0"/>
              </a:spcBef>
              <a:spcAft>
                <a:spcPts val="0"/>
              </a:spcAft>
              <a:buSzPts val="1400"/>
              <a:buNone/>
            </a:lvl5pPr>
            <a:lvl6pPr lvl="5" algn="l">
              <a:spcBef>
                <a:spcPts val="0"/>
              </a:spcBef>
              <a:spcAft>
                <a:spcPts val="0"/>
              </a:spcAft>
              <a:buSzPts val="1400"/>
              <a:buNone/>
            </a:lvl6pPr>
            <a:lvl7pPr lvl="6" algn="l">
              <a:spcBef>
                <a:spcPts val="0"/>
              </a:spcBef>
              <a:spcAft>
                <a:spcPts val="0"/>
              </a:spcAft>
              <a:buSzPts val="1400"/>
              <a:buNone/>
            </a:lvl7pPr>
            <a:lvl8pPr lvl="7" algn="l">
              <a:spcBef>
                <a:spcPts val="0"/>
              </a:spcBef>
              <a:spcAft>
                <a:spcPts val="0"/>
              </a:spcAft>
              <a:buSzPts val="1400"/>
              <a:buNone/>
            </a:lvl8pPr>
            <a:lvl9pPr lvl="8" algn="l">
              <a:spcBef>
                <a:spcPts val="0"/>
              </a:spcBef>
              <a:spcAft>
                <a:spcPts val="0"/>
              </a:spcAft>
              <a:buSzPts val="1400"/>
              <a:buNone/>
            </a:lvl9pPr>
          </a:lstStyle>
          <a:p>
            <a:endParaRPr/>
          </a:p>
        </p:txBody>
      </p:sp>
      <p:sp>
        <p:nvSpPr>
          <p:cNvPr id="23" name="Google Shape;23;p13"/>
          <p:cNvSpPr>
            <a:spLocks noGrp="1" noEditPoints="1"/>
          </p:cNvSpPr>
          <p:nvPr>
            <p:ph type="body" idx="1"/>
          </p:nvPr>
        </p:nvSpPr>
        <p:spPr>
          <a:xfrm>
            <a:off x="1156986" y="6621987"/>
            <a:ext cx="8866188" cy="474663"/>
          </a:xfrm>
          <a:prstGeom prst="rect">
            <a:avLst/>
          </a:prstGeom>
          <a:noFill/>
          <a:ln>
            <a:noFill/>
          </a:ln>
        </p:spPr>
        <p:txBody>
          <a:bodyPr wrap="square" lIns="91425" tIns="45700" rIns="91425" bIns="45700" anchor="t">
            <a:noAutofit/>
          </a:bodyPr>
          <a:lstStyle>
            <a:lvl1pPr marL="457200" indent="-228600" algn="l">
              <a:lnSpc>
                <a:spcPct val="90000"/>
              </a:lnSpc>
              <a:spcBef>
                <a:spcPts val="1500"/>
              </a:spcBef>
              <a:spcAft>
                <a:spcPts val="0"/>
              </a:spcAft>
              <a:buSzPts val="2100"/>
              <a:buFont typeface="Arial" panose="020B0604020202020204" pitchFamily="34" charset="0"/>
              <a:buNone/>
              <a:defRPr sz="2100">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L="914400" lvl="1" indent="-228600" algn="l">
              <a:lnSpc>
                <a:spcPct val="90000"/>
              </a:lnSpc>
              <a:spcBef>
                <a:spcPts val="1500"/>
              </a:spcBef>
              <a:spcAft>
                <a:spcPts val="0"/>
              </a:spcAft>
              <a:buSzPts val="1800"/>
              <a:buNone/>
            </a:lvl2pPr>
            <a:lvl3pPr marL="1371600" lvl="2" indent="-228600" algn="l">
              <a:lnSpc>
                <a:spcPct val="90000"/>
              </a:lnSpc>
              <a:spcBef>
                <a:spcPts val="1500"/>
              </a:spcBef>
              <a:spcAft>
                <a:spcPts val="0"/>
              </a:spcAft>
              <a:buSzPts val="1800"/>
              <a:buNone/>
            </a:lvl3pPr>
            <a:lvl4pPr marL="1828800" lvl="3" indent="-342900" algn="l">
              <a:spcBef>
                <a:spcPts val="1500"/>
              </a:spcBef>
              <a:spcAft>
                <a:spcPts val="0"/>
              </a:spcAft>
              <a:buClr>
                <a:schemeClr val="dk2"/>
              </a:buClr>
              <a:buSzPts val="1800"/>
              <a:buChar char="–"/>
            </a:lvl4pPr>
            <a:lvl5pPr marL="2286000" lvl="4" indent="-342900" algn="l">
              <a:spcBef>
                <a:spcPts val="360"/>
              </a:spcBef>
              <a:spcAft>
                <a:spcPts val="0"/>
              </a:spcAft>
              <a:buClr>
                <a:schemeClr val="dk2"/>
              </a:buClr>
              <a:buSzPts val="1800"/>
              <a:buChar char="»"/>
            </a:lvl5pPr>
            <a:lvl6pPr marL="2743200" lvl="5" indent="-342900" algn="l">
              <a:spcBef>
                <a:spcPts val="360"/>
              </a:spcBef>
              <a:spcAft>
                <a:spcPts val="0"/>
              </a:spcAft>
              <a:buClr>
                <a:schemeClr val="dk2"/>
              </a:buClr>
              <a:buSzPts val="1800"/>
              <a:buChar char="»"/>
            </a:lvl6pPr>
            <a:lvl7pPr marL="3200400" lvl="6" indent="-342900" algn="l">
              <a:spcBef>
                <a:spcPts val="360"/>
              </a:spcBef>
              <a:spcAft>
                <a:spcPts val="0"/>
              </a:spcAft>
              <a:buClr>
                <a:schemeClr val="dk2"/>
              </a:buClr>
              <a:buSzPts val="1800"/>
              <a:buChar char="»"/>
            </a:lvl7pPr>
            <a:lvl8pPr marL="3657600" lvl="7" indent="-342900" algn="l">
              <a:spcBef>
                <a:spcPts val="360"/>
              </a:spcBef>
              <a:spcAft>
                <a:spcPts val="0"/>
              </a:spcAft>
              <a:buClr>
                <a:schemeClr val="dk2"/>
              </a:buClr>
              <a:buSzPts val="1800"/>
              <a:buChar char="»"/>
            </a:lvl8pPr>
            <a:lvl9pPr marL="4114800" lvl="8" indent="-342900" algn="l">
              <a:spcBef>
                <a:spcPts val="360"/>
              </a:spcBef>
              <a:spcAft>
                <a:spcPts val="0"/>
              </a:spcAft>
              <a:buClr>
                <a:schemeClr val="dk2"/>
              </a:buClr>
              <a:buSzPts val="1800"/>
              <a:buChar char="»"/>
            </a:lvl9pPr>
          </a:lstStyle>
          <a:p>
            <a:pPr lvl="0"/>
            <a:endParaRPr/>
          </a:p>
        </p:txBody>
      </p:sp>
      <p:grpSp>
        <p:nvGrpSpPr>
          <p:cNvPr id="24" name="Google Shape;24;p13"/>
          <p:cNvGrpSpPr/>
          <p:nvPr/>
        </p:nvGrpSpPr>
        <p:grpSpPr>
          <a:xfrm>
            <a:off x="897678" y="1356239"/>
            <a:ext cx="7123588" cy="1525760"/>
            <a:chOff x="12505237" y="1549925"/>
            <a:chExt cx="4744637" cy="1016226"/>
          </a:xfrm>
        </p:grpSpPr>
        <p:cxnSp>
          <p:nvCxnSpPr>
            <p:cNvPr id="25" name="Google Shape;25;p13"/>
            <p:cNvCxnSpPr/>
            <p:nvPr/>
          </p:nvCxnSpPr>
          <p:spPr>
            <a:xfrm>
              <a:off x="14927327" y="1614767"/>
              <a:ext cx="0" cy="943674"/>
            </a:xfrm>
            <a:prstGeom prst="straightConnector1">
              <a:avLst/>
            </a:prstGeom>
            <a:noFill/>
            <a:ln w="12700" cap="flat" cmpd="sng">
              <a:solidFill>
                <a:schemeClr val="dk2"/>
              </a:solidFill>
              <a:prstDash val="solid"/>
              <a:round/>
              <a:headEnd type="none" w="sm" len="sm"/>
              <a:tailEnd type="none" w="sm" len="sm"/>
            </a:ln>
          </p:spPr>
        </p:cxnSp>
        <p:pic>
          <p:nvPicPr>
            <p:cNvPr id="26" name="Google Shape;26;p13" descr="A picture containing text  Description automatically generated"/>
            <p:cNvPicPr preferRelativeResize="0"/>
            <p:nvPr/>
          </p:nvPicPr>
          <p:blipFill>
            <a:blip r:embed="rId2">
              <a:alphaModFix/>
            </a:blip>
            <a:srcRect r="6626"/>
            <a:stretch/>
          </p:blipFill>
          <p:spPr>
            <a:xfrm>
              <a:off x="12505237" y="1549925"/>
              <a:ext cx="2254020" cy="1016226"/>
            </a:xfrm>
            <a:prstGeom prst="rect">
              <a:avLst/>
            </a:prstGeom>
            <a:noFill/>
            <a:ln>
              <a:noFill/>
            </a:ln>
          </p:spPr>
        </p:pic>
        <p:pic>
          <p:nvPicPr>
            <p:cNvPr id="27" name="Google Shape;27;p13" descr="Text  Description automatically generated"/>
            <p:cNvPicPr preferRelativeResize="0"/>
            <p:nvPr/>
          </p:nvPicPr>
          <p:blipFill>
            <a:blip r:embed="rId3">
              <a:alphaModFix/>
            </a:blip>
            <a:srcRect/>
            <a:stretch>
              <a:fillRect/>
            </a:stretch>
          </p:blipFill>
          <p:spPr>
            <a:xfrm>
              <a:off x="15103105" y="1748463"/>
              <a:ext cx="2146769" cy="634191"/>
            </a:xfrm>
            <a:prstGeom prst="rect">
              <a:avLst/>
            </a:prstGeom>
            <a:noFill/>
            <a:ln>
              <a:noFill/>
            </a:ln>
          </p:spPr>
        </p:pic>
      </p:grpSp>
      <p:sp>
        <p:nvSpPr>
          <p:cNvPr id="28" name="Google Shape;28;p13"/>
          <p:cNvSpPr/>
          <p:nvPr/>
        </p:nvSpPr>
        <p:spPr>
          <a:xfrm>
            <a:off x="12801600" y="-80259"/>
            <a:ext cx="5571067" cy="10433290"/>
          </a:xfrm>
          <a:custGeom>
            <a:avLst/>
            <a:gdLst/>
            <a:ahLst/>
            <a:cxnLst/>
            <a:rect l="l" t="t" r="r" b="b"/>
            <a:pathLst>
              <a:path w="5571067" h="10498666">
                <a:moveTo>
                  <a:pt x="2878667" y="16933"/>
                </a:moveTo>
                <a:lnTo>
                  <a:pt x="0" y="10498666"/>
                </a:lnTo>
                <a:lnTo>
                  <a:pt x="5571067" y="10498666"/>
                </a:lnTo>
                <a:lnTo>
                  <a:pt x="5571067" y="0"/>
                </a:lnTo>
                <a:lnTo>
                  <a:pt x="2878667" y="0"/>
                </a:lnTo>
              </a:path>
            </a:pathLst>
          </a:custGeom>
          <a:solidFill>
            <a:srgbClr val="383838"/>
          </a:solidFill>
          <a:ln>
            <a:noFill/>
          </a:ln>
        </p:spPr>
        <p:txBody>
          <a:bodyPr wrap="square" lIns="91425" tIns="45700" rIns="91425" bIns="45700" anchor="ctr">
            <a:noAutofit/>
          </a:bodyPr>
          <a:lstStyle/>
          <a:p>
            <a:pPr marL="0" marR="0" indent="0" algn="ctr" rtl="0">
              <a:spcBef>
                <a:spcPts val="0"/>
              </a:spcBef>
              <a:spcAft>
                <a:spcPts val="0"/>
              </a:spcAft>
              <a:buNone/>
            </a:pPr>
            <a:endParaRPr sz="1800" b="0" i="0" u="none" strike="noStrike" cap="none">
              <a:solidFill>
                <a:schemeClr val="lt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endParaRPr>
          </a:p>
        </p:txBody>
      </p:sp>
      <p:cxnSp>
        <p:nvCxnSpPr>
          <p:cNvPr id="29" name="Google Shape;29;p13"/>
          <p:cNvCxnSpPr/>
          <p:nvPr/>
        </p:nvCxnSpPr>
        <p:spPr>
          <a:xfrm flipH="1">
            <a:off x="12801600" y="-91084"/>
            <a:ext cx="2862258" cy="10444115"/>
          </a:xfrm>
          <a:prstGeom prst="straightConnector1">
            <a:avLst/>
          </a:prstGeom>
          <a:noFill/>
          <a:ln w="63500" cap="flat" cmpd="sng">
            <a:solidFill>
              <a:srgbClr val="EE8D00"/>
            </a:solidFill>
            <a:prstDash val="solid"/>
            <a:round/>
            <a:headEnd type="none" w="sm" len="sm"/>
            <a:tailEnd type="none" w="sm" len="sm"/>
          </a:ln>
        </p:spPr>
      </p:cxnSp>
      <p:pic>
        <p:nvPicPr>
          <p:cNvPr id="30" name="Google Shape;30;p13" descr="A picture containing text  Description automatically generated"/>
          <p:cNvPicPr preferRelativeResize="0"/>
          <p:nvPr/>
        </p:nvPicPr>
        <p:blipFill>
          <a:blip r:embed="rId4">
            <a:alphaModFix/>
          </a:blip>
          <a:srcRect l="21859" t="29480" r="30436" b="24358"/>
          <a:stretch/>
        </p:blipFill>
        <p:spPr>
          <a:xfrm>
            <a:off x="14276227" y="6551154"/>
            <a:ext cx="3788827" cy="345904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userDrawn="1">
  <p:cSld name="Closing Slide">
    <p:bg>
      <p:bgPr>
        <a:solidFill>
          <a:schemeClr val="tx1"/>
        </a:solidFill>
        <a:effectLst/>
      </p:bgPr>
    </p:bg>
    <p:spTree>
      <p:nvGrpSpPr>
        <p:cNvPr id="1" name=""/>
        <p:cNvGrpSpPr/>
        <p:nvPr/>
      </p:nvGrpSpPr>
      <p:grpSpPr>
        <a:xfrm>
          <a:off x="0" y="0"/>
          <a:ext cx="0" cy="0"/>
          <a:chOff x="0" y="0"/>
          <a:chExt cx="0" cy="0"/>
        </a:xfrm>
      </p:grpSpPr>
      <p:sp>
        <p:nvSpPr>
          <p:cNvPr id="3" name="Text Placeholder 2"/>
          <p:cNvSpPr>
            <a:spLocks noGrp="1" noEditPoints="1"/>
          </p:cNvSpPr>
          <p:nvPr>
            <p:ph type="body" sz="quarter" idx="10" hasCustomPrompt="1"/>
          </p:nvPr>
        </p:nvSpPr>
        <p:spPr>
          <a:xfrm>
            <a:off x="1135743" y="7076313"/>
            <a:ext cx="9235191" cy="1705219"/>
          </a:xfrm>
        </p:spPr>
        <p:txBody>
          <a:bodyPr/>
          <a:lstStyle>
            <a:lvl1pPr>
              <a:defRPr sz="6000" b="1">
                <a:solidFill>
                  <a:schemeClr val="bg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7" name="Text Placeholder 16"/>
          <p:cNvSpPr>
            <a:spLocks noGrp="1" noEditPoints="1"/>
          </p:cNvSpPr>
          <p:nvPr>
            <p:ph type="body" sz="quarter" idx="11"/>
          </p:nvPr>
        </p:nvSpPr>
        <p:spPr>
          <a:xfrm>
            <a:off x="1157414" y="6622121"/>
            <a:ext cx="7454900" cy="449262"/>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19" name="Freeform: Shape 18"/>
          <p:cNvSpPr/>
          <p:nvPr/>
        </p:nvSpPr>
        <p:spPr>
          <a:xfrm>
            <a:off x="12801600" y="-80259"/>
            <a:ext cx="5571067" cy="10433290"/>
          </a:xfrm>
          <a:custGeom>
            <a:avLst/>
            <a:gdLst/>
            <a:ahLst/>
            <a:cxnLst/>
            <a:rect l="l" t="t" r="r" b="b"/>
            <a:pathLst>
              <a:path w="5571067" h="10498666">
                <a:moveTo>
                  <a:pt x="2878667" y="16933"/>
                </a:moveTo>
                <a:lnTo>
                  <a:pt x="0" y="10498666"/>
                </a:lnTo>
                <a:lnTo>
                  <a:pt x="5571067" y="10498666"/>
                </a:lnTo>
                <a:lnTo>
                  <a:pt x="5571067" y="0"/>
                </a:lnTo>
                <a:lnTo>
                  <a:pt x="2878667" y="0"/>
                </a:lnTo>
              </a:path>
            </a:pathLst>
          </a:custGeom>
          <a:solidFill>
            <a:srgbClr val="3C3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0" name="Straight Connector 19"/>
          <p:cNvCxnSpPr/>
          <p:nvPr/>
        </p:nvCxnSpPr>
        <p:spPr>
          <a:xfrm flipH="1">
            <a:off x="12801600" y="-91084"/>
            <a:ext cx="2862258" cy="10444115"/>
          </a:xfrm>
          <a:prstGeom prst="line">
            <a:avLst/>
          </a:prstGeom>
          <a:ln w="63500">
            <a:solidFill>
              <a:srgbClr val="E1A723"/>
            </a:solidFill>
          </a:ln>
        </p:spPr>
        <p:style>
          <a:lnRef idx="1">
            <a:schemeClr val="accent1"/>
          </a:lnRef>
          <a:fillRef idx="0">
            <a:schemeClr val="accent1"/>
          </a:fillRef>
          <a:effectRef idx="0">
            <a:schemeClr val="accent1"/>
          </a:effectRef>
          <a:fontRef idx="minor">
            <a:schemeClr val="tx1"/>
          </a:fontRef>
        </p:style>
      </p:cxnSp>
      <p:grpSp>
        <p:nvGrpSpPr>
          <p:cNvPr id="14" name="Group 13"/>
          <p:cNvGrpSpPr/>
          <p:nvPr/>
        </p:nvGrpSpPr>
        <p:grpSpPr>
          <a:xfrm>
            <a:off x="897679" y="1356239"/>
            <a:ext cx="7123588" cy="1525760"/>
            <a:chOff x="12505237" y="1549925"/>
            <a:chExt cx="4744637" cy="1016226"/>
          </a:xfrm>
        </p:grpSpPr>
        <p:cxnSp>
          <p:nvCxnSpPr>
            <p:cNvPr id="15" name="Straight Connector 14"/>
            <p:cNvCxnSpPr/>
            <p:nvPr/>
          </p:nvCxnSpPr>
          <p:spPr>
            <a:xfrm>
              <a:off x="14927326" y="1614767"/>
              <a:ext cx="0" cy="94367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6" name="Picture 15" descr="A picture containing text  Description automatically generated"/>
            <p:cNvPicPr>
              <a:picLocks noChangeAspect="1"/>
            </p:cNvPicPr>
            <p:nvPr userDrawn="1"/>
          </p:nvPicPr>
          <p:blipFill>
            <a:blip r:embed="rId2"/>
            <a:srcRect r="6627"/>
            <a:stretch/>
          </p:blipFill>
          <p:spPr>
            <a:xfrm>
              <a:off x="12505237" y="1549925"/>
              <a:ext cx="2254020" cy="1016226"/>
            </a:xfrm>
            <a:prstGeom prst="rect">
              <a:avLst/>
            </a:prstGeom>
          </p:spPr>
        </p:pic>
        <p:pic>
          <p:nvPicPr>
            <p:cNvPr id="18" name="Picture 17" descr="Text  Description automatically generated"/>
            <p:cNvPicPr>
              <a:picLocks noChangeAspect="1"/>
            </p:cNvPicPr>
            <p:nvPr userDrawn="1"/>
          </p:nvPicPr>
          <p:blipFill>
            <a:blip r:embed="rId3"/>
            <a:srcRect/>
            <a:stretch>
              <a:fillRect/>
            </a:stretch>
          </p:blipFill>
          <p:spPr>
            <a:xfrm>
              <a:off x="15103105" y="1748463"/>
              <a:ext cx="2146769" cy="634191"/>
            </a:xfrm>
            <a:prstGeom prst="rect">
              <a:avLst/>
            </a:prstGeom>
          </p:spPr>
        </p:pic>
      </p:grpSp>
      <p:pic>
        <p:nvPicPr>
          <p:cNvPr id="12" name="Picture 11" descr="Logo  Description automatically generated"/>
          <p:cNvPicPr>
            <a:picLocks noChangeAspect="1"/>
          </p:cNvPicPr>
          <p:nvPr userDrawn="1"/>
        </p:nvPicPr>
        <p:blipFill>
          <a:blip r:embed="rId4"/>
          <a:srcRect/>
          <a:stretch>
            <a:fillRect/>
          </a:stretch>
        </p:blipFill>
        <p:spPr>
          <a:xfrm>
            <a:off x="14745324" y="7271382"/>
            <a:ext cx="2496568" cy="2201743"/>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userDrawn="1">
  <p:cSld name="Title Slide">
    <p:bg>
      <p:bgPr>
        <a:solidFill>
          <a:schemeClr val="tx1"/>
        </a:solidFill>
        <a:effectLst/>
      </p:bgPr>
    </p:bg>
    <p:spTree>
      <p:nvGrpSpPr>
        <p:cNvPr id="1" name=""/>
        <p:cNvGrpSpPr/>
        <p:nvPr/>
      </p:nvGrpSpPr>
      <p:grpSpPr>
        <a:xfrm>
          <a:off x="0" y="0"/>
          <a:ext cx="0" cy="0"/>
          <a:chOff x="0" y="0"/>
          <a:chExt cx="0" cy="0"/>
        </a:xfrm>
      </p:grpSpPr>
      <p:sp>
        <p:nvSpPr>
          <p:cNvPr id="305" name="Title 304"/>
          <p:cNvSpPr>
            <a:spLocks noGrp="1" noEditPoints="1"/>
          </p:cNvSpPr>
          <p:nvPr userDrawn="1">
            <p:ph type="title" hasCustomPrompt="1"/>
          </p:nvPr>
        </p:nvSpPr>
        <p:spPr>
          <a:xfrm>
            <a:off x="1135316" y="7175869"/>
            <a:ext cx="9692640" cy="1638092"/>
          </a:xfrm>
        </p:spPr>
        <p:txBody>
          <a:bodyPr anchor="b">
            <a:noAutofit/>
          </a:bodyPr>
          <a:lstStyle>
            <a:lvl1pPr algn="l">
              <a:lnSpc>
                <a:spcPct val="90000"/>
              </a:lnSpc>
              <a:spcBef>
                <a:spcPts val="0"/>
              </a:spcBef>
              <a:defRPr sz="6000" b="1" cap="none" baseline="0">
                <a:solidFill>
                  <a:schemeClr val="bg1"/>
                </a:solidFill>
                <a:effectLst/>
                <a:latin typeface="Arial" panose="020B0604020202020204" pitchFamily="34" charset="0"/>
                <a:cs typeface="Arial" panose="020B0604020202020204" pitchFamily="34" charset="0"/>
              </a:defRPr>
            </a:lvl1pPr>
          </a:lstStyle>
          <a:p>
            <a:r>
              <a:rPr lang="en-US"/>
              <a:t>Click to edit master title style</a:t>
            </a:r>
          </a:p>
        </p:txBody>
      </p:sp>
      <p:sp>
        <p:nvSpPr>
          <p:cNvPr id="4" name="Text Placeholder 3"/>
          <p:cNvSpPr>
            <a:spLocks noGrp="1" noEditPoints="1"/>
          </p:cNvSpPr>
          <p:nvPr userDrawn="1">
            <p:ph type="body" sz="quarter" idx="10"/>
          </p:nvPr>
        </p:nvSpPr>
        <p:spPr>
          <a:xfrm>
            <a:off x="1156986" y="6621987"/>
            <a:ext cx="8866188" cy="474663"/>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a:t>Click to edit Master text styles</a:t>
            </a:r>
          </a:p>
        </p:txBody>
      </p:sp>
      <p:grpSp>
        <p:nvGrpSpPr>
          <p:cNvPr id="9" name="Group 8"/>
          <p:cNvGrpSpPr/>
          <p:nvPr/>
        </p:nvGrpSpPr>
        <p:grpSpPr>
          <a:xfrm>
            <a:off x="897679" y="1356239"/>
            <a:ext cx="7123588" cy="1525760"/>
            <a:chOff x="12505237" y="1549925"/>
            <a:chExt cx="4744637" cy="1016226"/>
          </a:xfrm>
        </p:grpSpPr>
        <p:cxnSp>
          <p:nvCxnSpPr>
            <p:cNvPr id="10" name="Straight Connector 9"/>
            <p:cNvCxnSpPr/>
            <p:nvPr/>
          </p:nvCxnSpPr>
          <p:spPr>
            <a:xfrm>
              <a:off x="14927326" y="1614767"/>
              <a:ext cx="0" cy="94367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Picture 10" descr="A picture containing text  Description automatically generated"/>
            <p:cNvPicPr>
              <a:picLocks noChangeAspect="1"/>
            </p:cNvPicPr>
            <p:nvPr userDrawn="1"/>
          </p:nvPicPr>
          <p:blipFill>
            <a:blip r:embed="rId2"/>
            <a:srcRect r="6627"/>
            <a:stretch/>
          </p:blipFill>
          <p:spPr>
            <a:xfrm>
              <a:off x="12505237" y="1549925"/>
              <a:ext cx="2254020" cy="1016226"/>
            </a:xfrm>
            <a:prstGeom prst="rect">
              <a:avLst/>
            </a:prstGeom>
          </p:spPr>
        </p:pic>
        <p:pic>
          <p:nvPicPr>
            <p:cNvPr id="12" name="Picture 11" descr="Text  Description automatically generated"/>
            <p:cNvPicPr>
              <a:picLocks noChangeAspect="1"/>
            </p:cNvPicPr>
            <p:nvPr userDrawn="1"/>
          </p:nvPicPr>
          <p:blipFill>
            <a:blip r:embed="rId3"/>
            <a:srcRect/>
            <a:stretch>
              <a:fillRect/>
            </a:stretch>
          </p:blipFill>
          <p:spPr>
            <a:xfrm>
              <a:off x="15103105" y="1748463"/>
              <a:ext cx="2146769" cy="634191"/>
            </a:xfrm>
            <a:prstGeom prst="rect">
              <a:avLst/>
            </a:prstGeom>
          </p:spPr>
        </p:pic>
      </p:grpSp>
      <p:sp>
        <p:nvSpPr>
          <p:cNvPr id="14" name="Freeform: Shape 13"/>
          <p:cNvSpPr/>
          <p:nvPr/>
        </p:nvSpPr>
        <p:spPr>
          <a:xfrm>
            <a:off x="12801600" y="-80259"/>
            <a:ext cx="5571067" cy="10433290"/>
          </a:xfrm>
          <a:custGeom>
            <a:avLst/>
            <a:gdLst/>
            <a:ahLst/>
            <a:cxnLst/>
            <a:rect l="l" t="t" r="r" b="b"/>
            <a:pathLst>
              <a:path w="5571067" h="10498666">
                <a:moveTo>
                  <a:pt x="2878667" y="16933"/>
                </a:moveTo>
                <a:lnTo>
                  <a:pt x="0" y="10498666"/>
                </a:lnTo>
                <a:lnTo>
                  <a:pt x="5571067" y="10498666"/>
                </a:lnTo>
                <a:lnTo>
                  <a:pt x="5571067" y="0"/>
                </a:lnTo>
                <a:lnTo>
                  <a:pt x="2878667" y="0"/>
                </a:lnTo>
              </a:path>
            </a:pathLst>
          </a:custGeom>
          <a:solidFill>
            <a:srgbClr val="383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p:cNvCxnSpPr/>
          <p:nvPr/>
        </p:nvCxnSpPr>
        <p:spPr>
          <a:xfrm flipH="1">
            <a:off x="12801600" y="-91084"/>
            <a:ext cx="2862258" cy="10444115"/>
          </a:xfrm>
          <a:prstGeom prst="line">
            <a:avLst/>
          </a:prstGeom>
          <a:ln w="63500">
            <a:solidFill>
              <a:srgbClr val="EE8D00"/>
            </a:solidFill>
          </a:ln>
        </p:spPr>
        <p:style>
          <a:lnRef idx="1">
            <a:schemeClr val="accent1"/>
          </a:lnRef>
          <a:fillRef idx="0">
            <a:schemeClr val="accent1"/>
          </a:fillRef>
          <a:effectRef idx="0">
            <a:schemeClr val="accent1"/>
          </a:effectRef>
          <a:fontRef idx="minor">
            <a:schemeClr val="tx1"/>
          </a:fontRef>
        </p:style>
      </p:cxnSp>
      <p:pic>
        <p:nvPicPr>
          <p:cNvPr id="19" name="Picture 18" descr="A picture containing text  Description automatically generated"/>
          <p:cNvPicPr>
            <a:picLocks noChangeAspect="1"/>
          </p:cNvPicPr>
          <p:nvPr/>
        </p:nvPicPr>
        <p:blipFill>
          <a:blip r:embed="rId4"/>
          <a:srcRect l="21860" t="29481" r="30436" b="24358"/>
          <a:stretch/>
        </p:blipFill>
        <p:spPr>
          <a:xfrm>
            <a:off x="14276227" y="6551154"/>
            <a:ext cx="3788827" cy="345904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Closing Slide">
    <p:bg>
      <p:bgPr>
        <a:solidFill>
          <a:schemeClr val="tx1"/>
        </a:solidFill>
        <a:effectLst/>
      </p:bgPr>
    </p:bg>
    <p:spTree>
      <p:nvGrpSpPr>
        <p:cNvPr id="1" name=""/>
        <p:cNvGrpSpPr/>
        <p:nvPr/>
      </p:nvGrpSpPr>
      <p:grpSpPr>
        <a:xfrm>
          <a:off x="0" y="0"/>
          <a:ext cx="0" cy="0"/>
          <a:chOff x="0" y="0"/>
          <a:chExt cx="0" cy="0"/>
        </a:xfrm>
      </p:grpSpPr>
      <p:sp>
        <p:nvSpPr>
          <p:cNvPr id="3" name="Text Placeholder 2"/>
          <p:cNvSpPr>
            <a:spLocks noGrp="1" noEditPoints="1"/>
          </p:cNvSpPr>
          <p:nvPr>
            <p:ph type="body" sz="quarter" idx="10" hasCustomPrompt="1"/>
          </p:nvPr>
        </p:nvSpPr>
        <p:spPr>
          <a:xfrm>
            <a:off x="1135743" y="7076313"/>
            <a:ext cx="9235191" cy="1705219"/>
          </a:xfrm>
        </p:spPr>
        <p:txBody>
          <a:bodyPr/>
          <a:lstStyle>
            <a:lvl1pPr>
              <a:defRPr sz="6000" b="1">
                <a:solidFill>
                  <a:schemeClr val="bg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stStyle>
          <a:p>
            <a:pPr lvl="0"/>
            <a:r>
              <a:rPr lang="en-US"/>
              <a:t>Click to edit master text styles</a:t>
            </a:r>
          </a:p>
        </p:txBody>
      </p:sp>
      <p:sp>
        <p:nvSpPr>
          <p:cNvPr id="17" name="Text Placeholder 16"/>
          <p:cNvSpPr>
            <a:spLocks noGrp="1" noEditPoints="1"/>
          </p:cNvSpPr>
          <p:nvPr>
            <p:ph type="body" sz="quarter" idx="11"/>
          </p:nvPr>
        </p:nvSpPr>
        <p:spPr>
          <a:xfrm>
            <a:off x="1157414" y="6622121"/>
            <a:ext cx="7454900" cy="449262"/>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19" name="Freeform: Shape 18"/>
          <p:cNvSpPr/>
          <p:nvPr/>
        </p:nvSpPr>
        <p:spPr>
          <a:xfrm>
            <a:off x="12801600" y="-80259"/>
            <a:ext cx="5571067" cy="10433290"/>
          </a:xfrm>
          <a:custGeom>
            <a:avLst/>
            <a:gdLst/>
            <a:ahLst/>
            <a:cxnLst/>
            <a:rect l="l" t="t" r="r" b="b"/>
            <a:pathLst>
              <a:path w="5571067" h="10498666">
                <a:moveTo>
                  <a:pt x="2878667" y="16933"/>
                </a:moveTo>
                <a:lnTo>
                  <a:pt x="0" y="10498666"/>
                </a:lnTo>
                <a:lnTo>
                  <a:pt x="5571067" y="10498666"/>
                </a:lnTo>
                <a:lnTo>
                  <a:pt x="5571067" y="0"/>
                </a:lnTo>
                <a:lnTo>
                  <a:pt x="2878667" y="0"/>
                </a:lnTo>
              </a:path>
            </a:pathLst>
          </a:custGeom>
          <a:solidFill>
            <a:srgbClr val="383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p:cNvCxnSpPr/>
          <p:nvPr/>
        </p:nvCxnSpPr>
        <p:spPr>
          <a:xfrm flipH="1">
            <a:off x="12801600" y="-91084"/>
            <a:ext cx="2862258" cy="10444115"/>
          </a:xfrm>
          <a:prstGeom prst="line">
            <a:avLst/>
          </a:prstGeom>
          <a:ln w="63500">
            <a:solidFill>
              <a:srgbClr val="EE8D00"/>
            </a:solidFill>
          </a:ln>
        </p:spPr>
        <p:style>
          <a:lnRef idx="1">
            <a:schemeClr val="accent1"/>
          </a:lnRef>
          <a:fillRef idx="0">
            <a:schemeClr val="accent1"/>
          </a:fillRef>
          <a:effectRef idx="0">
            <a:schemeClr val="accent1"/>
          </a:effectRef>
          <a:fontRef idx="minor">
            <a:schemeClr val="tx1"/>
          </a:fontRef>
        </p:style>
      </p:cxnSp>
      <p:pic>
        <p:nvPicPr>
          <p:cNvPr id="13" name="Picture 12" descr="A picture containing text  Description automatically generated"/>
          <p:cNvPicPr>
            <a:picLocks noChangeAspect="1"/>
          </p:cNvPicPr>
          <p:nvPr userDrawn="1"/>
        </p:nvPicPr>
        <p:blipFill>
          <a:blip r:embed="rId2"/>
          <a:srcRect l="21860" t="29481" r="30436" b="24358"/>
          <a:stretch/>
        </p:blipFill>
        <p:spPr>
          <a:xfrm>
            <a:off x="14276227" y="6551154"/>
            <a:ext cx="3788827" cy="3459040"/>
          </a:xfrm>
          <a:prstGeom prst="rect">
            <a:avLst/>
          </a:prstGeom>
        </p:spPr>
      </p:pic>
      <p:grpSp>
        <p:nvGrpSpPr>
          <p:cNvPr id="14" name="Group 13"/>
          <p:cNvGrpSpPr/>
          <p:nvPr/>
        </p:nvGrpSpPr>
        <p:grpSpPr>
          <a:xfrm>
            <a:off x="897679" y="1356239"/>
            <a:ext cx="7123588" cy="1525760"/>
            <a:chOff x="12505237" y="1549925"/>
            <a:chExt cx="4744637" cy="1016226"/>
          </a:xfrm>
        </p:grpSpPr>
        <p:cxnSp>
          <p:nvCxnSpPr>
            <p:cNvPr id="15" name="Straight Connector 14"/>
            <p:cNvCxnSpPr/>
            <p:nvPr/>
          </p:nvCxnSpPr>
          <p:spPr>
            <a:xfrm>
              <a:off x="14927326" y="1614767"/>
              <a:ext cx="0" cy="94367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6" name="Picture 15" descr="A picture containing text  Description automatically generated"/>
            <p:cNvPicPr>
              <a:picLocks noChangeAspect="1"/>
            </p:cNvPicPr>
            <p:nvPr userDrawn="1"/>
          </p:nvPicPr>
          <p:blipFill>
            <a:blip r:embed="rId3"/>
            <a:srcRect r="6627"/>
            <a:stretch/>
          </p:blipFill>
          <p:spPr>
            <a:xfrm>
              <a:off x="12505237" y="1549925"/>
              <a:ext cx="2254020" cy="1016226"/>
            </a:xfrm>
            <a:prstGeom prst="rect">
              <a:avLst/>
            </a:prstGeom>
          </p:spPr>
        </p:pic>
        <p:pic>
          <p:nvPicPr>
            <p:cNvPr id="18" name="Picture 17" descr="Text  Description automatically generated"/>
            <p:cNvPicPr>
              <a:picLocks noChangeAspect="1"/>
            </p:cNvPicPr>
            <p:nvPr userDrawn="1"/>
          </p:nvPicPr>
          <p:blipFill>
            <a:blip r:embed="rId4"/>
            <a:srcRect/>
            <a:stretch>
              <a:fillRect/>
            </a:stretch>
          </p:blipFill>
          <p:spPr>
            <a:xfrm>
              <a:off x="15103105" y="1748463"/>
              <a:ext cx="2146769" cy="634191"/>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Sub title and Text slide">
    <p:spTree>
      <p:nvGrpSpPr>
        <p:cNvPr id="1" name=""/>
        <p:cNvGrpSpPr/>
        <p:nvPr/>
      </p:nvGrpSpPr>
      <p:grpSpPr>
        <a:xfrm>
          <a:off x="0" y="0"/>
          <a:ext cx="0" cy="0"/>
          <a:chOff x="0" y="0"/>
          <a:chExt cx="0" cy="0"/>
        </a:xfrm>
      </p:grpSpPr>
      <p:sp>
        <p:nvSpPr>
          <p:cNvPr id="2" name="Title 1"/>
          <p:cNvSpPr>
            <a:spLocks noGrp="1" noEditPoints="1"/>
          </p:cNvSpPr>
          <p:nvPr>
            <p:ph type="title" hasCustomPrompt="1"/>
          </p:nvPr>
        </p:nvSpPr>
        <p:spPr>
          <a:xfrm>
            <a:off x="808301" y="747664"/>
            <a:ext cx="16626840" cy="984885"/>
          </a:xfrm>
        </p:spPr>
        <p:txBody>
          <a:bodyPr/>
          <a:lstStyle>
            <a:lvl1pPr algn="l">
              <a:defRPr sz="4800" cap="none" baseline="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p:cNvSpPr>
            <a:spLocks noGrp="1" noEditPoints="1"/>
          </p:cNvSpPr>
          <p:nvPr>
            <p:ph idx="1"/>
          </p:nvPr>
        </p:nvSpPr>
        <p:spPr>
          <a:xfrm>
            <a:off x="831977" y="3186797"/>
            <a:ext cx="16581120" cy="6198208"/>
          </a:xfrm>
        </p:spPr>
        <p:txBody>
          <a:bodyPr/>
          <a:lstStyle>
            <a:lvl1pPr marL="0" indent="0">
              <a:spcBef>
                <a:spcPts val="500"/>
              </a:spcBef>
              <a:spcAft>
                <a:spcPts val="500"/>
              </a:spcAft>
              <a:buClr>
                <a:schemeClr val="bg2"/>
              </a:buClr>
              <a:buSzPct val="100000"/>
              <a:buFontTx/>
              <a:buNone/>
              <a:defRPr sz="2800">
                <a:solidFill>
                  <a:schemeClr val="bg1"/>
                </a:solidFill>
                <a:latin typeface="Arial" panose="020B0604020202020204" pitchFamily="34" charset="0"/>
                <a:cs typeface="Arial" panose="020B0604020202020204" pitchFamily="34" charset="0"/>
              </a:defRPr>
            </a:lvl1pPr>
            <a:lvl2pPr marL="952519" indent="0">
              <a:spcBef>
                <a:spcPts val="500"/>
              </a:spcBef>
              <a:spcAft>
                <a:spcPts val="500"/>
              </a:spcAft>
              <a:buClr>
                <a:schemeClr val="bg2"/>
              </a:buClr>
              <a:buSzPct val="100000"/>
              <a:buFontTx/>
              <a:buNone/>
              <a:defRPr sz="2400">
                <a:solidFill>
                  <a:schemeClr val="bg1"/>
                </a:solidFill>
                <a:latin typeface="Arial" panose="020B0604020202020204" pitchFamily="34" charset="0"/>
                <a:cs typeface="Arial" panose="020B0604020202020204" pitchFamily="34" charset="0"/>
              </a:defRPr>
            </a:lvl2pPr>
            <a:lvl3pPr marL="1815078" indent="0">
              <a:buClr>
                <a:schemeClr val="bg2"/>
              </a:buClr>
              <a:buSzPct val="100000"/>
              <a:buFontTx/>
              <a:buNone/>
              <a:defRPr sz="1833">
                <a:solidFill>
                  <a:schemeClr val="accent4"/>
                </a:solidFill>
              </a:defRPr>
            </a:lvl3pPr>
            <a:lvl4pPr marL="2958101" indent="-381008">
              <a:buClr>
                <a:schemeClr val="bg2"/>
              </a:buClr>
              <a:buFont typeface="Wingdings" panose="05000000000000000000" pitchFamily="2" charset="2"/>
              <a:buChar char="§"/>
              <a:defRPr sz="3000">
                <a:solidFill>
                  <a:schemeClr val="tx1"/>
                </a:solidFill>
              </a:defRPr>
            </a:lvl4pPr>
            <a:lvl5pPr marL="3529612" indent="-381008">
              <a:buClr>
                <a:schemeClr val="bg2"/>
              </a:buClr>
              <a:buFont typeface="Wingdings" panose="05000000000000000000" pitchFamily="2" charset="2"/>
              <a:buChar char="§"/>
              <a:defRPr>
                <a:solidFill>
                  <a:schemeClr val="tx1"/>
                </a:solidFill>
              </a:defRPr>
            </a:lvl5pPr>
          </a:lstStyle>
          <a:p>
            <a:pPr lvl="0"/>
            <a:r>
              <a:rPr lang="en-US"/>
              <a:t>Click to edit Master text styles</a:t>
            </a:r>
          </a:p>
          <a:p>
            <a:pPr lvl="1"/>
            <a:r>
              <a:rPr lang="en-US"/>
              <a:t>Second level</a:t>
            </a:r>
          </a:p>
        </p:txBody>
      </p:sp>
      <p:sp>
        <p:nvSpPr>
          <p:cNvPr id="5" name="Text Placeholder 4"/>
          <p:cNvSpPr>
            <a:spLocks noGrp="1" noEditPoints="1"/>
          </p:cNvSpPr>
          <p:nvPr>
            <p:ph type="body" sz="quarter" idx="10"/>
          </p:nvPr>
        </p:nvSpPr>
        <p:spPr>
          <a:xfrm>
            <a:off x="825331" y="1741489"/>
            <a:ext cx="16626840"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Coding slide">
    <p:spTree>
      <p:nvGrpSpPr>
        <p:cNvPr id="1" name=""/>
        <p:cNvGrpSpPr/>
        <p:nvPr/>
      </p:nvGrpSpPr>
      <p:grpSpPr>
        <a:xfrm>
          <a:off x="0" y="0"/>
          <a:ext cx="0" cy="0"/>
          <a:chOff x="0" y="0"/>
          <a:chExt cx="0" cy="0"/>
        </a:xfrm>
      </p:grpSpPr>
      <p:sp>
        <p:nvSpPr>
          <p:cNvPr id="2" name="Title 1"/>
          <p:cNvSpPr>
            <a:spLocks noGrp="1" noEditPoints="1"/>
          </p:cNvSpPr>
          <p:nvPr>
            <p:ph type="title" hasCustomPrompt="1"/>
          </p:nvPr>
        </p:nvSpPr>
        <p:spPr>
          <a:xfrm>
            <a:off x="806936" y="747428"/>
            <a:ext cx="16626840" cy="984885"/>
          </a:xfrm>
        </p:spPr>
        <p:txBody>
          <a:bodyPr/>
          <a:lstStyle>
            <a:lvl1pPr algn="l">
              <a:defRPr sz="4800" cap="none" baseline="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p:cNvSpPr>
            <a:spLocks noGrp="1" noEditPoints="1"/>
          </p:cNvSpPr>
          <p:nvPr>
            <p:ph idx="1"/>
          </p:nvPr>
        </p:nvSpPr>
        <p:spPr>
          <a:xfrm>
            <a:off x="824728" y="3189912"/>
            <a:ext cx="16581120" cy="6198208"/>
          </a:xfrm>
        </p:spPr>
        <p:txBody>
          <a:bodyPr/>
          <a:lstStyle>
            <a:lvl1pPr marL="383654" indent="-383654">
              <a:lnSpc>
                <a:spcPct val="90000"/>
              </a:lnSpc>
              <a:spcBef>
                <a:spcPts val="500"/>
              </a:spcBef>
              <a:spcAft>
                <a:spcPts val="500"/>
              </a:spcAft>
              <a:buClr>
                <a:schemeClr val="bg2"/>
              </a:buClr>
              <a:buSzPct val="75000"/>
              <a:buFont typeface="Arial" panose="020B0604020202020204" pitchFamily="34" charset="0"/>
              <a:buNone/>
              <a:defRPr sz="2800">
                <a:solidFill>
                  <a:schemeClr val="bg1"/>
                </a:solidFill>
                <a:latin typeface="Arial" panose="020B0604020202020204" pitchFamily="34" charset="0"/>
                <a:cs typeface="Arial" panose="020B0604020202020204" pitchFamily="34" charset="0"/>
              </a:defRPr>
            </a:lvl1pPr>
            <a:lvl2pPr marL="1333527" indent="-381008">
              <a:lnSpc>
                <a:spcPct val="90000"/>
              </a:lnSpc>
              <a:spcBef>
                <a:spcPts val="500"/>
              </a:spcBef>
              <a:spcAft>
                <a:spcPts val="500"/>
              </a:spcAft>
              <a:buClr>
                <a:schemeClr val="bg2"/>
              </a:buClr>
              <a:buSzPct val="75000"/>
              <a:buFont typeface="Arial" panose="020B0604020202020204" pitchFamily="34" charset="0"/>
              <a:buNone/>
              <a:defRPr sz="2400">
                <a:solidFill>
                  <a:schemeClr val="bg1"/>
                </a:solidFill>
                <a:latin typeface="Arial" panose="020B0604020202020204" pitchFamily="34" charset="0"/>
                <a:cs typeface="Arial" panose="020B0604020202020204" pitchFamily="34" charset="0"/>
              </a:defRPr>
            </a:lvl2pPr>
            <a:lvl3pPr marL="2098189" indent="-283111">
              <a:lnSpc>
                <a:spcPct val="90000"/>
              </a:lnSpc>
              <a:spcBef>
                <a:spcPts val="500"/>
              </a:spcBef>
              <a:spcAft>
                <a:spcPts val="500"/>
              </a:spcAft>
              <a:buClr>
                <a:schemeClr val="bg2"/>
              </a:buClr>
              <a:buSzPct val="75000"/>
              <a:buFont typeface="Arial" panose="020B0604020202020204" pitchFamily="34" charset="0"/>
              <a:buNone/>
              <a:defRPr sz="2000">
                <a:solidFill>
                  <a:schemeClr val="bg1"/>
                </a:solidFill>
                <a:latin typeface="Arial" panose="020B0604020202020204" pitchFamily="34" charset="0"/>
                <a:cs typeface="Arial" panose="020B0604020202020204" pitchFamily="34" charset="0"/>
              </a:defRPr>
            </a:lvl3pPr>
            <a:lvl4pPr marL="2958101" indent="-381008">
              <a:lnSpc>
                <a:spcPct val="90000"/>
              </a:lnSpc>
              <a:spcBef>
                <a:spcPts val="500"/>
              </a:spcBef>
              <a:spcAft>
                <a:spcPts val="500"/>
              </a:spcAft>
              <a:buClr>
                <a:schemeClr val="bg2"/>
              </a:buClr>
              <a:buSzPct val="75000"/>
              <a:buFont typeface="Arial" panose="020B0604020202020204" pitchFamily="34" charset="0"/>
              <a:buNone/>
              <a:defRPr sz="1800">
                <a:solidFill>
                  <a:schemeClr val="bg1"/>
                </a:solidFill>
                <a:latin typeface="Arial" panose="020B0604020202020204" pitchFamily="34" charset="0"/>
                <a:cs typeface="Arial" panose="020B0604020202020204" pitchFamily="34" charset="0"/>
              </a:defRPr>
            </a:lvl4pPr>
            <a:lvl5pPr marL="3529612" indent="-381008">
              <a:buClr>
                <a:schemeClr val="bg2"/>
              </a:buClr>
              <a:buFont typeface="Wingdings" panose="05000000000000000000" pitchFamily="2" charset="2"/>
              <a:buChar cha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p:cNvSpPr>
            <a:spLocks noGrp="1" noEditPoints="1"/>
          </p:cNvSpPr>
          <p:nvPr>
            <p:ph type="body" sz="quarter" idx="10"/>
          </p:nvPr>
        </p:nvSpPr>
        <p:spPr>
          <a:xfrm>
            <a:off x="824728" y="1739896"/>
            <a:ext cx="16607858"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Non Branded Slide">
    <p:spTree>
      <p:nvGrpSpPr>
        <p:cNvPr id="1" name=""/>
        <p:cNvGrpSpPr/>
        <p:nvPr/>
      </p:nvGrpSpPr>
      <p:grpSpPr>
        <a:xfrm>
          <a:off x="0" y="0"/>
          <a:ext cx="0" cy="0"/>
          <a:chOff x="0" y="0"/>
          <a:chExt cx="0" cy="0"/>
        </a:xfrm>
      </p:grpSpPr>
      <p:sp>
        <p:nvSpPr>
          <p:cNvPr id="2" name="Title 1"/>
          <p:cNvSpPr>
            <a:spLocks noGrp="1" noEditPoints="1"/>
          </p:cNvSpPr>
          <p:nvPr>
            <p:ph type="title" hasCustomPrompt="1"/>
          </p:nvPr>
        </p:nvSpPr>
        <p:spPr>
          <a:xfrm>
            <a:off x="805700" y="748506"/>
            <a:ext cx="16626840" cy="984885"/>
          </a:xfrm>
        </p:spPr>
        <p:txBody>
          <a:bodyPr/>
          <a:lstStyle>
            <a:lvl1pPr algn="l">
              <a:defRPr sz="4800" b="1" cap="none" baseline="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p:cNvSpPr>
            <a:spLocks noGrp="1" noEditPoints="1"/>
          </p:cNvSpPr>
          <p:nvPr>
            <p:ph idx="1"/>
          </p:nvPr>
        </p:nvSpPr>
        <p:spPr>
          <a:xfrm>
            <a:off x="819340" y="3191235"/>
            <a:ext cx="16581120" cy="6198208"/>
          </a:xfrm>
        </p:spPr>
        <p:txBody>
          <a:bodyPr/>
          <a:lstStyle>
            <a:lvl1pPr marL="383654" indent="-383654">
              <a:lnSpc>
                <a:spcPct val="90000"/>
              </a:lnSpc>
              <a:spcBef>
                <a:spcPts val="500"/>
              </a:spcBef>
              <a:spcAft>
                <a:spcPts val="500"/>
              </a:spcAft>
              <a:buClr>
                <a:schemeClr val="bg2"/>
              </a:buClr>
              <a:buSzPct val="75000"/>
              <a:buFont typeface="Arial" panose="020B0604020202020204" pitchFamily="34" charset="0"/>
              <a:buNone/>
              <a:defRPr sz="2800">
                <a:solidFill>
                  <a:schemeClr val="bg1"/>
                </a:solidFill>
                <a:latin typeface="Arial" panose="020B0604020202020204" pitchFamily="34" charset="0"/>
                <a:cs typeface="Arial" panose="020B0604020202020204" pitchFamily="34" charset="0"/>
              </a:defRPr>
            </a:lvl1pPr>
            <a:lvl2pPr marL="1333527" indent="-381008">
              <a:lnSpc>
                <a:spcPct val="90000"/>
              </a:lnSpc>
              <a:spcBef>
                <a:spcPts val="500"/>
              </a:spcBef>
              <a:spcAft>
                <a:spcPts val="500"/>
              </a:spcAft>
              <a:buClr>
                <a:schemeClr val="bg2"/>
              </a:buClr>
              <a:buSzPct val="75000"/>
              <a:buFont typeface="Arial" panose="020B0604020202020204" pitchFamily="34" charset="0"/>
              <a:buNone/>
              <a:defRPr sz="2400">
                <a:solidFill>
                  <a:schemeClr val="bg1"/>
                </a:solidFill>
                <a:latin typeface="Arial" panose="020B0604020202020204" pitchFamily="34" charset="0"/>
                <a:cs typeface="Arial" panose="020B0604020202020204" pitchFamily="34" charset="0"/>
              </a:defRPr>
            </a:lvl2pPr>
            <a:lvl3pPr marL="2098189" indent="-283111">
              <a:lnSpc>
                <a:spcPct val="90000"/>
              </a:lnSpc>
              <a:spcBef>
                <a:spcPts val="500"/>
              </a:spcBef>
              <a:spcAft>
                <a:spcPts val="500"/>
              </a:spcAft>
              <a:buClr>
                <a:schemeClr val="bg2"/>
              </a:buClr>
              <a:buSzPct val="75000"/>
              <a:buFont typeface="Arial" panose="020B0604020202020204" pitchFamily="34" charset="0"/>
              <a:buNone/>
              <a:defRPr sz="2000">
                <a:solidFill>
                  <a:schemeClr val="bg1"/>
                </a:solidFill>
                <a:latin typeface="Arial" panose="020B0604020202020204" pitchFamily="34" charset="0"/>
                <a:cs typeface="Arial" panose="020B0604020202020204" pitchFamily="34" charset="0"/>
              </a:defRPr>
            </a:lvl3pPr>
            <a:lvl4pPr marL="2958101" indent="-381008">
              <a:lnSpc>
                <a:spcPct val="90000"/>
              </a:lnSpc>
              <a:spcBef>
                <a:spcPts val="500"/>
              </a:spcBef>
              <a:spcAft>
                <a:spcPts val="500"/>
              </a:spcAft>
              <a:buClr>
                <a:schemeClr val="bg2"/>
              </a:buClr>
              <a:buSzPct val="75000"/>
              <a:buFont typeface="Arial" panose="020B0604020202020204" pitchFamily="34" charset="0"/>
              <a:buNone/>
              <a:defRPr sz="1800">
                <a:solidFill>
                  <a:schemeClr val="bg1"/>
                </a:solidFill>
                <a:latin typeface="Arial" panose="020B0604020202020204" pitchFamily="34" charset="0"/>
                <a:cs typeface="Arial" panose="020B0604020202020204" pitchFamily="34" charset="0"/>
              </a:defRPr>
            </a:lvl4pPr>
            <a:lvl5pPr marL="3529612" indent="-381008">
              <a:buClr>
                <a:schemeClr val="bg2"/>
              </a:buClr>
              <a:buFont typeface="Wingdings" panose="05000000000000000000" pitchFamily="2" charset="2"/>
              <a:buChar cha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p:cNvSpPr>
            <a:spLocks noGrp="1" noEditPoints="1"/>
          </p:cNvSpPr>
          <p:nvPr>
            <p:ph type="body" sz="quarter" idx="10"/>
          </p:nvPr>
        </p:nvSpPr>
        <p:spPr>
          <a:xfrm>
            <a:off x="825828" y="1740430"/>
            <a:ext cx="16626840"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a:t>Click to edit Master text styles</a:t>
            </a:r>
          </a:p>
        </p:txBody>
      </p:sp>
      <p:sp>
        <p:nvSpPr>
          <p:cNvPr id="4" name="Rectangle 3"/>
          <p:cNvSpPr/>
          <p:nvPr userDrawn="1"/>
        </p:nvSpPr>
        <p:spPr bwMode="white">
          <a:xfrm>
            <a:off x="14655801" y="9389443"/>
            <a:ext cx="3632199" cy="89755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Subtitle, Content - NO LOGO &amp; PAGE NUMBER">
    <p:spTree>
      <p:nvGrpSpPr>
        <p:cNvPr id="1" name=""/>
        <p:cNvGrpSpPr/>
        <p:nvPr/>
      </p:nvGrpSpPr>
      <p:grpSpPr>
        <a:xfrm>
          <a:off x="0" y="0"/>
          <a:ext cx="0" cy="0"/>
          <a:chOff x="0" y="0"/>
          <a:chExt cx="0" cy="0"/>
        </a:xfrm>
      </p:grpSpPr>
      <p:sp>
        <p:nvSpPr>
          <p:cNvPr id="2" name="Title 1"/>
          <p:cNvSpPr>
            <a:spLocks noGrp="1" noEditPoints="1"/>
          </p:cNvSpPr>
          <p:nvPr>
            <p:ph type="title" hasCustomPrompt="1"/>
          </p:nvPr>
        </p:nvSpPr>
        <p:spPr>
          <a:xfrm>
            <a:off x="806618" y="744037"/>
            <a:ext cx="16620988" cy="990175"/>
          </a:xfrm>
        </p:spPr>
        <p:txBody>
          <a:bodyPr/>
          <a:lstStyle>
            <a:lvl1pPr algn="l">
              <a:defRPr sz="4800" cap="none">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p:cNvSpPr>
            <a:spLocks noGrp="1" noEditPoints="1"/>
          </p:cNvSpPr>
          <p:nvPr>
            <p:ph idx="1"/>
          </p:nvPr>
        </p:nvSpPr>
        <p:spPr>
          <a:xfrm>
            <a:off x="853440" y="3505059"/>
            <a:ext cx="16581120" cy="6156263"/>
          </a:xfrm>
        </p:spPr>
        <p:txBody>
          <a:bodyPr/>
          <a:lstStyle>
            <a:lvl1pPr marL="0" indent="0">
              <a:buClr>
                <a:schemeClr val="bg2"/>
              </a:buClr>
              <a:buSzPct val="100000"/>
              <a:buFontTx/>
              <a:buNone/>
              <a:defRPr sz="2400">
                <a:solidFill>
                  <a:schemeClr val="accent4"/>
                </a:solidFill>
              </a:defRPr>
            </a:lvl1pPr>
            <a:lvl2pPr marL="952519" indent="0">
              <a:buClr>
                <a:schemeClr val="bg2"/>
              </a:buClr>
              <a:buSzPct val="100000"/>
              <a:buFontTx/>
              <a:buNone/>
              <a:defRPr sz="2000">
                <a:solidFill>
                  <a:schemeClr val="accent4"/>
                </a:solidFill>
              </a:defRPr>
            </a:lvl2pPr>
            <a:lvl3pPr marL="1815078" indent="0">
              <a:buClr>
                <a:schemeClr val="bg2"/>
              </a:buClr>
              <a:buSzPct val="100000"/>
              <a:buFontTx/>
              <a:buNone/>
              <a:defRPr sz="1800">
                <a:solidFill>
                  <a:schemeClr val="accent4"/>
                </a:solidFill>
              </a:defRPr>
            </a:lvl3pPr>
            <a:lvl4pPr marL="2958101" indent="-381008">
              <a:buClr>
                <a:schemeClr val="bg2"/>
              </a:buClr>
              <a:buFont typeface="Wingdings" panose="05000000000000000000" pitchFamily="2" charset="2"/>
              <a:buChar char="§"/>
              <a:defRPr sz="3000">
                <a:solidFill>
                  <a:schemeClr val="tx1"/>
                </a:solidFill>
              </a:defRPr>
            </a:lvl4pPr>
            <a:lvl5pPr marL="3529612" indent="-381008">
              <a:buClr>
                <a:schemeClr val="bg2"/>
              </a:buClr>
              <a:buFont typeface="Wingdings" panose="05000000000000000000" pitchFamily="2" charset="2"/>
              <a:buChar char="§"/>
              <a:defRPr>
                <a:solidFill>
                  <a:schemeClr val="tx1"/>
                </a:solidFill>
              </a:defRPr>
            </a:lvl5pPr>
          </a:lstStyle>
          <a:p>
            <a:pPr lvl="0"/>
            <a:r>
              <a:rPr lang="en-US"/>
              <a:t>Click to edit Master text styles</a:t>
            </a:r>
          </a:p>
          <a:p>
            <a:pPr lvl="1"/>
            <a:r>
              <a:rPr lang="en-US"/>
              <a:t>Second level</a:t>
            </a:r>
          </a:p>
          <a:p>
            <a:pPr lvl="2"/>
            <a:r>
              <a:rPr lang="en-US"/>
              <a:t>Third level</a:t>
            </a:r>
          </a:p>
        </p:txBody>
      </p:sp>
      <p:sp>
        <p:nvSpPr>
          <p:cNvPr id="5" name="Text Placeholder 4"/>
          <p:cNvSpPr>
            <a:spLocks noGrp="1" noEditPoints="1"/>
          </p:cNvSpPr>
          <p:nvPr>
            <p:ph type="body" sz="quarter" idx="10"/>
          </p:nvPr>
        </p:nvSpPr>
        <p:spPr>
          <a:xfrm>
            <a:off x="827103" y="1740548"/>
            <a:ext cx="16626840"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a:t>Click to edit Master text styles</a:t>
            </a:r>
          </a:p>
        </p:txBody>
      </p:sp>
      <p:sp>
        <p:nvSpPr>
          <p:cNvPr id="4" name="Rectangle 3"/>
          <p:cNvSpPr/>
          <p:nvPr userDrawn="1"/>
        </p:nvSpPr>
        <p:spPr>
          <a:xfrm>
            <a:off x="16446823" y="9716467"/>
            <a:ext cx="1841178" cy="5705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p:nvPr/>
        </p:nvGrpSpPr>
        <p:grpSpPr>
          <a:xfrm>
            <a:off x="16458876" y="9691227"/>
            <a:ext cx="1500593" cy="396573"/>
            <a:chOff x="16458876" y="9691227"/>
            <a:chExt cx="1500593" cy="396573"/>
          </a:xfrm>
        </p:grpSpPr>
        <p:pic>
          <p:nvPicPr>
            <p:cNvPr id="7" name="Picture 6"/>
            <p:cNvPicPr>
              <a:picLocks noChangeAspect="1"/>
            </p:cNvPicPr>
            <p:nvPr userDrawn="1"/>
          </p:nvPicPr>
          <p:blipFill>
            <a:blip r:embed="rId2"/>
            <a:srcRect/>
            <a:stretch>
              <a:fillRect/>
            </a:stretch>
          </p:blipFill>
          <p:spPr>
            <a:xfrm>
              <a:off x="16458876" y="9691227"/>
              <a:ext cx="793145" cy="396573"/>
            </a:xfrm>
            <a:prstGeom prst="rect">
              <a:avLst/>
            </a:prstGeom>
          </p:spPr>
        </p:pic>
        <p:pic>
          <p:nvPicPr>
            <p:cNvPr id="8" name="Picture 7"/>
            <p:cNvPicPr>
              <a:picLocks noChangeAspect="1"/>
            </p:cNvPicPr>
            <p:nvPr userDrawn="1"/>
          </p:nvPicPr>
          <p:blipFill>
            <a:blip r:embed="rId3"/>
            <a:srcRect/>
            <a:stretch>
              <a:fillRect/>
            </a:stretch>
          </p:blipFill>
          <p:spPr>
            <a:xfrm>
              <a:off x="17356893" y="9798679"/>
              <a:ext cx="602576" cy="254789"/>
            </a:xfrm>
            <a:prstGeom prst="rect">
              <a:avLst/>
            </a:prstGeom>
          </p:spPr>
        </p:pic>
        <p:cxnSp>
          <p:nvCxnSpPr>
            <p:cNvPr id="9" name="Straight Connector 8"/>
            <p:cNvCxnSpPr/>
            <p:nvPr userDrawn="1"/>
          </p:nvCxnSpPr>
          <p:spPr>
            <a:xfrm>
              <a:off x="17295137" y="9792797"/>
              <a:ext cx="0" cy="196159"/>
            </a:xfrm>
            <a:prstGeom prst="line">
              <a:avLst/>
            </a:prstGeom>
            <a:ln w="6350">
              <a:solidFill>
                <a:srgbClr val="383838"/>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Section Divider or Transition Slide">
    <p:spTree>
      <p:nvGrpSpPr>
        <p:cNvPr id="1" name=""/>
        <p:cNvGrpSpPr/>
        <p:nvPr/>
      </p:nvGrpSpPr>
      <p:grpSpPr>
        <a:xfrm>
          <a:off x="0" y="0"/>
          <a:ext cx="0" cy="0"/>
          <a:chOff x="0" y="0"/>
          <a:chExt cx="0" cy="0"/>
        </a:xfrm>
      </p:grpSpPr>
      <p:sp>
        <p:nvSpPr>
          <p:cNvPr id="2" name="Title 1"/>
          <p:cNvSpPr>
            <a:spLocks noGrp="1" noEditPoints="1"/>
          </p:cNvSpPr>
          <p:nvPr>
            <p:ph type="title"/>
          </p:nvPr>
        </p:nvSpPr>
        <p:spPr>
          <a:xfrm>
            <a:off x="3193869" y="3998551"/>
            <a:ext cx="11900262" cy="2193243"/>
          </a:xfrm>
        </p:spPr>
        <p:txBody>
          <a:bodyPr anchor="t"/>
          <a:lstStyle>
            <a:lvl1pPr algn="ctr">
              <a:defRPr sz="4800">
                <a:solidFill>
                  <a:schemeClr val="bg1"/>
                </a:solidFill>
              </a:defRPr>
            </a:lvl1pPr>
          </a:lstStyle>
          <a:p>
            <a:r>
              <a:rPr lang="en-US"/>
              <a:t>Click to edit Master title style</a:t>
            </a:r>
          </a:p>
        </p:txBody>
      </p:sp>
      <p:sp>
        <p:nvSpPr>
          <p:cNvPr id="3" name="Rectangle 2"/>
          <p:cNvSpPr/>
          <p:nvPr userDrawn="1"/>
        </p:nvSpPr>
        <p:spPr bwMode="white">
          <a:xfrm>
            <a:off x="0" y="9330779"/>
            <a:ext cx="1524000" cy="95622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Sub title and Text slide">
    <p:spTree>
      <p:nvGrpSpPr>
        <p:cNvPr id="1" name=""/>
        <p:cNvGrpSpPr/>
        <p:nvPr/>
      </p:nvGrpSpPr>
      <p:grpSpPr>
        <a:xfrm>
          <a:off x="0" y="0"/>
          <a:ext cx="0" cy="0"/>
          <a:chOff x="0" y="0"/>
          <a:chExt cx="0" cy="0"/>
        </a:xfrm>
      </p:grpSpPr>
      <p:sp>
        <p:nvSpPr>
          <p:cNvPr id="32" name="Google Shape;32;p14"/>
          <p:cNvSpPr>
            <a:spLocks noGrp="1" noEditPoints="1"/>
          </p:cNvSpPr>
          <p:nvPr>
            <p:ph type="title"/>
          </p:nvPr>
        </p:nvSpPr>
        <p:spPr>
          <a:xfrm>
            <a:off x="808301" y="747664"/>
            <a:ext cx="16626841" cy="984885"/>
          </a:xfrm>
          <a:prstGeom prst="rect">
            <a:avLst/>
          </a:prstGeom>
          <a:noFill/>
          <a:ln>
            <a:noFill/>
          </a:ln>
        </p:spPr>
        <p:txBody>
          <a:bodyPr wrap="square" lIns="91425" tIns="45700" rIns="91425" bIns="45700" anchor="b">
            <a:noAutofit/>
          </a:bodyPr>
          <a:lstStyle>
            <a:lvl1pPr algn="l">
              <a:lnSpc>
                <a:spcPct val="90000"/>
              </a:lnSpc>
              <a:spcBef>
                <a:spcPts val="0"/>
              </a:spcBef>
              <a:spcAft>
                <a:spcPts val="0"/>
              </a:spcAft>
              <a:buSzPts val="1400"/>
              <a:buNone/>
              <a:defRPr sz="4800" cap="none">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lvl="1" algn="l">
              <a:spcBef>
                <a:spcPts val="0"/>
              </a:spcBef>
              <a:spcAft>
                <a:spcPts val="0"/>
              </a:spcAft>
              <a:buSzPts val="1400"/>
              <a:buNone/>
            </a:lvl2pPr>
            <a:lvl3pPr lvl="2" algn="l">
              <a:spcBef>
                <a:spcPts val="0"/>
              </a:spcBef>
              <a:spcAft>
                <a:spcPts val="0"/>
              </a:spcAft>
              <a:buSzPts val="1400"/>
              <a:buNone/>
            </a:lvl3pPr>
            <a:lvl4pPr lvl="3" algn="l">
              <a:spcBef>
                <a:spcPts val="0"/>
              </a:spcBef>
              <a:spcAft>
                <a:spcPts val="0"/>
              </a:spcAft>
              <a:buSzPts val="1400"/>
              <a:buNone/>
            </a:lvl4pPr>
            <a:lvl5pPr lvl="4" algn="l">
              <a:spcBef>
                <a:spcPts val="0"/>
              </a:spcBef>
              <a:spcAft>
                <a:spcPts val="0"/>
              </a:spcAft>
              <a:buSzPts val="1400"/>
              <a:buNone/>
            </a:lvl5pPr>
            <a:lvl6pPr lvl="5" algn="l">
              <a:spcBef>
                <a:spcPts val="0"/>
              </a:spcBef>
              <a:spcAft>
                <a:spcPts val="0"/>
              </a:spcAft>
              <a:buSzPts val="1400"/>
              <a:buNone/>
            </a:lvl6pPr>
            <a:lvl7pPr lvl="6" algn="l">
              <a:spcBef>
                <a:spcPts val="0"/>
              </a:spcBef>
              <a:spcAft>
                <a:spcPts val="0"/>
              </a:spcAft>
              <a:buSzPts val="1400"/>
              <a:buNone/>
            </a:lvl7pPr>
            <a:lvl8pPr lvl="7" algn="l">
              <a:spcBef>
                <a:spcPts val="0"/>
              </a:spcBef>
              <a:spcAft>
                <a:spcPts val="0"/>
              </a:spcAft>
              <a:buSzPts val="1400"/>
              <a:buNone/>
            </a:lvl8pPr>
            <a:lvl9pPr lvl="8" algn="l">
              <a:spcBef>
                <a:spcPts val="0"/>
              </a:spcBef>
              <a:spcAft>
                <a:spcPts val="0"/>
              </a:spcAft>
              <a:buSzPts val="1400"/>
              <a:buNone/>
            </a:lvl9pPr>
          </a:lstStyle>
          <a:p>
            <a:endParaRPr/>
          </a:p>
        </p:txBody>
      </p:sp>
      <p:sp>
        <p:nvSpPr>
          <p:cNvPr id="33" name="Google Shape;33;p14"/>
          <p:cNvSpPr>
            <a:spLocks noGrp="1" noEditPoints="1"/>
          </p:cNvSpPr>
          <p:nvPr>
            <p:ph type="body" idx="1"/>
          </p:nvPr>
        </p:nvSpPr>
        <p:spPr>
          <a:xfrm>
            <a:off x="831977" y="3186797"/>
            <a:ext cx="16581120" cy="6198208"/>
          </a:xfrm>
          <a:prstGeom prst="rect">
            <a:avLst/>
          </a:prstGeom>
          <a:noFill/>
          <a:ln>
            <a:noFill/>
          </a:ln>
        </p:spPr>
        <p:txBody>
          <a:bodyPr wrap="square" lIns="91425" tIns="45700" rIns="91425" bIns="45700" anchor="t">
            <a:noAutofit/>
          </a:bodyPr>
          <a:lstStyle>
            <a:lvl1pPr marL="457200" indent="-228600" algn="l">
              <a:lnSpc>
                <a:spcPct val="90000"/>
              </a:lnSpc>
              <a:spcBef>
                <a:spcPts val="500"/>
              </a:spcBef>
              <a:spcAft>
                <a:spcPts val="0"/>
              </a:spcAft>
              <a:buClr>
                <a:schemeClr val="dk1"/>
              </a:buClr>
              <a:buSzPts val="2800"/>
              <a:buFont typeface="Arial" panose="020B0604020202020204" pitchFamily="34" charset="0"/>
              <a:buNone/>
              <a:defRPr sz="2800">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L="914400" lvl="1" indent="-228600" algn="l">
              <a:lnSpc>
                <a:spcPct val="90000"/>
              </a:lnSpc>
              <a:spcBef>
                <a:spcPts val="500"/>
              </a:spcBef>
              <a:spcAft>
                <a:spcPts val="0"/>
              </a:spcAft>
              <a:buClr>
                <a:schemeClr val="dk1"/>
              </a:buClr>
              <a:buSzPts val="2400"/>
              <a:buFont typeface="Arial" panose="020B0604020202020204" pitchFamily="34" charset="0"/>
              <a:buNone/>
              <a:defRPr sz="2400">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2pPr>
            <a:lvl3pPr marL="1371600" lvl="2" indent="-228600" algn="l">
              <a:lnSpc>
                <a:spcPct val="90000"/>
              </a:lnSpc>
              <a:spcBef>
                <a:spcPts val="1500"/>
              </a:spcBef>
              <a:spcAft>
                <a:spcPts val="0"/>
              </a:spcAft>
              <a:buClr>
                <a:schemeClr val="dk1"/>
              </a:buClr>
              <a:buSzPts val="1833"/>
              <a:buFont typeface="Trebuchet MS" panose="020B0603020202020204" pitchFamily="34" charset="0"/>
              <a:buNone/>
              <a:defRPr sz="1833">
                <a:solidFill>
                  <a:schemeClr val="accent4"/>
                </a:solidFill>
              </a:defRPr>
            </a:lvl3pPr>
            <a:lvl4pPr marL="1828800" lvl="3" indent="-419100" algn="l">
              <a:spcBef>
                <a:spcPts val="1500"/>
              </a:spcBef>
              <a:spcAft>
                <a:spcPts val="0"/>
              </a:spcAft>
              <a:buClr>
                <a:schemeClr val="dk1"/>
              </a:buClr>
              <a:buSzPts val="3000"/>
              <a:buFont typeface="Noto Sans Symbols"/>
              <a:buChar char="▪"/>
              <a:defRPr sz="3000">
                <a:solidFill>
                  <a:schemeClr val="lt1"/>
                </a:solidFill>
              </a:defRPr>
            </a:lvl4pPr>
            <a:lvl5pPr marL="2286000" lvl="4" indent="-440245" algn="l">
              <a:spcBef>
                <a:spcPts val="667"/>
              </a:spcBef>
              <a:spcAft>
                <a:spcPts val="0"/>
              </a:spcAft>
              <a:buClr>
                <a:schemeClr val="dk1"/>
              </a:buClr>
              <a:buSzPts val="3333"/>
              <a:buFont typeface="Noto Sans Symbols"/>
              <a:buChar char="▪"/>
              <a:defRPr>
                <a:solidFill>
                  <a:schemeClr val="lt1"/>
                </a:solidFill>
              </a:defRPr>
            </a:lvl5pPr>
            <a:lvl6pPr marL="2743200" lvl="5" indent="-342900" algn="l">
              <a:spcBef>
                <a:spcPts val="360"/>
              </a:spcBef>
              <a:spcAft>
                <a:spcPts val="0"/>
              </a:spcAft>
              <a:buClr>
                <a:schemeClr val="dk2"/>
              </a:buClr>
              <a:buSzPts val="1800"/>
              <a:buChar char="»"/>
            </a:lvl6pPr>
            <a:lvl7pPr marL="3200400" lvl="6" indent="-342900" algn="l">
              <a:spcBef>
                <a:spcPts val="360"/>
              </a:spcBef>
              <a:spcAft>
                <a:spcPts val="0"/>
              </a:spcAft>
              <a:buClr>
                <a:schemeClr val="dk2"/>
              </a:buClr>
              <a:buSzPts val="1800"/>
              <a:buChar char="»"/>
            </a:lvl7pPr>
            <a:lvl8pPr marL="3657600" lvl="7" indent="-342900" algn="l">
              <a:spcBef>
                <a:spcPts val="360"/>
              </a:spcBef>
              <a:spcAft>
                <a:spcPts val="0"/>
              </a:spcAft>
              <a:buClr>
                <a:schemeClr val="dk2"/>
              </a:buClr>
              <a:buSzPts val="1800"/>
              <a:buChar char="»"/>
            </a:lvl8pPr>
            <a:lvl9pPr marL="4114800" lvl="8" indent="-342900" algn="l">
              <a:spcBef>
                <a:spcPts val="360"/>
              </a:spcBef>
              <a:spcAft>
                <a:spcPts val="0"/>
              </a:spcAft>
              <a:buClr>
                <a:schemeClr val="dk2"/>
              </a:buClr>
              <a:buSzPts val="1800"/>
              <a:buChar char="»"/>
            </a:lvl9pPr>
          </a:lstStyle>
          <a:p>
            <a:pPr lvl="0"/>
            <a:endParaRPr/>
          </a:p>
        </p:txBody>
      </p:sp>
      <p:sp>
        <p:nvSpPr>
          <p:cNvPr id="34" name="Google Shape;34;p14"/>
          <p:cNvSpPr>
            <a:spLocks noGrp="1" noEditPoints="1"/>
          </p:cNvSpPr>
          <p:nvPr>
            <p:ph type="body" idx="2"/>
          </p:nvPr>
        </p:nvSpPr>
        <p:spPr>
          <a:xfrm>
            <a:off x="825331" y="1741489"/>
            <a:ext cx="16626841" cy="875772"/>
          </a:xfrm>
          <a:prstGeom prst="rect">
            <a:avLst/>
          </a:prstGeom>
          <a:noFill/>
          <a:ln>
            <a:noFill/>
          </a:ln>
        </p:spPr>
        <p:txBody>
          <a:bodyPr wrap="square" lIns="91425" tIns="45700" rIns="91425" bIns="45700" anchor="t">
            <a:noAutofit/>
          </a:bodyPr>
          <a:lstStyle>
            <a:lvl1pPr marL="457200" indent="-228600" algn="l">
              <a:lnSpc>
                <a:spcPct val="90000"/>
              </a:lnSpc>
              <a:spcBef>
                <a:spcPts val="1500"/>
              </a:spcBef>
              <a:spcAft>
                <a:spcPts val="0"/>
              </a:spcAft>
              <a:buSzPts val="3000"/>
              <a:buFont typeface="Arial" panose="020B0604020202020204" pitchFamily="34" charset="0"/>
              <a:buNone/>
              <a:defRPr sz="3000" b="0">
                <a:solidFill>
                  <a:srgbClr val="6F6F6F"/>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L="914400" lvl="1" indent="-228600" algn="ctr">
              <a:lnSpc>
                <a:spcPct val="90000"/>
              </a:lnSpc>
              <a:spcBef>
                <a:spcPts val="1500"/>
              </a:spcBef>
              <a:spcAft>
                <a:spcPts val="0"/>
              </a:spcAft>
              <a:buSzPts val="4667"/>
              <a:buFont typeface="Trebuchet MS" panose="020B0603020202020204" pitchFamily="34" charset="0"/>
              <a:buNone/>
              <a:defRPr sz="4667">
                <a:solidFill>
                  <a:schemeClr val="lt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2pPr>
            <a:lvl3pPr marL="1371600" lvl="2" indent="-228600" algn="ctr">
              <a:lnSpc>
                <a:spcPct val="90000"/>
              </a:lnSpc>
              <a:spcBef>
                <a:spcPts val="1500"/>
              </a:spcBef>
              <a:spcAft>
                <a:spcPts val="0"/>
              </a:spcAft>
              <a:buSzPts val="4667"/>
              <a:buFont typeface="Trebuchet MS" panose="020B0603020202020204" pitchFamily="34" charset="0"/>
              <a:buNone/>
              <a:defRPr sz="4667">
                <a:solidFill>
                  <a:schemeClr val="lt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3pPr>
            <a:lvl4pPr marL="1828800" lvl="3" indent="-228600" algn="ctr">
              <a:spcBef>
                <a:spcPts val="1500"/>
              </a:spcBef>
              <a:spcAft>
                <a:spcPts val="0"/>
              </a:spcAft>
              <a:buClr>
                <a:schemeClr val="lt2"/>
              </a:buClr>
              <a:buSzPts val="4667"/>
              <a:buFont typeface="Trebuchet MS" panose="020B0603020202020204" pitchFamily="34" charset="0"/>
              <a:buNone/>
              <a:defRPr sz="4667">
                <a:solidFill>
                  <a:schemeClr val="lt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4pPr>
            <a:lvl5pPr marL="2286000" lvl="4" indent="-228600" algn="ctr">
              <a:spcBef>
                <a:spcPts val="933"/>
              </a:spcBef>
              <a:spcAft>
                <a:spcPts val="0"/>
              </a:spcAft>
              <a:buClr>
                <a:schemeClr val="lt2"/>
              </a:buClr>
              <a:buSzPts val="4667"/>
              <a:buFont typeface="Trebuchet MS" panose="020B0603020202020204" pitchFamily="34" charset="0"/>
              <a:buNone/>
              <a:defRPr sz="4667">
                <a:solidFill>
                  <a:schemeClr val="lt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5pPr>
            <a:lvl6pPr marL="2743200" lvl="5" indent="-342900" algn="l">
              <a:spcBef>
                <a:spcPts val="360"/>
              </a:spcBef>
              <a:spcAft>
                <a:spcPts val="0"/>
              </a:spcAft>
              <a:buClr>
                <a:schemeClr val="dk2"/>
              </a:buClr>
              <a:buSzPts val="1800"/>
              <a:buChar char="»"/>
            </a:lvl6pPr>
            <a:lvl7pPr marL="3200400" lvl="6" indent="-342900" algn="l">
              <a:spcBef>
                <a:spcPts val="360"/>
              </a:spcBef>
              <a:spcAft>
                <a:spcPts val="0"/>
              </a:spcAft>
              <a:buClr>
                <a:schemeClr val="dk2"/>
              </a:buClr>
              <a:buSzPts val="1800"/>
              <a:buChar char="»"/>
            </a:lvl7pPr>
            <a:lvl8pPr marL="3657600" lvl="7" indent="-342900" algn="l">
              <a:spcBef>
                <a:spcPts val="360"/>
              </a:spcBef>
              <a:spcAft>
                <a:spcPts val="0"/>
              </a:spcAft>
              <a:buClr>
                <a:schemeClr val="dk2"/>
              </a:buClr>
              <a:buSzPts val="1800"/>
              <a:buChar char="»"/>
            </a:lvl8pPr>
            <a:lvl9pPr marL="4114800" lvl="8" indent="-342900" algn="l">
              <a:spcBef>
                <a:spcPts val="360"/>
              </a:spcBef>
              <a:spcAft>
                <a:spcPts val="0"/>
              </a:spcAft>
              <a:buClr>
                <a:schemeClr val="dk2"/>
              </a:buClr>
              <a:buSzPts val="1800"/>
              <a:buChar char="»"/>
            </a:lvl9pPr>
          </a:lstStyle>
          <a:p>
            <a:pPr lvl="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cSld name="Non Branded Slide">
    <p:spTree>
      <p:nvGrpSpPr>
        <p:cNvPr id="1" name=""/>
        <p:cNvGrpSpPr/>
        <p:nvPr/>
      </p:nvGrpSpPr>
      <p:grpSpPr>
        <a:xfrm>
          <a:off x="0" y="0"/>
          <a:ext cx="0" cy="0"/>
          <a:chOff x="0" y="0"/>
          <a:chExt cx="0" cy="0"/>
        </a:xfrm>
      </p:grpSpPr>
      <p:sp>
        <p:nvSpPr>
          <p:cNvPr id="36" name="Google Shape;36;p15"/>
          <p:cNvSpPr>
            <a:spLocks noGrp="1" noEditPoints="1"/>
          </p:cNvSpPr>
          <p:nvPr>
            <p:ph type="title"/>
          </p:nvPr>
        </p:nvSpPr>
        <p:spPr>
          <a:xfrm>
            <a:off x="805700" y="748506"/>
            <a:ext cx="16626841" cy="984885"/>
          </a:xfrm>
          <a:prstGeom prst="rect">
            <a:avLst/>
          </a:prstGeom>
          <a:noFill/>
          <a:ln>
            <a:noFill/>
          </a:ln>
        </p:spPr>
        <p:txBody>
          <a:bodyPr wrap="square" lIns="91425" tIns="45700" rIns="91425" bIns="45700" anchor="b">
            <a:noAutofit/>
          </a:bodyPr>
          <a:lstStyle>
            <a:lvl1pPr algn="l">
              <a:lnSpc>
                <a:spcPct val="90000"/>
              </a:lnSpc>
              <a:spcBef>
                <a:spcPts val="0"/>
              </a:spcBef>
              <a:spcAft>
                <a:spcPts val="0"/>
              </a:spcAft>
              <a:buSzPts val="1400"/>
              <a:buNone/>
              <a:defRPr sz="4800" b="1" cap="none">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lvl="1" algn="l">
              <a:spcBef>
                <a:spcPts val="0"/>
              </a:spcBef>
              <a:spcAft>
                <a:spcPts val="0"/>
              </a:spcAft>
              <a:buSzPts val="1400"/>
              <a:buNone/>
            </a:lvl2pPr>
            <a:lvl3pPr lvl="2" algn="l">
              <a:spcBef>
                <a:spcPts val="0"/>
              </a:spcBef>
              <a:spcAft>
                <a:spcPts val="0"/>
              </a:spcAft>
              <a:buSzPts val="1400"/>
              <a:buNone/>
            </a:lvl3pPr>
            <a:lvl4pPr lvl="3" algn="l">
              <a:spcBef>
                <a:spcPts val="0"/>
              </a:spcBef>
              <a:spcAft>
                <a:spcPts val="0"/>
              </a:spcAft>
              <a:buSzPts val="1400"/>
              <a:buNone/>
            </a:lvl4pPr>
            <a:lvl5pPr lvl="4" algn="l">
              <a:spcBef>
                <a:spcPts val="0"/>
              </a:spcBef>
              <a:spcAft>
                <a:spcPts val="0"/>
              </a:spcAft>
              <a:buSzPts val="1400"/>
              <a:buNone/>
            </a:lvl5pPr>
            <a:lvl6pPr lvl="5" algn="l">
              <a:spcBef>
                <a:spcPts val="0"/>
              </a:spcBef>
              <a:spcAft>
                <a:spcPts val="0"/>
              </a:spcAft>
              <a:buSzPts val="1400"/>
              <a:buNone/>
            </a:lvl6pPr>
            <a:lvl7pPr lvl="6" algn="l">
              <a:spcBef>
                <a:spcPts val="0"/>
              </a:spcBef>
              <a:spcAft>
                <a:spcPts val="0"/>
              </a:spcAft>
              <a:buSzPts val="1400"/>
              <a:buNone/>
            </a:lvl7pPr>
            <a:lvl8pPr lvl="7" algn="l">
              <a:spcBef>
                <a:spcPts val="0"/>
              </a:spcBef>
              <a:spcAft>
                <a:spcPts val="0"/>
              </a:spcAft>
              <a:buSzPts val="1400"/>
              <a:buNone/>
            </a:lvl8pPr>
            <a:lvl9pPr lvl="8" algn="l">
              <a:spcBef>
                <a:spcPts val="0"/>
              </a:spcBef>
              <a:spcAft>
                <a:spcPts val="0"/>
              </a:spcAft>
              <a:buSzPts val="1400"/>
              <a:buNone/>
            </a:lvl9pPr>
          </a:lstStyle>
          <a:p>
            <a:endParaRPr/>
          </a:p>
        </p:txBody>
      </p:sp>
      <p:sp>
        <p:nvSpPr>
          <p:cNvPr id="37" name="Google Shape;37;p15"/>
          <p:cNvSpPr>
            <a:spLocks noGrp="1" noEditPoints="1"/>
          </p:cNvSpPr>
          <p:nvPr>
            <p:ph type="body" idx="1"/>
          </p:nvPr>
        </p:nvSpPr>
        <p:spPr>
          <a:xfrm>
            <a:off x="819340" y="3191235"/>
            <a:ext cx="16581120" cy="6198208"/>
          </a:xfrm>
          <a:prstGeom prst="rect">
            <a:avLst/>
          </a:prstGeom>
          <a:noFill/>
          <a:ln>
            <a:noFill/>
          </a:ln>
        </p:spPr>
        <p:txBody>
          <a:bodyPr wrap="square" lIns="91425" tIns="45700" rIns="91425" bIns="45700" anchor="t">
            <a:noAutofit/>
          </a:bodyPr>
          <a:lstStyle>
            <a:lvl1pPr marL="457200" indent="-228600" algn="l">
              <a:lnSpc>
                <a:spcPct val="90000"/>
              </a:lnSpc>
              <a:spcBef>
                <a:spcPts val="500"/>
              </a:spcBef>
              <a:spcAft>
                <a:spcPts val="0"/>
              </a:spcAft>
              <a:buClr>
                <a:schemeClr val="dk1"/>
              </a:buClr>
              <a:buSzPts val="2100"/>
              <a:buFont typeface="Arial" panose="020B0604020202020204" pitchFamily="34" charset="0"/>
              <a:buNone/>
              <a:defRPr sz="2800">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L="914400" lvl="1" indent="-228600" algn="l">
              <a:lnSpc>
                <a:spcPct val="90000"/>
              </a:lnSpc>
              <a:spcBef>
                <a:spcPts val="500"/>
              </a:spcBef>
              <a:spcAft>
                <a:spcPts val="0"/>
              </a:spcAft>
              <a:buClr>
                <a:schemeClr val="dk1"/>
              </a:buClr>
              <a:buSzPts val="1800"/>
              <a:buFont typeface="Arial" panose="020B0604020202020204" pitchFamily="34" charset="0"/>
              <a:buNone/>
              <a:defRPr sz="2400">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2pPr>
            <a:lvl3pPr marL="1371600" lvl="2" indent="-228600" algn="l">
              <a:lnSpc>
                <a:spcPct val="90000"/>
              </a:lnSpc>
              <a:spcBef>
                <a:spcPts val="500"/>
              </a:spcBef>
              <a:spcAft>
                <a:spcPts val="0"/>
              </a:spcAft>
              <a:buClr>
                <a:schemeClr val="dk1"/>
              </a:buClr>
              <a:buSzPts val="1500"/>
              <a:buFont typeface="Arial" panose="020B0604020202020204" pitchFamily="34" charset="0"/>
              <a:buNone/>
              <a:defRPr sz="2000">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3pPr>
            <a:lvl4pPr marL="1828800" lvl="3" indent="-228600" algn="l">
              <a:lnSpc>
                <a:spcPct val="90000"/>
              </a:lnSpc>
              <a:spcBef>
                <a:spcPts val="500"/>
              </a:spcBef>
              <a:spcAft>
                <a:spcPts val="0"/>
              </a:spcAft>
              <a:buClr>
                <a:schemeClr val="dk1"/>
              </a:buClr>
              <a:buSzPts val="1350"/>
              <a:buFont typeface="Arial" panose="020B0604020202020204" pitchFamily="34" charset="0"/>
              <a:buNone/>
              <a:defRPr sz="1800">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4pPr>
            <a:lvl5pPr marL="2286000" lvl="4" indent="-440245" algn="l">
              <a:spcBef>
                <a:spcPts val="667"/>
              </a:spcBef>
              <a:spcAft>
                <a:spcPts val="0"/>
              </a:spcAft>
              <a:buClr>
                <a:schemeClr val="dk1"/>
              </a:buClr>
              <a:buSzPts val="3333"/>
              <a:buFont typeface="Noto Sans Symbols"/>
              <a:buChar char="▪"/>
              <a:defRPr>
                <a:solidFill>
                  <a:schemeClr val="lt1"/>
                </a:solidFill>
              </a:defRPr>
            </a:lvl5pPr>
            <a:lvl6pPr marL="2743200" lvl="5" indent="-342900" algn="l">
              <a:spcBef>
                <a:spcPts val="360"/>
              </a:spcBef>
              <a:spcAft>
                <a:spcPts val="0"/>
              </a:spcAft>
              <a:buClr>
                <a:schemeClr val="dk2"/>
              </a:buClr>
              <a:buSzPts val="1800"/>
              <a:buChar char="»"/>
            </a:lvl6pPr>
            <a:lvl7pPr marL="3200400" lvl="6" indent="-342900" algn="l">
              <a:spcBef>
                <a:spcPts val="360"/>
              </a:spcBef>
              <a:spcAft>
                <a:spcPts val="0"/>
              </a:spcAft>
              <a:buClr>
                <a:schemeClr val="dk2"/>
              </a:buClr>
              <a:buSzPts val="1800"/>
              <a:buChar char="»"/>
            </a:lvl7pPr>
            <a:lvl8pPr marL="3657600" lvl="7" indent="-342900" algn="l">
              <a:spcBef>
                <a:spcPts val="360"/>
              </a:spcBef>
              <a:spcAft>
                <a:spcPts val="0"/>
              </a:spcAft>
              <a:buClr>
                <a:schemeClr val="dk2"/>
              </a:buClr>
              <a:buSzPts val="1800"/>
              <a:buChar char="»"/>
            </a:lvl8pPr>
            <a:lvl9pPr marL="4114800" lvl="8" indent="-342900" algn="l">
              <a:spcBef>
                <a:spcPts val="360"/>
              </a:spcBef>
              <a:spcAft>
                <a:spcPts val="0"/>
              </a:spcAft>
              <a:buClr>
                <a:schemeClr val="dk2"/>
              </a:buClr>
              <a:buSzPts val="1800"/>
              <a:buChar char="»"/>
            </a:lvl9pPr>
          </a:lstStyle>
          <a:p>
            <a:pPr lvl="0"/>
            <a:endParaRPr/>
          </a:p>
        </p:txBody>
      </p:sp>
      <p:sp>
        <p:nvSpPr>
          <p:cNvPr id="38" name="Google Shape;38;p15"/>
          <p:cNvSpPr>
            <a:spLocks noGrp="1" noEditPoints="1"/>
          </p:cNvSpPr>
          <p:nvPr>
            <p:ph type="body" idx="2"/>
          </p:nvPr>
        </p:nvSpPr>
        <p:spPr>
          <a:xfrm>
            <a:off x="825828" y="1740430"/>
            <a:ext cx="16626841" cy="875772"/>
          </a:xfrm>
          <a:prstGeom prst="rect">
            <a:avLst/>
          </a:prstGeom>
          <a:noFill/>
          <a:ln>
            <a:noFill/>
          </a:ln>
        </p:spPr>
        <p:txBody>
          <a:bodyPr wrap="square" lIns="91425" tIns="45700" rIns="91425" bIns="45700" anchor="t">
            <a:noAutofit/>
          </a:bodyPr>
          <a:lstStyle>
            <a:lvl1pPr marL="457200" indent="-228600" algn="l">
              <a:lnSpc>
                <a:spcPct val="90000"/>
              </a:lnSpc>
              <a:spcBef>
                <a:spcPts val="1500"/>
              </a:spcBef>
              <a:spcAft>
                <a:spcPts val="0"/>
              </a:spcAft>
              <a:buSzPts val="3000"/>
              <a:buFont typeface="Arial" panose="020B0604020202020204" pitchFamily="34" charset="0"/>
              <a:buNone/>
              <a:defRPr sz="3000" b="0">
                <a:solidFill>
                  <a:srgbClr val="6F6F6F"/>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L="914400" lvl="1" indent="-228600" algn="ctr">
              <a:lnSpc>
                <a:spcPct val="90000"/>
              </a:lnSpc>
              <a:spcBef>
                <a:spcPts val="1500"/>
              </a:spcBef>
              <a:spcAft>
                <a:spcPts val="0"/>
              </a:spcAft>
              <a:buSzPts val="4667"/>
              <a:buFont typeface="Trebuchet MS" panose="020B0603020202020204" pitchFamily="34" charset="0"/>
              <a:buNone/>
              <a:defRPr sz="4667">
                <a:solidFill>
                  <a:schemeClr val="lt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2pPr>
            <a:lvl3pPr marL="1371600" lvl="2" indent="-228600" algn="ctr">
              <a:lnSpc>
                <a:spcPct val="90000"/>
              </a:lnSpc>
              <a:spcBef>
                <a:spcPts val="1500"/>
              </a:spcBef>
              <a:spcAft>
                <a:spcPts val="0"/>
              </a:spcAft>
              <a:buSzPts val="4667"/>
              <a:buFont typeface="Trebuchet MS" panose="020B0603020202020204" pitchFamily="34" charset="0"/>
              <a:buNone/>
              <a:defRPr sz="4667">
                <a:solidFill>
                  <a:schemeClr val="lt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3pPr>
            <a:lvl4pPr marL="1828800" lvl="3" indent="-228600" algn="ctr">
              <a:spcBef>
                <a:spcPts val="1500"/>
              </a:spcBef>
              <a:spcAft>
                <a:spcPts val="0"/>
              </a:spcAft>
              <a:buClr>
                <a:schemeClr val="lt2"/>
              </a:buClr>
              <a:buSzPts val="4667"/>
              <a:buFont typeface="Trebuchet MS" panose="020B0603020202020204" pitchFamily="34" charset="0"/>
              <a:buNone/>
              <a:defRPr sz="4667">
                <a:solidFill>
                  <a:schemeClr val="lt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4pPr>
            <a:lvl5pPr marL="2286000" lvl="4" indent="-228600" algn="ctr">
              <a:spcBef>
                <a:spcPts val="933"/>
              </a:spcBef>
              <a:spcAft>
                <a:spcPts val="0"/>
              </a:spcAft>
              <a:buClr>
                <a:schemeClr val="lt2"/>
              </a:buClr>
              <a:buSzPts val="4667"/>
              <a:buFont typeface="Trebuchet MS" panose="020B0603020202020204" pitchFamily="34" charset="0"/>
              <a:buNone/>
              <a:defRPr sz="4667">
                <a:solidFill>
                  <a:schemeClr val="lt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5pPr>
            <a:lvl6pPr marL="2743200" lvl="5" indent="-342900" algn="l">
              <a:spcBef>
                <a:spcPts val="360"/>
              </a:spcBef>
              <a:spcAft>
                <a:spcPts val="0"/>
              </a:spcAft>
              <a:buClr>
                <a:schemeClr val="dk2"/>
              </a:buClr>
              <a:buSzPts val="1800"/>
              <a:buChar char="»"/>
            </a:lvl6pPr>
            <a:lvl7pPr marL="3200400" lvl="6" indent="-342900" algn="l">
              <a:spcBef>
                <a:spcPts val="360"/>
              </a:spcBef>
              <a:spcAft>
                <a:spcPts val="0"/>
              </a:spcAft>
              <a:buClr>
                <a:schemeClr val="dk2"/>
              </a:buClr>
              <a:buSzPts val="1800"/>
              <a:buChar char="»"/>
            </a:lvl7pPr>
            <a:lvl8pPr marL="3657600" lvl="7" indent="-342900" algn="l">
              <a:spcBef>
                <a:spcPts val="360"/>
              </a:spcBef>
              <a:spcAft>
                <a:spcPts val="0"/>
              </a:spcAft>
              <a:buClr>
                <a:schemeClr val="dk2"/>
              </a:buClr>
              <a:buSzPts val="1800"/>
              <a:buChar char="»"/>
            </a:lvl8pPr>
            <a:lvl9pPr marL="4114800" lvl="8" indent="-342900" algn="l">
              <a:spcBef>
                <a:spcPts val="360"/>
              </a:spcBef>
              <a:spcAft>
                <a:spcPts val="0"/>
              </a:spcAft>
              <a:buClr>
                <a:schemeClr val="dk2"/>
              </a:buClr>
              <a:buSzPts val="1800"/>
              <a:buChar char="»"/>
            </a:lvl9pPr>
          </a:lstStyle>
          <a:p>
            <a:pPr lvl="0"/>
            <a:endParaRPr/>
          </a:p>
        </p:txBody>
      </p:sp>
      <p:sp>
        <p:nvSpPr>
          <p:cNvPr id="39" name="Google Shape;39;p15"/>
          <p:cNvSpPr/>
          <p:nvPr/>
        </p:nvSpPr>
        <p:spPr>
          <a:xfrm>
            <a:off x="14655802" y="9389443"/>
            <a:ext cx="3632199" cy="897557"/>
          </a:xfrm>
          <a:prstGeom prst="rect">
            <a:avLst/>
          </a:prstGeom>
          <a:solidFill>
            <a:schemeClr val="lt1"/>
          </a:solidFill>
          <a:ln>
            <a:noFill/>
          </a:ln>
        </p:spPr>
        <p:txBody>
          <a:bodyPr wrap="square" lIns="91425" tIns="45700" rIns="91425" bIns="45700" anchor="ctr">
            <a:noAutofit/>
          </a:bodyPr>
          <a:lstStyle/>
          <a:p>
            <a:pPr marL="0" marR="0" indent="0" algn="ctr" rtl="0">
              <a:spcBef>
                <a:spcPts val="0"/>
              </a:spcBef>
              <a:spcAft>
                <a:spcPts val="0"/>
              </a:spcAft>
              <a:buNone/>
            </a:pPr>
            <a:endParaRPr sz="1800" b="0" i="0" u="none" strike="noStrike" cap="none">
              <a:solidFill>
                <a:schemeClr val="lt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cSld name="Coding slide">
    <p:spTree>
      <p:nvGrpSpPr>
        <p:cNvPr id="1" name=""/>
        <p:cNvGrpSpPr/>
        <p:nvPr/>
      </p:nvGrpSpPr>
      <p:grpSpPr>
        <a:xfrm>
          <a:off x="0" y="0"/>
          <a:ext cx="0" cy="0"/>
          <a:chOff x="0" y="0"/>
          <a:chExt cx="0" cy="0"/>
        </a:xfrm>
      </p:grpSpPr>
      <p:sp>
        <p:nvSpPr>
          <p:cNvPr id="41" name="Google Shape;41;p16"/>
          <p:cNvSpPr>
            <a:spLocks noGrp="1" noEditPoints="1"/>
          </p:cNvSpPr>
          <p:nvPr>
            <p:ph type="title"/>
          </p:nvPr>
        </p:nvSpPr>
        <p:spPr>
          <a:xfrm>
            <a:off x="806936" y="747428"/>
            <a:ext cx="16626841" cy="984885"/>
          </a:xfrm>
          <a:prstGeom prst="rect">
            <a:avLst/>
          </a:prstGeom>
          <a:noFill/>
          <a:ln>
            <a:noFill/>
          </a:ln>
        </p:spPr>
        <p:txBody>
          <a:bodyPr wrap="square" lIns="91425" tIns="45700" rIns="91425" bIns="45700" anchor="b">
            <a:noAutofit/>
          </a:bodyPr>
          <a:lstStyle>
            <a:lvl1pPr algn="l">
              <a:lnSpc>
                <a:spcPct val="90000"/>
              </a:lnSpc>
              <a:spcBef>
                <a:spcPts val="0"/>
              </a:spcBef>
              <a:spcAft>
                <a:spcPts val="0"/>
              </a:spcAft>
              <a:buSzPts val="1400"/>
              <a:buNone/>
              <a:defRPr sz="4800" cap="none">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lvl="1" algn="l">
              <a:spcBef>
                <a:spcPts val="0"/>
              </a:spcBef>
              <a:spcAft>
                <a:spcPts val="0"/>
              </a:spcAft>
              <a:buSzPts val="1400"/>
              <a:buNone/>
            </a:lvl2pPr>
            <a:lvl3pPr lvl="2" algn="l">
              <a:spcBef>
                <a:spcPts val="0"/>
              </a:spcBef>
              <a:spcAft>
                <a:spcPts val="0"/>
              </a:spcAft>
              <a:buSzPts val="1400"/>
              <a:buNone/>
            </a:lvl3pPr>
            <a:lvl4pPr lvl="3" algn="l">
              <a:spcBef>
                <a:spcPts val="0"/>
              </a:spcBef>
              <a:spcAft>
                <a:spcPts val="0"/>
              </a:spcAft>
              <a:buSzPts val="1400"/>
              <a:buNone/>
            </a:lvl4pPr>
            <a:lvl5pPr lvl="4" algn="l">
              <a:spcBef>
                <a:spcPts val="0"/>
              </a:spcBef>
              <a:spcAft>
                <a:spcPts val="0"/>
              </a:spcAft>
              <a:buSzPts val="1400"/>
              <a:buNone/>
            </a:lvl5pPr>
            <a:lvl6pPr lvl="5" algn="l">
              <a:spcBef>
                <a:spcPts val="0"/>
              </a:spcBef>
              <a:spcAft>
                <a:spcPts val="0"/>
              </a:spcAft>
              <a:buSzPts val="1400"/>
              <a:buNone/>
            </a:lvl6pPr>
            <a:lvl7pPr lvl="6" algn="l">
              <a:spcBef>
                <a:spcPts val="0"/>
              </a:spcBef>
              <a:spcAft>
                <a:spcPts val="0"/>
              </a:spcAft>
              <a:buSzPts val="1400"/>
              <a:buNone/>
            </a:lvl7pPr>
            <a:lvl8pPr lvl="7" algn="l">
              <a:spcBef>
                <a:spcPts val="0"/>
              </a:spcBef>
              <a:spcAft>
                <a:spcPts val="0"/>
              </a:spcAft>
              <a:buSzPts val="1400"/>
              <a:buNone/>
            </a:lvl8pPr>
            <a:lvl9pPr lvl="8" algn="l">
              <a:spcBef>
                <a:spcPts val="0"/>
              </a:spcBef>
              <a:spcAft>
                <a:spcPts val="0"/>
              </a:spcAft>
              <a:buSzPts val="1400"/>
              <a:buNone/>
            </a:lvl9pPr>
          </a:lstStyle>
          <a:p>
            <a:endParaRPr/>
          </a:p>
        </p:txBody>
      </p:sp>
      <p:sp>
        <p:nvSpPr>
          <p:cNvPr id="42" name="Google Shape;42;p16"/>
          <p:cNvSpPr>
            <a:spLocks noGrp="1" noEditPoints="1"/>
          </p:cNvSpPr>
          <p:nvPr>
            <p:ph type="body" idx="1"/>
          </p:nvPr>
        </p:nvSpPr>
        <p:spPr>
          <a:xfrm>
            <a:off x="824728" y="3189912"/>
            <a:ext cx="16581120" cy="6198208"/>
          </a:xfrm>
          <a:prstGeom prst="rect">
            <a:avLst/>
          </a:prstGeom>
          <a:noFill/>
          <a:ln>
            <a:noFill/>
          </a:ln>
        </p:spPr>
        <p:txBody>
          <a:bodyPr wrap="square" lIns="91425" tIns="45700" rIns="91425" bIns="45700" anchor="t">
            <a:noAutofit/>
          </a:bodyPr>
          <a:lstStyle>
            <a:lvl1pPr marL="457200" indent="-228600" algn="l">
              <a:lnSpc>
                <a:spcPct val="90000"/>
              </a:lnSpc>
              <a:spcBef>
                <a:spcPts val="500"/>
              </a:spcBef>
              <a:spcAft>
                <a:spcPts val="0"/>
              </a:spcAft>
              <a:buClr>
                <a:schemeClr val="dk1"/>
              </a:buClr>
              <a:buSzPts val="2100"/>
              <a:buFont typeface="Arial" panose="020B0604020202020204" pitchFamily="34" charset="0"/>
              <a:buNone/>
              <a:defRPr sz="2800">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L="914400" lvl="1" indent="-228600" algn="l">
              <a:lnSpc>
                <a:spcPct val="90000"/>
              </a:lnSpc>
              <a:spcBef>
                <a:spcPts val="500"/>
              </a:spcBef>
              <a:spcAft>
                <a:spcPts val="0"/>
              </a:spcAft>
              <a:buClr>
                <a:schemeClr val="dk1"/>
              </a:buClr>
              <a:buSzPts val="1800"/>
              <a:buFont typeface="Arial" panose="020B0604020202020204" pitchFamily="34" charset="0"/>
              <a:buNone/>
              <a:defRPr sz="2400">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2pPr>
            <a:lvl3pPr marL="1371600" lvl="2" indent="-228600" algn="l">
              <a:lnSpc>
                <a:spcPct val="90000"/>
              </a:lnSpc>
              <a:spcBef>
                <a:spcPts val="500"/>
              </a:spcBef>
              <a:spcAft>
                <a:spcPts val="0"/>
              </a:spcAft>
              <a:buClr>
                <a:schemeClr val="dk1"/>
              </a:buClr>
              <a:buSzPts val="1500"/>
              <a:buFont typeface="Arial" panose="020B0604020202020204" pitchFamily="34" charset="0"/>
              <a:buNone/>
              <a:defRPr sz="2000">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3pPr>
            <a:lvl4pPr marL="1828800" lvl="3" indent="-228600" algn="l">
              <a:lnSpc>
                <a:spcPct val="90000"/>
              </a:lnSpc>
              <a:spcBef>
                <a:spcPts val="500"/>
              </a:spcBef>
              <a:spcAft>
                <a:spcPts val="0"/>
              </a:spcAft>
              <a:buClr>
                <a:schemeClr val="dk1"/>
              </a:buClr>
              <a:buSzPts val="1350"/>
              <a:buFont typeface="Arial" panose="020B0604020202020204" pitchFamily="34" charset="0"/>
              <a:buNone/>
              <a:defRPr sz="1800">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4pPr>
            <a:lvl5pPr marL="2286000" lvl="4" indent="-440245" algn="l">
              <a:spcBef>
                <a:spcPts val="667"/>
              </a:spcBef>
              <a:spcAft>
                <a:spcPts val="0"/>
              </a:spcAft>
              <a:buClr>
                <a:schemeClr val="dk1"/>
              </a:buClr>
              <a:buSzPts val="3333"/>
              <a:buFont typeface="Noto Sans Symbols"/>
              <a:buChar char="▪"/>
              <a:defRPr>
                <a:solidFill>
                  <a:schemeClr val="lt1"/>
                </a:solidFill>
              </a:defRPr>
            </a:lvl5pPr>
            <a:lvl6pPr marL="2743200" lvl="5" indent="-342900" algn="l">
              <a:spcBef>
                <a:spcPts val="360"/>
              </a:spcBef>
              <a:spcAft>
                <a:spcPts val="0"/>
              </a:spcAft>
              <a:buClr>
                <a:schemeClr val="dk2"/>
              </a:buClr>
              <a:buSzPts val="1800"/>
              <a:buChar char="»"/>
            </a:lvl6pPr>
            <a:lvl7pPr marL="3200400" lvl="6" indent="-342900" algn="l">
              <a:spcBef>
                <a:spcPts val="360"/>
              </a:spcBef>
              <a:spcAft>
                <a:spcPts val="0"/>
              </a:spcAft>
              <a:buClr>
                <a:schemeClr val="dk2"/>
              </a:buClr>
              <a:buSzPts val="1800"/>
              <a:buChar char="»"/>
            </a:lvl7pPr>
            <a:lvl8pPr marL="3657600" lvl="7" indent="-342900" algn="l">
              <a:spcBef>
                <a:spcPts val="360"/>
              </a:spcBef>
              <a:spcAft>
                <a:spcPts val="0"/>
              </a:spcAft>
              <a:buClr>
                <a:schemeClr val="dk2"/>
              </a:buClr>
              <a:buSzPts val="1800"/>
              <a:buChar char="»"/>
            </a:lvl8pPr>
            <a:lvl9pPr marL="4114800" lvl="8" indent="-342900" algn="l">
              <a:spcBef>
                <a:spcPts val="360"/>
              </a:spcBef>
              <a:spcAft>
                <a:spcPts val="0"/>
              </a:spcAft>
              <a:buClr>
                <a:schemeClr val="dk2"/>
              </a:buClr>
              <a:buSzPts val="1800"/>
              <a:buChar char="»"/>
            </a:lvl9pPr>
          </a:lstStyle>
          <a:p>
            <a:pPr lvl="0"/>
            <a:endParaRPr/>
          </a:p>
        </p:txBody>
      </p:sp>
      <p:sp>
        <p:nvSpPr>
          <p:cNvPr id="43" name="Google Shape;43;p16"/>
          <p:cNvSpPr>
            <a:spLocks noGrp="1" noEditPoints="1"/>
          </p:cNvSpPr>
          <p:nvPr>
            <p:ph type="body" idx="2"/>
          </p:nvPr>
        </p:nvSpPr>
        <p:spPr>
          <a:xfrm>
            <a:off x="824728" y="1739896"/>
            <a:ext cx="16607858" cy="875772"/>
          </a:xfrm>
          <a:prstGeom prst="rect">
            <a:avLst/>
          </a:prstGeom>
          <a:noFill/>
          <a:ln>
            <a:noFill/>
          </a:ln>
        </p:spPr>
        <p:txBody>
          <a:bodyPr wrap="square" lIns="91425" tIns="45700" rIns="91425" bIns="45700" anchor="t">
            <a:noAutofit/>
          </a:bodyPr>
          <a:lstStyle>
            <a:lvl1pPr marL="457200" indent="-228600" algn="l">
              <a:lnSpc>
                <a:spcPct val="90000"/>
              </a:lnSpc>
              <a:spcBef>
                <a:spcPts val="1500"/>
              </a:spcBef>
              <a:spcAft>
                <a:spcPts val="0"/>
              </a:spcAft>
              <a:buSzPts val="3000"/>
              <a:buFont typeface="Arial" panose="020B0604020202020204" pitchFamily="34" charset="0"/>
              <a:buNone/>
              <a:defRPr sz="3000" b="0">
                <a:solidFill>
                  <a:srgbClr val="6F6F6F"/>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L="914400" lvl="1" indent="-228600" algn="ctr">
              <a:lnSpc>
                <a:spcPct val="90000"/>
              </a:lnSpc>
              <a:spcBef>
                <a:spcPts val="1500"/>
              </a:spcBef>
              <a:spcAft>
                <a:spcPts val="0"/>
              </a:spcAft>
              <a:buSzPts val="4667"/>
              <a:buFont typeface="Trebuchet MS" panose="020B0603020202020204" pitchFamily="34" charset="0"/>
              <a:buNone/>
              <a:defRPr sz="4667">
                <a:solidFill>
                  <a:schemeClr val="lt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2pPr>
            <a:lvl3pPr marL="1371600" lvl="2" indent="-228600" algn="ctr">
              <a:lnSpc>
                <a:spcPct val="90000"/>
              </a:lnSpc>
              <a:spcBef>
                <a:spcPts val="1500"/>
              </a:spcBef>
              <a:spcAft>
                <a:spcPts val="0"/>
              </a:spcAft>
              <a:buSzPts val="4667"/>
              <a:buFont typeface="Trebuchet MS" panose="020B0603020202020204" pitchFamily="34" charset="0"/>
              <a:buNone/>
              <a:defRPr sz="4667">
                <a:solidFill>
                  <a:schemeClr val="lt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3pPr>
            <a:lvl4pPr marL="1828800" lvl="3" indent="-228600" algn="ctr">
              <a:spcBef>
                <a:spcPts val="1500"/>
              </a:spcBef>
              <a:spcAft>
                <a:spcPts val="0"/>
              </a:spcAft>
              <a:buClr>
                <a:schemeClr val="lt2"/>
              </a:buClr>
              <a:buSzPts val="4667"/>
              <a:buFont typeface="Trebuchet MS" panose="020B0603020202020204" pitchFamily="34" charset="0"/>
              <a:buNone/>
              <a:defRPr sz="4667">
                <a:solidFill>
                  <a:schemeClr val="lt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4pPr>
            <a:lvl5pPr marL="2286000" lvl="4" indent="-228600" algn="ctr">
              <a:spcBef>
                <a:spcPts val="933"/>
              </a:spcBef>
              <a:spcAft>
                <a:spcPts val="0"/>
              </a:spcAft>
              <a:buClr>
                <a:schemeClr val="lt2"/>
              </a:buClr>
              <a:buSzPts val="4667"/>
              <a:buFont typeface="Trebuchet MS" panose="020B0603020202020204" pitchFamily="34" charset="0"/>
              <a:buNone/>
              <a:defRPr sz="4667">
                <a:solidFill>
                  <a:schemeClr val="lt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5pPr>
            <a:lvl6pPr marL="2743200" lvl="5" indent="-342900" algn="l">
              <a:spcBef>
                <a:spcPts val="360"/>
              </a:spcBef>
              <a:spcAft>
                <a:spcPts val="0"/>
              </a:spcAft>
              <a:buClr>
                <a:schemeClr val="dk2"/>
              </a:buClr>
              <a:buSzPts val="1800"/>
              <a:buChar char="»"/>
            </a:lvl6pPr>
            <a:lvl7pPr marL="3200400" lvl="6" indent="-342900" algn="l">
              <a:spcBef>
                <a:spcPts val="360"/>
              </a:spcBef>
              <a:spcAft>
                <a:spcPts val="0"/>
              </a:spcAft>
              <a:buClr>
                <a:schemeClr val="dk2"/>
              </a:buClr>
              <a:buSzPts val="1800"/>
              <a:buChar char="»"/>
            </a:lvl7pPr>
            <a:lvl8pPr marL="3657600" lvl="7" indent="-342900" algn="l">
              <a:spcBef>
                <a:spcPts val="360"/>
              </a:spcBef>
              <a:spcAft>
                <a:spcPts val="0"/>
              </a:spcAft>
              <a:buClr>
                <a:schemeClr val="dk2"/>
              </a:buClr>
              <a:buSzPts val="1800"/>
              <a:buChar char="»"/>
            </a:lvl8pPr>
            <a:lvl9pPr marL="4114800" lvl="8" indent="-342900" algn="l">
              <a:spcBef>
                <a:spcPts val="360"/>
              </a:spcBef>
              <a:spcAft>
                <a:spcPts val="0"/>
              </a:spcAft>
              <a:buClr>
                <a:schemeClr val="dk2"/>
              </a:buClr>
              <a:buSzPts val="1800"/>
              <a:buChar char="»"/>
            </a:lvl9pPr>
          </a:lstStyle>
          <a:p>
            <a:pPr lvl="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cSld name="Section Divider or Transition Slide">
    <p:spTree>
      <p:nvGrpSpPr>
        <p:cNvPr id="1" name=""/>
        <p:cNvGrpSpPr/>
        <p:nvPr/>
      </p:nvGrpSpPr>
      <p:grpSpPr>
        <a:xfrm>
          <a:off x="0" y="0"/>
          <a:ext cx="0" cy="0"/>
          <a:chOff x="0" y="0"/>
          <a:chExt cx="0" cy="0"/>
        </a:xfrm>
      </p:grpSpPr>
      <p:sp>
        <p:nvSpPr>
          <p:cNvPr id="45" name="Google Shape;45;p17"/>
          <p:cNvSpPr>
            <a:spLocks noGrp="1" noEditPoints="1"/>
          </p:cNvSpPr>
          <p:nvPr>
            <p:ph type="title"/>
          </p:nvPr>
        </p:nvSpPr>
        <p:spPr>
          <a:xfrm>
            <a:off x="3193869" y="3998551"/>
            <a:ext cx="11900262" cy="2193243"/>
          </a:xfrm>
          <a:prstGeom prst="rect">
            <a:avLst/>
          </a:prstGeom>
          <a:noFill/>
          <a:ln>
            <a:noFill/>
          </a:ln>
        </p:spPr>
        <p:txBody>
          <a:bodyPr wrap="square" lIns="91425" tIns="45700" rIns="91425" bIns="45700" anchor="t">
            <a:noAutofit/>
          </a:bodyPr>
          <a:lstStyle>
            <a:lvl1pPr algn="ctr">
              <a:lnSpc>
                <a:spcPct val="90000"/>
              </a:lnSpc>
              <a:spcBef>
                <a:spcPts val="0"/>
              </a:spcBef>
              <a:spcAft>
                <a:spcPts val="0"/>
              </a:spcAft>
              <a:buSzPts val="1400"/>
              <a:buNone/>
              <a:defRPr sz="4800">
                <a:solidFill>
                  <a:schemeClr val="dk2"/>
                </a:solidFill>
              </a:defRPr>
            </a:lvl1pPr>
            <a:lvl2pPr lvl="1" algn="l">
              <a:spcBef>
                <a:spcPts val="0"/>
              </a:spcBef>
              <a:spcAft>
                <a:spcPts val="0"/>
              </a:spcAft>
              <a:buSzPts val="1400"/>
              <a:buNone/>
            </a:lvl2pPr>
            <a:lvl3pPr lvl="2" algn="l">
              <a:spcBef>
                <a:spcPts val="0"/>
              </a:spcBef>
              <a:spcAft>
                <a:spcPts val="0"/>
              </a:spcAft>
              <a:buSzPts val="1400"/>
              <a:buNone/>
            </a:lvl3pPr>
            <a:lvl4pPr lvl="3" algn="l">
              <a:spcBef>
                <a:spcPts val="0"/>
              </a:spcBef>
              <a:spcAft>
                <a:spcPts val="0"/>
              </a:spcAft>
              <a:buSzPts val="1400"/>
              <a:buNone/>
            </a:lvl4pPr>
            <a:lvl5pPr lvl="4" algn="l">
              <a:spcBef>
                <a:spcPts val="0"/>
              </a:spcBef>
              <a:spcAft>
                <a:spcPts val="0"/>
              </a:spcAft>
              <a:buSzPts val="1400"/>
              <a:buNone/>
            </a:lvl5pPr>
            <a:lvl6pPr lvl="5" algn="l">
              <a:spcBef>
                <a:spcPts val="0"/>
              </a:spcBef>
              <a:spcAft>
                <a:spcPts val="0"/>
              </a:spcAft>
              <a:buSzPts val="1400"/>
              <a:buNone/>
            </a:lvl6pPr>
            <a:lvl7pPr lvl="6" algn="l">
              <a:spcBef>
                <a:spcPts val="0"/>
              </a:spcBef>
              <a:spcAft>
                <a:spcPts val="0"/>
              </a:spcAft>
              <a:buSzPts val="1400"/>
              <a:buNone/>
            </a:lvl7pPr>
            <a:lvl8pPr lvl="7" algn="l">
              <a:spcBef>
                <a:spcPts val="0"/>
              </a:spcBef>
              <a:spcAft>
                <a:spcPts val="0"/>
              </a:spcAft>
              <a:buSzPts val="1400"/>
              <a:buNone/>
            </a:lvl8pPr>
            <a:lvl9pPr lvl="8" algn="l">
              <a:spcBef>
                <a:spcPts val="0"/>
              </a:spcBef>
              <a:spcAft>
                <a:spcPts val="0"/>
              </a:spcAft>
              <a:buSzPts val="1400"/>
              <a:buNone/>
            </a:lvl9pPr>
          </a:lstStyle>
          <a:p>
            <a:endParaRPr/>
          </a:p>
        </p:txBody>
      </p:sp>
      <p:sp>
        <p:nvSpPr>
          <p:cNvPr id="46" name="Google Shape;46;p17"/>
          <p:cNvSpPr/>
          <p:nvPr/>
        </p:nvSpPr>
        <p:spPr>
          <a:xfrm>
            <a:off x="0" y="9330779"/>
            <a:ext cx="1524000" cy="956221"/>
          </a:xfrm>
          <a:prstGeom prst="rect">
            <a:avLst/>
          </a:prstGeom>
          <a:solidFill>
            <a:schemeClr val="lt1"/>
          </a:solidFill>
          <a:ln>
            <a:noFill/>
          </a:ln>
        </p:spPr>
        <p:txBody>
          <a:bodyPr wrap="square" lIns="91425" tIns="45700" rIns="91425" bIns="45700" anchor="ctr">
            <a:noAutofit/>
          </a:bodyPr>
          <a:lstStyle/>
          <a:p>
            <a:pPr marL="0" marR="0" indent="0" algn="ctr" rtl="0">
              <a:spcBef>
                <a:spcPts val="0"/>
              </a:spcBef>
              <a:spcAft>
                <a:spcPts val="0"/>
              </a:spcAft>
              <a:buNone/>
            </a:pPr>
            <a:endParaRPr sz="1800" b="0" i="0" u="none" strike="noStrike" cap="none">
              <a:solidFill>
                <a:schemeClr val="lt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cSld name="Closing Slide">
    <p:bg>
      <p:bgPr>
        <a:solidFill>
          <a:schemeClr val="lt1"/>
        </a:solidFill>
        <a:effectLst/>
      </p:bgPr>
    </p:bg>
    <p:spTree>
      <p:nvGrpSpPr>
        <p:cNvPr id="1" name=""/>
        <p:cNvGrpSpPr/>
        <p:nvPr/>
      </p:nvGrpSpPr>
      <p:grpSpPr>
        <a:xfrm>
          <a:off x="0" y="0"/>
          <a:ext cx="0" cy="0"/>
          <a:chOff x="0" y="0"/>
          <a:chExt cx="0" cy="0"/>
        </a:xfrm>
      </p:grpSpPr>
      <p:sp>
        <p:nvSpPr>
          <p:cNvPr id="48" name="Google Shape;48;p18"/>
          <p:cNvSpPr>
            <a:spLocks noGrp="1" noEditPoints="1"/>
          </p:cNvSpPr>
          <p:nvPr>
            <p:ph type="body" idx="1"/>
          </p:nvPr>
        </p:nvSpPr>
        <p:spPr>
          <a:xfrm>
            <a:off x="1135743" y="7076313"/>
            <a:ext cx="9235191" cy="1705219"/>
          </a:xfrm>
          <a:prstGeom prst="rect">
            <a:avLst/>
          </a:prstGeom>
          <a:noFill/>
          <a:ln>
            <a:noFill/>
          </a:ln>
        </p:spPr>
        <p:txBody>
          <a:bodyPr wrap="square" lIns="91425" tIns="45700" rIns="91425" bIns="45700" anchor="t">
            <a:noAutofit/>
          </a:bodyPr>
          <a:lstStyle>
            <a:lvl1pPr marL="457200" indent="-228600" algn="l">
              <a:lnSpc>
                <a:spcPct val="90000"/>
              </a:lnSpc>
              <a:spcBef>
                <a:spcPts val="1500"/>
              </a:spcBef>
              <a:spcAft>
                <a:spcPts val="0"/>
              </a:spcAft>
              <a:buSzPts val="6000"/>
              <a:buFont typeface="Arial" panose="020B0604020202020204" pitchFamily="34" charset="0"/>
              <a:buNone/>
              <a:defRPr sz="6000" b="1">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L="914400" lvl="1" indent="-228600" algn="l">
              <a:lnSpc>
                <a:spcPct val="90000"/>
              </a:lnSpc>
              <a:spcBef>
                <a:spcPts val="1500"/>
              </a:spcBef>
              <a:spcAft>
                <a:spcPts val="0"/>
              </a:spcAft>
              <a:buSzPts val="2400"/>
              <a:buFont typeface="Arial" panose="020B0604020202020204" pitchFamily="34" charset="0"/>
              <a:buNone/>
              <a:defRPr>
                <a:solidFill>
                  <a:schemeClr val="lt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2pPr>
            <a:lvl3pPr marL="1371600" lvl="2" indent="-228600" algn="l">
              <a:lnSpc>
                <a:spcPct val="90000"/>
              </a:lnSpc>
              <a:spcBef>
                <a:spcPts val="1500"/>
              </a:spcBef>
              <a:spcAft>
                <a:spcPts val="0"/>
              </a:spcAft>
              <a:buSzPts val="1833"/>
              <a:buFont typeface="Arial" panose="020B0604020202020204" pitchFamily="34" charset="0"/>
              <a:buNone/>
              <a:defRPr>
                <a:solidFill>
                  <a:schemeClr val="lt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3pPr>
            <a:lvl4pPr marL="1828800" lvl="3" indent="-440245" algn="l">
              <a:spcBef>
                <a:spcPts val="1500"/>
              </a:spcBef>
              <a:spcAft>
                <a:spcPts val="0"/>
              </a:spcAft>
              <a:buClr>
                <a:schemeClr val="lt1"/>
              </a:buClr>
              <a:buSzPts val="3333"/>
              <a:buFont typeface="Arial" panose="020B0604020202020204" pitchFamily="34" charset="0"/>
              <a:buChar char="–"/>
              <a:defRPr>
                <a:solidFill>
                  <a:schemeClr val="lt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4pPr>
            <a:lvl5pPr marL="2286000" lvl="4" indent="-440245" algn="l">
              <a:spcBef>
                <a:spcPts val="667"/>
              </a:spcBef>
              <a:spcAft>
                <a:spcPts val="0"/>
              </a:spcAft>
              <a:buClr>
                <a:schemeClr val="lt1"/>
              </a:buClr>
              <a:buSzPts val="3333"/>
              <a:buFont typeface="Arial" panose="020B0604020202020204" pitchFamily="34" charset="0"/>
              <a:buChar char="»"/>
              <a:defRPr>
                <a:solidFill>
                  <a:schemeClr val="lt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5pPr>
            <a:lvl6pPr marL="2743200" lvl="5" indent="-342900" algn="l">
              <a:spcBef>
                <a:spcPts val="360"/>
              </a:spcBef>
              <a:spcAft>
                <a:spcPts val="0"/>
              </a:spcAft>
              <a:buClr>
                <a:schemeClr val="dk2"/>
              </a:buClr>
              <a:buSzPts val="1800"/>
              <a:buChar char="»"/>
            </a:lvl6pPr>
            <a:lvl7pPr marL="3200400" lvl="6" indent="-342900" algn="l">
              <a:spcBef>
                <a:spcPts val="360"/>
              </a:spcBef>
              <a:spcAft>
                <a:spcPts val="0"/>
              </a:spcAft>
              <a:buClr>
                <a:schemeClr val="dk2"/>
              </a:buClr>
              <a:buSzPts val="1800"/>
              <a:buChar char="»"/>
            </a:lvl7pPr>
            <a:lvl8pPr marL="3657600" lvl="7" indent="-342900" algn="l">
              <a:spcBef>
                <a:spcPts val="360"/>
              </a:spcBef>
              <a:spcAft>
                <a:spcPts val="0"/>
              </a:spcAft>
              <a:buClr>
                <a:schemeClr val="dk2"/>
              </a:buClr>
              <a:buSzPts val="1800"/>
              <a:buChar char="»"/>
            </a:lvl8pPr>
            <a:lvl9pPr marL="4114800" lvl="8" indent="-342900" algn="l">
              <a:spcBef>
                <a:spcPts val="360"/>
              </a:spcBef>
              <a:spcAft>
                <a:spcPts val="0"/>
              </a:spcAft>
              <a:buClr>
                <a:schemeClr val="dk2"/>
              </a:buClr>
              <a:buSzPts val="1800"/>
              <a:buChar char="»"/>
            </a:lvl9pPr>
          </a:lstStyle>
          <a:p>
            <a:pPr lvl="0"/>
            <a:endParaRPr/>
          </a:p>
        </p:txBody>
      </p:sp>
      <p:sp>
        <p:nvSpPr>
          <p:cNvPr id="49" name="Google Shape;49;p18"/>
          <p:cNvSpPr>
            <a:spLocks noGrp="1" noEditPoints="1"/>
          </p:cNvSpPr>
          <p:nvPr>
            <p:ph type="body" idx="2"/>
          </p:nvPr>
        </p:nvSpPr>
        <p:spPr>
          <a:xfrm>
            <a:off x="1157414" y="6622121"/>
            <a:ext cx="7454900" cy="449262"/>
          </a:xfrm>
          <a:prstGeom prst="rect">
            <a:avLst/>
          </a:prstGeom>
          <a:noFill/>
          <a:ln>
            <a:noFill/>
          </a:ln>
        </p:spPr>
        <p:txBody>
          <a:bodyPr wrap="square" lIns="91425" tIns="45700" rIns="91425" bIns="45700" anchor="t">
            <a:noAutofit/>
          </a:bodyPr>
          <a:lstStyle>
            <a:lvl1pPr marL="457200" indent="-228600" algn="l">
              <a:lnSpc>
                <a:spcPct val="90000"/>
              </a:lnSpc>
              <a:spcBef>
                <a:spcPts val="1500"/>
              </a:spcBef>
              <a:spcAft>
                <a:spcPts val="0"/>
              </a:spcAft>
              <a:buSzPts val="2100"/>
              <a:buFont typeface="Arial" panose="020B0604020202020204" pitchFamily="34" charset="0"/>
              <a:buNone/>
              <a:defRPr sz="2100">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L="914400" lvl="1" indent="-228600" algn="l">
              <a:lnSpc>
                <a:spcPct val="90000"/>
              </a:lnSpc>
              <a:spcBef>
                <a:spcPts val="1500"/>
              </a:spcBef>
              <a:spcAft>
                <a:spcPts val="0"/>
              </a:spcAft>
              <a:buSzPts val="1800"/>
              <a:buNone/>
            </a:lvl2pPr>
            <a:lvl3pPr marL="1371600" lvl="2" indent="-228600" algn="l">
              <a:lnSpc>
                <a:spcPct val="90000"/>
              </a:lnSpc>
              <a:spcBef>
                <a:spcPts val="1500"/>
              </a:spcBef>
              <a:spcAft>
                <a:spcPts val="0"/>
              </a:spcAft>
              <a:buSzPts val="1800"/>
              <a:buNone/>
            </a:lvl3pPr>
            <a:lvl4pPr marL="1828800" lvl="3" indent="-342900" algn="l">
              <a:spcBef>
                <a:spcPts val="1500"/>
              </a:spcBef>
              <a:spcAft>
                <a:spcPts val="0"/>
              </a:spcAft>
              <a:buClr>
                <a:schemeClr val="dk2"/>
              </a:buClr>
              <a:buSzPts val="1800"/>
              <a:buChar char="–"/>
            </a:lvl4pPr>
            <a:lvl5pPr marL="2286000" lvl="4" indent="-342900" algn="l">
              <a:spcBef>
                <a:spcPts val="360"/>
              </a:spcBef>
              <a:spcAft>
                <a:spcPts val="0"/>
              </a:spcAft>
              <a:buClr>
                <a:schemeClr val="dk2"/>
              </a:buClr>
              <a:buSzPts val="1800"/>
              <a:buChar char="»"/>
            </a:lvl5pPr>
            <a:lvl6pPr marL="2743200" lvl="5" indent="-342900" algn="l">
              <a:spcBef>
                <a:spcPts val="360"/>
              </a:spcBef>
              <a:spcAft>
                <a:spcPts val="0"/>
              </a:spcAft>
              <a:buClr>
                <a:schemeClr val="dk2"/>
              </a:buClr>
              <a:buSzPts val="1800"/>
              <a:buChar char="»"/>
            </a:lvl6pPr>
            <a:lvl7pPr marL="3200400" lvl="6" indent="-342900" algn="l">
              <a:spcBef>
                <a:spcPts val="360"/>
              </a:spcBef>
              <a:spcAft>
                <a:spcPts val="0"/>
              </a:spcAft>
              <a:buClr>
                <a:schemeClr val="dk2"/>
              </a:buClr>
              <a:buSzPts val="1800"/>
              <a:buChar char="»"/>
            </a:lvl7pPr>
            <a:lvl8pPr marL="3657600" lvl="7" indent="-342900" algn="l">
              <a:spcBef>
                <a:spcPts val="360"/>
              </a:spcBef>
              <a:spcAft>
                <a:spcPts val="0"/>
              </a:spcAft>
              <a:buClr>
                <a:schemeClr val="dk2"/>
              </a:buClr>
              <a:buSzPts val="1800"/>
              <a:buChar char="»"/>
            </a:lvl8pPr>
            <a:lvl9pPr marL="4114800" lvl="8" indent="-342900" algn="l">
              <a:spcBef>
                <a:spcPts val="360"/>
              </a:spcBef>
              <a:spcAft>
                <a:spcPts val="0"/>
              </a:spcAft>
              <a:buClr>
                <a:schemeClr val="dk2"/>
              </a:buClr>
              <a:buSzPts val="1800"/>
              <a:buChar char="»"/>
            </a:lvl9pPr>
          </a:lstStyle>
          <a:p>
            <a:pPr lvl="0"/>
            <a:endParaRPr/>
          </a:p>
        </p:txBody>
      </p:sp>
      <p:sp>
        <p:nvSpPr>
          <p:cNvPr id="50" name="Google Shape;50;p18"/>
          <p:cNvSpPr/>
          <p:nvPr/>
        </p:nvSpPr>
        <p:spPr>
          <a:xfrm>
            <a:off x="12801600" y="-80259"/>
            <a:ext cx="5571067" cy="10433290"/>
          </a:xfrm>
          <a:custGeom>
            <a:avLst/>
            <a:gdLst/>
            <a:ahLst/>
            <a:cxnLst/>
            <a:rect l="l" t="t" r="r" b="b"/>
            <a:pathLst>
              <a:path w="5571067" h="10498666">
                <a:moveTo>
                  <a:pt x="2878667" y="16933"/>
                </a:moveTo>
                <a:lnTo>
                  <a:pt x="0" y="10498666"/>
                </a:lnTo>
                <a:lnTo>
                  <a:pt x="5571067" y="10498666"/>
                </a:lnTo>
                <a:lnTo>
                  <a:pt x="5571067" y="0"/>
                </a:lnTo>
                <a:lnTo>
                  <a:pt x="2878667" y="0"/>
                </a:lnTo>
              </a:path>
            </a:pathLst>
          </a:custGeom>
          <a:solidFill>
            <a:srgbClr val="383838"/>
          </a:solidFill>
          <a:ln>
            <a:noFill/>
          </a:ln>
        </p:spPr>
        <p:txBody>
          <a:bodyPr wrap="square" lIns="91425" tIns="45700" rIns="91425" bIns="45700" anchor="ctr">
            <a:noAutofit/>
          </a:bodyPr>
          <a:lstStyle/>
          <a:p>
            <a:pPr marL="0" marR="0" indent="0" algn="ctr" rtl="0">
              <a:spcBef>
                <a:spcPts val="0"/>
              </a:spcBef>
              <a:spcAft>
                <a:spcPts val="0"/>
              </a:spcAft>
              <a:buNone/>
            </a:pPr>
            <a:endParaRPr sz="1800" b="0" i="0" u="none" strike="noStrike" cap="none">
              <a:solidFill>
                <a:schemeClr val="lt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endParaRPr>
          </a:p>
        </p:txBody>
      </p:sp>
      <p:cxnSp>
        <p:nvCxnSpPr>
          <p:cNvPr id="51" name="Google Shape;51;p18"/>
          <p:cNvCxnSpPr/>
          <p:nvPr/>
        </p:nvCxnSpPr>
        <p:spPr>
          <a:xfrm flipH="1">
            <a:off x="12801600" y="-91084"/>
            <a:ext cx="2862258" cy="10444115"/>
          </a:xfrm>
          <a:prstGeom prst="straightConnector1">
            <a:avLst/>
          </a:prstGeom>
          <a:noFill/>
          <a:ln w="63500" cap="flat" cmpd="sng">
            <a:solidFill>
              <a:srgbClr val="EE8D00"/>
            </a:solidFill>
            <a:prstDash val="solid"/>
            <a:round/>
            <a:headEnd type="none" w="sm" len="sm"/>
            <a:tailEnd type="none" w="sm" len="sm"/>
          </a:ln>
        </p:spPr>
      </p:cxnSp>
      <p:pic>
        <p:nvPicPr>
          <p:cNvPr id="52" name="Google Shape;52;p18" descr="A picture containing text  Description automatically generated"/>
          <p:cNvPicPr preferRelativeResize="0"/>
          <p:nvPr/>
        </p:nvPicPr>
        <p:blipFill>
          <a:blip r:embed="rId2">
            <a:alphaModFix/>
          </a:blip>
          <a:srcRect l="21859" t="29480" r="30436" b="24358"/>
          <a:stretch/>
        </p:blipFill>
        <p:spPr>
          <a:xfrm>
            <a:off x="14276227" y="6551154"/>
            <a:ext cx="3788827" cy="3459040"/>
          </a:xfrm>
          <a:prstGeom prst="rect">
            <a:avLst/>
          </a:prstGeom>
          <a:noFill/>
          <a:ln>
            <a:noFill/>
          </a:ln>
        </p:spPr>
      </p:pic>
      <p:grpSp>
        <p:nvGrpSpPr>
          <p:cNvPr id="53" name="Google Shape;53;p18"/>
          <p:cNvGrpSpPr/>
          <p:nvPr/>
        </p:nvGrpSpPr>
        <p:grpSpPr>
          <a:xfrm>
            <a:off x="897678" y="1356239"/>
            <a:ext cx="7123588" cy="1525760"/>
            <a:chOff x="12505237" y="1549925"/>
            <a:chExt cx="4744637" cy="1016226"/>
          </a:xfrm>
        </p:grpSpPr>
        <p:cxnSp>
          <p:nvCxnSpPr>
            <p:cNvPr id="54" name="Google Shape;54;p18"/>
            <p:cNvCxnSpPr/>
            <p:nvPr/>
          </p:nvCxnSpPr>
          <p:spPr>
            <a:xfrm>
              <a:off x="14927327" y="1614767"/>
              <a:ext cx="0" cy="943674"/>
            </a:xfrm>
            <a:prstGeom prst="straightConnector1">
              <a:avLst/>
            </a:prstGeom>
            <a:noFill/>
            <a:ln w="12700" cap="flat" cmpd="sng">
              <a:solidFill>
                <a:schemeClr val="dk2"/>
              </a:solidFill>
              <a:prstDash val="solid"/>
              <a:round/>
              <a:headEnd type="none" w="sm" len="sm"/>
              <a:tailEnd type="none" w="sm" len="sm"/>
            </a:ln>
          </p:spPr>
        </p:cxnSp>
        <p:pic>
          <p:nvPicPr>
            <p:cNvPr id="55" name="Google Shape;55;p18" descr="A picture containing text  Description automatically generated"/>
            <p:cNvPicPr preferRelativeResize="0"/>
            <p:nvPr/>
          </p:nvPicPr>
          <p:blipFill>
            <a:blip r:embed="rId3">
              <a:alphaModFix/>
            </a:blip>
            <a:srcRect r="6626"/>
            <a:stretch/>
          </p:blipFill>
          <p:spPr>
            <a:xfrm>
              <a:off x="12505237" y="1549925"/>
              <a:ext cx="2254020" cy="1016226"/>
            </a:xfrm>
            <a:prstGeom prst="rect">
              <a:avLst/>
            </a:prstGeom>
            <a:noFill/>
            <a:ln>
              <a:noFill/>
            </a:ln>
          </p:spPr>
        </p:pic>
        <p:pic>
          <p:nvPicPr>
            <p:cNvPr id="56" name="Google Shape;56;p18" descr="Text  Description automatically generated"/>
            <p:cNvPicPr preferRelativeResize="0"/>
            <p:nvPr/>
          </p:nvPicPr>
          <p:blipFill>
            <a:blip r:embed="rId4">
              <a:alphaModFix/>
            </a:blip>
            <a:srcRect/>
            <a:stretch>
              <a:fillRect/>
            </a:stretch>
          </p:blipFill>
          <p:spPr>
            <a:xfrm>
              <a:off x="15103105" y="1748463"/>
              <a:ext cx="2146769" cy="634191"/>
            </a:xfrm>
            <a:prstGeom prst="rect">
              <a:avLst/>
            </a:prstGeom>
            <a:noFill/>
            <a:ln>
              <a:noFill/>
            </a:ln>
          </p:spPr>
        </p:pic>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cSld name="Title, Subtitle, Content - NO LOGO &amp; PAGE NUMBER">
    <p:spTree>
      <p:nvGrpSpPr>
        <p:cNvPr id="1" name=""/>
        <p:cNvGrpSpPr/>
        <p:nvPr/>
      </p:nvGrpSpPr>
      <p:grpSpPr>
        <a:xfrm>
          <a:off x="0" y="0"/>
          <a:ext cx="0" cy="0"/>
          <a:chOff x="0" y="0"/>
          <a:chExt cx="0" cy="0"/>
        </a:xfrm>
      </p:grpSpPr>
      <p:sp>
        <p:nvSpPr>
          <p:cNvPr id="58" name="Google Shape;58;p19"/>
          <p:cNvSpPr>
            <a:spLocks noGrp="1" noEditPoints="1"/>
          </p:cNvSpPr>
          <p:nvPr>
            <p:ph type="title"/>
          </p:nvPr>
        </p:nvSpPr>
        <p:spPr>
          <a:xfrm>
            <a:off x="806618" y="744037"/>
            <a:ext cx="16620988" cy="990175"/>
          </a:xfrm>
          <a:prstGeom prst="rect">
            <a:avLst/>
          </a:prstGeom>
          <a:noFill/>
          <a:ln>
            <a:noFill/>
          </a:ln>
        </p:spPr>
        <p:txBody>
          <a:bodyPr wrap="square" lIns="91425" tIns="45700" rIns="91425" bIns="45700" anchor="b">
            <a:noAutofit/>
          </a:bodyPr>
          <a:lstStyle>
            <a:lvl1pPr algn="l">
              <a:lnSpc>
                <a:spcPct val="90000"/>
              </a:lnSpc>
              <a:spcBef>
                <a:spcPts val="0"/>
              </a:spcBef>
              <a:spcAft>
                <a:spcPts val="0"/>
              </a:spcAft>
              <a:buSzPts val="1400"/>
              <a:buNone/>
              <a:defRPr sz="4800" cap="none">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lvl="1" algn="l">
              <a:spcBef>
                <a:spcPts val="0"/>
              </a:spcBef>
              <a:spcAft>
                <a:spcPts val="0"/>
              </a:spcAft>
              <a:buSzPts val="1400"/>
              <a:buNone/>
            </a:lvl2pPr>
            <a:lvl3pPr lvl="2" algn="l">
              <a:spcBef>
                <a:spcPts val="0"/>
              </a:spcBef>
              <a:spcAft>
                <a:spcPts val="0"/>
              </a:spcAft>
              <a:buSzPts val="1400"/>
              <a:buNone/>
            </a:lvl3pPr>
            <a:lvl4pPr lvl="3" algn="l">
              <a:spcBef>
                <a:spcPts val="0"/>
              </a:spcBef>
              <a:spcAft>
                <a:spcPts val="0"/>
              </a:spcAft>
              <a:buSzPts val="1400"/>
              <a:buNone/>
            </a:lvl4pPr>
            <a:lvl5pPr lvl="4" algn="l">
              <a:spcBef>
                <a:spcPts val="0"/>
              </a:spcBef>
              <a:spcAft>
                <a:spcPts val="0"/>
              </a:spcAft>
              <a:buSzPts val="1400"/>
              <a:buNone/>
            </a:lvl5pPr>
            <a:lvl6pPr lvl="5" algn="l">
              <a:spcBef>
                <a:spcPts val="0"/>
              </a:spcBef>
              <a:spcAft>
                <a:spcPts val="0"/>
              </a:spcAft>
              <a:buSzPts val="1400"/>
              <a:buNone/>
            </a:lvl6pPr>
            <a:lvl7pPr lvl="6" algn="l">
              <a:spcBef>
                <a:spcPts val="0"/>
              </a:spcBef>
              <a:spcAft>
                <a:spcPts val="0"/>
              </a:spcAft>
              <a:buSzPts val="1400"/>
              <a:buNone/>
            </a:lvl7pPr>
            <a:lvl8pPr lvl="7" algn="l">
              <a:spcBef>
                <a:spcPts val="0"/>
              </a:spcBef>
              <a:spcAft>
                <a:spcPts val="0"/>
              </a:spcAft>
              <a:buSzPts val="1400"/>
              <a:buNone/>
            </a:lvl8pPr>
            <a:lvl9pPr lvl="8" algn="l">
              <a:spcBef>
                <a:spcPts val="0"/>
              </a:spcBef>
              <a:spcAft>
                <a:spcPts val="0"/>
              </a:spcAft>
              <a:buSzPts val="1400"/>
              <a:buNone/>
            </a:lvl9pPr>
          </a:lstStyle>
          <a:p>
            <a:endParaRPr/>
          </a:p>
        </p:txBody>
      </p:sp>
      <p:sp>
        <p:nvSpPr>
          <p:cNvPr id="59" name="Google Shape;59;p19"/>
          <p:cNvSpPr>
            <a:spLocks noGrp="1" noEditPoints="1"/>
          </p:cNvSpPr>
          <p:nvPr>
            <p:ph type="body" idx="1"/>
          </p:nvPr>
        </p:nvSpPr>
        <p:spPr>
          <a:xfrm>
            <a:off x="853440" y="3505059"/>
            <a:ext cx="16581120" cy="6156263"/>
          </a:xfrm>
          <a:prstGeom prst="rect">
            <a:avLst/>
          </a:prstGeom>
          <a:noFill/>
          <a:ln>
            <a:noFill/>
          </a:ln>
        </p:spPr>
        <p:txBody>
          <a:bodyPr wrap="square" lIns="91425" tIns="45700" rIns="91425" bIns="45700" anchor="t">
            <a:noAutofit/>
          </a:bodyPr>
          <a:lstStyle>
            <a:lvl1pPr marL="457200" indent="-228600" algn="l">
              <a:lnSpc>
                <a:spcPct val="90000"/>
              </a:lnSpc>
              <a:spcBef>
                <a:spcPts val="1500"/>
              </a:spcBef>
              <a:spcAft>
                <a:spcPts val="0"/>
              </a:spcAft>
              <a:buClr>
                <a:schemeClr val="dk1"/>
              </a:buClr>
              <a:buSzPts val="2400"/>
              <a:buFont typeface="Arial" panose="020B0604020202020204" pitchFamily="34" charset="0"/>
              <a:buNone/>
              <a:defRPr sz="2400">
                <a:solidFill>
                  <a:schemeClr val="accent4"/>
                </a:solidFill>
              </a:defRPr>
            </a:lvl1pPr>
            <a:lvl2pPr marL="914400" lvl="1" indent="-228600" algn="l">
              <a:lnSpc>
                <a:spcPct val="90000"/>
              </a:lnSpc>
              <a:spcBef>
                <a:spcPts val="1500"/>
              </a:spcBef>
              <a:spcAft>
                <a:spcPts val="0"/>
              </a:spcAft>
              <a:buClr>
                <a:schemeClr val="dk1"/>
              </a:buClr>
              <a:buSzPts val="2000"/>
              <a:buFont typeface="Arial" panose="020B0604020202020204" pitchFamily="34" charset="0"/>
              <a:buNone/>
              <a:defRPr sz="2000">
                <a:solidFill>
                  <a:schemeClr val="accent4"/>
                </a:solidFill>
              </a:defRPr>
            </a:lvl2pPr>
            <a:lvl3pPr marL="1371600" lvl="2" indent="-228600" algn="l">
              <a:lnSpc>
                <a:spcPct val="90000"/>
              </a:lnSpc>
              <a:spcBef>
                <a:spcPts val="1500"/>
              </a:spcBef>
              <a:spcAft>
                <a:spcPts val="0"/>
              </a:spcAft>
              <a:buClr>
                <a:schemeClr val="dk1"/>
              </a:buClr>
              <a:buSzPts val="1800"/>
              <a:buFont typeface="Trebuchet MS" panose="020B0603020202020204" pitchFamily="34" charset="0"/>
              <a:buNone/>
              <a:defRPr sz="1800">
                <a:solidFill>
                  <a:schemeClr val="accent4"/>
                </a:solidFill>
              </a:defRPr>
            </a:lvl3pPr>
            <a:lvl4pPr marL="1828800" lvl="3" indent="-419100" algn="l">
              <a:spcBef>
                <a:spcPts val="1500"/>
              </a:spcBef>
              <a:spcAft>
                <a:spcPts val="0"/>
              </a:spcAft>
              <a:buClr>
                <a:schemeClr val="dk1"/>
              </a:buClr>
              <a:buSzPts val="3000"/>
              <a:buFont typeface="Noto Sans Symbols"/>
              <a:buChar char="▪"/>
              <a:defRPr sz="3000">
                <a:solidFill>
                  <a:schemeClr val="lt1"/>
                </a:solidFill>
              </a:defRPr>
            </a:lvl4pPr>
            <a:lvl5pPr marL="2286000" lvl="4" indent="-440245" algn="l">
              <a:spcBef>
                <a:spcPts val="667"/>
              </a:spcBef>
              <a:spcAft>
                <a:spcPts val="0"/>
              </a:spcAft>
              <a:buClr>
                <a:schemeClr val="dk1"/>
              </a:buClr>
              <a:buSzPts val="3333"/>
              <a:buFont typeface="Noto Sans Symbols"/>
              <a:buChar char="▪"/>
              <a:defRPr>
                <a:solidFill>
                  <a:schemeClr val="lt1"/>
                </a:solidFill>
              </a:defRPr>
            </a:lvl5pPr>
            <a:lvl6pPr marL="2743200" lvl="5" indent="-342900" algn="l">
              <a:spcBef>
                <a:spcPts val="360"/>
              </a:spcBef>
              <a:spcAft>
                <a:spcPts val="0"/>
              </a:spcAft>
              <a:buClr>
                <a:schemeClr val="dk2"/>
              </a:buClr>
              <a:buSzPts val="1800"/>
              <a:buChar char="»"/>
            </a:lvl6pPr>
            <a:lvl7pPr marL="3200400" lvl="6" indent="-342900" algn="l">
              <a:spcBef>
                <a:spcPts val="360"/>
              </a:spcBef>
              <a:spcAft>
                <a:spcPts val="0"/>
              </a:spcAft>
              <a:buClr>
                <a:schemeClr val="dk2"/>
              </a:buClr>
              <a:buSzPts val="1800"/>
              <a:buChar char="»"/>
            </a:lvl7pPr>
            <a:lvl8pPr marL="3657600" lvl="7" indent="-342900" algn="l">
              <a:spcBef>
                <a:spcPts val="360"/>
              </a:spcBef>
              <a:spcAft>
                <a:spcPts val="0"/>
              </a:spcAft>
              <a:buClr>
                <a:schemeClr val="dk2"/>
              </a:buClr>
              <a:buSzPts val="1800"/>
              <a:buChar char="»"/>
            </a:lvl8pPr>
            <a:lvl9pPr marL="4114800" lvl="8" indent="-342900" algn="l">
              <a:spcBef>
                <a:spcPts val="360"/>
              </a:spcBef>
              <a:spcAft>
                <a:spcPts val="0"/>
              </a:spcAft>
              <a:buClr>
                <a:schemeClr val="dk2"/>
              </a:buClr>
              <a:buSzPts val="1800"/>
              <a:buChar char="»"/>
            </a:lvl9pPr>
          </a:lstStyle>
          <a:p>
            <a:pPr lvl="0"/>
            <a:endParaRPr/>
          </a:p>
        </p:txBody>
      </p:sp>
      <p:sp>
        <p:nvSpPr>
          <p:cNvPr id="60" name="Google Shape;60;p19"/>
          <p:cNvSpPr>
            <a:spLocks noGrp="1" noEditPoints="1"/>
          </p:cNvSpPr>
          <p:nvPr>
            <p:ph type="body" idx="2"/>
          </p:nvPr>
        </p:nvSpPr>
        <p:spPr>
          <a:xfrm>
            <a:off x="827103" y="1740548"/>
            <a:ext cx="16626841" cy="875772"/>
          </a:xfrm>
          <a:prstGeom prst="rect">
            <a:avLst/>
          </a:prstGeom>
          <a:noFill/>
          <a:ln>
            <a:noFill/>
          </a:ln>
        </p:spPr>
        <p:txBody>
          <a:bodyPr wrap="square" lIns="91425" tIns="45700" rIns="91425" bIns="45700" anchor="t">
            <a:noAutofit/>
          </a:bodyPr>
          <a:lstStyle>
            <a:lvl1pPr marL="457200" indent="-228600" algn="l">
              <a:lnSpc>
                <a:spcPct val="90000"/>
              </a:lnSpc>
              <a:spcBef>
                <a:spcPts val="1500"/>
              </a:spcBef>
              <a:spcAft>
                <a:spcPts val="0"/>
              </a:spcAft>
              <a:buSzPts val="3000"/>
              <a:buFont typeface="Arial" panose="020B0604020202020204" pitchFamily="34" charset="0"/>
              <a:buNone/>
              <a:defRPr sz="3000" b="0">
                <a:solidFill>
                  <a:srgbClr val="6F6F6F"/>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L="914400" lvl="1" indent="-228600" algn="ctr">
              <a:lnSpc>
                <a:spcPct val="90000"/>
              </a:lnSpc>
              <a:spcBef>
                <a:spcPts val="1500"/>
              </a:spcBef>
              <a:spcAft>
                <a:spcPts val="0"/>
              </a:spcAft>
              <a:buSzPts val="4667"/>
              <a:buFont typeface="Trebuchet MS" panose="020B0603020202020204" pitchFamily="34" charset="0"/>
              <a:buNone/>
              <a:defRPr sz="4667">
                <a:solidFill>
                  <a:schemeClr val="lt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2pPr>
            <a:lvl3pPr marL="1371600" lvl="2" indent="-228600" algn="ctr">
              <a:lnSpc>
                <a:spcPct val="90000"/>
              </a:lnSpc>
              <a:spcBef>
                <a:spcPts val="1500"/>
              </a:spcBef>
              <a:spcAft>
                <a:spcPts val="0"/>
              </a:spcAft>
              <a:buSzPts val="4667"/>
              <a:buFont typeface="Trebuchet MS" panose="020B0603020202020204" pitchFamily="34" charset="0"/>
              <a:buNone/>
              <a:defRPr sz="4667">
                <a:solidFill>
                  <a:schemeClr val="lt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3pPr>
            <a:lvl4pPr marL="1828800" lvl="3" indent="-228600" algn="ctr">
              <a:spcBef>
                <a:spcPts val="1500"/>
              </a:spcBef>
              <a:spcAft>
                <a:spcPts val="0"/>
              </a:spcAft>
              <a:buClr>
                <a:schemeClr val="lt2"/>
              </a:buClr>
              <a:buSzPts val="4667"/>
              <a:buFont typeface="Trebuchet MS" panose="020B0603020202020204" pitchFamily="34" charset="0"/>
              <a:buNone/>
              <a:defRPr sz="4667">
                <a:solidFill>
                  <a:schemeClr val="lt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4pPr>
            <a:lvl5pPr marL="2286000" lvl="4" indent="-228600" algn="ctr">
              <a:spcBef>
                <a:spcPts val="933"/>
              </a:spcBef>
              <a:spcAft>
                <a:spcPts val="0"/>
              </a:spcAft>
              <a:buClr>
                <a:schemeClr val="lt2"/>
              </a:buClr>
              <a:buSzPts val="4667"/>
              <a:buFont typeface="Trebuchet MS" panose="020B0603020202020204" pitchFamily="34" charset="0"/>
              <a:buNone/>
              <a:defRPr sz="4667">
                <a:solidFill>
                  <a:schemeClr val="lt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5pPr>
            <a:lvl6pPr marL="2743200" lvl="5" indent="-342900" algn="l">
              <a:spcBef>
                <a:spcPts val="360"/>
              </a:spcBef>
              <a:spcAft>
                <a:spcPts val="0"/>
              </a:spcAft>
              <a:buClr>
                <a:schemeClr val="dk2"/>
              </a:buClr>
              <a:buSzPts val="1800"/>
              <a:buChar char="»"/>
            </a:lvl6pPr>
            <a:lvl7pPr marL="3200400" lvl="6" indent="-342900" algn="l">
              <a:spcBef>
                <a:spcPts val="360"/>
              </a:spcBef>
              <a:spcAft>
                <a:spcPts val="0"/>
              </a:spcAft>
              <a:buClr>
                <a:schemeClr val="dk2"/>
              </a:buClr>
              <a:buSzPts val="1800"/>
              <a:buChar char="»"/>
            </a:lvl7pPr>
            <a:lvl8pPr marL="3657600" lvl="7" indent="-342900" algn="l">
              <a:spcBef>
                <a:spcPts val="360"/>
              </a:spcBef>
              <a:spcAft>
                <a:spcPts val="0"/>
              </a:spcAft>
              <a:buClr>
                <a:schemeClr val="dk2"/>
              </a:buClr>
              <a:buSzPts val="1800"/>
              <a:buChar char="»"/>
            </a:lvl8pPr>
            <a:lvl9pPr marL="4114800" lvl="8" indent="-342900" algn="l">
              <a:spcBef>
                <a:spcPts val="360"/>
              </a:spcBef>
              <a:spcAft>
                <a:spcPts val="0"/>
              </a:spcAft>
              <a:buClr>
                <a:schemeClr val="dk2"/>
              </a:buClr>
              <a:buSzPts val="1800"/>
              <a:buChar char="»"/>
            </a:lvl9pPr>
          </a:lstStyle>
          <a:p>
            <a:pPr lvl="0"/>
            <a:endParaRPr/>
          </a:p>
        </p:txBody>
      </p:sp>
      <p:sp>
        <p:nvSpPr>
          <p:cNvPr id="61" name="Google Shape;61;p19"/>
          <p:cNvSpPr/>
          <p:nvPr/>
        </p:nvSpPr>
        <p:spPr>
          <a:xfrm>
            <a:off x="16446823" y="9716467"/>
            <a:ext cx="1841178" cy="570533"/>
          </a:xfrm>
          <a:prstGeom prst="rect">
            <a:avLst/>
          </a:prstGeom>
          <a:solidFill>
            <a:schemeClr val="lt1"/>
          </a:solidFill>
          <a:ln>
            <a:noFill/>
          </a:ln>
        </p:spPr>
        <p:txBody>
          <a:bodyPr wrap="square" lIns="91425" tIns="45700" rIns="91425" bIns="45700" anchor="ctr">
            <a:noAutofit/>
          </a:bodyPr>
          <a:lstStyle/>
          <a:p>
            <a:pPr marL="0" marR="0" indent="0" algn="ctr" rtl="0">
              <a:spcBef>
                <a:spcPts val="0"/>
              </a:spcBef>
              <a:spcAft>
                <a:spcPts val="0"/>
              </a:spcAft>
              <a:buNone/>
            </a:pPr>
            <a:endParaRPr sz="1800" b="0" i="0" u="none" strike="noStrike" cap="none">
              <a:solidFill>
                <a:schemeClr val="lt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endParaRPr>
          </a:p>
        </p:txBody>
      </p:sp>
      <p:grpSp>
        <p:nvGrpSpPr>
          <p:cNvPr id="62" name="Google Shape;62;p19"/>
          <p:cNvGrpSpPr/>
          <p:nvPr/>
        </p:nvGrpSpPr>
        <p:grpSpPr>
          <a:xfrm>
            <a:off x="16458877" y="9691227"/>
            <a:ext cx="1500593" cy="396573"/>
            <a:chOff x="16458877" y="9691227"/>
            <a:chExt cx="1500593" cy="396573"/>
          </a:xfrm>
        </p:grpSpPr>
        <p:pic>
          <p:nvPicPr>
            <p:cNvPr id="63" name="Google Shape;63;p19"/>
            <p:cNvPicPr preferRelativeResize="0"/>
            <p:nvPr/>
          </p:nvPicPr>
          <p:blipFill>
            <a:blip r:embed="rId2">
              <a:alphaModFix/>
            </a:blip>
            <a:srcRect/>
            <a:stretch>
              <a:fillRect/>
            </a:stretch>
          </p:blipFill>
          <p:spPr>
            <a:xfrm>
              <a:off x="16458877" y="9691227"/>
              <a:ext cx="793145" cy="396573"/>
            </a:xfrm>
            <a:prstGeom prst="rect">
              <a:avLst/>
            </a:prstGeom>
            <a:noFill/>
            <a:ln>
              <a:noFill/>
            </a:ln>
          </p:spPr>
        </p:pic>
        <p:pic>
          <p:nvPicPr>
            <p:cNvPr id="64" name="Google Shape;64;p19"/>
            <p:cNvPicPr preferRelativeResize="0"/>
            <p:nvPr/>
          </p:nvPicPr>
          <p:blipFill>
            <a:blip r:embed="rId3">
              <a:alphaModFix/>
            </a:blip>
            <a:srcRect/>
            <a:stretch>
              <a:fillRect/>
            </a:stretch>
          </p:blipFill>
          <p:spPr>
            <a:xfrm>
              <a:off x="17356894" y="9798679"/>
              <a:ext cx="602576" cy="254789"/>
            </a:xfrm>
            <a:prstGeom prst="rect">
              <a:avLst/>
            </a:prstGeom>
            <a:noFill/>
            <a:ln>
              <a:noFill/>
            </a:ln>
          </p:spPr>
        </p:pic>
        <p:cxnSp>
          <p:nvCxnSpPr>
            <p:cNvPr id="65" name="Google Shape;65;p19"/>
            <p:cNvCxnSpPr/>
            <p:nvPr/>
          </p:nvCxnSpPr>
          <p:spPr>
            <a:xfrm>
              <a:off x="17295138" y="9792797"/>
              <a:ext cx="0" cy="196159"/>
            </a:xfrm>
            <a:prstGeom prst="straightConnector1">
              <a:avLst/>
            </a:prstGeom>
            <a:noFill/>
            <a:ln w="9525" cap="flat" cmpd="sng">
              <a:solidFill>
                <a:srgbClr val="383838"/>
              </a:solidFill>
              <a:prstDash val="solid"/>
              <a:round/>
              <a:headEnd type="none" w="sm" len="sm"/>
              <a:tailEnd type="none" w="sm" len="sm"/>
            </a:ln>
          </p:spPr>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cSld name="Title, Subtitle, and Content">
    <p:spTree>
      <p:nvGrpSpPr>
        <p:cNvPr id="1" name=""/>
        <p:cNvGrpSpPr/>
        <p:nvPr/>
      </p:nvGrpSpPr>
      <p:grpSpPr>
        <a:xfrm>
          <a:off x="0" y="0"/>
          <a:ext cx="0" cy="0"/>
          <a:chOff x="0" y="0"/>
          <a:chExt cx="0" cy="0"/>
        </a:xfrm>
      </p:grpSpPr>
      <p:sp>
        <p:nvSpPr>
          <p:cNvPr id="67" name="Google Shape;67;ge35ced41d3_3_133"/>
          <p:cNvSpPr>
            <a:spLocks noGrp="1" noEditPoints="1"/>
          </p:cNvSpPr>
          <p:nvPr>
            <p:ph type="title"/>
          </p:nvPr>
        </p:nvSpPr>
        <p:spPr>
          <a:xfrm>
            <a:off x="830581" y="579122"/>
            <a:ext cx="16627200" cy="877200"/>
          </a:xfrm>
          <a:prstGeom prst="rect">
            <a:avLst/>
          </a:prstGeom>
          <a:noFill/>
          <a:ln>
            <a:noFill/>
          </a:ln>
        </p:spPr>
        <p:txBody>
          <a:bodyPr wrap="square" lIns="223475" tIns="111700" rIns="223475" bIns="111700" anchor="t">
            <a:spAutoFit/>
          </a:bodyPr>
          <a:lstStyle>
            <a:lvl1pPr algn="l" rtl="0">
              <a:lnSpc>
                <a:spcPct val="90000"/>
              </a:lnSpc>
              <a:spcBef>
                <a:spcPts val="0"/>
              </a:spcBef>
              <a:spcAft>
                <a:spcPts val="0"/>
              </a:spcAft>
              <a:buSzPts val="1400"/>
              <a:buNone/>
              <a:defRPr>
                <a:solidFill>
                  <a:srgbClr val="76B900"/>
                </a:solidFill>
              </a:defRPr>
            </a:lvl1pPr>
            <a:lvl2pPr lvl="1" algn="l" rtl="0">
              <a:spcBef>
                <a:spcPts val="0"/>
              </a:spcBef>
              <a:spcAft>
                <a:spcPts val="0"/>
              </a:spcAft>
              <a:buSzPts val="1400"/>
              <a:buNone/>
            </a:lvl2pPr>
            <a:lvl3pPr lvl="2" algn="l" rtl="0">
              <a:spcBef>
                <a:spcPts val="0"/>
              </a:spcBef>
              <a:spcAft>
                <a:spcPts val="0"/>
              </a:spcAft>
              <a:buSzPts val="1400"/>
              <a:buNone/>
            </a:lvl3pPr>
            <a:lvl4pPr lvl="3" algn="l" rtl="0">
              <a:spcBef>
                <a:spcPts val="0"/>
              </a:spcBef>
              <a:spcAft>
                <a:spcPts val="0"/>
              </a:spcAft>
              <a:buSzPts val="1400"/>
              <a:buNone/>
            </a:lvl4pPr>
            <a:lvl5pPr lvl="4" algn="l" rtl="0">
              <a:spcBef>
                <a:spcPts val="0"/>
              </a:spcBef>
              <a:spcAft>
                <a:spcPts val="0"/>
              </a:spcAft>
              <a:buSzPts val="1400"/>
              <a:buNone/>
            </a:lvl5pPr>
            <a:lvl6pPr lvl="5" algn="l" rtl="0">
              <a:spcBef>
                <a:spcPts val="0"/>
              </a:spcBef>
              <a:spcAft>
                <a:spcPts val="0"/>
              </a:spcAft>
              <a:buSzPts val="1400"/>
              <a:buNone/>
            </a:lvl6pPr>
            <a:lvl7pPr lvl="6" algn="l" rtl="0">
              <a:spcBef>
                <a:spcPts val="0"/>
              </a:spcBef>
              <a:spcAft>
                <a:spcPts val="0"/>
              </a:spcAft>
              <a:buSzPts val="1400"/>
              <a:buNone/>
            </a:lvl7pPr>
            <a:lvl8pPr lvl="7" algn="l" rtl="0">
              <a:spcBef>
                <a:spcPts val="0"/>
              </a:spcBef>
              <a:spcAft>
                <a:spcPts val="0"/>
              </a:spcAft>
              <a:buSzPts val="1400"/>
              <a:buNone/>
            </a:lvl8pPr>
            <a:lvl9pPr lvl="8" algn="l" rtl="0">
              <a:spcBef>
                <a:spcPts val="0"/>
              </a:spcBef>
              <a:spcAft>
                <a:spcPts val="0"/>
              </a:spcAft>
              <a:buSzPts val="1400"/>
              <a:buNone/>
            </a:lvl9pPr>
          </a:lstStyle>
          <a:p>
            <a:endParaRPr/>
          </a:p>
        </p:txBody>
      </p:sp>
      <p:sp>
        <p:nvSpPr>
          <p:cNvPr id="68" name="Google Shape;68;ge35ced41d3_3_133"/>
          <p:cNvSpPr>
            <a:spLocks noGrp="1" noEditPoints="1"/>
          </p:cNvSpPr>
          <p:nvPr>
            <p:ph type="body" idx="1"/>
          </p:nvPr>
        </p:nvSpPr>
        <p:spPr>
          <a:xfrm>
            <a:off x="853008" y="1619252"/>
            <a:ext cx="16580700" cy="8047800"/>
          </a:xfrm>
          <a:prstGeom prst="rect">
            <a:avLst/>
          </a:prstGeom>
          <a:noFill/>
          <a:ln>
            <a:noFill/>
          </a:ln>
        </p:spPr>
        <p:txBody>
          <a:bodyPr wrap="square" lIns="223475" tIns="111700" rIns="223475" bIns="111700" anchor="t">
            <a:noAutofit/>
          </a:bodyPr>
          <a:lstStyle>
            <a:lvl1pPr marL="457200" marR="0" indent="-463550" algn="l" rtl="0">
              <a:lnSpc>
                <a:spcPct val="90000"/>
              </a:lnSpc>
              <a:spcBef>
                <a:spcPts val="500"/>
              </a:spcBef>
              <a:spcAft>
                <a:spcPts val="0"/>
              </a:spcAft>
              <a:buClr>
                <a:srgbClr val="6F6F6F"/>
              </a:buClr>
              <a:buSzPts val="3700"/>
              <a:buFont typeface="Arial" panose="020B0604020202020204" pitchFamily="34" charset="0"/>
              <a:buChar char="–"/>
              <a:defRPr sz="3700"/>
            </a:lvl1pPr>
            <a:lvl2pPr marL="914400" marR="0" lvl="1" indent="-412750" algn="l" rtl="0">
              <a:lnSpc>
                <a:spcPct val="90000"/>
              </a:lnSpc>
              <a:spcBef>
                <a:spcPts val="500"/>
              </a:spcBef>
              <a:spcAft>
                <a:spcPts val="0"/>
              </a:spcAft>
              <a:buClr>
                <a:srgbClr val="6F6F6F"/>
              </a:buClr>
              <a:buSzPts val="2900"/>
              <a:buFont typeface="Arial" panose="020B0604020202020204" pitchFamily="34" charset="0"/>
              <a:buChar char="–"/>
              <a:defRPr sz="2900"/>
            </a:lvl2pPr>
            <a:lvl3pPr marL="1371600" marR="0" lvl="2" indent="-412750" algn="l" rtl="0">
              <a:lnSpc>
                <a:spcPct val="90000"/>
              </a:lnSpc>
              <a:spcBef>
                <a:spcPts val="500"/>
              </a:spcBef>
              <a:spcAft>
                <a:spcPts val="0"/>
              </a:spcAft>
              <a:buClr>
                <a:srgbClr val="6F6F6F"/>
              </a:buClr>
              <a:buSzPts val="2900"/>
              <a:buFont typeface="Arial" panose="020B0604020202020204" pitchFamily="34" charset="0"/>
              <a:buChar char="–"/>
              <a:defRPr sz="2900"/>
            </a:lvl3pPr>
            <a:lvl4pPr marL="1828800" lvl="3" indent="-508000" algn="l" rtl="0">
              <a:spcBef>
                <a:spcPts val="900"/>
              </a:spcBef>
              <a:spcAft>
                <a:spcPts val="0"/>
              </a:spcAft>
              <a:buClr>
                <a:schemeClr val="dk2"/>
              </a:buClr>
              <a:buSzPts val="4400"/>
              <a:buChar char="–"/>
            </a:lvl4pPr>
            <a:lvl5pPr marL="2286000" lvl="4" indent="-508000" algn="l" rtl="0">
              <a:spcBef>
                <a:spcPts val="900"/>
              </a:spcBef>
              <a:spcAft>
                <a:spcPts val="0"/>
              </a:spcAft>
              <a:buClr>
                <a:schemeClr val="dk2"/>
              </a:buClr>
              <a:buSzPts val="4400"/>
              <a:buChar char="»"/>
            </a:lvl5pPr>
            <a:lvl6pPr marL="2743200" lvl="5" indent="-508000" algn="l" rtl="0">
              <a:spcBef>
                <a:spcPts val="900"/>
              </a:spcBef>
              <a:spcAft>
                <a:spcPts val="0"/>
              </a:spcAft>
              <a:buClr>
                <a:schemeClr val="dk2"/>
              </a:buClr>
              <a:buSzPts val="4400"/>
              <a:buChar char="»"/>
            </a:lvl6pPr>
            <a:lvl7pPr marL="3200400" lvl="6" indent="-508000" algn="l" rtl="0">
              <a:spcBef>
                <a:spcPts val="900"/>
              </a:spcBef>
              <a:spcAft>
                <a:spcPts val="0"/>
              </a:spcAft>
              <a:buClr>
                <a:schemeClr val="dk2"/>
              </a:buClr>
              <a:buSzPts val="4400"/>
              <a:buChar char="»"/>
            </a:lvl7pPr>
            <a:lvl8pPr marL="3657600" lvl="7" indent="-508000" algn="l" rtl="0">
              <a:spcBef>
                <a:spcPts val="900"/>
              </a:spcBef>
              <a:spcAft>
                <a:spcPts val="0"/>
              </a:spcAft>
              <a:buClr>
                <a:schemeClr val="dk2"/>
              </a:buClr>
              <a:buSzPts val="4400"/>
              <a:buChar char="»"/>
            </a:lvl8pPr>
            <a:lvl9pPr marL="4114800" lvl="8" indent="-508000" algn="l" rtl="0">
              <a:spcBef>
                <a:spcPts val="900"/>
              </a:spcBef>
              <a:spcAft>
                <a:spcPts val="0"/>
              </a:spcAft>
              <a:buClr>
                <a:schemeClr val="dk2"/>
              </a:buClr>
              <a:buSzPts val="4400"/>
              <a:buChar char="»"/>
            </a:lvl9pPr>
          </a:lstStyle>
          <a:p>
            <a:pPr lvl="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Title Slide">
    <p:bg>
      <p:bgPr>
        <a:solidFill>
          <a:schemeClr val="tx1"/>
        </a:solidFill>
        <a:effectLst/>
      </p:bgPr>
    </p:bg>
    <p:spTree>
      <p:nvGrpSpPr>
        <p:cNvPr id="1" name=""/>
        <p:cNvGrpSpPr/>
        <p:nvPr/>
      </p:nvGrpSpPr>
      <p:grpSpPr>
        <a:xfrm>
          <a:off x="0" y="0"/>
          <a:ext cx="0" cy="0"/>
          <a:chOff x="0" y="0"/>
          <a:chExt cx="0" cy="0"/>
        </a:xfrm>
      </p:grpSpPr>
      <p:sp>
        <p:nvSpPr>
          <p:cNvPr id="305" name="Title 304"/>
          <p:cNvSpPr>
            <a:spLocks noGrp="1" noEditPoints="1"/>
          </p:cNvSpPr>
          <p:nvPr userDrawn="1">
            <p:ph type="title" hasCustomPrompt="1"/>
          </p:nvPr>
        </p:nvSpPr>
        <p:spPr>
          <a:xfrm>
            <a:off x="1135316" y="7175869"/>
            <a:ext cx="9692640" cy="1638092"/>
          </a:xfrm>
        </p:spPr>
        <p:txBody>
          <a:bodyPr anchor="b">
            <a:noAutofit/>
          </a:bodyPr>
          <a:lstStyle>
            <a:lvl1pPr algn="l">
              <a:lnSpc>
                <a:spcPct val="90000"/>
              </a:lnSpc>
              <a:spcBef>
                <a:spcPts val="0"/>
              </a:spcBef>
              <a:defRPr sz="6000" b="1" cap="none" baseline="0">
                <a:solidFill>
                  <a:schemeClr val="bg1"/>
                </a:solidFill>
                <a:effectLst/>
                <a:latin typeface="Arial" panose="020B0604020202020204" pitchFamily="34" charset="0"/>
                <a:cs typeface="Arial" panose="020B0604020202020204" pitchFamily="34" charset="0"/>
              </a:defRPr>
            </a:lvl1pPr>
          </a:lstStyle>
          <a:p>
            <a:r>
              <a:rPr lang="en-US" dirty="0"/>
              <a:t>Click to edit master title style</a:t>
            </a:r>
          </a:p>
        </p:txBody>
      </p:sp>
      <p:sp>
        <p:nvSpPr>
          <p:cNvPr id="4" name="Text Placeholder 3"/>
          <p:cNvSpPr>
            <a:spLocks noGrp="1" noEditPoints="1"/>
          </p:cNvSpPr>
          <p:nvPr userDrawn="1">
            <p:ph type="body" sz="quarter" idx="10"/>
          </p:nvPr>
        </p:nvSpPr>
        <p:spPr>
          <a:xfrm>
            <a:off x="1156986" y="6621987"/>
            <a:ext cx="8866188" cy="474663"/>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dirty="0"/>
              <a:t>Click to edit Master text styles</a:t>
            </a:r>
          </a:p>
        </p:txBody>
      </p:sp>
      <p:grpSp>
        <p:nvGrpSpPr>
          <p:cNvPr id="9" name="Group 8"/>
          <p:cNvGrpSpPr/>
          <p:nvPr/>
        </p:nvGrpSpPr>
        <p:grpSpPr>
          <a:xfrm>
            <a:off x="897679" y="1356239"/>
            <a:ext cx="7123588" cy="1525760"/>
            <a:chOff x="12505237" y="1549925"/>
            <a:chExt cx="4744637" cy="1016226"/>
          </a:xfrm>
        </p:grpSpPr>
        <p:cxnSp>
          <p:nvCxnSpPr>
            <p:cNvPr id="10" name="Straight Connector 9"/>
            <p:cNvCxnSpPr/>
            <p:nvPr/>
          </p:nvCxnSpPr>
          <p:spPr>
            <a:xfrm>
              <a:off x="14927326" y="1614767"/>
              <a:ext cx="0" cy="94367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Picture 10" descr="A picture containing text  Description automatically generated"/>
            <p:cNvPicPr>
              <a:picLocks noChangeAspect="1"/>
            </p:cNvPicPr>
            <p:nvPr userDrawn="1"/>
          </p:nvPicPr>
          <p:blipFill>
            <a:blip r:embed="rId2"/>
            <a:srcRect r="6627"/>
            <a:stretch/>
          </p:blipFill>
          <p:spPr>
            <a:xfrm>
              <a:off x="12505237" y="1549925"/>
              <a:ext cx="2254020" cy="1016226"/>
            </a:xfrm>
            <a:prstGeom prst="rect">
              <a:avLst/>
            </a:prstGeom>
          </p:spPr>
        </p:pic>
        <p:pic>
          <p:nvPicPr>
            <p:cNvPr id="12" name="Picture 11" descr="Text  Description automatically generated"/>
            <p:cNvPicPr>
              <a:picLocks noChangeAspect="1"/>
            </p:cNvPicPr>
            <p:nvPr userDrawn="1"/>
          </p:nvPicPr>
          <p:blipFill>
            <a:blip r:embed="rId3"/>
            <a:srcRect/>
            <a:stretch>
              <a:fillRect/>
            </a:stretch>
          </p:blipFill>
          <p:spPr>
            <a:xfrm>
              <a:off x="15103105" y="1748463"/>
              <a:ext cx="2146769" cy="634191"/>
            </a:xfrm>
            <a:prstGeom prst="rect">
              <a:avLst/>
            </a:prstGeom>
          </p:spPr>
        </p:pic>
      </p:grpSp>
      <p:sp>
        <p:nvSpPr>
          <p:cNvPr id="14" name="Freeform: Shape 13"/>
          <p:cNvSpPr/>
          <p:nvPr/>
        </p:nvSpPr>
        <p:spPr>
          <a:xfrm>
            <a:off x="12801600" y="-80259"/>
            <a:ext cx="5571067" cy="10433290"/>
          </a:xfrm>
          <a:custGeom>
            <a:avLst/>
            <a:gdLst/>
            <a:ahLst/>
            <a:cxnLst/>
            <a:rect l="l" t="t" r="r" b="b"/>
            <a:pathLst>
              <a:path w="5571067" h="10498666">
                <a:moveTo>
                  <a:pt x="2878667" y="16933"/>
                </a:moveTo>
                <a:lnTo>
                  <a:pt x="0" y="10498666"/>
                </a:lnTo>
                <a:lnTo>
                  <a:pt x="5571067" y="10498666"/>
                </a:lnTo>
                <a:lnTo>
                  <a:pt x="5571067" y="0"/>
                </a:lnTo>
                <a:lnTo>
                  <a:pt x="2878667" y="0"/>
                </a:lnTo>
              </a:path>
            </a:pathLst>
          </a:custGeom>
          <a:solidFill>
            <a:srgbClr val="3C3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5" name="Straight Connector 14"/>
          <p:cNvCxnSpPr/>
          <p:nvPr/>
        </p:nvCxnSpPr>
        <p:spPr>
          <a:xfrm flipH="1">
            <a:off x="12801600" y="-91084"/>
            <a:ext cx="2862258" cy="10444115"/>
          </a:xfrm>
          <a:prstGeom prst="line">
            <a:avLst/>
          </a:prstGeom>
          <a:ln w="63500">
            <a:solidFill>
              <a:srgbClr val="E1A723"/>
            </a:solidFill>
          </a:ln>
        </p:spPr>
        <p:style>
          <a:lnRef idx="1">
            <a:schemeClr val="accent1"/>
          </a:lnRef>
          <a:fillRef idx="0">
            <a:schemeClr val="accent1"/>
          </a:fillRef>
          <a:effectRef idx="0">
            <a:schemeClr val="accent1"/>
          </a:effectRef>
          <a:fontRef idx="minor">
            <a:schemeClr val="tx1"/>
          </a:fontRef>
        </p:style>
      </p:cxnSp>
      <p:pic>
        <p:nvPicPr>
          <p:cNvPr id="13" name="Picture 12" descr="Logo  Description automatically generated"/>
          <p:cNvPicPr>
            <a:picLocks noChangeAspect="1"/>
          </p:cNvPicPr>
          <p:nvPr userDrawn="1"/>
        </p:nvPicPr>
        <p:blipFill>
          <a:blip r:embed="rId4"/>
          <a:srcRect/>
          <a:stretch>
            <a:fillRect/>
          </a:stretch>
        </p:blipFill>
        <p:spPr>
          <a:xfrm>
            <a:off x="14745324" y="7271382"/>
            <a:ext cx="2496568" cy="2201743"/>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image" Target="../media/image6.png"/><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image" Target="../media/image1.png"/><Relationship Id="rId5" Type="http://schemas.openxmlformats.org/officeDocument/2006/relationships/slideLayout" Target="../slideLayouts/slideLayout13.xml"/><Relationship Id="rId10" Type="http://schemas.openxmlformats.org/officeDocument/2006/relationships/theme" Target="../theme/theme2.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14" name="Google Shape;14;p12"/>
          <p:cNvSpPr>
            <a:spLocks noGrp="1" noEditPoints="1"/>
          </p:cNvSpPr>
          <p:nvPr>
            <p:ph type="title"/>
          </p:nvPr>
        </p:nvSpPr>
        <p:spPr>
          <a:xfrm>
            <a:off x="805090" y="749096"/>
            <a:ext cx="16622191" cy="984885"/>
          </a:xfrm>
          <a:prstGeom prst="rect">
            <a:avLst/>
          </a:prstGeom>
          <a:noFill/>
          <a:ln>
            <a:noFill/>
          </a:ln>
        </p:spPr>
        <p:txBody>
          <a:bodyPr wrap="square" lIns="91425" tIns="45700" rIns="91425" bIns="45700" anchor="b">
            <a:noAutofit/>
          </a:bodyPr>
          <a:lstStyle>
            <a:lvl1pPr marR="0" algn="l" rtl="0">
              <a:lnSpc>
                <a:spcPct val="90000"/>
              </a:lnSpc>
              <a:spcBef>
                <a:spcPts val="0"/>
              </a:spcBef>
              <a:spcAft>
                <a:spcPts val="0"/>
              </a:spcAft>
              <a:buSzPts val="1400"/>
              <a:buNone/>
              <a:defRPr sz="4800" b="1" i="0" u="none" strike="noStrike" cap="none">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R="0" lvl="1" algn="l" rtl="0">
              <a:spcBef>
                <a:spcPts val="0"/>
              </a:spcBef>
              <a:spcAft>
                <a:spcPts val="0"/>
              </a:spcAft>
              <a:buSzPts val="1400"/>
              <a:buNone/>
              <a:defRPr sz="5333" b="1" i="0" u="none" strike="noStrike" cap="none">
                <a:solidFill>
                  <a:srgbClr val="73B9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2pPr>
            <a:lvl3pPr marR="0" lvl="2" algn="l" rtl="0">
              <a:spcBef>
                <a:spcPts val="0"/>
              </a:spcBef>
              <a:spcAft>
                <a:spcPts val="0"/>
              </a:spcAft>
              <a:buSzPts val="1400"/>
              <a:buNone/>
              <a:defRPr sz="5333" b="1" i="0" u="none" strike="noStrike" cap="none">
                <a:solidFill>
                  <a:srgbClr val="73B9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3pPr>
            <a:lvl4pPr marR="0" lvl="3" algn="l" rtl="0">
              <a:spcBef>
                <a:spcPts val="0"/>
              </a:spcBef>
              <a:spcAft>
                <a:spcPts val="0"/>
              </a:spcAft>
              <a:buSzPts val="1400"/>
              <a:buNone/>
              <a:defRPr sz="5333" b="1" i="0" u="none" strike="noStrike" cap="none">
                <a:solidFill>
                  <a:srgbClr val="73B9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4pPr>
            <a:lvl5pPr marR="0" lvl="4" algn="l" rtl="0">
              <a:spcBef>
                <a:spcPts val="0"/>
              </a:spcBef>
              <a:spcAft>
                <a:spcPts val="0"/>
              </a:spcAft>
              <a:buSzPts val="1400"/>
              <a:buNone/>
              <a:defRPr sz="5333" b="1" i="0" u="none" strike="noStrike" cap="none">
                <a:solidFill>
                  <a:srgbClr val="73B9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5pPr>
            <a:lvl6pPr marR="0" lvl="5" algn="l" rtl="0">
              <a:spcBef>
                <a:spcPts val="0"/>
              </a:spcBef>
              <a:spcAft>
                <a:spcPts val="0"/>
              </a:spcAft>
              <a:buSzPts val="1400"/>
              <a:buNone/>
              <a:defRPr sz="5333" b="1" i="0" u="none" strike="noStrike" cap="none">
                <a:solidFill>
                  <a:srgbClr val="73B9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6pPr>
            <a:lvl7pPr marR="0" lvl="6" algn="l" rtl="0">
              <a:spcBef>
                <a:spcPts val="0"/>
              </a:spcBef>
              <a:spcAft>
                <a:spcPts val="0"/>
              </a:spcAft>
              <a:buSzPts val="1400"/>
              <a:buNone/>
              <a:defRPr sz="5333" b="1" i="0" u="none" strike="noStrike" cap="none">
                <a:solidFill>
                  <a:srgbClr val="73B9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7pPr>
            <a:lvl8pPr marR="0" lvl="7" algn="l" rtl="0">
              <a:spcBef>
                <a:spcPts val="0"/>
              </a:spcBef>
              <a:spcAft>
                <a:spcPts val="0"/>
              </a:spcAft>
              <a:buSzPts val="1400"/>
              <a:buNone/>
              <a:defRPr sz="5333" b="1" i="0" u="none" strike="noStrike" cap="none">
                <a:solidFill>
                  <a:srgbClr val="73B9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8pPr>
            <a:lvl9pPr marR="0" lvl="8" algn="l" rtl="0">
              <a:spcBef>
                <a:spcPts val="0"/>
              </a:spcBef>
              <a:spcAft>
                <a:spcPts val="0"/>
              </a:spcAft>
              <a:buSzPts val="1400"/>
              <a:buNone/>
              <a:defRPr sz="5333" b="1" i="0" u="none" strike="noStrike" cap="none">
                <a:solidFill>
                  <a:srgbClr val="73B9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9pPr>
          </a:lstStyle>
          <a:p>
            <a:endParaRPr/>
          </a:p>
        </p:txBody>
      </p:sp>
      <p:sp>
        <p:nvSpPr>
          <p:cNvPr id="15" name="Google Shape;15;p12"/>
          <p:cNvSpPr>
            <a:spLocks noGrp="1" noEditPoints="1"/>
          </p:cNvSpPr>
          <p:nvPr>
            <p:ph type="body" idx="1"/>
          </p:nvPr>
        </p:nvSpPr>
        <p:spPr>
          <a:xfrm>
            <a:off x="834201" y="3185146"/>
            <a:ext cx="16581552" cy="6223737"/>
          </a:xfrm>
          <a:prstGeom prst="rect">
            <a:avLst/>
          </a:prstGeom>
          <a:noFill/>
          <a:ln>
            <a:noFill/>
          </a:ln>
        </p:spPr>
        <p:txBody>
          <a:bodyPr wrap="square" lIns="91425" tIns="45700" rIns="91425" bIns="45700" anchor="t">
            <a:noAutofit/>
          </a:bodyPr>
          <a:lstStyle>
            <a:lvl1pPr marL="457200" marR="0" indent="-228600" algn="l" rtl="0">
              <a:lnSpc>
                <a:spcPct val="90000"/>
              </a:lnSpc>
              <a:spcBef>
                <a:spcPts val="1500"/>
              </a:spcBef>
              <a:spcAft>
                <a:spcPts val="0"/>
              </a:spcAft>
              <a:buClr>
                <a:schemeClr val="dk1"/>
              </a:buClr>
              <a:buSzPts val="2800"/>
              <a:buFont typeface="Arial" panose="020B0604020202020204" pitchFamily="34" charset="0"/>
              <a:buNone/>
              <a:defRPr sz="2800" b="0" i="0" u="none" strike="noStrike" cap="none">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L="914400" marR="0" lvl="1" indent="-228600" algn="l" rtl="0">
              <a:lnSpc>
                <a:spcPct val="90000"/>
              </a:lnSpc>
              <a:spcBef>
                <a:spcPts val="1500"/>
              </a:spcBef>
              <a:spcAft>
                <a:spcPts val="0"/>
              </a:spcAft>
              <a:buClr>
                <a:schemeClr val="dk1"/>
              </a:buClr>
              <a:buSzPts val="2400"/>
              <a:buFont typeface="Arial" panose="020B0604020202020204" pitchFamily="34" charset="0"/>
              <a:buNone/>
              <a:defRPr sz="2400" b="0" i="0" u="none" strike="noStrike" cap="none">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2pPr>
            <a:lvl3pPr marL="1371600" marR="0" lvl="2" indent="-228600" algn="l" rtl="0">
              <a:lnSpc>
                <a:spcPct val="90000"/>
              </a:lnSpc>
              <a:spcBef>
                <a:spcPts val="1500"/>
              </a:spcBef>
              <a:spcAft>
                <a:spcPts val="0"/>
              </a:spcAft>
              <a:buClr>
                <a:schemeClr val="dk1"/>
              </a:buClr>
              <a:buSzPts val="1833"/>
              <a:buFont typeface="Trebuchet MS" panose="020B0603020202020204" pitchFamily="34" charset="0"/>
              <a:buNone/>
              <a:defRPr sz="1833" b="0" i="0" u="none" strike="noStrike" cap="none">
                <a:solidFill>
                  <a:schemeClr val="accent4"/>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3pPr>
            <a:lvl4pPr marL="1828800" marR="0" lvl="3" indent="-440245" algn="l" rtl="0">
              <a:spcBef>
                <a:spcPts val="1500"/>
              </a:spcBef>
              <a:spcAft>
                <a:spcPts val="0"/>
              </a:spcAft>
              <a:buClr>
                <a:schemeClr val="dk2"/>
              </a:buClr>
              <a:buSzPts val="3333"/>
              <a:buFont typeface="Trebuchet MS" panose="020B0603020202020204" pitchFamily="34" charset="0"/>
              <a:buChar char="–"/>
              <a:defRPr sz="3333" b="0" i="0" u="none" strike="noStrike" cap="none">
                <a:solidFill>
                  <a:schemeClr val="dk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4pPr>
            <a:lvl5pPr marL="2286000" marR="0" lvl="4" indent="-440245" algn="l" rtl="0">
              <a:spcBef>
                <a:spcPts val="667"/>
              </a:spcBef>
              <a:spcAft>
                <a:spcPts val="0"/>
              </a:spcAft>
              <a:buClr>
                <a:schemeClr val="dk2"/>
              </a:buClr>
              <a:buSzPts val="3333"/>
              <a:buFont typeface="Trebuchet MS" panose="020B0603020202020204" pitchFamily="34" charset="0"/>
              <a:buChar char="»"/>
              <a:defRPr sz="3333" b="0" i="0" u="none" strike="noStrike" cap="none">
                <a:solidFill>
                  <a:schemeClr val="dk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5pPr>
            <a:lvl6pPr marL="2743200" marR="0" lvl="5" indent="-440245" algn="l" rtl="0">
              <a:spcBef>
                <a:spcPts val="667"/>
              </a:spcBef>
              <a:spcAft>
                <a:spcPts val="0"/>
              </a:spcAft>
              <a:buClr>
                <a:schemeClr val="dk2"/>
              </a:buClr>
              <a:buSzPts val="3333"/>
              <a:buFont typeface="Trebuchet MS" panose="020B0603020202020204" pitchFamily="34" charset="0"/>
              <a:buChar char="»"/>
              <a:defRPr sz="3333" b="0" i="0" u="none" strike="noStrike" cap="none">
                <a:solidFill>
                  <a:schemeClr val="dk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6pPr>
            <a:lvl7pPr marL="3200400" marR="0" lvl="6" indent="-440245" algn="l" rtl="0">
              <a:spcBef>
                <a:spcPts val="667"/>
              </a:spcBef>
              <a:spcAft>
                <a:spcPts val="0"/>
              </a:spcAft>
              <a:buClr>
                <a:schemeClr val="dk2"/>
              </a:buClr>
              <a:buSzPts val="3333"/>
              <a:buFont typeface="Trebuchet MS" panose="020B0603020202020204" pitchFamily="34" charset="0"/>
              <a:buChar char="»"/>
              <a:defRPr sz="3333" b="0" i="0" u="none" strike="noStrike" cap="none">
                <a:solidFill>
                  <a:schemeClr val="dk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7pPr>
            <a:lvl8pPr marL="3657600" marR="0" lvl="7" indent="-440245" algn="l" rtl="0">
              <a:spcBef>
                <a:spcPts val="667"/>
              </a:spcBef>
              <a:spcAft>
                <a:spcPts val="0"/>
              </a:spcAft>
              <a:buClr>
                <a:schemeClr val="dk2"/>
              </a:buClr>
              <a:buSzPts val="3333"/>
              <a:buFont typeface="Trebuchet MS" panose="020B0603020202020204" pitchFamily="34" charset="0"/>
              <a:buChar char="»"/>
              <a:defRPr sz="3333" b="0" i="0" u="none" strike="noStrike" cap="none">
                <a:solidFill>
                  <a:schemeClr val="dk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8pPr>
            <a:lvl9pPr marL="4114800" marR="0" lvl="8" indent="-440245" algn="l" rtl="0">
              <a:spcBef>
                <a:spcPts val="667"/>
              </a:spcBef>
              <a:spcAft>
                <a:spcPts val="0"/>
              </a:spcAft>
              <a:buClr>
                <a:schemeClr val="dk2"/>
              </a:buClr>
              <a:buSzPts val="3333"/>
              <a:buFont typeface="Trebuchet MS" panose="020B0603020202020204" pitchFamily="34" charset="0"/>
              <a:buChar char="»"/>
              <a:defRPr sz="3333" b="0" i="0" u="none" strike="noStrike" cap="none">
                <a:solidFill>
                  <a:schemeClr val="dk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9pPr>
          </a:lstStyle>
          <a:p>
            <a:pPr lvl="0"/>
            <a:endParaRPr/>
          </a:p>
        </p:txBody>
      </p:sp>
      <p:sp>
        <p:nvSpPr>
          <p:cNvPr id="16" name="Google Shape;16;p12"/>
          <p:cNvSpPr txBox="1"/>
          <p:nvPr/>
        </p:nvSpPr>
        <p:spPr>
          <a:xfrm>
            <a:off x="908748" y="9870621"/>
            <a:ext cx="535045" cy="184666"/>
          </a:xfrm>
          <a:prstGeom prst="rect">
            <a:avLst/>
          </a:prstGeom>
          <a:noFill/>
          <a:ln>
            <a:noFill/>
          </a:ln>
        </p:spPr>
        <p:txBody>
          <a:bodyPr wrap="square" lIns="0" tIns="0" rIns="0" bIns="0" anchor="ctr">
            <a:spAutoFit/>
          </a:bodyPr>
          <a:lstStyle/>
          <a:p>
            <a:pPr marL="0" marR="0" indent="0" algn="l" rtl="0">
              <a:spcBef>
                <a:spcPts val="0"/>
              </a:spcBef>
              <a:spcAft>
                <a:spcPts val="0"/>
              </a:spcAft>
              <a:buNone/>
            </a:pPr>
            <a:fld id="{00000000-1234-1234-1234-123412341234}" type="slidenum">
              <a:rPr lang="en-US" sz="1200" b="0" i="0" u="none" strike="noStrike" cap="none">
                <a:solidFill>
                  <a:schemeClr val="accent5"/>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rPr>
              <a:t>‹#›</a:t>
            </a:fld>
            <a:r>
              <a:rPr lang="en-US" sz="1200" b="0" i="0" u="none" strike="noStrike" cap="none">
                <a:solidFill>
                  <a:schemeClr val="accent5"/>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rPr>
              <a:t> </a:t>
            </a:r>
            <a:endParaRPr sz="1200" b="0" i="0" u="none" strike="noStrike" cap="none">
              <a:solidFill>
                <a:schemeClr val="accent5"/>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endParaRPr>
          </a:p>
        </p:txBody>
      </p:sp>
      <p:grpSp>
        <p:nvGrpSpPr>
          <p:cNvPr id="17" name="Google Shape;17;p12"/>
          <p:cNvGrpSpPr/>
          <p:nvPr/>
        </p:nvGrpSpPr>
        <p:grpSpPr>
          <a:xfrm>
            <a:off x="14912587" y="9537904"/>
            <a:ext cx="3044450" cy="590602"/>
            <a:chOff x="12319466" y="1549925"/>
            <a:chExt cx="5238462" cy="1016226"/>
          </a:xfrm>
        </p:grpSpPr>
        <p:cxnSp>
          <p:nvCxnSpPr>
            <p:cNvPr id="18" name="Google Shape;18;p12"/>
            <p:cNvCxnSpPr/>
            <p:nvPr/>
          </p:nvCxnSpPr>
          <p:spPr>
            <a:xfrm>
              <a:off x="14874733" y="1622477"/>
              <a:ext cx="0" cy="943674"/>
            </a:xfrm>
            <a:prstGeom prst="straightConnector1">
              <a:avLst/>
            </a:prstGeom>
            <a:noFill/>
            <a:ln w="12700" cap="flat" cmpd="sng">
              <a:solidFill>
                <a:srgbClr val="383838"/>
              </a:solidFill>
              <a:prstDash val="solid"/>
              <a:round/>
              <a:headEnd type="none" w="sm" len="sm"/>
              <a:tailEnd type="none" w="sm" len="sm"/>
            </a:ln>
          </p:spPr>
        </p:cxnSp>
        <p:pic>
          <p:nvPicPr>
            <p:cNvPr id="19" name="Google Shape;19;p12" descr="A picture containing text  Description automatically generated"/>
            <p:cNvPicPr preferRelativeResize="0"/>
            <p:nvPr/>
          </p:nvPicPr>
          <p:blipFill>
            <a:blip r:embed="rId10">
              <a:alphaModFix/>
            </a:blip>
            <a:srcRect/>
            <a:stretch>
              <a:fillRect/>
            </a:stretch>
          </p:blipFill>
          <p:spPr>
            <a:xfrm>
              <a:off x="12319466" y="1549925"/>
              <a:ext cx="2413994" cy="1016226"/>
            </a:xfrm>
            <a:prstGeom prst="rect">
              <a:avLst/>
            </a:prstGeom>
            <a:noFill/>
            <a:ln>
              <a:noFill/>
            </a:ln>
          </p:spPr>
        </p:pic>
        <p:pic>
          <p:nvPicPr>
            <p:cNvPr id="20" name="Google Shape;20;p12" descr="Text  Description automatically generated"/>
            <p:cNvPicPr preferRelativeResize="0"/>
            <p:nvPr/>
          </p:nvPicPr>
          <p:blipFill>
            <a:blip r:embed="rId11">
              <a:alphaModFix/>
            </a:blip>
            <a:srcRect/>
            <a:stretch>
              <a:fillRect/>
            </a:stretch>
          </p:blipFill>
          <p:spPr>
            <a:xfrm>
              <a:off x="15197113" y="1709326"/>
              <a:ext cx="2360815" cy="697423"/>
            </a:xfrm>
            <a:prstGeom prst="rect">
              <a:avLst/>
            </a:prstGeom>
            <a:noFill/>
            <a:ln>
              <a:noFill/>
            </a:ln>
          </p:spPr>
        </p:pic>
      </p:gr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2pPr>
      <a:lvl3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3pPr>
      <a:lvl4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4pPr>
      <a:lvl5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5pPr>
      <a:lvl6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6pPr>
      <a:lvl7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7pPr>
      <a:lvl8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8pPr>
      <a:lvl9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9pPr>
    </p:titleStyle>
    <p:bodyStyle>
      <a:lvl1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2pPr>
      <a:lvl3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3pPr>
      <a:lvl4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4pPr>
      <a:lvl5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5pPr>
      <a:lvl6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6pPr>
      <a:lvl7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7pPr>
      <a:lvl8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8pPr>
      <a:lvl9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2pPr>
      <a:lvl3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3pPr>
      <a:lvl4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4pPr>
      <a:lvl5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5pPr>
      <a:lvl6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6pPr>
      <a:lvl7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7pPr>
      <a:lvl8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8pPr>
      <a:lvl9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EditPoints="1" noChangeArrowheads="1"/>
          </p:cNvSpPr>
          <p:nvPr>
            <p:ph type="title"/>
          </p:nvPr>
        </p:nvSpPr>
        <p:spPr bwMode="auto">
          <a:xfrm>
            <a:off x="805090" y="749096"/>
            <a:ext cx="16622192" cy="984885"/>
          </a:xfrm>
          <a:prstGeom prst="rect">
            <a:avLst/>
          </a:prstGeom>
          <a:noFill/>
          <a:ln w="9525">
            <a:noFill/>
            <a:miter lim="800000"/>
          </a:ln>
        </p:spPr>
        <p:txBody>
          <a:bodyPr vert="horz" wrap="square" lIns="91440" tIns="45720" rIns="91440" bIns="45720" anchor="b">
            <a:prstTxWarp prst="textNoShape">
              <a:avLst/>
            </a:prstTxWarp>
            <a:noAutofit/>
          </a:bodyPr>
          <a:lstStyle/>
          <a:p>
            <a:r>
              <a:rPr lang="en-US"/>
              <a:t>Click to edit master title style</a:t>
            </a:r>
          </a:p>
        </p:txBody>
      </p:sp>
      <p:sp>
        <p:nvSpPr>
          <p:cNvPr id="1027" name="Rectangle 3"/>
          <p:cNvSpPr>
            <a:spLocks noGrp="1" noEditPoints="1" noChangeArrowheads="1"/>
          </p:cNvSpPr>
          <p:nvPr>
            <p:ph type="body" idx="1"/>
          </p:nvPr>
        </p:nvSpPr>
        <p:spPr bwMode="auto">
          <a:xfrm>
            <a:off x="834201" y="3185146"/>
            <a:ext cx="16581552" cy="6223737"/>
          </a:xfrm>
          <a:prstGeom prst="rect">
            <a:avLst/>
          </a:prstGeom>
          <a:noFill/>
          <a:ln w="9525">
            <a:noFill/>
            <a:miter lim="800000"/>
          </a:ln>
        </p:spPr>
        <p:txBody>
          <a:bodyPr vert="horz" wrap="square" lIns="91440" tIns="45720" rIns="91440" bIns="45720" anchor="t">
            <a:prstTxWarp prst="textNoShape">
              <a:avLst/>
            </a:prstTxWarp>
          </a:bodyPr>
          <a:lstStyle/>
          <a:p>
            <a:pPr lvl="0"/>
            <a:r>
              <a:rPr lang="en-US"/>
              <a:t>Click to edit Master text styles</a:t>
            </a:r>
          </a:p>
          <a:p>
            <a:pPr lvl="1"/>
            <a:r>
              <a:rPr lang="en-US"/>
              <a:t>Second level</a:t>
            </a:r>
          </a:p>
        </p:txBody>
      </p:sp>
      <p:sp>
        <p:nvSpPr>
          <p:cNvPr id="4" name="TextBox 3"/>
          <p:cNvSpPr txBox="1"/>
          <p:nvPr userDrawn="1"/>
        </p:nvSpPr>
        <p:spPr>
          <a:xfrm>
            <a:off x="908748" y="9870621"/>
            <a:ext cx="535045" cy="184666"/>
          </a:xfrm>
          <a:prstGeom prst="rect">
            <a:avLst/>
          </a:prstGeom>
          <a:noFill/>
        </p:spPr>
        <p:txBody>
          <a:bodyPr wrap="square" lIns="0" tIns="0" rIns="0" bIns="0" rtlCol="0" anchor="ctr">
            <a:spAutoFit/>
          </a:bodyPr>
          <a:lstStyle>
            <a:lvl1pPr algn="ctr">
              <a:defRPr sz="4400" cap="all">
                <a:solidFill>
                  <a:schemeClr val="bg1"/>
                </a:solidFill>
                <a:latin typeface="Century Gothic" pitchFamily="34" charset="0"/>
              </a:defRPr>
            </a:lvl1pPr>
          </a:lstStyle>
          <a:p>
            <a:pPr algn="l"/>
            <a:fld id="{9EF62655-870B-4C06-BC3D-C67D37BAE36D}" type="slidenum">
              <a:rPr lang="en-US" sz="1200" kern="1200" smtClean="0">
                <a:solidFill>
                  <a:schemeClr val="accent5"/>
                </a:solidFill>
                <a:latin typeface="Trebuchet MS" panose="020B0603020202020204" pitchFamily="34" charset="0"/>
                <a:ea typeface="MS PGothic" pitchFamily="34" charset="-128"/>
                <a:cs typeface="+mn-cs"/>
              </a:rPr>
              <a:t>‹#›</a:t>
            </a:fld>
            <a:r>
              <a:rPr lang="en-US" sz="1200" cap="none" baseline="0">
                <a:solidFill>
                  <a:schemeClr val="accent5"/>
                </a:solidFill>
                <a:latin typeface="Trebuchet MS" panose="020B0603020202020204" pitchFamily="34" charset="0"/>
              </a:rPr>
              <a:t> </a:t>
            </a:r>
            <a:endParaRPr lang="en-US" sz="1200" cap="none">
              <a:solidFill>
                <a:schemeClr val="accent5"/>
              </a:solidFill>
              <a:latin typeface="Trebuchet MS" panose="020B0603020202020204" pitchFamily="34" charset="0"/>
            </a:endParaRPr>
          </a:p>
        </p:txBody>
      </p:sp>
      <p:grpSp>
        <p:nvGrpSpPr>
          <p:cNvPr id="21" name="Group 20"/>
          <p:cNvGrpSpPr/>
          <p:nvPr/>
        </p:nvGrpSpPr>
        <p:grpSpPr>
          <a:xfrm>
            <a:off x="14912588" y="9537904"/>
            <a:ext cx="3044450" cy="590602"/>
            <a:chOff x="12319466" y="1549925"/>
            <a:chExt cx="5238462" cy="1016226"/>
          </a:xfrm>
        </p:grpSpPr>
        <p:cxnSp>
          <p:nvCxnSpPr>
            <p:cNvPr id="22" name="Straight Connector 21"/>
            <p:cNvCxnSpPr/>
            <p:nvPr/>
          </p:nvCxnSpPr>
          <p:spPr>
            <a:xfrm>
              <a:off x="14874733" y="1622477"/>
              <a:ext cx="0" cy="943674"/>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pic>
          <p:nvPicPr>
            <p:cNvPr id="23" name="Picture 22" descr="A picture containing text  Description automatically generated"/>
            <p:cNvPicPr>
              <a:picLocks noChangeAspect="1"/>
            </p:cNvPicPr>
            <p:nvPr userDrawn="1"/>
          </p:nvPicPr>
          <p:blipFill>
            <a:blip r:embed="rId11"/>
            <a:srcRect/>
            <a:stretch>
              <a:fillRect/>
            </a:stretch>
          </p:blipFill>
          <p:spPr>
            <a:xfrm>
              <a:off x="12319466" y="1549925"/>
              <a:ext cx="2413994" cy="1016226"/>
            </a:xfrm>
            <a:prstGeom prst="rect">
              <a:avLst/>
            </a:prstGeom>
          </p:spPr>
        </p:pic>
        <p:pic>
          <p:nvPicPr>
            <p:cNvPr id="24" name="Picture 23" descr="Text  Description automatically generated"/>
            <p:cNvPicPr>
              <a:picLocks noChangeAspect="1"/>
            </p:cNvPicPr>
            <p:nvPr userDrawn="1"/>
          </p:nvPicPr>
          <p:blipFill>
            <a:blip r:embed="rId12"/>
            <a:srcRect/>
            <a:stretch>
              <a:fillRect/>
            </a:stretch>
          </p:blipFill>
          <p:spPr>
            <a:xfrm>
              <a:off x="15197113" y="1709326"/>
              <a:ext cx="2360815" cy="697423"/>
            </a:xfrm>
            <a:prstGeom prst="rect">
              <a:avLst/>
            </a:prstGeom>
          </p:spPr>
        </p:pic>
      </p:grpSp>
    </p:spTree>
  </p:cSld>
  <p:clrMap bg1="dk2" tx1="lt1" bg2="dk1" tx2="lt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rtl="0" fontAlgn="base">
        <a:lnSpc>
          <a:spcPct val="90000"/>
        </a:lnSpc>
        <a:spcBef>
          <a:spcPct val="0"/>
        </a:spcBef>
        <a:spcAft>
          <a:spcPct val="0"/>
        </a:spcAft>
        <a:defRPr sz="4800" b="1" cap="none" baseline="0">
          <a:solidFill>
            <a:schemeClr val="bg1"/>
          </a:solidFill>
          <a:latin typeface="Arial" panose="020B0604020202020204" pitchFamily="34" charset="0"/>
          <a:ea typeface="+mj-ea"/>
          <a:cs typeface="Arial" panose="020B0604020202020204" pitchFamily="34" charset="0"/>
        </a:defRPr>
      </a:lvl1pPr>
      <a:lvl2pPr algn="l" rtl="0" fontAlgn="base">
        <a:spcBef>
          <a:spcPct val="0"/>
        </a:spcBef>
        <a:spcAft>
          <a:spcPct val="0"/>
        </a:spcAft>
        <a:defRPr sz="5333" b="1">
          <a:solidFill>
            <a:srgbClr val="73B900"/>
          </a:solidFill>
          <a:latin typeface="Arial" panose="020B0604020202020204" pitchFamily="34" charset="0"/>
        </a:defRPr>
      </a:lvl2pPr>
      <a:lvl3pPr algn="l" rtl="0" fontAlgn="base">
        <a:spcBef>
          <a:spcPct val="0"/>
        </a:spcBef>
        <a:spcAft>
          <a:spcPct val="0"/>
        </a:spcAft>
        <a:defRPr sz="5333" b="1">
          <a:solidFill>
            <a:srgbClr val="73B900"/>
          </a:solidFill>
          <a:latin typeface="Arial" panose="020B0604020202020204" pitchFamily="34" charset="0"/>
        </a:defRPr>
      </a:lvl3pPr>
      <a:lvl4pPr algn="l" rtl="0" fontAlgn="base">
        <a:spcBef>
          <a:spcPct val="0"/>
        </a:spcBef>
        <a:spcAft>
          <a:spcPct val="0"/>
        </a:spcAft>
        <a:defRPr sz="5333" b="1">
          <a:solidFill>
            <a:srgbClr val="73B900"/>
          </a:solidFill>
          <a:latin typeface="Arial" panose="020B0604020202020204" pitchFamily="34" charset="0"/>
        </a:defRPr>
      </a:lvl4pPr>
      <a:lvl5pPr algn="l" rtl="0" fontAlgn="base">
        <a:spcBef>
          <a:spcPct val="0"/>
        </a:spcBef>
        <a:spcAft>
          <a:spcPct val="0"/>
        </a:spcAft>
        <a:defRPr sz="5333" b="1">
          <a:solidFill>
            <a:srgbClr val="73B900"/>
          </a:solidFill>
          <a:latin typeface="Arial" panose="020B0604020202020204" pitchFamily="34" charset="0"/>
        </a:defRPr>
      </a:lvl5pPr>
      <a:lvl6pPr marL="762015" algn="l" rtl="0" eaLnBrk="1" fontAlgn="base" hangingPunct="1">
        <a:spcBef>
          <a:spcPct val="0"/>
        </a:spcBef>
        <a:spcAft>
          <a:spcPct val="0"/>
        </a:spcAft>
        <a:defRPr sz="5333" b="1">
          <a:solidFill>
            <a:srgbClr val="73B900"/>
          </a:solidFill>
          <a:latin typeface="Arial" panose="020B0604020202020204" pitchFamily="34" charset="0"/>
        </a:defRPr>
      </a:lvl6pPr>
      <a:lvl7pPr marL="1524030" algn="l" rtl="0" eaLnBrk="1" fontAlgn="base" hangingPunct="1">
        <a:spcBef>
          <a:spcPct val="0"/>
        </a:spcBef>
        <a:spcAft>
          <a:spcPct val="0"/>
        </a:spcAft>
        <a:defRPr sz="5333" b="1">
          <a:solidFill>
            <a:srgbClr val="73B900"/>
          </a:solidFill>
          <a:latin typeface="Arial" panose="020B0604020202020204" pitchFamily="34" charset="0"/>
        </a:defRPr>
      </a:lvl7pPr>
      <a:lvl8pPr marL="2286046" algn="l" rtl="0" eaLnBrk="1" fontAlgn="base" hangingPunct="1">
        <a:spcBef>
          <a:spcPct val="0"/>
        </a:spcBef>
        <a:spcAft>
          <a:spcPct val="0"/>
        </a:spcAft>
        <a:defRPr sz="5333" b="1">
          <a:solidFill>
            <a:srgbClr val="73B900"/>
          </a:solidFill>
          <a:latin typeface="Arial" panose="020B0604020202020204" pitchFamily="34" charset="0"/>
        </a:defRPr>
      </a:lvl8pPr>
      <a:lvl9pPr marL="3048061" algn="l" rtl="0" eaLnBrk="1" fontAlgn="base" hangingPunct="1">
        <a:spcBef>
          <a:spcPct val="0"/>
        </a:spcBef>
        <a:spcAft>
          <a:spcPct val="0"/>
        </a:spcAft>
        <a:defRPr sz="5333" b="1">
          <a:solidFill>
            <a:srgbClr val="73B900"/>
          </a:solidFill>
          <a:latin typeface="Arial" panose="020B0604020202020204" pitchFamily="34" charset="0"/>
        </a:defRPr>
      </a:lvl9pPr>
    </p:titleStyle>
    <p:bodyStyle>
      <a:lvl1pPr marL="0" indent="0" algn="l" rtl="0" fontAlgn="base">
        <a:lnSpc>
          <a:spcPct val="90000"/>
        </a:lnSpc>
        <a:spcBef>
          <a:spcPts val="1500"/>
        </a:spcBef>
        <a:spcAft>
          <a:spcPts val="1500"/>
        </a:spcAft>
        <a:buClr>
          <a:schemeClr val="bg2"/>
        </a:buClr>
        <a:buSzPct val="100000"/>
        <a:buFontTx/>
        <a:buNone/>
        <a:defRPr sz="2800" b="0">
          <a:solidFill>
            <a:schemeClr val="bg1"/>
          </a:solidFill>
          <a:latin typeface="Arial" panose="020B0604020202020204" pitchFamily="34" charset="0"/>
          <a:ea typeface="+mn-ea"/>
          <a:cs typeface="Arial" panose="020B0604020202020204" pitchFamily="34" charset="0"/>
        </a:defRPr>
      </a:lvl1pPr>
      <a:lvl2pPr marL="952519" indent="0" algn="l" rtl="0" fontAlgn="base">
        <a:lnSpc>
          <a:spcPct val="90000"/>
        </a:lnSpc>
        <a:spcBef>
          <a:spcPts val="1500"/>
        </a:spcBef>
        <a:spcAft>
          <a:spcPts val="1500"/>
        </a:spcAft>
        <a:buClr>
          <a:schemeClr val="bg2"/>
        </a:buClr>
        <a:buSzPct val="100000"/>
        <a:buFontTx/>
        <a:buNone/>
        <a:defRPr sz="2400" b="0">
          <a:solidFill>
            <a:schemeClr val="bg1"/>
          </a:solidFill>
          <a:latin typeface="Arial" panose="020B0604020202020204" pitchFamily="34" charset="0"/>
          <a:cs typeface="Arial" panose="020B0604020202020204" pitchFamily="34" charset="0"/>
        </a:defRPr>
      </a:lvl2pPr>
      <a:lvl3pPr marL="1815078" indent="0" algn="l" rtl="0" fontAlgn="base">
        <a:lnSpc>
          <a:spcPct val="90000"/>
        </a:lnSpc>
        <a:spcBef>
          <a:spcPts val="1500"/>
        </a:spcBef>
        <a:spcAft>
          <a:spcPts val="1500"/>
        </a:spcAft>
        <a:buClr>
          <a:schemeClr val="bg2"/>
        </a:buClr>
        <a:buSzPct val="100000"/>
        <a:buFontTx/>
        <a:buNone/>
        <a:defRPr sz="1833" b="0">
          <a:solidFill>
            <a:schemeClr val="accent4"/>
          </a:solidFill>
          <a:latin typeface="Trebuchet MS" panose="020B0603020202020204" pitchFamily="34" charset="0"/>
        </a:defRPr>
      </a:lvl3pPr>
      <a:lvl4pPr marL="2958101" indent="-381008" algn="l" rtl="0" fontAlgn="base">
        <a:spcBef>
          <a:spcPct val="20000"/>
        </a:spcBef>
        <a:spcAft>
          <a:spcPct val="0"/>
        </a:spcAft>
        <a:buChar char="–"/>
        <a:defRPr sz="3333">
          <a:solidFill>
            <a:schemeClr val="bg1"/>
          </a:solidFill>
          <a:latin typeface="+mn-lt"/>
        </a:defRPr>
      </a:lvl4pPr>
      <a:lvl5pPr marL="3529612" indent="-381008" algn="l" rtl="0" fontAlgn="base">
        <a:spcBef>
          <a:spcPct val="20000"/>
        </a:spcBef>
        <a:spcAft>
          <a:spcPct val="0"/>
        </a:spcAft>
        <a:buChar char="»"/>
        <a:defRPr sz="3333">
          <a:solidFill>
            <a:schemeClr val="bg1"/>
          </a:solidFill>
          <a:latin typeface="+mn-lt"/>
        </a:defRPr>
      </a:lvl5pPr>
      <a:lvl6pPr marL="4291627" indent="-381008" algn="l" rtl="0" eaLnBrk="1" fontAlgn="base" hangingPunct="1">
        <a:spcBef>
          <a:spcPct val="20000"/>
        </a:spcBef>
        <a:spcAft>
          <a:spcPct val="0"/>
        </a:spcAft>
        <a:buChar char="»"/>
        <a:defRPr sz="3333">
          <a:solidFill>
            <a:schemeClr val="bg1"/>
          </a:solidFill>
          <a:latin typeface="+mn-lt"/>
        </a:defRPr>
      </a:lvl6pPr>
      <a:lvl7pPr marL="5053643" indent="-381008" algn="l" rtl="0" eaLnBrk="1" fontAlgn="base" hangingPunct="1">
        <a:spcBef>
          <a:spcPct val="20000"/>
        </a:spcBef>
        <a:spcAft>
          <a:spcPct val="0"/>
        </a:spcAft>
        <a:buChar char="»"/>
        <a:defRPr sz="3333">
          <a:solidFill>
            <a:schemeClr val="bg1"/>
          </a:solidFill>
          <a:latin typeface="+mn-lt"/>
        </a:defRPr>
      </a:lvl7pPr>
      <a:lvl8pPr marL="5815658" indent="-381008" algn="l" rtl="0" eaLnBrk="1" fontAlgn="base" hangingPunct="1">
        <a:spcBef>
          <a:spcPct val="20000"/>
        </a:spcBef>
        <a:spcAft>
          <a:spcPct val="0"/>
        </a:spcAft>
        <a:buChar char="»"/>
        <a:defRPr sz="3333">
          <a:solidFill>
            <a:schemeClr val="bg1"/>
          </a:solidFill>
          <a:latin typeface="+mn-lt"/>
        </a:defRPr>
      </a:lvl8pPr>
      <a:lvl9pPr marL="6577673" indent="-381008" algn="l" rtl="0" eaLnBrk="1" fontAlgn="base" hangingPunct="1">
        <a:spcBef>
          <a:spcPct val="20000"/>
        </a:spcBef>
        <a:spcAft>
          <a:spcPct val="0"/>
        </a:spcAft>
        <a:buChar char="»"/>
        <a:defRPr sz="3333">
          <a:solidFill>
            <a:schemeClr val="bg1"/>
          </a:solidFill>
          <a:latin typeface="+mn-lt"/>
        </a:defRPr>
      </a:lvl9pPr>
    </p:bodyStyle>
    <p:otherStyle>
      <a:defPPr>
        <a:defRPr lang="en-US"/>
      </a:defPPr>
      <a:lvl1pPr marL="0" algn="l" defTabSz="1524030" rtl="0" eaLnBrk="1" latinLnBrk="0" hangingPunct="1">
        <a:defRPr sz="3000" kern="1200">
          <a:solidFill>
            <a:schemeClr val="tx1"/>
          </a:solidFill>
          <a:latin typeface="+mn-lt"/>
          <a:ea typeface="+mn-ea"/>
          <a:cs typeface="+mn-cs"/>
        </a:defRPr>
      </a:lvl1pPr>
      <a:lvl2pPr marL="762015" algn="l" defTabSz="1524030" rtl="0" eaLnBrk="1" latinLnBrk="0" hangingPunct="1">
        <a:defRPr sz="3000" kern="1200">
          <a:solidFill>
            <a:schemeClr val="tx1"/>
          </a:solidFill>
          <a:latin typeface="+mn-lt"/>
          <a:ea typeface="+mn-ea"/>
          <a:cs typeface="+mn-cs"/>
        </a:defRPr>
      </a:lvl2pPr>
      <a:lvl3pPr marL="1524030" algn="l" defTabSz="1524030" rtl="0" eaLnBrk="1" latinLnBrk="0" hangingPunct="1">
        <a:defRPr sz="3000" kern="1200">
          <a:solidFill>
            <a:schemeClr val="tx1"/>
          </a:solidFill>
          <a:latin typeface="+mn-lt"/>
          <a:ea typeface="+mn-ea"/>
          <a:cs typeface="+mn-cs"/>
        </a:defRPr>
      </a:lvl3pPr>
      <a:lvl4pPr marL="2286046" algn="l" defTabSz="1524030" rtl="0" eaLnBrk="1" latinLnBrk="0" hangingPunct="1">
        <a:defRPr sz="3000" kern="1200">
          <a:solidFill>
            <a:schemeClr val="tx1"/>
          </a:solidFill>
          <a:latin typeface="+mn-lt"/>
          <a:ea typeface="+mn-ea"/>
          <a:cs typeface="+mn-cs"/>
        </a:defRPr>
      </a:lvl4pPr>
      <a:lvl5pPr marL="3048061" algn="l" defTabSz="1524030" rtl="0" eaLnBrk="1" latinLnBrk="0" hangingPunct="1">
        <a:defRPr sz="3000" kern="1200">
          <a:solidFill>
            <a:schemeClr val="tx1"/>
          </a:solidFill>
          <a:latin typeface="+mn-lt"/>
          <a:ea typeface="+mn-ea"/>
          <a:cs typeface="+mn-cs"/>
        </a:defRPr>
      </a:lvl5pPr>
      <a:lvl6pPr marL="3810076" algn="l" defTabSz="1524030" rtl="0" eaLnBrk="1" latinLnBrk="0" hangingPunct="1">
        <a:defRPr sz="3000" kern="1200">
          <a:solidFill>
            <a:schemeClr val="tx1"/>
          </a:solidFill>
          <a:latin typeface="+mn-lt"/>
          <a:ea typeface="+mn-ea"/>
          <a:cs typeface="+mn-cs"/>
        </a:defRPr>
      </a:lvl6pPr>
      <a:lvl7pPr marL="4572091" algn="l" defTabSz="1524030" rtl="0" eaLnBrk="1" latinLnBrk="0" hangingPunct="1">
        <a:defRPr sz="3000" kern="1200">
          <a:solidFill>
            <a:schemeClr val="tx1"/>
          </a:solidFill>
          <a:latin typeface="+mn-lt"/>
          <a:ea typeface="+mn-ea"/>
          <a:cs typeface="+mn-cs"/>
        </a:defRPr>
      </a:lvl7pPr>
      <a:lvl8pPr marL="5334107" algn="l" defTabSz="1524030" rtl="0" eaLnBrk="1" latinLnBrk="0" hangingPunct="1">
        <a:defRPr sz="3000" kern="1200">
          <a:solidFill>
            <a:schemeClr val="tx1"/>
          </a:solidFill>
          <a:latin typeface="+mn-lt"/>
          <a:ea typeface="+mn-ea"/>
          <a:cs typeface="+mn-cs"/>
        </a:defRPr>
      </a:lvl8pPr>
      <a:lvl9pPr marL="6096122" algn="l" defTabSz="1524030" rtl="0" eaLnBrk="1" latinLnBrk="0" hangingPunct="1">
        <a:defRPr sz="3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creativecommons.org/licenses/by-nc/4.0/legalcode"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EditPoints="1"/>
          </p:cNvSpPr>
          <p:nvPr>
            <p:ph type="title"/>
          </p:nvPr>
        </p:nvSpPr>
        <p:spPr>
          <a:xfrm>
            <a:off x="1152376" y="7653541"/>
            <a:ext cx="12382671" cy="1638092"/>
          </a:xfrm>
        </p:spPr>
        <p:txBody>
          <a:bodyPr/>
          <a:lstStyle/>
          <a:p>
            <a:pPr>
              <a:spcAft>
                <a:spcPts val="0"/>
              </a:spcAft>
            </a:pPr>
            <a:r>
              <a:rPr lang="en-US" sz="5400" dirty="0">
                <a:latin typeface="Arial"/>
                <a:cs typeface="Arial"/>
              </a:rPr>
              <a:t>Lecture 6.2 </a:t>
            </a:r>
            <a:endParaRPr lang="en-US" sz="5400" dirty="0">
              <a:latin typeface="Arial" panose="020B0604020202020204" pitchFamily="34" charset="0"/>
              <a:cs typeface="Arial" panose="020B0604020202020204" pitchFamily="34" charset="0"/>
            </a:endParaRPr>
          </a:p>
          <a:p>
            <a:pPr>
              <a:spcAft>
                <a:spcPts val="0"/>
              </a:spcAft>
            </a:pPr>
            <a:r>
              <a:rPr lang="en-US" sz="5400" dirty="0">
                <a:latin typeface="Arial"/>
                <a:cs typeface="Arial"/>
              </a:rPr>
              <a:t>Automatic Speech Recognition (ASR)</a:t>
            </a:r>
            <a:endParaRPr lang="en-US" dirty="0"/>
          </a:p>
        </p:txBody>
      </p:sp>
      <p:sp>
        <p:nvSpPr>
          <p:cNvPr id="4" name="Text Placeholder 3"/>
          <p:cNvSpPr>
            <a:spLocks noGrp="1" noEditPoints="1"/>
          </p:cNvSpPr>
          <p:nvPr>
            <p:ph type="body" sz="quarter" idx="10"/>
          </p:nvPr>
        </p:nvSpPr>
        <p:spPr/>
        <p:txBody>
          <a:bodyPr/>
          <a:lstStyle/>
          <a:p>
            <a:r>
              <a:rPr lang="en-US"/>
              <a:t>Edge AI and Robotics Teaching Kit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Google Shape;99;p4"/>
          <p:cNvSpPr>
            <a:spLocks noGrp="1" noEditPoints="1"/>
          </p:cNvSpPr>
          <p:nvPr>
            <p:ph type="title"/>
          </p:nvPr>
        </p:nvSpPr>
        <p:spPr>
          <a:prstGeom prst="rect">
            <a:avLst/>
          </a:prstGeom>
          <a:noFill/>
          <a:ln>
            <a:noFill/>
          </a:ln>
        </p:spPr>
        <p:txBody>
          <a:bodyPr wrap="square" lIns="91425" tIns="45700" rIns="91425" bIns="45700" anchor="b">
            <a:noAutofit/>
          </a:bodyPr>
          <a:lstStyle/>
          <a:p>
            <a:pPr marL="0" indent="0" algn="l" rtl="0">
              <a:lnSpc>
                <a:spcPct val="90000"/>
              </a:lnSpc>
              <a:spcBef>
                <a:spcPts val="0"/>
              </a:spcBef>
              <a:spcAft>
                <a:spcPts val="0"/>
              </a:spcAft>
              <a:buNone/>
            </a:pPr>
            <a:r>
              <a:rPr lang="en-US" sz="4800">
                <a:solidFill>
                  <a:srgbClr val="000000"/>
                </a:solidFill>
              </a:rPr>
              <a:t>Automatic Speech Recognition (ASR)</a:t>
            </a:r>
          </a:p>
        </p:txBody>
      </p:sp>
      <p:sp>
        <p:nvSpPr>
          <p:cNvPr id="100" name="Google Shape;100;p4"/>
          <p:cNvSpPr>
            <a:spLocks noGrp="1" noEditPoints="1"/>
          </p:cNvSpPr>
          <p:nvPr>
            <p:ph type="body" idx="1"/>
          </p:nvPr>
        </p:nvSpPr>
        <p:spPr>
          <a:xfrm>
            <a:off x="808301" y="3214816"/>
            <a:ext cx="14942427" cy="6198208"/>
          </a:xfrm>
          <a:prstGeom prst="rect">
            <a:avLst/>
          </a:prstGeom>
          <a:noFill/>
          <a:ln>
            <a:noFill/>
          </a:ln>
        </p:spPr>
        <p:txBody>
          <a:bodyPr wrap="square" lIns="91425" tIns="45700" rIns="91425" bIns="45700" anchor="t">
            <a:noAutofit/>
          </a:bodyPr>
          <a:lstStyle/>
          <a:p>
            <a:pPr marL="457200" indent="-342900" algn="l" rtl="0">
              <a:lnSpc>
                <a:spcPct val="150000"/>
              </a:lnSpc>
              <a:spcBef>
                <a:spcPts val="0"/>
              </a:spcBef>
              <a:spcAft>
                <a:spcPts val="0"/>
              </a:spcAft>
              <a:buClr>
                <a:srgbClr val="1A1A1A"/>
              </a:buClr>
              <a:buSzPts val="1800"/>
              <a:buFont typeface="Roboto"/>
              <a:buChar char="●"/>
            </a:pPr>
            <a:r>
              <a:rPr lang="en"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rPr>
              <a:t>Automatic speech recognition (ASR) takes human voice as input and converts it into readable text. </a:t>
            </a:r>
            <a:endParaRPr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endParaRPr>
          </a:p>
          <a:p>
            <a:pPr marL="457200" indent="0" algn="l" rtl="0">
              <a:lnSpc>
                <a:spcPct val="150000"/>
              </a:lnSpc>
              <a:spcBef>
                <a:spcPts val="1200"/>
              </a:spcBef>
              <a:spcAft>
                <a:spcPts val="0"/>
              </a:spcAft>
              <a:buNone/>
            </a:pPr>
            <a:endParaRPr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endParaRPr>
          </a:p>
          <a:p>
            <a:pPr marL="457200" indent="-342900" algn="l" rtl="0">
              <a:lnSpc>
                <a:spcPct val="150000"/>
              </a:lnSpc>
              <a:spcBef>
                <a:spcPts val="1200"/>
              </a:spcBef>
              <a:spcAft>
                <a:spcPts val="0"/>
              </a:spcAft>
              <a:buClr>
                <a:srgbClr val="1A1A1A"/>
              </a:buClr>
              <a:buSzPts val="1800"/>
              <a:buFont typeface="Roboto"/>
              <a:buChar char="●"/>
            </a:pPr>
            <a:r>
              <a:rPr lang="en"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rPr>
              <a:t>Deep learning has replaced traditional statistical methods, such as Hidden Markov Models and Gaussian Mixture Models, as Deep Learning offers higher accuracy when identifying phonemes.</a:t>
            </a:r>
            <a:endParaRPr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endParaRPr>
          </a:p>
          <a:p>
            <a:pPr marL="457200" indent="0" algn="l" rtl="0">
              <a:lnSpc>
                <a:spcPct val="150000"/>
              </a:lnSpc>
              <a:spcBef>
                <a:spcPts val="1200"/>
              </a:spcBef>
              <a:spcAft>
                <a:spcPts val="0"/>
              </a:spcAft>
              <a:buNone/>
            </a:pPr>
            <a:endParaRPr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endParaRPr>
          </a:p>
          <a:p>
            <a:pPr marL="457200" indent="-342900" algn="l" rtl="0">
              <a:lnSpc>
                <a:spcPct val="150000"/>
              </a:lnSpc>
              <a:spcBef>
                <a:spcPts val="1200"/>
              </a:spcBef>
              <a:spcAft>
                <a:spcPts val="0"/>
              </a:spcAft>
              <a:buClr>
                <a:srgbClr val="1A1A1A"/>
              </a:buClr>
              <a:buSzPts val="1800"/>
              <a:buFont typeface="Roboto"/>
              <a:buChar char="●"/>
            </a:pPr>
            <a:r>
              <a:rPr lang="en"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rPr>
              <a:t>Popular deep learning models for ASR include Wav2letter, Deepspeech, LAS, and more recently, Citrinet by NVIDIA Research.</a:t>
            </a:r>
            <a:endParaRPr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endParaRPr>
          </a:p>
        </p:txBody>
      </p:sp>
    </p:spTree>
    <p:extLst>
      <p:ext uri="{BB962C8B-B14F-4D97-AF65-F5344CB8AC3E}">
        <p14:creationId xmlns:p14="http://schemas.microsoft.com/office/powerpoint/2010/main" val="2777978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EditPoints="1"/>
          </p:cNvSpPr>
          <p:nvPr>
            <p:ph type="title"/>
          </p:nvPr>
        </p:nvSpPr>
        <p:spPr/>
        <p:txBody>
          <a:bodyPr/>
          <a:lstStyle/>
          <a:p>
            <a:pPr marL="0" indent="0" algn="l" rtl="0">
              <a:lnSpc>
                <a:spcPct val="90000"/>
              </a:lnSpc>
              <a:spcBef>
                <a:spcPts val="0"/>
              </a:spcBef>
              <a:spcAft>
                <a:spcPts val="0"/>
              </a:spcAft>
              <a:buNone/>
            </a:pPr>
            <a:r>
              <a:rPr lang="en-US" sz="4800">
                <a:solidFill>
                  <a:srgbClr val="000000"/>
                </a:solidFill>
              </a:rPr>
              <a:t>Automatic Speech Recognition (ASR)</a:t>
            </a:r>
          </a:p>
        </p:txBody>
      </p:sp>
      <p:sp>
        <p:nvSpPr>
          <p:cNvPr id="3" name="Text Placeholder 2"/>
          <p:cNvSpPr>
            <a:spLocks noGrp="1" noEditPoints="1"/>
          </p:cNvSpPr>
          <p:nvPr>
            <p:ph type="body" idx="1"/>
          </p:nvPr>
        </p:nvSpPr>
        <p:spPr>
          <a:xfrm>
            <a:off x="696800" y="2537945"/>
            <a:ext cx="16581120" cy="6198208"/>
          </a:xfrm>
        </p:spPr>
        <p:txBody>
          <a:bodyPr/>
          <a:lstStyle/>
          <a:p>
            <a:pPr marL="457200" indent="-304800" algn="l" rtl="0">
              <a:lnSpc>
                <a:spcPct val="150000"/>
              </a:lnSpc>
              <a:spcBef>
                <a:spcPts val="1200"/>
              </a:spcBef>
              <a:spcAft>
                <a:spcPts val="0"/>
              </a:spcAft>
              <a:buClr>
                <a:srgbClr val="1A1A1A"/>
              </a:buClr>
              <a:buSzPts val="1200"/>
              <a:buFont typeface="Roboto"/>
              <a:buChar char="●"/>
            </a:pPr>
            <a:r>
              <a:rPr lang="en"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rPr>
              <a:t>In a typical ASR application, the first step is to extract useful audio features from the input audio and ignore noise and other irrelevant information. Mel Frequency Cepstral Coefficient (MFCC) techniques capture audio spectral features in a Spectrogram or Mel Spectrogram.</a:t>
            </a:r>
            <a:endParaRPr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endParaRPr>
          </a:p>
          <a:p>
            <a:pPr marL="457200" indent="0" algn="l" rtl="0">
              <a:lnSpc>
                <a:spcPct val="150000"/>
              </a:lnSpc>
              <a:spcBef>
                <a:spcPts val="1200"/>
              </a:spcBef>
              <a:spcAft>
                <a:spcPts val="0"/>
              </a:spcAft>
              <a:buNone/>
            </a:pPr>
            <a:endParaRPr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endParaRPr>
          </a:p>
          <a:p>
            <a:pPr marL="457200" indent="-304800" algn="l" rtl="0">
              <a:lnSpc>
                <a:spcPct val="150000"/>
              </a:lnSpc>
              <a:spcBef>
                <a:spcPts val="1200"/>
              </a:spcBef>
              <a:spcAft>
                <a:spcPts val="0"/>
              </a:spcAft>
              <a:buClr>
                <a:srgbClr val="1A1A1A"/>
              </a:buClr>
              <a:buSzPts val="1200"/>
              <a:buFont typeface="Roboto"/>
              <a:buChar char="●"/>
            </a:pPr>
            <a:r>
              <a:rPr lang="en"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rPr>
              <a:t>Spectrograms are passed to a deep learning based acoustic model to predict the probability of characters at each time step. During training, the acoustic model is trained on datasets, e.g. LibriSpeech ASR Corpus, Wall Street Journal, Google Audio set, consisting of hundreds of hours of audio and transcriptions in the target language. </a:t>
            </a:r>
            <a:endParaRPr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endParaRPr>
          </a:p>
          <a:p>
            <a:pPr marL="457200" indent="0" algn="l" rtl="0">
              <a:lnSpc>
                <a:spcPct val="150000"/>
              </a:lnSpc>
              <a:spcBef>
                <a:spcPts val="1200"/>
              </a:spcBef>
              <a:spcAft>
                <a:spcPts val="0"/>
              </a:spcAft>
              <a:buNone/>
            </a:pPr>
            <a:endParaRPr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endParaRPr>
          </a:p>
          <a:p>
            <a:pPr marL="457200" indent="-304800" algn="l" rtl="0">
              <a:lnSpc>
                <a:spcPct val="150000"/>
              </a:lnSpc>
              <a:spcBef>
                <a:spcPts val="1200"/>
              </a:spcBef>
              <a:spcAft>
                <a:spcPts val="0"/>
              </a:spcAft>
              <a:buClr>
                <a:srgbClr val="1A1A1A"/>
              </a:buClr>
              <a:buSzPts val="1200"/>
              <a:buFont typeface="Roboto"/>
              <a:buChar char="●"/>
            </a:pPr>
            <a:r>
              <a:rPr lang="en"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rPr>
              <a:t>The decoder and language model convert these characters into a sequence of words based on context. These words can be further buffered into phrases and sentences, and punctuated appropriately before sending to the next stage.</a:t>
            </a:r>
            <a:endParaRPr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endParaRPr>
          </a:p>
          <a:p>
            <a:pPr marL="0" indent="0" algn="l" rtl="0">
              <a:lnSpc>
                <a:spcPct val="150000"/>
              </a:lnSpc>
              <a:spcBef>
                <a:spcPts val="1200"/>
              </a:spcBef>
              <a:spcAft>
                <a:spcPts val="1200"/>
              </a:spcAft>
              <a:buNone/>
            </a:pPr>
            <a:endParaRPr sz="2400">
              <a:latin typeface="Arial" panose="020B0604020202020204" pitchFamily="34" charset="0"/>
              <a:ea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83274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Google Shape;106;ge171c6006a_0_0"/>
          <p:cNvSpPr>
            <a:spLocks noGrp="1" noEditPoints="1"/>
          </p:cNvSpPr>
          <p:nvPr>
            <p:ph type="title"/>
          </p:nvPr>
        </p:nvSpPr>
        <p:spPr>
          <a:prstGeom prst="rect">
            <a:avLst/>
          </a:prstGeom>
          <a:noFill/>
          <a:ln>
            <a:noFill/>
          </a:ln>
        </p:spPr>
        <p:txBody>
          <a:bodyPr wrap="square" lIns="91425" tIns="45700" rIns="91425" bIns="45700" anchor="b">
            <a:noAutofit/>
          </a:bodyPr>
          <a:lstStyle/>
          <a:p>
            <a:pPr marL="0" indent="0" algn="l" rtl="0">
              <a:lnSpc>
                <a:spcPct val="90000"/>
              </a:lnSpc>
              <a:spcBef>
                <a:spcPts val="0"/>
              </a:spcBef>
              <a:spcAft>
                <a:spcPts val="0"/>
              </a:spcAft>
              <a:buNone/>
            </a:pPr>
            <a:r>
              <a:rPr lang="en-US" sz="4800">
                <a:solidFill>
                  <a:srgbClr val="000000"/>
                </a:solidFill>
              </a:rPr>
              <a:t>Automatic Speech Recognition (ASR)</a:t>
            </a:r>
          </a:p>
        </p:txBody>
      </p:sp>
      <p:pic>
        <p:nvPicPr>
          <p:cNvPr id="109" name="Google Shape;99;p20"/>
          <p:cNvPicPr preferRelativeResize="0"/>
          <p:nvPr/>
        </p:nvPicPr>
        <p:blipFill>
          <a:blip r:embed="rId3">
            <a:alphaModFix/>
          </a:blip>
          <a:srcRect/>
          <a:stretch>
            <a:fillRect/>
          </a:stretch>
        </p:blipFill>
        <p:spPr>
          <a:xfrm>
            <a:off x="727337" y="3187259"/>
            <a:ext cx="16833326" cy="4740234"/>
          </a:xfrm>
          <a:prstGeom prst="rect">
            <a:avLst/>
          </a:prstGeom>
          <a:noFill/>
          <a:ln>
            <a:noFill/>
          </a:ln>
        </p:spPr>
      </p:pic>
      <p:sp>
        <p:nvSpPr>
          <p:cNvPr id="2" name="TextBox 1">
            <a:extLst>
              <a:ext uri="{FF2B5EF4-FFF2-40B4-BE49-F238E27FC236}">
                <a16:creationId xmlns:a16="http://schemas.microsoft.com/office/drawing/2014/main" id="{C8E1E177-0DCB-1B31-55EF-62B265E3F843}"/>
              </a:ext>
            </a:extLst>
          </p:cNvPr>
          <p:cNvSpPr txBox="1"/>
          <p:nvPr/>
        </p:nvSpPr>
        <p:spPr>
          <a:xfrm>
            <a:off x="7772400" y="4914900"/>
            <a:ext cx="274320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a:p>
        </p:txBody>
      </p:sp>
      <p:sp>
        <p:nvSpPr>
          <p:cNvPr id="3" name="TextBox 2">
            <a:extLst>
              <a:ext uri="{FF2B5EF4-FFF2-40B4-BE49-F238E27FC236}">
                <a16:creationId xmlns:a16="http://schemas.microsoft.com/office/drawing/2014/main" id="{21502E3D-58F3-52B9-1AE9-CA312F4CD4EF}"/>
              </a:ext>
            </a:extLst>
          </p:cNvPr>
          <p:cNvSpPr txBox="1"/>
          <p:nvPr/>
        </p:nvSpPr>
        <p:spPr>
          <a:xfrm>
            <a:off x="7772400" y="4914900"/>
            <a:ext cx="274320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a:p>
        </p:txBody>
      </p:sp>
    </p:spTree>
    <p:extLst>
      <p:ext uri="{BB962C8B-B14F-4D97-AF65-F5344CB8AC3E}">
        <p14:creationId xmlns:p14="http://schemas.microsoft.com/office/powerpoint/2010/main" val="3467244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0592A1-699E-CE59-1CEA-4D0B87DD4205}"/>
              </a:ext>
            </a:extLst>
          </p:cNvPr>
          <p:cNvSpPr>
            <a:spLocks noGrp="1"/>
          </p:cNvSpPr>
          <p:nvPr>
            <p:ph type="title"/>
          </p:nvPr>
        </p:nvSpPr>
        <p:spPr/>
        <p:txBody>
          <a:bodyPr/>
          <a:lstStyle/>
          <a:p>
            <a:r>
              <a:rPr lang="en-GB" dirty="0">
                <a:latin typeface="Arial"/>
                <a:cs typeface="Arial"/>
              </a:rPr>
              <a:t>WER (Word Error Rate)</a:t>
            </a:r>
            <a:endParaRPr lang="en-US" dirty="0"/>
          </a:p>
        </p:txBody>
      </p:sp>
      <p:sp>
        <p:nvSpPr>
          <p:cNvPr id="3" name="Text Placeholder 2">
            <a:extLst>
              <a:ext uri="{FF2B5EF4-FFF2-40B4-BE49-F238E27FC236}">
                <a16:creationId xmlns:a16="http://schemas.microsoft.com/office/drawing/2014/main" id="{1B2B5642-4C66-67C9-2227-4F0336AAC047}"/>
              </a:ext>
            </a:extLst>
          </p:cNvPr>
          <p:cNvSpPr>
            <a:spLocks noGrp="1"/>
          </p:cNvSpPr>
          <p:nvPr>
            <p:ph type="body" idx="1"/>
          </p:nvPr>
        </p:nvSpPr>
        <p:spPr/>
        <p:txBody>
          <a:bodyPr/>
          <a:lstStyle/>
          <a:p>
            <a:pPr marL="285750" indent="-285750">
              <a:buFont typeface="Arial"/>
              <a:buChar char="•"/>
            </a:pPr>
            <a:r>
              <a:rPr lang="en-GB" sz="2400" dirty="0">
                <a:latin typeface="Arial"/>
                <a:cs typeface="Arial"/>
              </a:rPr>
              <a:t>The goal in ASR is usually to have a model that minimizes the Word Error Rate (WER) metric when transcribing speech input. In other words, given some audio file (e.g. a WAV file) containing speech, how do we transform this into the corresponding text with as few errors as possible?</a:t>
            </a:r>
            <a:endParaRPr lang="en-US" sz="2400">
              <a:latin typeface="Arial"/>
              <a:cs typeface="Arial"/>
            </a:endParaRPr>
          </a:p>
          <a:p>
            <a:pPr marL="285750" indent="-285750">
              <a:buFont typeface="Arial"/>
              <a:buChar char="•"/>
            </a:pPr>
            <a:endParaRPr lang="en-GB" sz="2400" dirty="0">
              <a:latin typeface="Arial"/>
              <a:cs typeface="Arial"/>
            </a:endParaRPr>
          </a:p>
          <a:p>
            <a:pPr marL="285750" indent="-285750">
              <a:buFont typeface="Arial"/>
              <a:buChar char="•"/>
            </a:pPr>
            <a:r>
              <a:rPr lang="en-GB" sz="2400" dirty="0">
                <a:latin typeface="Arial"/>
                <a:cs typeface="Arial"/>
              </a:rPr>
              <a:t>Neural nets have advanced to the point where each component of the traditional speech recognition model could be replaced by a neural model that had better performance and that had a greater potential for generalization, e.g., we could replace an n-gram model with a neural language model and replace a pronunciation table with a neural pronunciation model, and so on. However, each of these neural models need to be trained individually on different tasks, and errors in any model in the pipeline could throw off the whole prediction.</a:t>
            </a:r>
          </a:p>
          <a:p>
            <a:pPr marL="285750" indent="-285750">
              <a:buFont typeface="Arial"/>
              <a:buChar char="•"/>
            </a:pPr>
            <a:endParaRPr lang="en-GB" sz="2400" dirty="0">
              <a:latin typeface="Arial"/>
              <a:cs typeface="Arial"/>
            </a:endParaRPr>
          </a:p>
          <a:p>
            <a:pPr marL="285750" indent="-285750">
              <a:buFont typeface="Arial"/>
              <a:buChar char="•"/>
            </a:pPr>
            <a:r>
              <a:rPr lang="en-GB" sz="2400" dirty="0">
                <a:latin typeface="Arial"/>
                <a:cs typeface="Arial"/>
              </a:rPr>
              <a:t>We can see the appeal of end-to-end ASR architectures: discriminative models that simply take an audio input and give a textual output, and in which all components of the architecture are trained together towards the same goal. The model’s encoder would be akin to an acoustic model for extracting speech features, which can then be directly piped to a decoder which outputs text. The entire end-to-end ASR model can be trained at once – a much easier pipeline to handle!</a:t>
            </a:r>
          </a:p>
          <a:p>
            <a:br>
              <a:rPr lang="en-US" dirty="0"/>
            </a:br>
            <a:endParaRPr lang="en-US" sz="2400"/>
          </a:p>
        </p:txBody>
      </p:sp>
    </p:spTree>
    <p:extLst>
      <p:ext uri="{BB962C8B-B14F-4D97-AF65-F5344CB8AC3E}">
        <p14:creationId xmlns:p14="http://schemas.microsoft.com/office/powerpoint/2010/main" val="3703099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050DBA-19BF-C1A2-AB49-88741AA428A7}"/>
              </a:ext>
            </a:extLst>
          </p:cNvPr>
          <p:cNvSpPr>
            <a:spLocks noGrp="1"/>
          </p:cNvSpPr>
          <p:nvPr>
            <p:ph type="title"/>
          </p:nvPr>
        </p:nvSpPr>
        <p:spPr/>
        <p:txBody>
          <a:bodyPr/>
          <a:lstStyle/>
          <a:p>
            <a:r>
              <a:rPr lang="en-GB" dirty="0">
                <a:latin typeface="Arial"/>
                <a:cs typeface="Arial"/>
              </a:rPr>
              <a:t>STFT (Short-time Fourier Transform)</a:t>
            </a:r>
            <a:endParaRPr lang="en-US" dirty="0">
              <a:latin typeface="Arial"/>
              <a:cs typeface="Arial"/>
            </a:endParaRPr>
          </a:p>
        </p:txBody>
      </p:sp>
      <p:sp>
        <p:nvSpPr>
          <p:cNvPr id="3" name="Text Placeholder 2">
            <a:extLst>
              <a:ext uri="{FF2B5EF4-FFF2-40B4-BE49-F238E27FC236}">
                <a16:creationId xmlns:a16="http://schemas.microsoft.com/office/drawing/2014/main" id="{DCF632C1-988A-3BFF-E00A-28DD6FEE75E1}"/>
              </a:ext>
            </a:extLst>
          </p:cNvPr>
          <p:cNvSpPr>
            <a:spLocks noGrp="1"/>
          </p:cNvSpPr>
          <p:nvPr>
            <p:ph type="body" idx="1"/>
          </p:nvPr>
        </p:nvSpPr>
        <p:spPr>
          <a:xfrm>
            <a:off x="817509" y="3186797"/>
            <a:ext cx="9245664" cy="6198208"/>
          </a:xfrm>
        </p:spPr>
        <p:txBody>
          <a:bodyPr/>
          <a:lstStyle/>
          <a:p>
            <a:pPr marL="285750" indent="-285750">
              <a:buFont typeface="Arial"/>
              <a:buChar char="•"/>
            </a:pPr>
            <a:r>
              <a:rPr lang="en-GB" sz="2400" dirty="0">
                <a:latin typeface="Arial"/>
                <a:cs typeface="Arial"/>
              </a:rPr>
              <a:t>The </a:t>
            </a:r>
            <a:r>
              <a:rPr lang="en-GB" sz="2400" b="1" dirty="0">
                <a:latin typeface="Arial"/>
                <a:cs typeface="Arial"/>
              </a:rPr>
              <a:t>Short-time Fourier transform</a:t>
            </a:r>
            <a:r>
              <a:rPr lang="en-GB" sz="2400" dirty="0">
                <a:latin typeface="Arial"/>
                <a:cs typeface="Arial"/>
              </a:rPr>
              <a:t> (</a:t>
            </a:r>
            <a:r>
              <a:rPr lang="en-GB" sz="2400" b="1" dirty="0">
                <a:latin typeface="Arial"/>
                <a:cs typeface="Arial"/>
              </a:rPr>
              <a:t>STFT</a:t>
            </a:r>
            <a:r>
              <a:rPr lang="en-GB" sz="2400" dirty="0">
                <a:latin typeface="Arial"/>
                <a:cs typeface="Arial"/>
              </a:rPr>
              <a:t>), is a </a:t>
            </a:r>
            <a:br>
              <a:rPr lang="en-GB" sz="2400" dirty="0"/>
            </a:br>
            <a:r>
              <a:rPr lang="en-GB" sz="2400" dirty="0">
                <a:latin typeface="Arial"/>
                <a:cs typeface="Arial"/>
              </a:rPr>
              <a:t>Fourier-related transform used to determine the </a:t>
            </a:r>
            <a:br>
              <a:rPr lang="en-GB" sz="2400" dirty="0"/>
            </a:br>
            <a:r>
              <a:rPr lang="en-GB" sz="2400" dirty="0">
                <a:latin typeface="Arial"/>
                <a:cs typeface="Arial"/>
              </a:rPr>
              <a:t>sinusoidal frequency and phase content of local </a:t>
            </a:r>
            <a:br>
              <a:rPr lang="en-GB" sz="2400" dirty="0"/>
            </a:br>
            <a:r>
              <a:rPr lang="en-GB" sz="2400" dirty="0">
                <a:latin typeface="Arial"/>
                <a:cs typeface="Arial"/>
              </a:rPr>
              <a:t>sections of a signal as it changes over time.</a:t>
            </a:r>
            <a:endParaRPr lang="en-US" sz="2400">
              <a:latin typeface="Arial"/>
              <a:cs typeface="Arial"/>
            </a:endParaRPr>
          </a:p>
          <a:p>
            <a:pPr indent="0"/>
            <a:br>
              <a:rPr lang="en-US" dirty="0"/>
            </a:br>
            <a:endParaRPr lang="en-US" sz="2400"/>
          </a:p>
          <a:p>
            <a:pPr marL="285750" indent="-285750">
              <a:buFont typeface="Arial"/>
              <a:buChar char="•"/>
            </a:pPr>
            <a:r>
              <a:rPr lang="en-GB" sz="2400" dirty="0">
                <a:latin typeface="Arial"/>
                <a:cs typeface="Arial"/>
              </a:rPr>
              <a:t>In practice, the procedure for computing STFTs </a:t>
            </a:r>
            <a:br>
              <a:rPr lang="en-GB" sz="2400" dirty="0"/>
            </a:br>
            <a:r>
              <a:rPr lang="en-GB" sz="2400" dirty="0">
                <a:latin typeface="Arial"/>
                <a:cs typeface="Arial"/>
              </a:rPr>
              <a:t>is to divide a longer time signal into shorter segments </a:t>
            </a:r>
            <a:br>
              <a:rPr lang="en-GB" sz="2400" dirty="0"/>
            </a:br>
            <a:r>
              <a:rPr lang="en-GB" sz="2400" dirty="0">
                <a:latin typeface="Arial"/>
                <a:cs typeface="Arial"/>
              </a:rPr>
              <a:t>of equal length and then compute the Fourier transform </a:t>
            </a:r>
            <a:br>
              <a:rPr lang="en-GB" sz="2400" dirty="0"/>
            </a:br>
            <a:r>
              <a:rPr lang="en-GB" sz="2400" dirty="0">
                <a:latin typeface="Arial"/>
                <a:cs typeface="Arial"/>
              </a:rPr>
              <a:t>separately on each shorter segment. This reveals the </a:t>
            </a:r>
            <a:br>
              <a:rPr lang="en-GB" sz="2400" dirty="0"/>
            </a:br>
            <a:r>
              <a:rPr lang="en-GB" sz="2400" dirty="0">
                <a:latin typeface="Arial"/>
                <a:cs typeface="Arial"/>
              </a:rPr>
              <a:t>Fourier spectrum on each shorter segment. </a:t>
            </a:r>
            <a:br>
              <a:rPr lang="en-GB" sz="2400" dirty="0"/>
            </a:br>
            <a:r>
              <a:rPr lang="en-GB" sz="2400" dirty="0">
                <a:latin typeface="Arial"/>
                <a:cs typeface="Arial"/>
              </a:rPr>
              <a:t>One then usually plots the changing spectra as a </a:t>
            </a:r>
            <a:br>
              <a:rPr lang="en-GB" sz="2400" dirty="0"/>
            </a:br>
            <a:r>
              <a:rPr lang="en-GB" sz="2400" dirty="0">
                <a:latin typeface="Arial"/>
                <a:cs typeface="Arial"/>
              </a:rPr>
              <a:t>function of time, known as a spectrogram </a:t>
            </a:r>
            <a:br>
              <a:rPr lang="en-GB" sz="2400" dirty="0"/>
            </a:br>
            <a:r>
              <a:rPr lang="en-GB" sz="2400" dirty="0">
                <a:latin typeface="Arial"/>
                <a:cs typeface="Arial"/>
              </a:rPr>
              <a:t>or waterfall plot. </a:t>
            </a:r>
          </a:p>
          <a:p>
            <a:br>
              <a:rPr lang="en-US" dirty="0"/>
            </a:br>
            <a:endParaRPr lang="en-US" sz="2400"/>
          </a:p>
        </p:txBody>
      </p:sp>
      <p:pic>
        <p:nvPicPr>
          <p:cNvPr id="5" name="Picture 5" descr="Graphical user interface, text, application&#10;&#10;Description automatically generated">
            <a:extLst>
              <a:ext uri="{FF2B5EF4-FFF2-40B4-BE49-F238E27FC236}">
                <a16:creationId xmlns:a16="http://schemas.microsoft.com/office/drawing/2014/main" id="{F3DF5880-A6B4-6BC0-FF8B-CA896346E6C6}"/>
              </a:ext>
            </a:extLst>
          </p:cNvPr>
          <p:cNvPicPr>
            <a:picLocks noChangeAspect="1"/>
          </p:cNvPicPr>
          <p:nvPr/>
        </p:nvPicPr>
        <p:blipFill>
          <a:blip r:embed="rId2"/>
          <a:stretch>
            <a:fillRect/>
          </a:stretch>
        </p:blipFill>
        <p:spPr>
          <a:xfrm>
            <a:off x="9564182" y="2827480"/>
            <a:ext cx="6831956" cy="6016906"/>
          </a:xfrm>
          <a:prstGeom prst="rect">
            <a:avLst/>
          </a:prstGeom>
        </p:spPr>
      </p:pic>
    </p:spTree>
    <p:extLst>
      <p:ext uri="{BB962C8B-B14F-4D97-AF65-F5344CB8AC3E}">
        <p14:creationId xmlns:p14="http://schemas.microsoft.com/office/powerpoint/2010/main" val="2674494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ACC61D-1534-761E-5535-45F70A17F157}"/>
              </a:ext>
            </a:extLst>
          </p:cNvPr>
          <p:cNvSpPr>
            <a:spLocks noGrp="1"/>
          </p:cNvSpPr>
          <p:nvPr>
            <p:ph type="title"/>
          </p:nvPr>
        </p:nvSpPr>
        <p:spPr/>
        <p:txBody>
          <a:bodyPr/>
          <a:lstStyle/>
          <a:p>
            <a:r>
              <a:rPr lang="en-GB" dirty="0">
                <a:latin typeface="Arial"/>
                <a:cs typeface="Arial"/>
              </a:rPr>
              <a:t>MEL Spectrogram</a:t>
            </a:r>
            <a:endParaRPr lang="en-US" dirty="0">
              <a:latin typeface="Arial"/>
              <a:cs typeface="Arial"/>
            </a:endParaRPr>
          </a:p>
        </p:txBody>
      </p:sp>
      <p:sp>
        <p:nvSpPr>
          <p:cNvPr id="3" name="Text Placeholder 2">
            <a:extLst>
              <a:ext uri="{FF2B5EF4-FFF2-40B4-BE49-F238E27FC236}">
                <a16:creationId xmlns:a16="http://schemas.microsoft.com/office/drawing/2014/main" id="{442D43C7-743E-0135-7B8D-7C968A550C03}"/>
              </a:ext>
            </a:extLst>
          </p:cNvPr>
          <p:cNvSpPr>
            <a:spLocks noGrp="1"/>
          </p:cNvSpPr>
          <p:nvPr>
            <p:ph type="body" idx="1"/>
          </p:nvPr>
        </p:nvSpPr>
        <p:spPr>
          <a:xfrm>
            <a:off x="658357" y="2043797"/>
            <a:ext cx="10779309" cy="8093562"/>
          </a:xfrm>
        </p:spPr>
        <p:txBody>
          <a:bodyPr/>
          <a:lstStyle/>
          <a:p>
            <a:pPr marL="285750" indent="-285750">
              <a:buFont typeface="Arial"/>
              <a:buChar char="•"/>
            </a:pPr>
            <a:r>
              <a:rPr lang="en-GB" sz="2400" dirty="0">
                <a:latin typeface="Arial"/>
                <a:cs typeface="Arial"/>
              </a:rPr>
              <a:t>A </a:t>
            </a:r>
            <a:r>
              <a:rPr lang="en-GB" sz="2400" b="1" dirty="0">
                <a:latin typeface="Arial"/>
                <a:cs typeface="Arial"/>
              </a:rPr>
              <a:t>spectrogram</a:t>
            </a:r>
            <a:r>
              <a:rPr lang="en-GB" sz="2400" dirty="0">
                <a:latin typeface="Arial"/>
                <a:cs typeface="Arial"/>
              </a:rPr>
              <a:t> is a visual representation of the spectrum of frequencies of a signal as it varies with time. When applied to an audio signal, spectrograms are sometimes called </a:t>
            </a:r>
            <a:r>
              <a:rPr lang="en-GB" sz="2400" b="1" dirty="0">
                <a:latin typeface="Arial"/>
                <a:cs typeface="Arial"/>
              </a:rPr>
              <a:t>sonographs</a:t>
            </a:r>
            <a:r>
              <a:rPr lang="en-GB" sz="2400" dirty="0">
                <a:latin typeface="Arial"/>
                <a:cs typeface="Arial"/>
              </a:rPr>
              <a:t>, </a:t>
            </a:r>
            <a:r>
              <a:rPr lang="en-GB" sz="2400" b="1" dirty="0">
                <a:latin typeface="Arial"/>
                <a:cs typeface="Arial"/>
              </a:rPr>
              <a:t>voiceprints</a:t>
            </a:r>
            <a:r>
              <a:rPr lang="en-GB" sz="2400" dirty="0">
                <a:latin typeface="Arial"/>
                <a:cs typeface="Arial"/>
              </a:rPr>
              <a:t>, or </a:t>
            </a:r>
            <a:r>
              <a:rPr lang="en-GB" sz="2400" b="1" dirty="0">
                <a:latin typeface="Arial"/>
                <a:cs typeface="Arial"/>
              </a:rPr>
              <a:t>voicegrams</a:t>
            </a:r>
            <a:r>
              <a:rPr lang="en-GB" sz="2400" dirty="0">
                <a:latin typeface="Arial"/>
                <a:cs typeface="Arial"/>
              </a:rPr>
              <a:t>. When the data are represented in a 3D plot they may be called </a:t>
            </a:r>
            <a:r>
              <a:rPr lang="en-GB" sz="2400" i="1" dirty="0">
                <a:latin typeface="Arial"/>
                <a:cs typeface="Arial"/>
              </a:rPr>
              <a:t>waterfall displays</a:t>
            </a:r>
            <a:r>
              <a:rPr lang="en-GB" sz="2400" dirty="0">
                <a:latin typeface="Arial"/>
                <a:cs typeface="Arial"/>
              </a:rPr>
              <a:t>. </a:t>
            </a:r>
            <a:endParaRPr lang="en-US" sz="2400">
              <a:latin typeface="Arial"/>
              <a:cs typeface="Arial"/>
            </a:endParaRPr>
          </a:p>
          <a:p>
            <a:pPr indent="0"/>
            <a:br>
              <a:rPr lang="en-US" dirty="0"/>
            </a:br>
            <a:endParaRPr lang="en-US" sz="2400"/>
          </a:p>
          <a:p>
            <a:pPr marL="285750" indent="-285750">
              <a:buFont typeface="Arial"/>
              <a:buChar char="•"/>
            </a:pPr>
            <a:r>
              <a:rPr lang="en-GB" sz="2400" dirty="0">
                <a:latin typeface="Arial"/>
                <a:cs typeface="Arial"/>
              </a:rPr>
              <a:t>The Mel Scale, mathematically speaking, is the result of some non-linear transformation of the frequency scale. This Mel Scale is constructed such that sounds of equal distance from each other on the Mel Scale, also “sound” to humans as they are equal in distance from one another.</a:t>
            </a:r>
          </a:p>
          <a:p>
            <a:pPr indent="0"/>
            <a:br>
              <a:rPr lang="en-US" dirty="0"/>
            </a:br>
            <a:endParaRPr lang="en-US" sz="2400"/>
          </a:p>
          <a:p>
            <a:pPr marL="285750" indent="-285750">
              <a:buFont typeface="Arial"/>
              <a:buChar char="•"/>
            </a:pPr>
            <a:r>
              <a:rPr lang="en-GB" sz="2400" dirty="0">
                <a:latin typeface="Arial"/>
                <a:cs typeface="Arial"/>
              </a:rPr>
              <a:t>Mel Spectrogram is a Spectrogram</a:t>
            </a:r>
            <a:endParaRPr lang="en-GB" dirty="0"/>
          </a:p>
          <a:p>
            <a:pPr marL="0" indent="0"/>
            <a:r>
              <a:rPr lang="en-GB" sz="2400" dirty="0">
                <a:latin typeface="Arial"/>
                <a:cs typeface="Arial"/>
              </a:rPr>
              <a:t>   with the Mel Scale as its </a:t>
            </a:r>
            <a:r>
              <a:rPr lang="en-GB" sz="2400" i="1" dirty="0">
                <a:latin typeface="Arial"/>
                <a:cs typeface="Arial"/>
              </a:rPr>
              <a:t>y</a:t>
            </a:r>
            <a:r>
              <a:rPr lang="en-GB" sz="2400" dirty="0">
                <a:latin typeface="Arial"/>
                <a:cs typeface="Arial"/>
              </a:rPr>
              <a:t> axis.</a:t>
            </a:r>
            <a:endParaRPr lang="en-GB"/>
          </a:p>
          <a:p>
            <a:br>
              <a:rPr lang="en-US" dirty="0"/>
            </a:br>
            <a:endParaRPr lang="en-US" sz="2400"/>
          </a:p>
        </p:txBody>
      </p:sp>
      <p:pic>
        <p:nvPicPr>
          <p:cNvPr id="5" name="Picture 5" descr="Graphical user interface&#10;&#10;Description automatically generated">
            <a:extLst>
              <a:ext uri="{FF2B5EF4-FFF2-40B4-BE49-F238E27FC236}">
                <a16:creationId xmlns:a16="http://schemas.microsoft.com/office/drawing/2014/main" id="{1C8E3735-478C-682E-F89D-43626272F2C1}"/>
              </a:ext>
            </a:extLst>
          </p:cNvPr>
          <p:cNvPicPr>
            <a:picLocks noChangeAspect="1"/>
          </p:cNvPicPr>
          <p:nvPr/>
        </p:nvPicPr>
        <p:blipFill>
          <a:blip r:embed="rId2"/>
          <a:stretch>
            <a:fillRect/>
          </a:stretch>
        </p:blipFill>
        <p:spPr>
          <a:xfrm>
            <a:off x="12244698" y="1306349"/>
            <a:ext cx="5371979" cy="7861259"/>
          </a:xfrm>
          <a:prstGeom prst="rect">
            <a:avLst/>
          </a:prstGeom>
        </p:spPr>
      </p:pic>
      <p:pic>
        <p:nvPicPr>
          <p:cNvPr id="6" name="Picture 6" descr="Chart&#10;&#10;Description automatically generated">
            <a:extLst>
              <a:ext uri="{FF2B5EF4-FFF2-40B4-BE49-F238E27FC236}">
                <a16:creationId xmlns:a16="http://schemas.microsoft.com/office/drawing/2014/main" id="{E705F04F-0919-18A9-26A5-30F81D03E9D5}"/>
              </a:ext>
            </a:extLst>
          </p:cNvPr>
          <p:cNvPicPr>
            <a:picLocks noChangeAspect="1"/>
          </p:cNvPicPr>
          <p:nvPr/>
        </p:nvPicPr>
        <p:blipFill>
          <a:blip r:embed="rId3"/>
          <a:stretch>
            <a:fillRect/>
          </a:stretch>
        </p:blipFill>
        <p:spPr>
          <a:xfrm>
            <a:off x="6270461" y="6141884"/>
            <a:ext cx="5673765" cy="3394516"/>
          </a:xfrm>
          <a:prstGeom prst="rect">
            <a:avLst/>
          </a:prstGeom>
        </p:spPr>
      </p:pic>
    </p:spTree>
    <p:extLst>
      <p:ext uri="{BB962C8B-B14F-4D97-AF65-F5344CB8AC3E}">
        <p14:creationId xmlns:p14="http://schemas.microsoft.com/office/powerpoint/2010/main" val="2838300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8788E5-B770-2B2F-3CDE-4AAAF4C765B0}"/>
              </a:ext>
            </a:extLst>
          </p:cNvPr>
          <p:cNvSpPr>
            <a:spLocks noGrp="1"/>
          </p:cNvSpPr>
          <p:nvPr>
            <p:ph type="title"/>
          </p:nvPr>
        </p:nvSpPr>
        <p:spPr/>
        <p:txBody>
          <a:bodyPr/>
          <a:lstStyle/>
          <a:p>
            <a:r>
              <a:rPr lang="en-GB" dirty="0">
                <a:latin typeface="Arial"/>
                <a:cs typeface="Arial"/>
              </a:rPr>
              <a:t>DNN ASR Models</a:t>
            </a:r>
            <a:endParaRPr lang="en-US" dirty="0">
              <a:latin typeface="Arial"/>
              <a:cs typeface="Arial"/>
            </a:endParaRPr>
          </a:p>
        </p:txBody>
      </p:sp>
      <p:sp>
        <p:nvSpPr>
          <p:cNvPr id="3" name="Text Placeholder 2">
            <a:extLst>
              <a:ext uri="{FF2B5EF4-FFF2-40B4-BE49-F238E27FC236}">
                <a16:creationId xmlns:a16="http://schemas.microsoft.com/office/drawing/2014/main" id="{A3E00035-3D04-73C8-0956-28C2D2FFA184}"/>
              </a:ext>
            </a:extLst>
          </p:cNvPr>
          <p:cNvSpPr>
            <a:spLocks noGrp="1"/>
          </p:cNvSpPr>
          <p:nvPr>
            <p:ph type="body" idx="1"/>
          </p:nvPr>
        </p:nvSpPr>
        <p:spPr>
          <a:xfrm>
            <a:off x="557078" y="2564657"/>
            <a:ext cx="16581120" cy="6198208"/>
          </a:xfrm>
        </p:spPr>
        <p:txBody>
          <a:bodyPr/>
          <a:lstStyle/>
          <a:p>
            <a:pPr marL="285750" indent="-285750">
              <a:buFont typeface="Arial"/>
              <a:buChar char="•"/>
            </a:pPr>
            <a:r>
              <a:rPr lang="en-GB" sz="2400" dirty="0">
                <a:latin typeface="Arial"/>
                <a:cs typeface="Arial"/>
              </a:rPr>
              <a:t>Jasper: Jasper (“Just Another Speech Recognizer”) is a deep time delay neural network (TDNN) comprising of blocks of 1D-convolutional layers. </a:t>
            </a:r>
            <a:br>
              <a:rPr lang="en-US" dirty="0"/>
            </a:br>
            <a:endParaRPr lang="en-US" sz="2400"/>
          </a:p>
          <a:p>
            <a:pPr marL="285750" indent="-285750">
              <a:buFont typeface="Arial"/>
              <a:buChar char="•"/>
            </a:pPr>
            <a:r>
              <a:rPr lang="en-GB" sz="2400" dirty="0" err="1">
                <a:latin typeface="Arial"/>
                <a:cs typeface="Arial"/>
              </a:rPr>
              <a:t>QuartzNet</a:t>
            </a:r>
            <a:r>
              <a:rPr lang="en-GB" sz="2400" dirty="0">
                <a:latin typeface="Arial"/>
                <a:cs typeface="Arial"/>
              </a:rPr>
              <a:t>: </a:t>
            </a:r>
            <a:r>
              <a:rPr lang="en-GB" sz="2400" dirty="0" err="1">
                <a:latin typeface="Arial"/>
                <a:cs typeface="Arial"/>
              </a:rPr>
              <a:t>QuartzNet</a:t>
            </a:r>
            <a:r>
              <a:rPr lang="en-GB" sz="2400" dirty="0">
                <a:latin typeface="Arial"/>
                <a:cs typeface="Arial"/>
              </a:rPr>
              <a:t> is a version of Jasper model with separable convolutions and larger filters. It can achieve performance similar to Jasper but with an order of magnitude fewer parameters.</a:t>
            </a:r>
            <a:br>
              <a:rPr lang="en-GB" sz="2400" dirty="0"/>
            </a:br>
            <a:endParaRPr lang="en-GB" sz="2400" dirty="0"/>
          </a:p>
          <a:p>
            <a:pPr marL="285750" indent="-285750">
              <a:buFont typeface="Arial"/>
              <a:buChar char="•"/>
            </a:pPr>
            <a:r>
              <a:rPr lang="en-GB" sz="2400" dirty="0" err="1">
                <a:latin typeface="Arial"/>
                <a:cs typeface="Arial"/>
              </a:rPr>
              <a:t>Citrinet</a:t>
            </a:r>
            <a:r>
              <a:rPr lang="en-GB" sz="2400" dirty="0">
                <a:latin typeface="Arial"/>
                <a:cs typeface="Arial"/>
              </a:rPr>
              <a:t>: </a:t>
            </a:r>
            <a:r>
              <a:rPr lang="en-GB" sz="2400" dirty="0" err="1">
                <a:latin typeface="Arial"/>
                <a:cs typeface="Arial"/>
              </a:rPr>
              <a:t>Citrinet</a:t>
            </a:r>
            <a:r>
              <a:rPr lang="en-GB" sz="2400" dirty="0">
                <a:latin typeface="Arial"/>
                <a:cs typeface="Arial"/>
              </a:rPr>
              <a:t> is a version of </a:t>
            </a:r>
            <a:r>
              <a:rPr lang="en-GB" sz="2400" dirty="0" err="1">
                <a:latin typeface="Arial"/>
                <a:cs typeface="Arial"/>
              </a:rPr>
              <a:t>QuartzNet</a:t>
            </a:r>
            <a:r>
              <a:rPr lang="en-GB" sz="2400" dirty="0">
                <a:latin typeface="Arial"/>
                <a:cs typeface="Arial"/>
              </a:rPr>
              <a:t> that extends </a:t>
            </a:r>
            <a:r>
              <a:rPr lang="en-GB" sz="2400" dirty="0" err="1">
                <a:latin typeface="Arial"/>
                <a:cs typeface="Arial"/>
              </a:rPr>
              <a:t>ContextNet</a:t>
            </a:r>
            <a:r>
              <a:rPr lang="en-GB" sz="2400" dirty="0">
                <a:latin typeface="Arial"/>
                <a:cs typeface="Arial"/>
              </a:rPr>
              <a:t>, utilizing </a:t>
            </a:r>
            <a:r>
              <a:rPr lang="en-GB" sz="2400" dirty="0" err="1">
                <a:latin typeface="Arial"/>
                <a:cs typeface="Arial"/>
              </a:rPr>
              <a:t>subword</a:t>
            </a:r>
            <a:r>
              <a:rPr lang="en-GB" sz="2400" dirty="0">
                <a:latin typeface="Arial"/>
                <a:cs typeface="Arial"/>
              </a:rPr>
              <a:t> encoding (via Word Piece tokenization) and Squeeze-and-Excitation mechanism to obtain highly accurate audio transcripts while utilizing a non-autoregressive CTC based decoding scheme for efficient inference.</a:t>
            </a:r>
            <a:br>
              <a:rPr lang="en-GB" sz="2400" dirty="0"/>
            </a:br>
            <a:endParaRPr lang="en-GB" sz="2400" dirty="0"/>
          </a:p>
          <a:p>
            <a:pPr marL="285750" indent="-285750">
              <a:buFont typeface="Arial"/>
              <a:buChar char="•"/>
            </a:pPr>
            <a:r>
              <a:rPr lang="en-GB" sz="2400" dirty="0" err="1">
                <a:latin typeface="Arial"/>
                <a:cs typeface="Arial"/>
              </a:rPr>
              <a:t>ContextNet</a:t>
            </a:r>
            <a:r>
              <a:rPr lang="en-GB" sz="2400" dirty="0">
                <a:latin typeface="Arial"/>
                <a:cs typeface="Arial"/>
              </a:rPr>
              <a:t>: </a:t>
            </a:r>
            <a:r>
              <a:rPr lang="en-GB" sz="2400" dirty="0" err="1">
                <a:latin typeface="Arial"/>
                <a:cs typeface="Arial"/>
              </a:rPr>
              <a:t>ContextNet</a:t>
            </a:r>
            <a:r>
              <a:rPr lang="en-GB" sz="2400" dirty="0">
                <a:latin typeface="Arial"/>
                <a:cs typeface="Arial"/>
              </a:rPr>
              <a:t> is a model uses Transducer/RNNT loss/decoder. It uses Squeeze-and-Excitation mechanism to model larger context. Unlike </a:t>
            </a:r>
            <a:r>
              <a:rPr lang="en-GB" sz="2400" dirty="0" err="1">
                <a:latin typeface="Arial"/>
                <a:cs typeface="Arial"/>
              </a:rPr>
              <a:t>Citrinet</a:t>
            </a:r>
            <a:r>
              <a:rPr lang="en-GB" sz="2400" dirty="0">
                <a:latin typeface="Arial"/>
                <a:cs typeface="Arial"/>
              </a:rPr>
              <a:t>, it has an autoregressive decoding scheme.</a:t>
            </a:r>
            <a:br>
              <a:rPr lang="en-GB" sz="2400" dirty="0"/>
            </a:br>
            <a:endParaRPr lang="en-GB" sz="2400" dirty="0"/>
          </a:p>
          <a:p>
            <a:pPr marL="285750" indent="-285750">
              <a:buFont typeface="Arial"/>
              <a:buChar char="•"/>
            </a:pPr>
            <a:r>
              <a:rPr lang="en-GB" sz="2400" dirty="0">
                <a:latin typeface="Arial"/>
                <a:cs typeface="Arial"/>
              </a:rPr>
              <a:t>Conformer-CTC: Conformer-CTC is a CTC-based variant of the Conformer model. Conformer-CTC has a similar encoder as the original Conformer but uses CTC loss and decoding instead of RNNT/Transducer loss, which makes it a non-autoregressive model.</a:t>
            </a:r>
            <a:br>
              <a:rPr lang="en-GB" sz="2400" dirty="0"/>
            </a:br>
            <a:endParaRPr lang="en-GB" sz="2400" dirty="0"/>
          </a:p>
          <a:p>
            <a:pPr marL="285750" indent="-285750">
              <a:buFont typeface="Arial"/>
              <a:buChar char="•"/>
            </a:pPr>
            <a:r>
              <a:rPr lang="en-GB" sz="2400" dirty="0">
                <a:latin typeface="Arial"/>
                <a:cs typeface="Arial"/>
              </a:rPr>
              <a:t>Conformer-Transducer: Conformer-Transducer is the Conformer model and uses RNNT/Transducer loss/decoder. It has the same encoder as Conformer-CTC but utilizes RNNT/Transducer loss/decoder which makes it an autoregressive model.</a:t>
            </a:r>
          </a:p>
          <a:p>
            <a:endParaRPr lang="en-GB" sz="2400" dirty="0"/>
          </a:p>
        </p:txBody>
      </p:sp>
    </p:spTree>
    <p:extLst>
      <p:ext uri="{BB962C8B-B14F-4D97-AF65-F5344CB8AC3E}">
        <p14:creationId xmlns:p14="http://schemas.microsoft.com/office/powerpoint/2010/main" val="1280734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618A01-4287-1B7E-09A8-4F6D8328697E}"/>
              </a:ext>
            </a:extLst>
          </p:cNvPr>
          <p:cNvSpPr>
            <a:spLocks noGrp="1"/>
          </p:cNvSpPr>
          <p:nvPr>
            <p:ph type="title"/>
          </p:nvPr>
        </p:nvSpPr>
        <p:spPr/>
        <p:txBody>
          <a:bodyPr/>
          <a:lstStyle/>
          <a:p>
            <a:r>
              <a:rPr lang="en-GB" dirty="0">
                <a:latin typeface="Arial"/>
                <a:cs typeface="Arial"/>
              </a:rPr>
              <a:t>Speech Classification Models</a:t>
            </a:r>
            <a:endParaRPr lang="en-US" dirty="0"/>
          </a:p>
        </p:txBody>
      </p:sp>
      <p:sp>
        <p:nvSpPr>
          <p:cNvPr id="3" name="Text Placeholder 2">
            <a:extLst>
              <a:ext uri="{FF2B5EF4-FFF2-40B4-BE49-F238E27FC236}">
                <a16:creationId xmlns:a16="http://schemas.microsoft.com/office/drawing/2014/main" id="{84416876-2D3B-AC4B-B3B3-0FDD7B9E19D6}"/>
              </a:ext>
            </a:extLst>
          </p:cNvPr>
          <p:cNvSpPr>
            <a:spLocks noGrp="1"/>
          </p:cNvSpPr>
          <p:nvPr>
            <p:ph type="body" idx="1"/>
          </p:nvPr>
        </p:nvSpPr>
        <p:spPr>
          <a:xfrm>
            <a:off x="586015" y="2564658"/>
            <a:ext cx="11227829" cy="6198208"/>
          </a:xfrm>
        </p:spPr>
        <p:txBody>
          <a:bodyPr/>
          <a:lstStyle/>
          <a:p>
            <a:r>
              <a:rPr lang="en-GB" sz="2400" b="1" dirty="0" err="1">
                <a:latin typeface="Arial"/>
                <a:cs typeface="Arial"/>
              </a:rPr>
              <a:t>MatchboxNet</a:t>
            </a:r>
            <a:r>
              <a:rPr lang="en-GB" sz="2400" b="1" dirty="0">
                <a:latin typeface="Arial"/>
                <a:cs typeface="Arial"/>
              </a:rPr>
              <a:t> (Speech Commands): </a:t>
            </a:r>
            <a:endParaRPr lang="en-US" sz="2400" b="1">
              <a:latin typeface="Arial"/>
              <a:cs typeface="Arial"/>
            </a:endParaRPr>
          </a:p>
          <a:p>
            <a:br>
              <a:rPr lang="en-US" dirty="0"/>
            </a:br>
            <a:endParaRPr lang="en-US" sz="2400"/>
          </a:p>
          <a:p>
            <a:pPr marL="285750" indent="-285750">
              <a:buFont typeface="Arial"/>
              <a:buChar char="•"/>
            </a:pPr>
            <a:r>
              <a:rPr lang="en-GB" sz="2400" dirty="0" err="1">
                <a:latin typeface="Arial"/>
                <a:cs typeface="Arial"/>
              </a:rPr>
              <a:t>MatchboxNet</a:t>
            </a:r>
            <a:r>
              <a:rPr lang="en-GB" sz="2400" dirty="0">
                <a:latin typeface="Arial"/>
                <a:cs typeface="Arial"/>
              </a:rPr>
              <a:t> is an end-to-end neural network for speech command recognition </a:t>
            </a:r>
            <a:br>
              <a:rPr lang="en-GB" sz="2400" dirty="0"/>
            </a:br>
            <a:r>
              <a:rPr lang="en-GB" sz="2400" dirty="0">
                <a:latin typeface="Arial"/>
                <a:cs typeface="Arial"/>
              </a:rPr>
              <a:t>based on </a:t>
            </a:r>
            <a:r>
              <a:rPr lang="en-GB" sz="2400" dirty="0" err="1">
                <a:latin typeface="Arial"/>
                <a:cs typeface="Arial"/>
              </a:rPr>
              <a:t>QuartzNet</a:t>
            </a:r>
            <a:r>
              <a:rPr lang="en-GB" sz="2400" dirty="0">
                <a:latin typeface="Arial"/>
                <a:cs typeface="Arial"/>
              </a:rPr>
              <a:t>.</a:t>
            </a:r>
            <a:br>
              <a:rPr lang="en-GB" sz="2400" dirty="0"/>
            </a:br>
            <a:br>
              <a:rPr lang="en-GB" sz="2400" dirty="0"/>
            </a:br>
            <a:endParaRPr lang="en-GB" sz="2400"/>
          </a:p>
          <a:p>
            <a:pPr marL="285750" indent="-285750">
              <a:buFont typeface="Arial"/>
              <a:buChar char="•"/>
            </a:pPr>
            <a:r>
              <a:rPr lang="en-GB" sz="2400" dirty="0">
                <a:latin typeface="Arial"/>
                <a:cs typeface="Arial"/>
              </a:rPr>
              <a:t>Similarly, to </a:t>
            </a:r>
            <a:r>
              <a:rPr lang="en-GB" sz="2400" dirty="0" err="1">
                <a:latin typeface="Arial"/>
                <a:cs typeface="Arial"/>
              </a:rPr>
              <a:t>QuartzNet</a:t>
            </a:r>
            <a:r>
              <a:rPr lang="en-GB" sz="2400" dirty="0">
                <a:latin typeface="Arial"/>
                <a:cs typeface="Arial"/>
              </a:rPr>
              <a:t>, the </a:t>
            </a:r>
            <a:r>
              <a:rPr lang="en-GB" sz="2400" dirty="0" err="1">
                <a:latin typeface="Arial"/>
                <a:cs typeface="Arial"/>
              </a:rPr>
              <a:t>MatchboxNet</a:t>
            </a:r>
            <a:r>
              <a:rPr lang="en-GB" sz="2400" dirty="0">
                <a:latin typeface="Arial"/>
                <a:cs typeface="Arial"/>
              </a:rPr>
              <a:t> family of models are denoted as </a:t>
            </a:r>
            <a:br>
              <a:rPr lang="en-GB" sz="2400" dirty="0"/>
            </a:br>
            <a:r>
              <a:rPr lang="en-GB" sz="2400" dirty="0" err="1">
                <a:latin typeface="Arial"/>
                <a:cs typeface="Arial"/>
              </a:rPr>
              <a:t>MatchBoxNet</a:t>
            </a:r>
            <a:r>
              <a:rPr lang="en-GB" sz="2400" dirty="0">
                <a:latin typeface="Arial"/>
                <a:cs typeface="Arial"/>
              </a:rPr>
              <a:t>_[</a:t>
            </a:r>
            <a:r>
              <a:rPr lang="en-GB" sz="2400" dirty="0" err="1">
                <a:latin typeface="Arial"/>
                <a:cs typeface="Arial"/>
              </a:rPr>
              <a:t>BxRxC</a:t>
            </a:r>
            <a:r>
              <a:rPr lang="en-GB" sz="2400" dirty="0">
                <a:latin typeface="Arial"/>
                <a:cs typeface="Arial"/>
              </a:rPr>
              <a:t>] where B is the number of blocks, and R is the number </a:t>
            </a:r>
            <a:br>
              <a:rPr lang="en-GB" sz="2400" dirty="0"/>
            </a:br>
            <a:r>
              <a:rPr lang="en-GB" sz="2400" dirty="0">
                <a:latin typeface="Arial"/>
                <a:cs typeface="Arial"/>
              </a:rPr>
              <a:t>of convolutional sub-blocks within a block, and C is the number of channels. </a:t>
            </a:r>
            <a:br>
              <a:rPr lang="en-GB" sz="2400" dirty="0"/>
            </a:br>
            <a:r>
              <a:rPr lang="en-GB" sz="2400" dirty="0">
                <a:latin typeface="Arial"/>
                <a:cs typeface="Arial"/>
              </a:rPr>
              <a:t>Each sub-block contains a 1-D </a:t>
            </a:r>
            <a:r>
              <a:rPr lang="en-GB" sz="2400" i="1" dirty="0">
                <a:latin typeface="Arial"/>
                <a:cs typeface="Arial"/>
              </a:rPr>
              <a:t>separable</a:t>
            </a:r>
            <a:r>
              <a:rPr lang="en-GB" sz="2400" dirty="0">
                <a:latin typeface="Arial"/>
                <a:cs typeface="Arial"/>
              </a:rPr>
              <a:t> convolution, batch normalization, </a:t>
            </a:r>
            <a:br>
              <a:rPr lang="en-GB" sz="2400" dirty="0"/>
            </a:br>
            <a:r>
              <a:rPr lang="en-GB" sz="2400" dirty="0" err="1">
                <a:latin typeface="Arial"/>
                <a:cs typeface="Arial"/>
              </a:rPr>
              <a:t>ReLU</a:t>
            </a:r>
            <a:r>
              <a:rPr lang="en-GB" sz="2400" dirty="0">
                <a:latin typeface="Arial"/>
                <a:cs typeface="Arial"/>
              </a:rPr>
              <a:t>, and dropout.</a:t>
            </a:r>
            <a:br>
              <a:rPr lang="en-GB" sz="2400" dirty="0"/>
            </a:br>
            <a:br>
              <a:rPr lang="en-GB" sz="2400" dirty="0"/>
            </a:br>
            <a:endParaRPr lang="en-GB" sz="2400"/>
          </a:p>
          <a:p>
            <a:pPr marL="285750" indent="-285750">
              <a:buFont typeface="Arial"/>
              <a:buChar char="•"/>
            </a:pPr>
            <a:r>
              <a:rPr lang="en-GB" sz="2400" dirty="0">
                <a:latin typeface="Arial"/>
                <a:cs typeface="Arial"/>
              </a:rPr>
              <a:t>It can reach state-of-the art accuracy on the Google Speech Commands </a:t>
            </a:r>
            <a:br>
              <a:rPr lang="en-GB" sz="2400" dirty="0"/>
            </a:br>
            <a:r>
              <a:rPr lang="en-GB" sz="2400" dirty="0">
                <a:latin typeface="Arial"/>
                <a:cs typeface="Arial"/>
              </a:rPr>
              <a:t>dataset while having significantly fewer parameters than similar models. </a:t>
            </a:r>
          </a:p>
          <a:p>
            <a:br>
              <a:rPr lang="en-US" dirty="0"/>
            </a:br>
            <a:endParaRPr lang="en-US" sz="2400"/>
          </a:p>
        </p:txBody>
      </p:sp>
      <p:pic>
        <p:nvPicPr>
          <p:cNvPr id="5" name="Picture 5" descr="Diagram&#10;&#10;Description automatically generated">
            <a:extLst>
              <a:ext uri="{FF2B5EF4-FFF2-40B4-BE49-F238E27FC236}">
                <a16:creationId xmlns:a16="http://schemas.microsoft.com/office/drawing/2014/main" id="{9FF5676D-74EC-9179-25EF-D7031D1A12E1}"/>
              </a:ext>
            </a:extLst>
          </p:cNvPr>
          <p:cNvPicPr>
            <a:picLocks noChangeAspect="1"/>
          </p:cNvPicPr>
          <p:nvPr/>
        </p:nvPicPr>
        <p:blipFill>
          <a:blip r:embed="rId2"/>
          <a:stretch>
            <a:fillRect/>
          </a:stretch>
        </p:blipFill>
        <p:spPr>
          <a:xfrm>
            <a:off x="11675989" y="1863142"/>
            <a:ext cx="5916954" cy="6554164"/>
          </a:xfrm>
          <a:prstGeom prst="rect">
            <a:avLst/>
          </a:prstGeom>
        </p:spPr>
      </p:pic>
    </p:spTree>
    <p:extLst>
      <p:ext uri="{BB962C8B-B14F-4D97-AF65-F5344CB8AC3E}">
        <p14:creationId xmlns:p14="http://schemas.microsoft.com/office/powerpoint/2010/main" val="2448582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D5AC2A-CF64-F6E5-1373-3A8318D95BB4}"/>
              </a:ext>
            </a:extLst>
          </p:cNvPr>
          <p:cNvSpPr>
            <a:spLocks noGrp="1"/>
          </p:cNvSpPr>
          <p:nvPr>
            <p:ph type="title"/>
          </p:nvPr>
        </p:nvSpPr>
        <p:spPr/>
        <p:txBody>
          <a:bodyPr/>
          <a:lstStyle/>
          <a:p>
            <a:r>
              <a:rPr lang="en-GB" dirty="0">
                <a:latin typeface="Arial"/>
                <a:cs typeface="Arial"/>
              </a:rPr>
              <a:t>Speech Classification Models</a:t>
            </a:r>
            <a:endParaRPr lang="en-US" dirty="0"/>
          </a:p>
        </p:txBody>
      </p:sp>
      <p:sp>
        <p:nvSpPr>
          <p:cNvPr id="3" name="Text Placeholder 2">
            <a:extLst>
              <a:ext uri="{FF2B5EF4-FFF2-40B4-BE49-F238E27FC236}">
                <a16:creationId xmlns:a16="http://schemas.microsoft.com/office/drawing/2014/main" id="{4CEB684F-4A91-004A-BC0D-D3F4FADC4978}"/>
              </a:ext>
            </a:extLst>
          </p:cNvPr>
          <p:cNvSpPr>
            <a:spLocks noGrp="1"/>
          </p:cNvSpPr>
          <p:nvPr>
            <p:ph type="body" idx="1"/>
          </p:nvPr>
        </p:nvSpPr>
        <p:spPr>
          <a:xfrm>
            <a:off x="817509" y="2521253"/>
            <a:ext cx="9173323" cy="6198208"/>
          </a:xfrm>
        </p:spPr>
        <p:txBody>
          <a:bodyPr/>
          <a:lstStyle/>
          <a:p>
            <a:r>
              <a:rPr lang="en-GB" sz="2400" b="1" dirty="0" err="1">
                <a:latin typeface="Arial"/>
                <a:cs typeface="Arial"/>
              </a:rPr>
              <a:t>MarbleNet</a:t>
            </a:r>
            <a:r>
              <a:rPr lang="en-GB" sz="2400" b="1" dirty="0">
                <a:latin typeface="Arial"/>
                <a:cs typeface="Arial"/>
              </a:rPr>
              <a:t> (VAD):</a:t>
            </a:r>
            <a:endParaRPr lang="en-US" sz="2400" b="1" dirty="0">
              <a:latin typeface="Arial"/>
              <a:cs typeface="Arial"/>
            </a:endParaRPr>
          </a:p>
          <a:p>
            <a:endParaRPr lang="en-GB" sz="2400" dirty="0">
              <a:latin typeface="Arial"/>
              <a:cs typeface="Arial"/>
            </a:endParaRPr>
          </a:p>
          <a:p>
            <a:pPr marL="285750" indent="-285750">
              <a:buFont typeface="Arial"/>
              <a:buChar char="•"/>
            </a:pPr>
            <a:r>
              <a:rPr lang="en-GB" sz="2400" dirty="0" err="1">
                <a:latin typeface="Arial"/>
                <a:cs typeface="Arial"/>
              </a:rPr>
              <a:t>MarbleNet</a:t>
            </a:r>
            <a:r>
              <a:rPr lang="en-GB" sz="2400" dirty="0">
                <a:latin typeface="Arial"/>
                <a:cs typeface="Arial"/>
              </a:rPr>
              <a:t> is an end-to-end neural network for speech </a:t>
            </a:r>
            <a:br>
              <a:rPr lang="en-GB" sz="2400" dirty="0"/>
            </a:br>
            <a:r>
              <a:rPr lang="en-GB" sz="2400" dirty="0">
                <a:latin typeface="Arial"/>
                <a:cs typeface="Arial"/>
              </a:rPr>
              <a:t>command recognition based on </a:t>
            </a:r>
            <a:r>
              <a:rPr lang="en-GB" sz="2400" dirty="0" err="1">
                <a:latin typeface="Arial"/>
                <a:cs typeface="Arial"/>
              </a:rPr>
              <a:t>MatchboxNet</a:t>
            </a:r>
            <a:r>
              <a:rPr lang="en-GB" sz="2400" dirty="0">
                <a:latin typeface="Arial"/>
                <a:cs typeface="Arial"/>
              </a:rPr>
              <a:t> </a:t>
            </a:r>
            <a:br>
              <a:rPr lang="en-GB" sz="2400" dirty="0"/>
            </a:br>
            <a:r>
              <a:rPr lang="en-GB" sz="2400" dirty="0">
                <a:latin typeface="Arial"/>
                <a:cs typeface="Arial"/>
              </a:rPr>
              <a:t>(Speech Commands).</a:t>
            </a:r>
            <a:br>
              <a:rPr lang="en-GB" sz="2400" dirty="0"/>
            </a:br>
            <a:br>
              <a:rPr lang="en-GB" sz="2400" dirty="0"/>
            </a:br>
            <a:endParaRPr lang="en-GB" sz="2400"/>
          </a:p>
          <a:p>
            <a:pPr marL="285750" indent="-285750">
              <a:buFont typeface="Arial"/>
              <a:buChar char="•"/>
            </a:pPr>
            <a:r>
              <a:rPr lang="en-GB" sz="2400" dirty="0">
                <a:latin typeface="Arial"/>
                <a:cs typeface="Arial"/>
              </a:rPr>
              <a:t>Similarly, to </a:t>
            </a:r>
            <a:r>
              <a:rPr lang="en-GB" sz="2400" dirty="0" err="1">
                <a:latin typeface="Arial"/>
                <a:cs typeface="Arial"/>
              </a:rPr>
              <a:t>MatchboxNet</a:t>
            </a:r>
            <a:r>
              <a:rPr lang="en-GB" sz="2400" dirty="0">
                <a:latin typeface="Arial"/>
                <a:cs typeface="Arial"/>
              </a:rPr>
              <a:t>, the </a:t>
            </a:r>
            <a:r>
              <a:rPr lang="en-GB" sz="2400" dirty="0" err="1">
                <a:latin typeface="Arial"/>
                <a:cs typeface="Arial"/>
              </a:rPr>
              <a:t>MarbleNet</a:t>
            </a:r>
            <a:r>
              <a:rPr lang="en-GB" sz="2400" dirty="0">
                <a:latin typeface="Arial"/>
                <a:cs typeface="Arial"/>
              </a:rPr>
              <a:t> family of models </a:t>
            </a:r>
            <a:br>
              <a:rPr lang="en-GB" sz="2400" dirty="0"/>
            </a:br>
            <a:r>
              <a:rPr lang="en-GB" sz="2400" dirty="0">
                <a:latin typeface="Arial"/>
                <a:cs typeface="Arial"/>
              </a:rPr>
              <a:t>are denoted as </a:t>
            </a:r>
            <a:r>
              <a:rPr lang="en-GB" sz="2400" dirty="0" err="1">
                <a:latin typeface="Arial"/>
                <a:cs typeface="Arial"/>
              </a:rPr>
              <a:t>MarbleNet</a:t>
            </a:r>
            <a:r>
              <a:rPr lang="en-GB" sz="2400" dirty="0">
                <a:latin typeface="Arial"/>
                <a:cs typeface="Arial"/>
              </a:rPr>
              <a:t>_[</a:t>
            </a:r>
            <a:r>
              <a:rPr lang="en-GB" sz="2400" dirty="0" err="1">
                <a:latin typeface="Arial"/>
                <a:cs typeface="Arial"/>
              </a:rPr>
              <a:t>BxRxC</a:t>
            </a:r>
            <a:r>
              <a:rPr lang="en-GB" sz="2400" dirty="0">
                <a:latin typeface="Arial"/>
                <a:cs typeface="Arial"/>
              </a:rPr>
              <a:t>] where B is the number </a:t>
            </a:r>
            <a:br>
              <a:rPr lang="en-GB" sz="2400" dirty="0"/>
            </a:br>
            <a:r>
              <a:rPr lang="en-GB" sz="2400" dirty="0">
                <a:latin typeface="Arial"/>
                <a:cs typeface="Arial"/>
              </a:rPr>
              <a:t>of blocks, and R is the number of convolutional sub-blocks </a:t>
            </a:r>
            <a:br>
              <a:rPr lang="en-GB" sz="2400" dirty="0"/>
            </a:br>
            <a:r>
              <a:rPr lang="en-GB" sz="2400" dirty="0">
                <a:latin typeface="Arial"/>
                <a:cs typeface="Arial"/>
              </a:rPr>
              <a:t>within a block, and C is the number of channels. </a:t>
            </a:r>
            <a:br>
              <a:rPr lang="en-GB" sz="2400" dirty="0"/>
            </a:br>
            <a:r>
              <a:rPr lang="en-GB" sz="2400" dirty="0">
                <a:latin typeface="Arial"/>
                <a:cs typeface="Arial"/>
              </a:rPr>
              <a:t>Each sub-block contains a 1-D </a:t>
            </a:r>
            <a:r>
              <a:rPr lang="en-GB" sz="2400" i="1" dirty="0">
                <a:latin typeface="Arial"/>
                <a:cs typeface="Arial"/>
              </a:rPr>
              <a:t>separable</a:t>
            </a:r>
            <a:r>
              <a:rPr lang="en-GB" sz="2400" dirty="0">
                <a:latin typeface="Arial"/>
                <a:cs typeface="Arial"/>
              </a:rPr>
              <a:t> convolution, </a:t>
            </a:r>
            <a:br>
              <a:rPr lang="en-GB" sz="2400" dirty="0"/>
            </a:br>
            <a:r>
              <a:rPr lang="en-GB" sz="2400" dirty="0">
                <a:latin typeface="Arial"/>
                <a:cs typeface="Arial"/>
              </a:rPr>
              <a:t>batch normalization, </a:t>
            </a:r>
            <a:r>
              <a:rPr lang="en-GB" sz="2400" dirty="0" err="1">
                <a:latin typeface="Arial"/>
                <a:cs typeface="Arial"/>
              </a:rPr>
              <a:t>ReLU</a:t>
            </a:r>
            <a:r>
              <a:rPr lang="en-GB" sz="2400" dirty="0">
                <a:latin typeface="Arial"/>
                <a:cs typeface="Arial"/>
              </a:rPr>
              <a:t>, and dropout.</a:t>
            </a:r>
          </a:p>
          <a:p>
            <a:br>
              <a:rPr lang="en-US" dirty="0"/>
            </a:br>
            <a:endParaRPr lang="en-US" sz="2400"/>
          </a:p>
        </p:txBody>
      </p:sp>
      <p:pic>
        <p:nvPicPr>
          <p:cNvPr id="5" name="Picture 5" descr="Diagram&#10;&#10;Description automatically generated">
            <a:extLst>
              <a:ext uri="{FF2B5EF4-FFF2-40B4-BE49-F238E27FC236}">
                <a16:creationId xmlns:a16="http://schemas.microsoft.com/office/drawing/2014/main" id="{546D1492-09AF-34C2-A707-81E043A65B67}"/>
              </a:ext>
            </a:extLst>
          </p:cNvPr>
          <p:cNvPicPr>
            <a:picLocks noChangeAspect="1"/>
          </p:cNvPicPr>
          <p:nvPr/>
        </p:nvPicPr>
        <p:blipFill>
          <a:blip r:embed="rId2"/>
          <a:stretch>
            <a:fillRect/>
          </a:stretch>
        </p:blipFill>
        <p:spPr>
          <a:xfrm>
            <a:off x="10829402" y="2141171"/>
            <a:ext cx="5779745" cy="6488936"/>
          </a:xfrm>
          <a:prstGeom prst="rect">
            <a:avLst/>
          </a:prstGeom>
        </p:spPr>
      </p:pic>
    </p:spTree>
    <p:extLst>
      <p:ext uri="{BB962C8B-B14F-4D97-AF65-F5344CB8AC3E}">
        <p14:creationId xmlns:p14="http://schemas.microsoft.com/office/powerpoint/2010/main" val="62274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2BB8C-C5F2-4F79-D95E-A45B3E5204AF}"/>
              </a:ext>
            </a:extLst>
          </p:cNvPr>
          <p:cNvSpPr>
            <a:spLocks noGrp="1"/>
          </p:cNvSpPr>
          <p:nvPr>
            <p:ph type="title"/>
          </p:nvPr>
        </p:nvSpPr>
        <p:spPr/>
        <p:txBody>
          <a:bodyPr/>
          <a:lstStyle/>
          <a:p>
            <a:r>
              <a:rPr lang="en-GB" dirty="0">
                <a:latin typeface="Arial"/>
                <a:cs typeface="Arial"/>
              </a:rPr>
              <a:t>CTC (Connectionist Temporal Classification) Decoding</a:t>
            </a:r>
            <a:endParaRPr lang="en-US">
              <a:cs typeface="Arial"/>
            </a:endParaRPr>
          </a:p>
        </p:txBody>
      </p:sp>
      <p:sp>
        <p:nvSpPr>
          <p:cNvPr id="3" name="Text Placeholder 2">
            <a:extLst>
              <a:ext uri="{FF2B5EF4-FFF2-40B4-BE49-F238E27FC236}">
                <a16:creationId xmlns:a16="http://schemas.microsoft.com/office/drawing/2014/main" id="{12FD10E1-0DB2-55DB-38D6-FD03221FCBAC}"/>
              </a:ext>
            </a:extLst>
          </p:cNvPr>
          <p:cNvSpPr>
            <a:spLocks noGrp="1"/>
          </p:cNvSpPr>
          <p:nvPr>
            <p:ph type="body" idx="1"/>
          </p:nvPr>
        </p:nvSpPr>
        <p:spPr>
          <a:xfrm>
            <a:off x="803040" y="2564658"/>
            <a:ext cx="16581120" cy="6198208"/>
          </a:xfrm>
        </p:spPr>
        <p:txBody>
          <a:bodyPr/>
          <a:lstStyle/>
          <a:p>
            <a:pPr marL="285750" indent="-285750">
              <a:buFont typeface="Arial"/>
              <a:buChar char="•"/>
            </a:pPr>
            <a:r>
              <a:rPr lang="en-GB" sz="2400" dirty="0">
                <a:latin typeface="Arial"/>
                <a:cs typeface="Arial"/>
              </a:rPr>
              <a:t>In normal speech recognition prediction output, we would expect to have characters such as the letters from A through Z, numbers 0 through 9, spaces ("_"), and so on. </a:t>
            </a:r>
            <a:endParaRPr lang="en-US" sz="2400">
              <a:latin typeface="Arial"/>
              <a:cs typeface="Arial"/>
            </a:endParaRPr>
          </a:p>
          <a:p>
            <a:pPr indent="0"/>
            <a:br>
              <a:rPr lang="en-US" dirty="0"/>
            </a:br>
            <a:endParaRPr lang="en-US" sz="2400"/>
          </a:p>
          <a:p>
            <a:pPr marL="285750" indent="-285750">
              <a:buFont typeface="Arial"/>
              <a:buChar char="•"/>
            </a:pPr>
            <a:r>
              <a:rPr lang="en-GB" sz="2400" dirty="0">
                <a:latin typeface="Arial"/>
                <a:cs typeface="Arial"/>
              </a:rPr>
              <a:t>CTC introduces a new intermediate output token called the </a:t>
            </a:r>
            <a:r>
              <a:rPr lang="en-GB" sz="2400" b="1" dirty="0">
                <a:latin typeface="Arial"/>
                <a:cs typeface="Arial"/>
              </a:rPr>
              <a:t>blank token</a:t>
            </a:r>
            <a:r>
              <a:rPr lang="en-GB" sz="2400" dirty="0">
                <a:latin typeface="Arial"/>
                <a:cs typeface="Arial"/>
              </a:rPr>
              <a:t> ("-") that is useful for getting around the alignment issue.</a:t>
            </a:r>
          </a:p>
          <a:p>
            <a:pPr indent="0"/>
            <a:br>
              <a:rPr lang="en-US" dirty="0"/>
            </a:br>
            <a:endParaRPr lang="en-US" sz="2400"/>
          </a:p>
          <a:p>
            <a:pPr marL="285750" indent="-285750">
              <a:buFont typeface="Arial"/>
              <a:buChar char="•"/>
            </a:pPr>
            <a:r>
              <a:rPr lang="en-GB" sz="2400" dirty="0">
                <a:latin typeface="Arial"/>
                <a:cs typeface="Arial"/>
              </a:rPr>
              <a:t>With CTC, we still predict one token per time segment of speech, but we use the blank token to figure out where we can and can't collapse the predictions. The appearance of a blank token helps separate repeating letters that should not be collapsed. </a:t>
            </a:r>
          </a:p>
          <a:p>
            <a:pPr marL="1200150" lvl="1" indent="-285750">
              <a:buFont typeface="Arial"/>
              <a:buChar char="•"/>
            </a:pPr>
            <a:r>
              <a:rPr lang="en-GB" dirty="0">
                <a:latin typeface="Arial"/>
                <a:cs typeface="Arial"/>
              </a:rPr>
              <a:t>For instance, with an audio snippet segmented into T=11 time steps, we could get predictions that look like BOO-OOO--KK, which would then collapse to "BO-O-K", and then we would remove the blank tokens to get our final output, BOOK.</a:t>
            </a:r>
          </a:p>
          <a:p>
            <a:pPr lvl="1" indent="0"/>
            <a:br>
              <a:rPr lang="en-US" dirty="0"/>
            </a:br>
            <a:endParaRPr lang="en-US" dirty="0"/>
          </a:p>
          <a:p>
            <a:pPr marL="285750" indent="-285750">
              <a:buFont typeface="Arial"/>
              <a:buChar char="•"/>
            </a:pPr>
            <a:r>
              <a:rPr lang="en-GB" sz="2400" dirty="0">
                <a:latin typeface="Arial"/>
                <a:cs typeface="Arial"/>
              </a:rPr>
              <a:t>Now, we can predict one output token per time step, then collapse and clean to get sensible output without any fear of ambiguity from repeating letters!</a:t>
            </a:r>
          </a:p>
          <a:p>
            <a:endParaRPr lang="en-GB" sz="2400" dirty="0"/>
          </a:p>
        </p:txBody>
      </p:sp>
    </p:spTree>
    <p:extLst>
      <p:ext uri="{BB962C8B-B14F-4D97-AF65-F5344CB8AC3E}">
        <p14:creationId xmlns:p14="http://schemas.microsoft.com/office/powerpoint/2010/main" val="1351179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Google Shape;79;p2"/>
          <p:cNvSpPr>
            <a:spLocks noGrp="1" noEditPoints="1"/>
          </p:cNvSpPr>
          <p:nvPr>
            <p:ph type="body" idx="1"/>
          </p:nvPr>
        </p:nvSpPr>
        <p:spPr>
          <a:xfrm>
            <a:off x="831977" y="4980568"/>
            <a:ext cx="16581120" cy="738062"/>
          </a:xfrm>
          <a:prstGeom prst="rect">
            <a:avLst/>
          </a:prstGeom>
          <a:noFill/>
          <a:ln>
            <a:noFill/>
          </a:ln>
        </p:spPr>
        <p:txBody>
          <a:bodyPr wrap="square" lIns="91425" tIns="45700" rIns="91425" bIns="45700" anchor="t">
            <a:noAutofit/>
          </a:bodyPr>
          <a:lstStyle/>
          <a:p>
            <a:pPr marL="0" marR="0" indent="0" algn="ctr" rtl="0">
              <a:lnSpc>
                <a:spcPct val="90000"/>
              </a:lnSpc>
              <a:spcBef>
                <a:spcPts val="0"/>
              </a:spcBef>
              <a:spcAft>
                <a:spcPts val="0"/>
              </a:spcAft>
              <a:buClr>
                <a:srgbClr val="6F6F6F"/>
              </a:buClr>
              <a:buSzPts val="1600"/>
              <a:buFont typeface="Arial" panose="020B0604020202020204" pitchFamily="34" charset="0"/>
              <a:buNone/>
            </a:pPr>
            <a:r>
              <a:rPr lang="en-US" sz="1600" b="0" i="0" u="none" strike="noStrike" cap="none">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The Edge AI and Robotics Teaching Kit is licensed by NVIDIA and University of Oxford under the</a:t>
            </a:r>
          </a:p>
          <a:p>
            <a:pPr marL="0" marR="0" indent="0" algn="ctr" rtl="0">
              <a:lnSpc>
                <a:spcPct val="90000"/>
              </a:lnSpc>
              <a:spcBef>
                <a:spcPts val="180"/>
              </a:spcBef>
              <a:spcAft>
                <a:spcPts val="0"/>
              </a:spcAft>
              <a:buClr>
                <a:srgbClr val="6F6F6F"/>
              </a:buClr>
              <a:buSzPts val="1600"/>
              <a:buFont typeface="Arial" panose="020B0604020202020204" pitchFamily="34" charset="0"/>
              <a:buNone/>
            </a:pPr>
            <a:r>
              <a:rPr lang="en-US" sz="1600" b="0" i="0" u="sng" strike="noStrike" cap="none">
                <a:solidFill>
                  <a:srgbClr val="6F6F6F"/>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hlinkClick r:id="rId3"/>
              </a:rPr>
              <a:t>Creative Commons Attribution-NonCommercial 4.0 International License.</a:t>
            </a:r>
            <a:endParaRPr sz="1600" b="0" i="0" u="sng" strike="noStrike" cap="none">
              <a:solidFill>
                <a:srgbClr val="6F6F6F"/>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hlinkClick r:id="rId3"/>
            </a:endParaRPr>
          </a:p>
        </p:txBody>
      </p:sp>
      <p:pic>
        <p:nvPicPr>
          <p:cNvPr id="80" name="Google Shape;80;p2"/>
          <p:cNvPicPr preferRelativeResize="0"/>
          <p:nvPr/>
        </p:nvPicPr>
        <p:blipFill>
          <a:blip r:embed="rId4">
            <a:alphaModFix/>
          </a:blip>
          <a:srcRect/>
          <a:stretch>
            <a:fillRect/>
          </a:stretch>
        </p:blipFill>
        <p:spPr>
          <a:xfrm>
            <a:off x="7548880" y="3505059"/>
            <a:ext cx="3190241" cy="1104314"/>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51721-B4E4-7640-65E7-4EEE83CB6CA8}"/>
              </a:ext>
            </a:extLst>
          </p:cNvPr>
          <p:cNvSpPr>
            <a:spLocks noGrp="1"/>
          </p:cNvSpPr>
          <p:nvPr>
            <p:ph type="title"/>
          </p:nvPr>
        </p:nvSpPr>
        <p:spPr/>
        <p:txBody>
          <a:bodyPr/>
          <a:lstStyle/>
          <a:p>
            <a:r>
              <a:rPr lang="en-GB" dirty="0">
                <a:latin typeface="Arial"/>
                <a:cs typeface="Arial"/>
              </a:rPr>
              <a:t>Greedy decoding</a:t>
            </a:r>
            <a:endParaRPr lang="en-US" dirty="0">
              <a:latin typeface="Arial"/>
              <a:cs typeface="Arial"/>
            </a:endParaRPr>
          </a:p>
        </p:txBody>
      </p:sp>
      <p:sp>
        <p:nvSpPr>
          <p:cNvPr id="3" name="Text Placeholder 2">
            <a:extLst>
              <a:ext uri="{FF2B5EF4-FFF2-40B4-BE49-F238E27FC236}">
                <a16:creationId xmlns:a16="http://schemas.microsoft.com/office/drawing/2014/main" id="{199503A6-4BB2-948D-D242-B73340E68421}"/>
              </a:ext>
            </a:extLst>
          </p:cNvPr>
          <p:cNvSpPr>
            <a:spLocks noGrp="1"/>
          </p:cNvSpPr>
          <p:nvPr>
            <p:ph type="body" idx="1"/>
          </p:nvPr>
        </p:nvSpPr>
        <p:spPr/>
        <p:txBody>
          <a:bodyPr/>
          <a:lstStyle/>
          <a:p>
            <a:pPr marL="285750" indent="-285750">
              <a:buFont typeface="Arial"/>
              <a:buChar char="•"/>
            </a:pPr>
            <a:r>
              <a:rPr lang="en-GB" sz="2400" dirty="0">
                <a:latin typeface="Arial"/>
                <a:cs typeface="Arial"/>
              </a:rPr>
              <a:t>A simple way of getting predictions like in CTC decoding would be to apply a bidirectional RNN to the audio input, apply </a:t>
            </a:r>
            <a:r>
              <a:rPr lang="en-GB" sz="2400" dirty="0" err="1">
                <a:latin typeface="Arial"/>
                <a:cs typeface="Arial"/>
              </a:rPr>
              <a:t>softmax</a:t>
            </a:r>
            <a:r>
              <a:rPr lang="en-GB" sz="2400" dirty="0">
                <a:latin typeface="Arial"/>
                <a:cs typeface="Arial"/>
              </a:rPr>
              <a:t> over each time step's output, and then take the token with the highest probability. </a:t>
            </a:r>
            <a:endParaRPr lang="en-US" sz="2400">
              <a:latin typeface="Arial"/>
              <a:cs typeface="Arial"/>
            </a:endParaRPr>
          </a:p>
          <a:p>
            <a:pPr indent="0"/>
            <a:br>
              <a:rPr lang="en-US" dirty="0"/>
            </a:br>
            <a:endParaRPr lang="en-US" sz="2400"/>
          </a:p>
          <a:p>
            <a:pPr marL="285750" indent="-285750">
              <a:buFont typeface="Arial"/>
              <a:buChar char="•"/>
            </a:pPr>
            <a:r>
              <a:rPr lang="en-GB" sz="2400" dirty="0">
                <a:latin typeface="Arial"/>
                <a:cs typeface="Arial"/>
              </a:rPr>
              <a:t>The method of always taking the best token at each time step is called </a:t>
            </a:r>
            <a:r>
              <a:rPr lang="en-GB" sz="2400" b="1" dirty="0">
                <a:latin typeface="Arial"/>
                <a:cs typeface="Arial"/>
              </a:rPr>
              <a:t>greedy decoding, or max decoding</a:t>
            </a:r>
            <a:r>
              <a:rPr lang="en-GB" sz="2400" dirty="0">
                <a:latin typeface="Arial"/>
                <a:cs typeface="Arial"/>
              </a:rPr>
              <a:t>.</a:t>
            </a:r>
          </a:p>
          <a:p>
            <a:endParaRPr lang="en-GB" sz="2400" dirty="0"/>
          </a:p>
        </p:txBody>
      </p:sp>
    </p:spTree>
    <p:extLst>
      <p:ext uri="{BB962C8B-B14F-4D97-AF65-F5344CB8AC3E}">
        <p14:creationId xmlns:p14="http://schemas.microsoft.com/office/powerpoint/2010/main" val="2343624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975572-0934-3E5A-E376-6FA4AE1D6481}"/>
              </a:ext>
            </a:extLst>
          </p:cNvPr>
          <p:cNvSpPr>
            <a:spLocks noGrp="1"/>
          </p:cNvSpPr>
          <p:nvPr>
            <p:ph type="title"/>
          </p:nvPr>
        </p:nvSpPr>
        <p:spPr/>
        <p:txBody>
          <a:bodyPr/>
          <a:lstStyle/>
          <a:p>
            <a:r>
              <a:rPr lang="en-GB" dirty="0">
                <a:latin typeface="Arial"/>
                <a:cs typeface="Arial"/>
              </a:rPr>
              <a:t>Beam Search</a:t>
            </a:r>
            <a:endParaRPr lang="en-US" dirty="0"/>
          </a:p>
        </p:txBody>
      </p:sp>
      <p:sp>
        <p:nvSpPr>
          <p:cNvPr id="3" name="Text Placeholder 2">
            <a:extLst>
              <a:ext uri="{FF2B5EF4-FFF2-40B4-BE49-F238E27FC236}">
                <a16:creationId xmlns:a16="http://schemas.microsoft.com/office/drawing/2014/main" id="{06FF79B1-3607-6A4D-2AEA-EB83515FA435}"/>
              </a:ext>
            </a:extLst>
          </p:cNvPr>
          <p:cNvSpPr>
            <a:spLocks noGrp="1"/>
          </p:cNvSpPr>
          <p:nvPr>
            <p:ph type="body" idx="1"/>
          </p:nvPr>
        </p:nvSpPr>
        <p:spPr>
          <a:xfrm>
            <a:off x="701762" y="2781683"/>
            <a:ext cx="8753740" cy="6198208"/>
          </a:xfrm>
        </p:spPr>
        <p:txBody>
          <a:bodyPr/>
          <a:lstStyle/>
          <a:p>
            <a:pPr marL="285750" indent="-285750">
              <a:buFont typeface="Arial"/>
              <a:buChar char="•"/>
            </a:pPr>
            <a:r>
              <a:rPr lang="en-GB" sz="2400" dirty="0">
                <a:latin typeface="Arial"/>
                <a:cs typeface="Arial"/>
              </a:rPr>
              <a:t>Beam search is an improved version of greedy </a:t>
            </a:r>
            <a:br>
              <a:rPr lang="en-GB" sz="2400" dirty="0"/>
            </a:br>
            <a:r>
              <a:rPr lang="en-GB" sz="2400" dirty="0">
                <a:latin typeface="Arial"/>
                <a:cs typeface="Arial"/>
              </a:rPr>
              <a:t>search. </a:t>
            </a:r>
            <a:endParaRPr lang="en-US" sz="2400">
              <a:latin typeface="Arial"/>
              <a:cs typeface="Arial"/>
            </a:endParaRPr>
          </a:p>
          <a:p>
            <a:pPr marL="285750" indent="-285750">
              <a:buFont typeface="Arial"/>
              <a:buChar char="•"/>
            </a:pPr>
            <a:endParaRPr lang="en-GB" sz="2400" dirty="0">
              <a:latin typeface="Arial"/>
              <a:cs typeface="Arial"/>
            </a:endParaRPr>
          </a:p>
          <a:p>
            <a:pPr marL="285750" indent="-285750">
              <a:buFont typeface="Arial"/>
              <a:buChar char="•"/>
            </a:pPr>
            <a:r>
              <a:rPr lang="en-GB" sz="2400" dirty="0">
                <a:latin typeface="Arial"/>
                <a:cs typeface="Arial"/>
              </a:rPr>
              <a:t>It has a hyperparameter named </a:t>
            </a:r>
            <a:r>
              <a:rPr lang="en-GB" sz="2400" i="1" dirty="0">
                <a:latin typeface="Arial"/>
                <a:cs typeface="Arial"/>
              </a:rPr>
              <a:t>beam size</a:t>
            </a:r>
            <a:r>
              <a:rPr lang="en-GB" sz="2400" dirty="0">
                <a:latin typeface="Arial"/>
                <a:cs typeface="Arial"/>
              </a:rPr>
              <a:t>, </a:t>
            </a:r>
            <a:r>
              <a:rPr lang="en-GB" sz="2400" i="1" dirty="0">
                <a:latin typeface="Arial"/>
                <a:cs typeface="Arial"/>
              </a:rPr>
              <a:t>𝑘</a:t>
            </a:r>
            <a:r>
              <a:rPr lang="en-GB" sz="2400" dirty="0">
                <a:latin typeface="Arial"/>
                <a:cs typeface="Arial"/>
              </a:rPr>
              <a:t>. </a:t>
            </a:r>
          </a:p>
          <a:p>
            <a:pPr marL="285750" indent="-285750">
              <a:buFont typeface="Arial"/>
              <a:buChar char="•"/>
            </a:pPr>
            <a:endParaRPr lang="en-GB" sz="2400" dirty="0">
              <a:latin typeface="Arial"/>
              <a:cs typeface="Arial"/>
            </a:endParaRPr>
          </a:p>
          <a:p>
            <a:pPr marL="285750" indent="-285750">
              <a:buFont typeface="Arial"/>
              <a:buChar char="•"/>
            </a:pPr>
            <a:r>
              <a:rPr lang="en-GB" sz="2400" dirty="0">
                <a:latin typeface="Arial"/>
                <a:cs typeface="Arial"/>
              </a:rPr>
              <a:t>At time step 1, we select </a:t>
            </a:r>
            <a:r>
              <a:rPr lang="en-GB" sz="2400" i="1" dirty="0">
                <a:latin typeface="Arial"/>
                <a:cs typeface="Arial"/>
              </a:rPr>
              <a:t>𝑘 </a:t>
            </a:r>
            <a:r>
              <a:rPr lang="en-GB" sz="2400" dirty="0">
                <a:latin typeface="Arial"/>
                <a:cs typeface="Arial"/>
              </a:rPr>
              <a:t>tokens with the </a:t>
            </a:r>
            <a:br>
              <a:rPr lang="en-GB" sz="2400" dirty="0"/>
            </a:br>
            <a:r>
              <a:rPr lang="en-GB" sz="2400" dirty="0">
                <a:latin typeface="Arial"/>
                <a:cs typeface="Arial"/>
              </a:rPr>
              <a:t>highest conditional probabilities.  </a:t>
            </a:r>
          </a:p>
          <a:p>
            <a:pPr marL="285750" indent="-285750">
              <a:buFont typeface="Arial"/>
              <a:buChar char="•"/>
            </a:pPr>
            <a:endParaRPr lang="en-GB" sz="2400" dirty="0">
              <a:latin typeface="Arial"/>
              <a:cs typeface="Arial"/>
            </a:endParaRPr>
          </a:p>
          <a:p>
            <a:pPr marL="285750" indent="-285750">
              <a:buFont typeface="Arial"/>
              <a:buChar char="•"/>
            </a:pPr>
            <a:r>
              <a:rPr lang="en-GB" sz="2400" dirty="0">
                <a:latin typeface="Arial"/>
                <a:cs typeface="Arial"/>
              </a:rPr>
              <a:t>Each of them will be the first token of </a:t>
            </a:r>
            <a:r>
              <a:rPr lang="en-GB" sz="2400" i="1" dirty="0">
                <a:latin typeface="Arial"/>
                <a:cs typeface="Arial"/>
              </a:rPr>
              <a:t>𝑘 </a:t>
            </a:r>
            <a:br>
              <a:rPr lang="en-GB" sz="2400" i="1" dirty="0"/>
            </a:br>
            <a:r>
              <a:rPr lang="en-GB" sz="2400" i="1" dirty="0">
                <a:latin typeface="Arial"/>
                <a:cs typeface="Arial"/>
              </a:rPr>
              <a:t>candidate output sequences, respectively. </a:t>
            </a:r>
            <a:endParaRPr lang="en-GB" sz="2400" dirty="0">
              <a:latin typeface="Arial"/>
              <a:cs typeface="Arial"/>
            </a:endParaRPr>
          </a:p>
          <a:p>
            <a:pPr marL="285750" indent="-285750">
              <a:buFont typeface="Arial"/>
              <a:buChar char="•"/>
            </a:pPr>
            <a:endParaRPr lang="en-GB" sz="2400" i="1" dirty="0">
              <a:latin typeface="Arial"/>
              <a:cs typeface="Arial"/>
            </a:endParaRPr>
          </a:p>
          <a:p>
            <a:pPr marL="285750" indent="-285750">
              <a:buFont typeface="Arial"/>
              <a:buChar char="•"/>
            </a:pPr>
            <a:r>
              <a:rPr lang="en-GB" sz="2400" dirty="0">
                <a:latin typeface="Arial"/>
                <a:cs typeface="Arial"/>
              </a:rPr>
              <a:t>At each subsequent time step, based on the </a:t>
            </a:r>
            <a:br>
              <a:rPr lang="en-GB" sz="2400" dirty="0"/>
            </a:br>
            <a:r>
              <a:rPr lang="en-GB" sz="2400" dirty="0">
                <a:latin typeface="Arial"/>
                <a:cs typeface="Arial"/>
              </a:rPr>
              <a:t>𝑘 candidate output sequences at the previous </a:t>
            </a:r>
            <a:br>
              <a:rPr lang="en-GB" sz="2400" dirty="0"/>
            </a:br>
            <a:r>
              <a:rPr lang="en-GB" sz="2400" dirty="0">
                <a:latin typeface="Arial"/>
                <a:cs typeface="Arial"/>
              </a:rPr>
              <a:t>time step, we continue to select </a:t>
            </a:r>
            <a:r>
              <a:rPr lang="en-GB" sz="2400" i="1" dirty="0">
                <a:latin typeface="Arial"/>
                <a:cs typeface="Arial"/>
              </a:rPr>
              <a:t>𝑘 </a:t>
            </a:r>
            <a:r>
              <a:rPr lang="en-GB" sz="2400" dirty="0">
                <a:latin typeface="Arial"/>
                <a:cs typeface="Arial"/>
              </a:rPr>
              <a:t>candidate </a:t>
            </a:r>
            <a:br>
              <a:rPr lang="en-GB" sz="2400" dirty="0"/>
            </a:br>
            <a:r>
              <a:rPr lang="en-GB" sz="2400" dirty="0">
                <a:latin typeface="Arial"/>
                <a:cs typeface="Arial"/>
              </a:rPr>
              <a:t>output sequences with the highest </a:t>
            </a:r>
            <a:br>
              <a:rPr lang="en-GB" sz="2400" dirty="0"/>
            </a:br>
            <a:r>
              <a:rPr lang="en-GB" sz="2400" dirty="0">
                <a:latin typeface="Arial"/>
                <a:cs typeface="Arial"/>
              </a:rPr>
              <a:t>conditional probabilities from </a:t>
            </a:r>
            <a:r>
              <a:rPr lang="en-GB" sz="2400" i="1" dirty="0">
                <a:latin typeface="Arial"/>
                <a:cs typeface="Arial"/>
              </a:rPr>
              <a:t>𝑘</a:t>
            </a:r>
            <a:r>
              <a:rPr lang="en-GB" sz="2400" dirty="0">
                <a:latin typeface="Arial"/>
                <a:cs typeface="Arial"/>
              </a:rPr>
              <a:t>|y| </a:t>
            </a:r>
            <a:br>
              <a:rPr lang="en-GB" sz="2400" dirty="0"/>
            </a:br>
            <a:r>
              <a:rPr lang="en-GB" sz="2400" dirty="0">
                <a:latin typeface="Arial"/>
                <a:cs typeface="Arial"/>
              </a:rPr>
              <a:t>possible choices.</a:t>
            </a:r>
          </a:p>
          <a:p>
            <a:endParaRPr lang="en-GB" sz="2400" dirty="0"/>
          </a:p>
        </p:txBody>
      </p:sp>
      <p:pic>
        <p:nvPicPr>
          <p:cNvPr id="5" name="Picture 5" descr="Diagram&#10;&#10;Description automatically generated">
            <a:extLst>
              <a:ext uri="{FF2B5EF4-FFF2-40B4-BE49-F238E27FC236}">
                <a16:creationId xmlns:a16="http://schemas.microsoft.com/office/drawing/2014/main" id="{75FFC346-E878-27B6-BA04-804E1BA5704D}"/>
              </a:ext>
            </a:extLst>
          </p:cNvPr>
          <p:cNvPicPr>
            <a:picLocks noChangeAspect="1"/>
          </p:cNvPicPr>
          <p:nvPr/>
        </p:nvPicPr>
        <p:blipFill>
          <a:blip r:embed="rId2"/>
          <a:stretch>
            <a:fillRect/>
          </a:stretch>
        </p:blipFill>
        <p:spPr>
          <a:xfrm>
            <a:off x="8777561" y="3182540"/>
            <a:ext cx="9101318" cy="4485913"/>
          </a:xfrm>
          <a:prstGeom prst="rect">
            <a:avLst/>
          </a:prstGeom>
        </p:spPr>
      </p:pic>
    </p:spTree>
    <p:extLst>
      <p:ext uri="{BB962C8B-B14F-4D97-AF65-F5344CB8AC3E}">
        <p14:creationId xmlns:p14="http://schemas.microsoft.com/office/powerpoint/2010/main" val="575779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AB42AF-B3D7-2608-E128-97CA5AAA9D7A}"/>
              </a:ext>
            </a:extLst>
          </p:cNvPr>
          <p:cNvSpPr>
            <a:spLocks noGrp="1"/>
          </p:cNvSpPr>
          <p:nvPr>
            <p:ph type="title"/>
          </p:nvPr>
        </p:nvSpPr>
        <p:spPr/>
        <p:txBody>
          <a:bodyPr/>
          <a:lstStyle/>
          <a:p>
            <a:r>
              <a:rPr lang="en-GB" dirty="0">
                <a:latin typeface="Arial"/>
                <a:cs typeface="Arial"/>
              </a:rPr>
              <a:t>n-gram Language Model</a:t>
            </a:r>
            <a:endParaRPr lang="en-US" dirty="0"/>
          </a:p>
        </p:txBody>
      </p:sp>
      <p:sp>
        <p:nvSpPr>
          <p:cNvPr id="3" name="Text Placeholder 2">
            <a:extLst>
              <a:ext uri="{FF2B5EF4-FFF2-40B4-BE49-F238E27FC236}">
                <a16:creationId xmlns:a16="http://schemas.microsoft.com/office/drawing/2014/main" id="{C7A3E052-1C6C-2B03-6DD8-D47F33939B55}"/>
              </a:ext>
            </a:extLst>
          </p:cNvPr>
          <p:cNvSpPr>
            <a:spLocks noGrp="1"/>
          </p:cNvSpPr>
          <p:nvPr>
            <p:ph type="body" idx="1"/>
          </p:nvPr>
        </p:nvSpPr>
        <p:spPr>
          <a:xfrm>
            <a:off x="401202" y="2923910"/>
            <a:ext cx="16581120" cy="6198208"/>
          </a:xfrm>
        </p:spPr>
        <p:txBody>
          <a:bodyPr/>
          <a:lstStyle/>
          <a:p>
            <a:pPr marL="285750" indent="-285750">
              <a:buFont typeface="Arial"/>
              <a:buChar char="•"/>
            </a:pPr>
            <a:r>
              <a:rPr lang="en-GB" sz="2400" dirty="0">
                <a:latin typeface="Arial"/>
                <a:cs typeface="Arial"/>
              </a:rPr>
              <a:t>An </a:t>
            </a:r>
            <a:r>
              <a:rPr lang="en-GB" sz="2400" b="1" i="1" dirty="0">
                <a:latin typeface="Arial"/>
                <a:cs typeface="Arial"/>
              </a:rPr>
              <a:t>n</a:t>
            </a:r>
            <a:r>
              <a:rPr lang="en-GB" sz="2400" b="1" dirty="0">
                <a:latin typeface="Arial"/>
                <a:cs typeface="Arial"/>
              </a:rPr>
              <a:t>-gram</a:t>
            </a:r>
            <a:r>
              <a:rPr lang="en-GB" sz="2400" dirty="0">
                <a:latin typeface="Arial"/>
                <a:cs typeface="Arial"/>
              </a:rPr>
              <a:t> (sometimes also called </a:t>
            </a:r>
            <a:r>
              <a:rPr lang="en-GB" sz="2400" b="1" dirty="0">
                <a:latin typeface="Arial"/>
                <a:cs typeface="Arial"/>
              </a:rPr>
              <a:t>Q-gram</a:t>
            </a:r>
            <a:r>
              <a:rPr lang="en-GB" sz="2400" dirty="0">
                <a:latin typeface="Arial"/>
                <a:cs typeface="Arial"/>
              </a:rPr>
              <a:t>) is a contiguous </a:t>
            </a:r>
            <a:br>
              <a:rPr lang="en-GB" sz="2400" dirty="0"/>
            </a:br>
            <a:r>
              <a:rPr lang="en-GB" sz="2400" dirty="0">
                <a:latin typeface="Arial"/>
                <a:cs typeface="Arial"/>
              </a:rPr>
              <a:t>sequence of </a:t>
            </a:r>
            <a:r>
              <a:rPr lang="en-GB" sz="2400" i="1" dirty="0">
                <a:latin typeface="Arial"/>
                <a:cs typeface="Arial"/>
              </a:rPr>
              <a:t>n</a:t>
            </a:r>
            <a:r>
              <a:rPr lang="en-GB" sz="2400" dirty="0">
                <a:latin typeface="Arial"/>
                <a:cs typeface="Arial"/>
              </a:rPr>
              <a:t> items from a given sample of text or speech. </a:t>
            </a:r>
            <a:endParaRPr lang="en-US" sz="2400">
              <a:latin typeface="Arial"/>
              <a:cs typeface="Arial"/>
            </a:endParaRPr>
          </a:p>
          <a:p>
            <a:pPr indent="0"/>
            <a:br>
              <a:rPr lang="en-US" dirty="0"/>
            </a:br>
            <a:endParaRPr lang="en-US" sz="2400"/>
          </a:p>
          <a:p>
            <a:pPr marL="285750" indent="-285750">
              <a:buFont typeface="Arial"/>
              <a:buChar char="•"/>
            </a:pPr>
            <a:r>
              <a:rPr lang="en-GB" sz="2400" dirty="0">
                <a:latin typeface="Arial"/>
                <a:cs typeface="Arial"/>
              </a:rPr>
              <a:t>The items can be phonemes, syllables, letters, words or base </a:t>
            </a:r>
            <a:br>
              <a:rPr lang="en-GB" sz="2400" dirty="0"/>
            </a:br>
            <a:r>
              <a:rPr lang="en-GB" sz="2400" dirty="0">
                <a:latin typeface="Arial"/>
                <a:cs typeface="Arial"/>
              </a:rPr>
              <a:t>pairs according to the application. The </a:t>
            </a:r>
            <a:r>
              <a:rPr lang="en-GB" sz="2400" i="1" dirty="0">
                <a:latin typeface="Arial"/>
                <a:cs typeface="Arial"/>
              </a:rPr>
              <a:t>n</a:t>
            </a:r>
            <a:r>
              <a:rPr lang="en-GB" sz="2400" dirty="0">
                <a:latin typeface="Arial"/>
                <a:cs typeface="Arial"/>
              </a:rPr>
              <a:t>-grams typically are </a:t>
            </a:r>
            <a:br>
              <a:rPr lang="en-GB" sz="2400" dirty="0"/>
            </a:br>
            <a:r>
              <a:rPr lang="en-GB" sz="2400" dirty="0">
                <a:latin typeface="Arial"/>
                <a:cs typeface="Arial"/>
              </a:rPr>
              <a:t>collected from a text or speech corpus. </a:t>
            </a:r>
          </a:p>
          <a:p>
            <a:pPr indent="0"/>
            <a:br>
              <a:rPr lang="en-US" dirty="0"/>
            </a:br>
            <a:endParaRPr lang="en-US" sz="2400"/>
          </a:p>
          <a:p>
            <a:pPr marL="285750" indent="-285750">
              <a:buFont typeface="Arial"/>
              <a:buChar char="•"/>
            </a:pPr>
            <a:r>
              <a:rPr lang="en-GB" sz="2400" dirty="0">
                <a:latin typeface="Arial"/>
                <a:cs typeface="Arial"/>
              </a:rPr>
              <a:t>When the items are words, </a:t>
            </a:r>
            <a:r>
              <a:rPr lang="en-GB" sz="2400" i="1" dirty="0">
                <a:latin typeface="Arial"/>
                <a:cs typeface="Arial"/>
              </a:rPr>
              <a:t>n</a:t>
            </a:r>
            <a:r>
              <a:rPr lang="en-GB" sz="2400" dirty="0">
                <a:latin typeface="Arial"/>
                <a:cs typeface="Arial"/>
              </a:rPr>
              <a:t>-grams may also be called </a:t>
            </a:r>
            <a:r>
              <a:rPr lang="en-GB" sz="2400" i="1" dirty="0">
                <a:latin typeface="Arial"/>
                <a:cs typeface="Arial"/>
              </a:rPr>
              <a:t>shingles</a:t>
            </a:r>
            <a:r>
              <a:rPr lang="en-GB" sz="2400" dirty="0">
                <a:latin typeface="Arial"/>
                <a:cs typeface="Arial"/>
              </a:rPr>
              <a:t>.</a:t>
            </a:r>
          </a:p>
          <a:p>
            <a:endParaRPr lang="en-GB" sz="2400" dirty="0"/>
          </a:p>
        </p:txBody>
      </p:sp>
      <p:pic>
        <p:nvPicPr>
          <p:cNvPr id="5" name="Picture 5" descr="Chart, bubble chart&#10;&#10;Description automatically generated">
            <a:extLst>
              <a:ext uri="{FF2B5EF4-FFF2-40B4-BE49-F238E27FC236}">
                <a16:creationId xmlns:a16="http://schemas.microsoft.com/office/drawing/2014/main" id="{F5C40698-6166-C36F-3C19-281AE4522C8E}"/>
              </a:ext>
            </a:extLst>
          </p:cNvPr>
          <p:cNvPicPr>
            <a:picLocks noChangeAspect="1"/>
          </p:cNvPicPr>
          <p:nvPr/>
        </p:nvPicPr>
        <p:blipFill>
          <a:blip r:embed="rId2"/>
          <a:stretch>
            <a:fillRect/>
          </a:stretch>
        </p:blipFill>
        <p:spPr>
          <a:xfrm>
            <a:off x="11191704" y="2109611"/>
            <a:ext cx="5587195" cy="6508106"/>
          </a:xfrm>
          <a:prstGeom prst="rect">
            <a:avLst/>
          </a:prstGeom>
        </p:spPr>
      </p:pic>
    </p:spTree>
    <p:extLst>
      <p:ext uri="{BB962C8B-B14F-4D97-AF65-F5344CB8AC3E}">
        <p14:creationId xmlns:p14="http://schemas.microsoft.com/office/powerpoint/2010/main" val="2887653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E82135-D0AB-2129-3847-684BABD07E0E}"/>
              </a:ext>
            </a:extLst>
          </p:cNvPr>
          <p:cNvSpPr>
            <a:spLocks noGrp="1"/>
          </p:cNvSpPr>
          <p:nvPr>
            <p:ph type="title"/>
          </p:nvPr>
        </p:nvSpPr>
        <p:spPr/>
        <p:txBody>
          <a:bodyPr/>
          <a:lstStyle/>
          <a:p>
            <a:r>
              <a:rPr lang="en-GB" dirty="0" err="1">
                <a:latin typeface="Arial"/>
                <a:cs typeface="Arial"/>
              </a:rPr>
              <a:t>Subword</a:t>
            </a:r>
            <a:r>
              <a:rPr lang="en-GB" dirty="0">
                <a:latin typeface="Arial"/>
                <a:cs typeface="Arial"/>
              </a:rPr>
              <a:t> Tokenization</a:t>
            </a:r>
            <a:endParaRPr lang="en-US">
              <a:cs typeface="Arial"/>
            </a:endParaRPr>
          </a:p>
        </p:txBody>
      </p:sp>
      <p:sp>
        <p:nvSpPr>
          <p:cNvPr id="3" name="Text Placeholder 2">
            <a:extLst>
              <a:ext uri="{FF2B5EF4-FFF2-40B4-BE49-F238E27FC236}">
                <a16:creationId xmlns:a16="http://schemas.microsoft.com/office/drawing/2014/main" id="{EEE97BE0-5C8E-0E7E-97FD-B9A0FC3C13BD}"/>
              </a:ext>
            </a:extLst>
          </p:cNvPr>
          <p:cNvSpPr>
            <a:spLocks noGrp="1"/>
          </p:cNvSpPr>
          <p:nvPr>
            <p:ph type="body" idx="1"/>
          </p:nvPr>
        </p:nvSpPr>
        <p:spPr>
          <a:xfrm>
            <a:off x="803040" y="2752746"/>
            <a:ext cx="16581120" cy="6198208"/>
          </a:xfrm>
        </p:spPr>
        <p:txBody>
          <a:bodyPr/>
          <a:lstStyle/>
          <a:p>
            <a:pPr marL="285750" indent="-285750">
              <a:buFont typeface="Arial"/>
              <a:buChar char="•"/>
            </a:pPr>
            <a:r>
              <a:rPr lang="en-GB" sz="2400" dirty="0" err="1">
                <a:latin typeface="Arial"/>
                <a:cs typeface="Arial"/>
              </a:rPr>
              <a:t>Subword</a:t>
            </a:r>
            <a:r>
              <a:rPr lang="en-GB" sz="2400" dirty="0">
                <a:latin typeface="Arial"/>
                <a:cs typeface="Arial"/>
              </a:rPr>
              <a:t> Tokenization is either a single character or a group of characters. When combined according to a tokenization-detokenization algorithm, it generates a set of characters, words, or entire sentences.</a:t>
            </a:r>
            <a:endParaRPr lang="en-US" sz="2400">
              <a:latin typeface="Arial"/>
              <a:cs typeface="Arial"/>
            </a:endParaRPr>
          </a:p>
          <a:p>
            <a:pPr indent="0"/>
            <a:br>
              <a:rPr lang="en-US" dirty="0"/>
            </a:br>
            <a:endParaRPr lang="en-US" sz="2400"/>
          </a:p>
          <a:p>
            <a:pPr marL="285750" indent="-285750">
              <a:buFont typeface="Arial"/>
              <a:buChar char="•"/>
            </a:pPr>
            <a:r>
              <a:rPr lang="en-GB" sz="2400" dirty="0">
                <a:latin typeface="Arial"/>
                <a:cs typeface="Arial"/>
              </a:rPr>
              <a:t>Many </a:t>
            </a:r>
            <a:r>
              <a:rPr lang="en-GB" sz="2400" dirty="0" err="1">
                <a:latin typeface="Arial"/>
                <a:cs typeface="Arial"/>
              </a:rPr>
              <a:t>subword</a:t>
            </a:r>
            <a:r>
              <a:rPr lang="en-GB" sz="2400" dirty="0">
                <a:latin typeface="Arial"/>
                <a:cs typeface="Arial"/>
              </a:rPr>
              <a:t> tokenization-detokenization algorithms exist, which can be built using large corpora of text data to tokenize and detokenize the data to and from </a:t>
            </a:r>
            <a:r>
              <a:rPr lang="en-GB" sz="2400" dirty="0" err="1">
                <a:latin typeface="Arial"/>
                <a:cs typeface="Arial"/>
              </a:rPr>
              <a:t>subwords</a:t>
            </a:r>
            <a:r>
              <a:rPr lang="en-GB" sz="2400" dirty="0">
                <a:latin typeface="Arial"/>
                <a:cs typeface="Arial"/>
              </a:rPr>
              <a:t> effectively. </a:t>
            </a:r>
          </a:p>
          <a:p>
            <a:pPr marL="1200150" lvl="1" indent="-285750">
              <a:buFont typeface="Arial"/>
              <a:buChar char="•"/>
            </a:pPr>
            <a:r>
              <a:rPr lang="en-GB" dirty="0">
                <a:latin typeface="Arial"/>
                <a:cs typeface="Arial"/>
              </a:rPr>
              <a:t>Some of the most commonly used </a:t>
            </a:r>
            <a:r>
              <a:rPr lang="en-GB" dirty="0" err="1">
                <a:latin typeface="Arial"/>
                <a:cs typeface="Arial"/>
              </a:rPr>
              <a:t>subword</a:t>
            </a:r>
            <a:r>
              <a:rPr lang="en-GB" dirty="0">
                <a:latin typeface="Arial"/>
                <a:cs typeface="Arial"/>
              </a:rPr>
              <a:t> tokenization methods are Byte Pair Encoding, Word Piece Encoding and Sentence Piece Encoding.</a:t>
            </a:r>
          </a:p>
          <a:p>
            <a:pPr lvl="1" indent="0"/>
            <a:br>
              <a:rPr lang="en-US" dirty="0"/>
            </a:br>
            <a:endParaRPr lang="en-US" dirty="0"/>
          </a:p>
          <a:p>
            <a:pPr marL="285750" indent="-285750">
              <a:buFont typeface="Arial"/>
              <a:buChar char="•"/>
            </a:pPr>
            <a:r>
              <a:rPr lang="en-GB" sz="2400" dirty="0">
                <a:latin typeface="Arial"/>
                <a:cs typeface="Arial"/>
              </a:rPr>
              <a:t>It has been found via extensive research in the domain of Neural Machine Translation and Language Modelling (and its variants), that </a:t>
            </a:r>
            <a:r>
              <a:rPr lang="en-GB" sz="2400" err="1">
                <a:latin typeface="Arial"/>
                <a:cs typeface="Arial"/>
              </a:rPr>
              <a:t>subword</a:t>
            </a:r>
            <a:r>
              <a:rPr lang="en-GB" sz="2400" dirty="0">
                <a:latin typeface="Arial"/>
                <a:cs typeface="Arial"/>
              </a:rPr>
              <a:t> tokenization not only reduces the length of the tokenized representation (thereby making sentences shorter and more manageable for models to learn), but also boosts the accuracy of prediction of correct tokens.</a:t>
            </a:r>
          </a:p>
          <a:p>
            <a:endParaRPr lang="en-GB" sz="2400" dirty="0"/>
          </a:p>
        </p:txBody>
      </p:sp>
    </p:spTree>
    <p:extLst>
      <p:ext uri="{BB962C8B-B14F-4D97-AF65-F5344CB8AC3E}">
        <p14:creationId xmlns:p14="http://schemas.microsoft.com/office/powerpoint/2010/main" val="1599663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01425F-B1BD-389C-EBD5-0550DD9D1505}"/>
              </a:ext>
            </a:extLst>
          </p:cNvPr>
          <p:cNvSpPr>
            <a:spLocks noGrp="1"/>
          </p:cNvSpPr>
          <p:nvPr>
            <p:ph type="title"/>
          </p:nvPr>
        </p:nvSpPr>
        <p:spPr/>
        <p:txBody>
          <a:bodyPr/>
          <a:lstStyle/>
          <a:p>
            <a:r>
              <a:rPr lang="en-GB" dirty="0">
                <a:latin typeface="Arial"/>
                <a:cs typeface="Arial"/>
              </a:rPr>
              <a:t>Popular ASR datasets and error metrics (WER)</a:t>
            </a:r>
            <a:endParaRPr lang="en-US" dirty="0"/>
          </a:p>
        </p:txBody>
      </p:sp>
      <p:sp>
        <p:nvSpPr>
          <p:cNvPr id="3" name="Text Placeholder 2">
            <a:extLst>
              <a:ext uri="{FF2B5EF4-FFF2-40B4-BE49-F238E27FC236}">
                <a16:creationId xmlns:a16="http://schemas.microsoft.com/office/drawing/2014/main" id="{1842D666-5C83-683B-F4DE-552534662A80}"/>
              </a:ext>
            </a:extLst>
          </p:cNvPr>
          <p:cNvSpPr>
            <a:spLocks noGrp="1"/>
          </p:cNvSpPr>
          <p:nvPr>
            <p:ph type="body" idx="1"/>
          </p:nvPr>
        </p:nvSpPr>
        <p:spPr/>
        <p:txBody>
          <a:bodyPr/>
          <a:lstStyle/>
          <a:p>
            <a:r>
              <a:rPr lang="en-GB" sz="2400" dirty="0">
                <a:latin typeface="Arial"/>
                <a:cs typeface="Arial"/>
              </a:rPr>
              <a:t>Some popular ASR datasets are:</a:t>
            </a:r>
            <a:endParaRPr lang="en-US" sz="2400">
              <a:latin typeface="Arial"/>
              <a:cs typeface="Arial"/>
            </a:endParaRPr>
          </a:p>
          <a:p>
            <a:endParaRPr lang="en-GB" sz="2400" dirty="0">
              <a:latin typeface="Arial"/>
              <a:cs typeface="Arial"/>
            </a:endParaRPr>
          </a:p>
          <a:p>
            <a:pPr marL="285750" indent="-285750">
              <a:buFont typeface="Arial"/>
              <a:buChar char="•"/>
            </a:pPr>
            <a:r>
              <a:rPr lang="en-GB" sz="2400" dirty="0" err="1">
                <a:latin typeface="Arial"/>
                <a:cs typeface="Arial"/>
              </a:rPr>
              <a:t>LibriSpeech</a:t>
            </a:r>
            <a:endParaRPr lang="en-GB" sz="2400" dirty="0">
              <a:latin typeface="Arial"/>
              <a:cs typeface="Arial"/>
            </a:endParaRPr>
          </a:p>
          <a:p>
            <a:pPr marL="285750" indent="-285750">
              <a:buFont typeface="Arial"/>
              <a:buChar char="•"/>
            </a:pPr>
            <a:r>
              <a:rPr lang="en-GB" sz="2400" dirty="0">
                <a:latin typeface="Arial"/>
                <a:cs typeface="Arial"/>
              </a:rPr>
              <a:t>Fisher English Training Speech</a:t>
            </a:r>
          </a:p>
          <a:p>
            <a:pPr marL="285750" indent="-285750">
              <a:buFont typeface="Arial"/>
              <a:buChar char="•"/>
            </a:pPr>
            <a:r>
              <a:rPr lang="en-GB" sz="2400" dirty="0">
                <a:latin typeface="Arial"/>
                <a:cs typeface="Arial"/>
              </a:rPr>
              <a:t>2000 HUB5 English Evaluation Speech</a:t>
            </a:r>
          </a:p>
          <a:p>
            <a:pPr marL="285750" indent="-285750">
              <a:buFont typeface="Arial"/>
              <a:buChar char="•"/>
            </a:pPr>
            <a:r>
              <a:rPr lang="en-GB" sz="2400" dirty="0">
                <a:latin typeface="Arial"/>
                <a:cs typeface="Arial"/>
              </a:rPr>
              <a:t>AN4 Dataset</a:t>
            </a:r>
          </a:p>
          <a:p>
            <a:pPr marL="285750" indent="-285750">
              <a:buFont typeface="Arial"/>
              <a:buChar char="•"/>
            </a:pPr>
            <a:r>
              <a:rPr lang="en-GB" sz="2400" dirty="0">
                <a:latin typeface="Arial"/>
                <a:cs typeface="Arial"/>
              </a:rPr>
              <a:t>Aishell-1</a:t>
            </a:r>
          </a:p>
          <a:p>
            <a:pPr marL="285750" indent="-285750">
              <a:buFont typeface="Arial"/>
              <a:buChar char="•"/>
            </a:pPr>
            <a:r>
              <a:rPr lang="en-GB" sz="2400" dirty="0">
                <a:latin typeface="Arial"/>
                <a:cs typeface="Arial"/>
              </a:rPr>
              <a:t>Aishell-2</a:t>
            </a:r>
          </a:p>
          <a:p>
            <a:br>
              <a:rPr lang="en-US" dirty="0"/>
            </a:br>
            <a:endParaRPr lang="en-US" sz="2400"/>
          </a:p>
        </p:txBody>
      </p:sp>
    </p:spTree>
    <p:extLst>
      <p:ext uri="{BB962C8B-B14F-4D97-AF65-F5344CB8AC3E}">
        <p14:creationId xmlns:p14="http://schemas.microsoft.com/office/powerpoint/2010/main" val="3599110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D707D0-F55B-77B6-AAE3-C3B7DE5F6594}"/>
              </a:ext>
            </a:extLst>
          </p:cNvPr>
          <p:cNvSpPr>
            <a:spLocks noGrp="1"/>
          </p:cNvSpPr>
          <p:nvPr>
            <p:ph type="title"/>
          </p:nvPr>
        </p:nvSpPr>
        <p:spPr/>
        <p:txBody>
          <a:bodyPr/>
          <a:lstStyle/>
          <a:p>
            <a:r>
              <a:rPr lang="en-GB" dirty="0">
                <a:latin typeface="Arial"/>
                <a:cs typeface="Arial"/>
              </a:rPr>
              <a:t>Applications</a:t>
            </a:r>
            <a:endParaRPr lang="en-US" dirty="0"/>
          </a:p>
        </p:txBody>
      </p:sp>
      <p:sp>
        <p:nvSpPr>
          <p:cNvPr id="3" name="Text Placeholder 2">
            <a:extLst>
              <a:ext uri="{FF2B5EF4-FFF2-40B4-BE49-F238E27FC236}">
                <a16:creationId xmlns:a16="http://schemas.microsoft.com/office/drawing/2014/main" id="{B21613C7-DF7A-22EE-A854-D7FAE430337C}"/>
              </a:ext>
            </a:extLst>
          </p:cNvPr>
          <p:cNvSpPr>
            <a:spLocks noGrp="1"/>
          </p:cNvSpPr>
          <p:nvPr>
            <p:ph type="body" idx="1"/>
          </p:nvPr>
        </p:nvSpPr>
        <p:spPr/>
        <p:txBody>
          <a:bodyPr/>
          <a:lstStyle/>
          <a:p>
            <a:r>
              <a:rPr lang="en-GB" sz="2400" dirty="0">
                <a:latin typeface="Arial"/>
                <a:cs typeface="Arial"/>
              </a:rPr>
              <a:t>Tasks:</a:t>
            </a:r>
            <a:br>
              <a:rPr lang="en-US" sz="2400" dirty="0"/>
            </a:br>
            <a:endParaRPr lang="en-US" sz="2400"/>
          </a:p>
          <a:p>
            <a:pPr marL="285750" indent="-285750">
              <a:buFont typeface="Arial"/>
              <a:buChar char="•"/>
            </a:pPr>
            <a:r>
              <a:rPr lang="en-GB" sz="2400" dirty="0">
                <a:latin typeface="Arial"/>
                <a:cs typeface="Arial"/>
              </a:rPr>
              <a:t>Transcript (ASR) </a:t>
            </a:r>
            <a:endParaRPr lang="en-GB" sz="2400"/>
          </a:p>
          <a:p>
            <a:pPr marL="285750" indent="-285750">
              <a:buFont typeface="Arial"/>
              <a:buChar char="•"/>
            </a:pPr>
            <a:r>
              <a:rPr lang="en-GB" sz="2400" dirty="0">
                <a:latin typeface="Arial"/>
                <a:cs typeface="Arial"/>
              </a:rPr>
              <a:t>Speech Classification</a:t>
            </a:r>
          </a:p>
          <a:p>
            <a:pPr marL="1200150" lvl="1" indent="-285750">
              <a:buFont typeface="Arial"/>
              <a:buChar char="•"/>
            </a:pPr>
            <a:r>
              <a:rPr lang="en-GB" dirty="0" err="1">
                <a:latin typeface="Arial"/>
                <a:cs typeface="Arial"/>
              </a:rPr>
              <a:t>Hotword</a:t>
            </a:r>
            <a:r>
              <a:rPr lang="en-GB" dirty="0">
                <a:latin typeface="Arial"/>
                <a:cs typeface="Arial"/>
              </a:rPr>
              <a:t> / keyword / command detection</a:t>
            </a:r>
          </a:p>
          <a:p>
            <a:pPr marL="1200150" lvl="1" indent="-285750">
              <a:buFont typeface="Arial"/>
              <a:buChar char="•"/>
            </a:pPr>
            <a:r>
              <a:rPr lang="en-GB" dirty="0">
                <a:latin typeface="Arial"/>
                <a:cs typeface="Arial"/>
              </a:rPr>
              <a:t>Voice Activity Detection (VAD)</a:t>
            </a:r>
          </a:p>
          <a:p>
            <a:br>
              <a:rPr lang="en-US" dirty="0"/>
            </a:br>
            <a:endParaRPr lang="en-US" sz="2400"/>
          </a:p>
        </p:txBody>
      </p:sp>
    </p:spTree>
    <p:extLst>
      <p:ext uri="{BB962C8B-B14F-4D97-AF65-F5344CB8AC3E}">
        <p14:creationId xmlns:p14="http://schemas.microsoft.com/office/powerpoint/2010/main" val="1610863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noEditPoints="1"/>
          </p:cNvSpPr>
          <p:nvPr>
            <p:ph type="body" sz="quarter" idx="10"/>
          </p:nvPr>
        </p:nvSpPr>
        <p:spPr/>
        <p:txBody>
          <a:bodyPr/>
          <a:lstStyle/>
          <a:p>
            <a:r>
              <a:rPr lang="en-US"/>
              <a:t>Thank You</a:t>
            </a:r>
          </a:p>
        </p:txBody>
      </p:sp>
      <p:sp>
        <p:nvSpPr>
          <p:cNvPr id="5" name="Text Placeholder 4"/>
          <p:cNvSpPr>
            <a:spLocks noGrp="1" noEditPoints="1"/>
          </p:cNvSpPr>
          <p:nvPr>
            <p:ph type="body" sz="quarter" idx="11"/>
          </p:nvPr>
        </p:nvSpPr>
        <p:spPr/>
        <p:txBody>
          <a:bodyPr/>
          <a:lstStyle/>
          <a:p>
            <a:r>
              <a:rPr lang="en-US"/>
              <a:t>Edge AI and Robotics Teaching Kit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Google Shape;85;ge171c6006a_0_49"/>
          <p:cNvSpPr>
            <a:spLocks noGrp="1" noEditPoints="1"/>
          </p:cNvSpPr>
          <p:nvPr>
            <p:ph type="title"/>
          </p:nvPr>
        </p:nvSpPr>
        <p:spPr>
          <a:prstGeom prst="rect">
            <a:avLst/>
          </a:prstGeom>
          <a:noFill/>
          <a:ln>
            <a:noFill/>
          </a:ln>
        </p:spPr>
        <p:txBody>
          <a:bodyPr wrap="square" lIns="91425" tIns="45700" rIns="91425" bIns="45700" anchor="b">
            <a:noAutofit/>
          </a:bodyPr>
          <a:lstStyle/>
          <a:p>
            <a:pPr marL="0" indent="0" algn="l" rtl="0">
              <a:lnSpc>
                <a:spcPct val="90000"/>
              </a:lnSpc>
              <a:spcBef>
                <a:spcPts val="0"/>
              </a:spcBef>
              <a:spcAft>
                <a:spcPts val="0"/>
              </a:spcAft>
              <a:buNone/>
            </a:pPr>
            <a:br>
              <a:rPr lang="en-US" sz="4800">
                <a:solidFill>
                  <a:srgbClr val="000000"/>
                </a:solidFill>
              </a:rPr>
            </a:br>
            <a:r>
              <a:rPr lang="en-US">
                <a:solidFill>
                  <a:srgbClr val="000000"/>
                </a:solidFill>
              </a:rPr>
              <a:t>Outline</a:t>
            </a:r>
          </a:p>
        </p:txBody>
      </p:sp>
      <p:sp>
        <p:nvSpPr>
          <p:cNvPr id="4" name="Google Shape;93;ge171c6006a_0_43"/>
          <p:cNvSpPr txBox="1"/>
          <p:nvPr/>
        </p:nvSpPr>
        <p:spPr>
          <a:xfrm>
            <a:off x="984377" y="3339197"/>
            <a:ext cx="16581120" cy="6198208"/>
          </a:xfrm>
          <a:prstGeom prst="rect">
            <a:avLst/>
          </a:prstGeom>
          <a:noFill/>
          <a:ln>
            <a:noFill/>
          </a:ln>
        </p:spPr>
        <p:txBody>
          <a:bodyPr wrap="square" lIns="91425" tIns="45700" rIns="91425" bIns="45700" anchor="t">
            <a:noAutofit/>
          </a:bodyPr>
          <a:lstStyle>
            <a:lvl1pPr marL="457200" marR="0" indent="-228600" algn="l" rtl="0">
              <a:lnSpc>
                <a:spcPct val="90000"/>
              </a:lnSpc>
              <a:spcBef>
                <a:spcPts val="500"/>
              </a:spcBef>
              <a:spcAft>
                <a:spcPts val="0"/>
              </a:spcAft>
              <a:buClr>
                <a:schemeClr val="dk1"/>
              </a:buClr>
              <a:buSzPts val="2800"/>
              <a:buFont typeface="Arial" panose="020B0604020202020204" pitchFamily="34" charset="0"/>
              <a:buNone/>
              <a:defRPr sz="2800" b="0" i="0" u="none" strike="noStrike" cap="none">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L="914400" marR="0" lvl="1" indent="-228600" algn="l" rtl="0">
              <a:lnSpc>
                <a:spcPct val="90000"/>
              </a:lnSpc>
              <a:spcBef>
                <a:spcPts val="500"/>
              </a:spcBef>
              <a:spcAft>
                <a:spcPts val="0"/>
              </a:spcAft>
              <a:buClr>
                <a:schemeClr val="dk1"/>
              </a:buClr>
              <a:buSzPts val="2400"/>
              <a:buFont typeface="Arial" panose="020B0604020202020204" pitchFamily="34" charset="0"/>
              <a:buNone/>
              <a:defRPr sz="2400" b="0" i="0" u="none" strike="noStrike" cap="none">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2pPr>
            <a:lvl3pPr marL="1371600" marR="0" lvl="2" indent="-228600" algn="l" rtl="0">
              <a:lnSpc>
                <a:spcPct val="90000"/>
              </a:lnSpc>
              <a:spcBef>
                <a:spcPts val="1500"/>
              </a:spcBef>
              <a:spcAft>
                <a:spcPts val="0"/>
              </a:spcAft>
              <a:buClr>
                <a:schemeClr val="dk1"/>
              </a:buClr>
              <a:buSzPts val="1833"/>
              <a:buFont typeface="Trebuchet MS" panose="020B0603020202020204" pitchFamily="34" charset="0"/>
              <a:buNone/>
              <a:defRPr sz="1833" b="0" i="0" u="none" strike="noStrike" cap="none">
                <a:solidFill>
                  <a:schemeClr val="accent4"/>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3pPr>
            <a:lvl4pPr marL="1828800" marR="0" lvl="3" indent="-419100" algn="l" rtl="0">
              <a:lnSpc>
                <a:spcPct val="100000"/>
              </a:lnSpc>
              <a:spcBef>
                <a:spcPts val="1500"/>
              </a:spcBef>
              <a:spcAft>
                <a:spcPts val="0"/>
              </a:spcAft>
              <a:buClr>
                <a:schemeClr val="dk1"/>
              </a:buClr>
              <a:buSzPts val="3000"/>
              <a:buFont typeface="Noto Sans Symbols"/>
              <a:buChar char="▪"/>
              <a:defRPr sz="3000" b="0" i="0" u="none" strike="noStrike" cap="none">
                <a:solidFill>
                  <a:schemeClr val="lt1"/>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4pPr>
            <a:lvl5pPr marL="2286000" marR="0" lvl="4" indent="-440245" algn="l" rtl="0">
              <a:lnSpc>
                <a:spcPct val="100000"/>
              </a:lnSpc>
              <a:spcBef>
                <a:spcPts val="667"/>
              </a:spcBef>
              <a:spcAft>
                <a:spcPts val="0"/>
              </a:spcAft>
              <a:buClr>
                <a:schemeClr val="dk1"/>
              </a:buClr>
              <a:buSzPts val="3333"/>
              <a:buFont typeface="Noto Sans Symbols"/>
              <a:buChar char="▪"/>
              <a:defRPr sz="3333" b="0" i="0" u="none" strike="noStrike" cap="none">
                <a:solidFill>
                  <a:schemeClr val="lt1"/>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5pPr>
            <a:lvl6pPr marL="2743200" marR="0" lvl="5" indent="-342900" algn="l" rtl="0">
              <a:lnSpc>
                <a:spcPct val="100000"/>
              </a:lnSpc>
              <a:spcBef>
                <a:spcPts val="360"/>
              </a:spcBef>
              <a:spcAft>
                <a:spcPts val="0"/>
              </a:spcAft>
              <a:buClr>
                <a:schemeClr val="dk2"/>
              </a:buClr>
              <a:buSzPts val="1800"/>
              <a:buFont typeface="Trebuchet MS" panose="020B0603020202020204" pitchFamily="34" charset="0"/>
              <a:buChar char="»"/>
              <a:defRPr sz="3333" b="0" i="0" u="none" strike="noStrike" cap="none">
                <a:solidFill>
                  <a:schemeClr val="dk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6pPr>
            <a:lvl7pPr marL="3200400" marR="0" lvl="6" indent="-342900" algn="l" rtl="0">
              <a:lnSpc>
                <a:spcPct val="100000"/>
              </a:lnSpc>
              <a:spcBef>
                <a:spcPts val="360"/>
              </a:spcBef>
              <a:spcAft>
                <a:spcPts val="0"/>
              </a:spcAft>
              <a:buClr>
                <a:schemeClr val="dk2"/>
              </a:buClr>
              <a:buSzPts val="1800"/>
              <a:buFont typeface="Trebuchet MS" panose="020B0603020202020204" pitchFamily="34" charset="0"/>
              <a:buChar char="»"/>
              <a:defRPr sz="3333" b="0" i="0" u="none" strike="noStrike" cap="none">
                <a:solidFill>
                  <a:schemeClr val="dk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7pPr>
            <a:lvl8pPr marL="3657600" marR="0" lvl="7" indent="-342900" algn="l" rtl="0">
              <a:lnSpc>
                <a:spcPct val="100000"/>
              </a:lnSpc>
              <a:spcBef>
                <a:spcPts val="360"/>
              </a:spcBef>
              <a:spcAft>
                <a:spcPts val="0"/>
              </a:spcAft>
              <a:buClr>
                <a:schemeClr val="dk2"/>
              </a:buClr>
              <a:buSzPts val="1800"/>
              <a:buFont typeface="Trebuchet MS" panose="020B0603020202020204" pitchFamily="34" charset="0"/>
              <a:buChar char="»"/>
              <a:defRPr sz="3333" b="0" i="0" u="none" strike="noStrike" cap="none">
                <a:solidFill>
                  <a:schemeClr val="dk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8pPr>
            <a:lvl9pPr marL="4114800" marR="0" lvl="8" indent="-342900" algn="l" rtl="0">
              <a:lnSpc>
                <a:spcPct val="100000"/>
              </a:lnSpc>
              <a:spcBef>
                <a:spcPts val="360"/>
              </a:spcBef>
              <a:spcAft>
                <a:spcPts val="0"/>
              </a:spcAft>
              <a:buClr>
                <a:schemeClr val="dk2"/>
              </a:buClr>
              <a:buSzPts val="1800"/>
              <a:buFont typeface="Trebuchet MS" panose="020B0603020202020204" pitchFamily="34" charset="0"/>
              <a:buChar char="»"/>
              <a:defRPr sz="3333" b="0" i="0" u="none" strike="noStrike" cap="none">
                <a:solidFill>
                  <a:schemeClr val="dk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9pPr>
          </a:lstStyle>
          <a:p>
            <a:pPr marL="285750" indent="-285750">
              <a:spcBef>
                <a:spcPts val="0"/>
              </a:spcBef>
              <a:buSzPts val="2100"/>
              <a:buFont typeface="Arial,Sans-Serif"/>
              <a:buChar char="•"/>
            </a:pPr>
            <a:endParaRPr lang="tr-TR" sz="2400" dirty="0"/>
          </a:p>
        </p:txBody>
      </p:sp>
      <p:sp>
        <p:nvSpPr>
          <p:cNvPr id="86" name="Google Shape;93;ge171c6006a_0_43"/>
          <p:cNvSpPr>
            <a:spLocks noGrp="1" noEditPoints="1"/>
          </p:cNvSpPr>
          <p:nvPr>
            <p:ph type="body" idx="1"/>
          </p:nvPr>
        </p:nvSpPr>
        <p:spPr>
          <a:prstGeom prst="rect">
            <a:avLst/>
          </a:prstGeom>
          <a:noFill/>
          <a:ln>
            <a:noFill/>
          </a:ln>
        </p:spPr>
        <p:txBody>
          <a:bodyPr wrap="square" lIns="91425" tIns="45700" rIns="91425" bIns="45700" anchor="t">
            <a:noAutofit/>
          </a:bodyPr>
          <a:lstStyle/>
          <a:p>
            <a:pPr marL="514350" indent="-457200">
              <a:spcBef>
                <a:spcPts val="0"/>
              </a:spcBef>
              <a:buFont typeface="Arial,Sans-Serif" panose="020B0604020202020204" pitchFamily="34" charset="0"/>
              <a:buChar char="•"/>
            </a:pPr>
            <a:r>
              <a:rPr lang="en-US" sz="2400" dirty="0">
                <a:latin typeface="Arial"/>
                <a:cs typeface="Arial"/>
              </a:rPr>
              <a:t>Automatic Speech Recognition (ASR)</a:t>
            </a:r>
          </a:p>
          <a:p>
            <a:pPr marL="514350" indent="-457200">
              <a:spcBef>
                <a:spcPts val="0"/>
              </a:spcBef>
              <a:buFont typeface="Arial,Sans-Serif" panose="020B0604020202020204" pitchFamily="34" charset="0"/>
              <a:buChar char="•"/>
            </a:pPr>
            <a:r>
              <a:rPr lang="en-US" sz="2400" dirty="0">
                <a:latin typeface="Arial"/>
                <a:cs typeface="Arial"/>
              </a:rPr>
              <a:t>Automatic Speech Recognition (ASR) pipeline</a:t>
            </a:r>
            <a:endParaRPr lang="en-US" dirty="0">
              <a:latin typeface="Arial"/>
              <a:cs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Google Shape;92;ge171c6006a_0_43"/>
          <p:cNvSpPr>
            <a:spLocks noGrp="1" noEditPoints="1"/>
          </p:cNvSpPr>
          <p:nvPr>
            <p:ph type="title"/>
          </p:nvPr>
        </p:nvSpPr>
        <p:spPr>
          <a:prstGeom prst="rect">
            <a:avLst/>
          </a:prstGeom>
          <a:noFill/>
          <a:ln>
            <a:noFill/>
          </a:ln>
        </p:spPr>
        <p:txBody>
          <a:bodyPr wrap="square" lIns="91425" tIns="45700" rIns="91425" bIns="45700" anchor="b">
            <a:noAutofit/>
          </a:bodyPr>
          <a:lstStyle/>
          <a:p>
            <a:pPr marL="0" indent="0" algn="l" rtl="0">
              <a:lnSpc>
                <a:spcPct val="90000"/>
              </a:lnSpc>
              <a:spcBef>
                <a:spcPts val="0"/>
              </a:spcBef>
              <a:spcAft>
                <a:spcPts val="0"/>
              </a:spcAft>
              <a:buNone/>
            </a:pPr>
            <a:r>
              <a:rPr lang="en-US">
                <a:solidFill>
                  <a:srgbClr val="000000"/>
                </a:solidFill>
              </a:rPr>
              <a:t>Objectives</a:t>
            </a:r>
          </a:p>
        </p:txBody>
      </p:sp>
      <p:sp>
        <p:nvSpPr>
          <p:cNvPr id="93" name="Google Shape;93;ge171c6006a_0_43"/>
          <p:cNvSpPr>
            <a:spLocks noGrp="1" noEditPoints="1"/>
          </p:cNvSpPr>
          <p:nvPr>
            <p:ph type="body" idx="1"/>
          </p:nvPr>
        </p:nvSpPr>
        <p:spPr>
          <a:prstGeom prst="rect">
            <a:avLst/>
          </a:prstGeom>
          <a:noFill/>
          <a:ln>
            <a:noFill/>
          </a:ln>
        </p:spPr>
        <p:txBody>
          <a:bodyPr wrap="square" lIns="91425" tIns="45700" rIns="91425" bIns="45700" anchor="t">
            <a:noAutofit/>
          </a:bodyPr>
          <a:lstStyle/>
          <a:p>
            <a:pPr indent="-457200">
              <a:lnSpc>
                <a:spcPct val="150000"/>
              </a:lnSpc>
              <a:spcBef>
                <a:spcPts val="0"/>
              </a:spcBef>
              <a:buSzPts val="2100"/>
              <a:buFont typeface="Arial" panose="020B0604020202020204" pitchFamily="34" charset="0"/>
              <a:buChar char="•"/>
            </a:pPr>
            <a:endParaRPr lang="en-US" sz="2400" dirty="0">
              <a:latin typeface="Arial"/>
              <a:cs typeface="Arial"/>
            </a:endParaRPr>
          </a:p>
          <a:p>
            <a:pPr marL="514350" indent="-457200">
              <a:lnSpc>
                <a:spcPct val="150000"/>
              </a:lnSpc>
              <a:spcBef>
                <a:spcPts val="0"/>
              </a:spcBef>
              <a:buSzPts val="2100"/>
              <a:buFont typeface="Arial,Sans-Serif" panose="020B0604020202020204" pitchFamily="34" charset="0"/>
              <a:buChar char="•"/>
            </a:pPr>
            <a:r>
              <a:rPr lang="en-US" sz="2400" dirty="0">
                <a:latin typeface="Arial"/>
                <a:cs typeface="Arial"/>
              </a:rPr>
              <a:t>Define Automatic Speech Recognition (ASR)</a:t>
            </a:r>
          </a:p>
          <a:p>
            <a:pPr marL="514350" indent="-457200">
              <a:lnSpc>
                <a:spcPct val="150000"/>
              </a:lnSpc>
              <a:spcBef>
                <a:spcPts val="0"/>
              </a:spcBef>
              <a:buSzPts val="2100"/>
              <a:buFont typeface="Arial,Sans-Serif" panose="020B0604020202020204" pitchFamily="34" charset="0"/>
              <a:buChar char="•"/>
            </a:pPr>
            <a:r>
              <a:rPr lang="en-US" sz="2400" dirty="0">
                <a:latin typeface="Arial"/>
                <a:cs typeface="Arial"/>
              </a:rPr>
              <a:t>Explain Automatic Speech Recognition (ASR) pipeline</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Google Shape;99;p4"/>
          <p:cNvSpPr>
            <a:spLocks noGrp="1" noEditPoints="1"/>
          </p:cNvSpPr>
          <p:nvPr>
            <p:ph type="title"/>
          </p:nvPr>
        </p:nvSpPr>
        <p:spPr>
          <a:prstGeom prst="rect">
            <a:avLst/>
          </a:prstGeom>
          <a:noFill/>
          <a:ln>
            <a:noFill/>
          </a:ln>
        </p:spPr>
        <p:txBody>
          <a:bodyPr wrap="square" lIns="91425" tIns="45700" rIns="91425" bIns="45700" anchor="b">
            <a:noAutofit/>
          </a:bodyPr>
          <a:lstStyle/>
          <a:p>
            <a:pPr marL="0" indent="0" algn="l" rtl="0">
              <a:lnSpc>
                <a:spcPct val="90000"/>
              </a:lnSpc>
              <a:spcBef>
                <a:spcPts val="0"/>
              </a:spcBef>
              <a:spcAft>
                <a:spcPts val="0"/>
              </a:spcAft>
              <a:buNone/>
            </a:pPr>
            <a:br>
              <a:rPr lang="en-US" sz="4800">
                <a:solidFill>
                  <a:srgbClr val="000000"/>
                </a:solidFill>
              </a:rPr>
            </a:br>
            <a:r>
              <a:rPr lang="en-US">
                <a:solidFill>
                  <a:srgbClr val="000000"/>
                </a:solidFill>
              </a:rPr>
              <a:t>What is Conversational AI?</a:t>
            </a:r>
          </a:p>
        </p:txBody>
      </p:sp>
      <p:sp>
        <p:nvSpPr>
          <p:cNvPr id="100" name="Google Shape;100;p4"/>
          <p:cNvSpPr>
            <a:spLocks noGrp="1" noEditPoints="1"/>
          </p:cNvSpPr>
          <p:nvPr>
            <p:ph type="body" idx="1"/>
          </p:nvPr>
        </p:nvSpPr>
        <p:spPr>
          <a:xfrm>
            <a:off x="892313" y="2930944"/>
            <a:ext cx="15000518" cy="6198208"/>
          </a:xfrm>
          <a:prstGeom prst="rect">
            <a:avLst/>
          </a:prstGeom>
          <a:noFill/>
          <a:ln>
            <a:noFill/>
          </a:ln>
        </p:spPr>
        <p:txBody>
          <a:bodyPr wrap="square" lIns="91425" tIns="45700" rIns="91425" bIns="45700" anchor="t">
            <a:noAutofit/>
          </a:bodyPr>
          <a:lstStyle/>
          <a:p>
            <a:pPr marL="457200" indent="-342900" algn="l" rtl="0">
              <a:lnSpc>
                <a:spcPct val="150000"/>
              </a:lnSpc>
              <a:spcBef>
                <a:spcPts val="0"/>
              </a:spcBef>
              <a:spcAft>
                <a:spcPts val="0"/>
              </a:spcAft>
              <a:buClr>
                <a:srgbClr val="1A1A1A"/>
              </a:buClr>
              <a:buSzPts val="1800"/>
              <a:buFont typeface="Roboto"/>
              <a:buChar char="●"/>
            </a:pPr>
            <a:r>
              <a:rPr lang="en"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rPr>
              <a:t>Conversational AI is the application of machine learning to develop speech and language based apps that allow humans to interact naturally with devices, machines, and computers using speech. </a:t>
            </a:r>
            <a:endParaRPr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endParaRPr>
          </a:p>
          <a:p>
            <a:pPr marL="457200" indent="0" algn="l" rtl="0">
              <a:lnSpc>
                <a:spcPct val="150000"/>
              </a:lnSpc>
              <a:spcBef>
                <a:spcPts val="1200"/>
              </a:spcBef>
              <a:spcAft>
                <a:spcPts val="0"/>
              </a:spcAft>
              <a:buNone/>
            </a:pPr>
            <a:endParaRPr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endParaRPr>
          </a:p>
          <a:p>
            <a:pPr marL="457200" indent="-342900" algn="l" rtl="0">
              <a:lnSpc>
                <a:spcPct val="150000"/>
              </a:lnSpc>
              <a:spcBef>
                <a:spcPts val="1200"/>
              </a:spcBef>
              <a:spcAft>
                <a:spcPts val="0"/>
              </a:spcAft>
              <a:buClr>
                <a:srgbClr val="1A1A1A"/>
              </a:buClr>
              <a:buSzPts val="1800"/>
              <a:buFont typeface="Roboto"/>
              <a:buChar char="●"/>
            </a:pPr>
            <a:r>
              <a:rPr lang="en"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rPr>
              <a:t>The technology behind conversational AI is complex, involving a multi-step process that requires a massive amount of computing power and computations that must happen in less than 300 milliseconds in order to deliver a great user experience.</a:t>
            </a:r>
            <a:endParaRPr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endParaRPr>
          </a:p>
          <a:p>
            <a:pPr marL="0" indent="0" algn="l" rtl="0">
              <a:lnSpc>
                <a:spcPct val="150000"/>
              </a:lnSpc>
              <a:spcBef>
                <a:spcPts val="1200"/>
              </a:spcBef>
              <a:spcAft>
                <a:spcPts val="1200"/>
              </a:spcAft>
              <a:buNone/>
            </a:pPr>
            <a:endParaRPr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EditPoints="1"/>
          </p:cNvSpPr>
          <p:nvPr>
            <p:ph type="title"/>
          </p:nvPr>
        </p:nvSpPr>
        <p:spPr/>
        <p:txBody>
          <a:bodyPr/>
          <a:lstStyle/>
          <a:p>
            <a:r>
              <a:rPr lang="en-US"/>
              <a:t>Conversational AI pipeline</a:t>
            </a:r>
          </a:p>
        </p:txBody>
      </p:sp>
      <p:sp>
        <p:nvSpPr>
          <p:cNvPr id="3" name="Text Placeholder 2"/>
          <p:cNvSpPr>
            <a:spLocks noGrp="1" noEditPoints="1"/>
          </p:cNvSpPr>
          <p:nvPr>
            <p:ph type="body" idx="1"/>
          </p:nvPr>
        </p:nvSpPr>
        <p:spPr/>
        <p:txBody>
          <a:bodyPr/>
          <a:lstStyle/>
          <a:p>
            <a:pPr marL="0" indent="0" algn="l" rtl="0">
              <a:lnSpc>
                <a:spcPct val="150000"/>
              </a:lnSpc>
              <a:spcBef>
                <a:spcPts val="1200"/>
              </a:spcBef>
              <a:spcAft>
                <a:spcPts val="0"/>
              </a:spcAft>
              <a:buClr>
                <a:schemeClr val="dk1"/>
              </a:buClr>
              <a:buSzPts val="1100"/>
              <a:buFont typeface="Arial" panose="020B0604020202020204" pitchFamily="34" charset="0"/>
              <a:buNone/>
            </a:pPr>
            <a:r>
              <a:rPr lang="en"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rPr>
              <a:t>Typically, the conversational AI pipeline consists of three stages:</a:t>
            </a:r>
            <a:endParaRPr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endParaRPr>
          </a:p>
          <a:p>
            <a:pPr marL="641350" indent="-514350" algn="l" rtl="0">
              <a:lnSpc>
                <a:spcPct val="150000"/>
              </a:lnSpc>
              <a:spcBef>
                <a:spcPts val="3000"/>
              </a:spcBef>
              <a:spcAft>
                <a:spcPts val="0"/>
              </a:spcAft>
              <a:buFont typeface="+mj-lt"/>
              <a:buAutoNum type="arabicPeriod"/>
            </a:pPr>
            <a:r>
              <a:rPr lang="en"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rPr>
              <a:t>Automatic Speech Recognition (ASR)</a:t>
            </a:r>
            <a:endParaRPr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endParaRPr>
          </a:p>
          <a:p>
            <a:pPr marL="641350" indent="-514350" algn="l" rtl="0">
              <a:lnSpc>
                <a:spcPct val="150000"/>
              </a:lnSpc>
              <a:spcBef>
                <a:spcPts val="0"/>
              </a:spcBef>
              <a:spcAft>
                <a:spcPts val="0"/>
              </a:spcAft>
              <a:buFont typeface="+mj-lt"/>
              <a:buAutoNum type="arabicPeriod"/>
            </a:pPr>
            <a:r>
              <a:rPr lang="en"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rPr>
              <a:t>Natural Language Processing (NLP) or Natural Language Understanding (NLU)</a:t>
            </a:r>
            <a:endParaRPr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endParaRPr>
          </a:p>
          <a:p>
            <a:pPr marL="641350" indent="-514350" algn="l" rtl="0">
              <a:lnSpc>
                <a:spcPct val="150000"/>
              </a:lnSpc>
              <a:spcBef>
                <a:spcPts val="0"/>
              </a:spcBef>
              <a:spcAft>
                <a:spcPts val="0"/>
              </a:spcAft>
              <a:buFont typeface="+mj-lt"/>
              <a:buAutoNum type="arabicPeriod"/>
            </a:pPr>
            <a:r>
              <a:rPr lang="en"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rPr>
              <a:t>Text-to-Speech (TTS) with voice synthesis</a:t>
            </a:r>
            <a:endParaRPr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endParaRPr>
          </a:p>
          <a:p>
            <a:pPr marL="457200" indent="0" algn="l" rtl="0">
              <a:lnSpc>
                <a:spcPct val="150000"/>
              </a:lnSpc>
              <a:spcBef>
                <a:spcPts val="3000"/>
              </a:spcBef>
              <a:spcAft>
                <a:spcPts val="0"/>
              </a:spcAft>
              <a:buNone/>
            </a:pPr>
            <a:endParaRPr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endParaRPr>
          </a:p>
          <a:p>
            <a:pPr marL="0" indent="0" algn="l" rtl="0">
              <a:lnSpc>
                <a:spcPct val="150000"/>
              </a:lnSpc>
              <a:spcBef>
                <a:spcPts val="2400"/>
              </a:spcBef>
              <a:spcAft>
                <a:spcPts val="1200"/>
              </a:spcAft>
              <a:buNone/>
            </a:pPr>
            <a:endParaRPr sz="2400">
              <a:latin typeface="Arial" panose="020B0604020202020204" pitchFamily="34" charset="0"/>
              <a:ea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Google Shape;106;ge171c6006a_0_0"/>
          <p:cNvSpPr>
            <a:spLocks noGrp="1" noEditPoints="1"/>
          </p:cNvSpPr>
          <p:nvPr>
            <p:ph type="title"/>
          </p:nvPr>
        </p:nvSpPr>
        <p:spPr>
          <a:prstGeom prst="rect">
            <a:avLst/>
          </a:prstGeom>
          <a:noFill/>
          <a:ln>
            <a:noFill/>
          </a:ln>
        </p:spPr>
        <p:txBody>
          <a:bodyPr wrap="square" lIns="91425" tIns="45700" rIns="91425" bIns="45700" anchor="b">
            <a:noAutofit/>
          </a:bodyPr>
          <a:lstStyle/>
          <a:p>
            <a:pPr marL="0" indent="0" algn="l" rtl="0">
              <a:lnSpc>
                <a:spcPct val="90000"/>
              </a:lnSpc>
              <a:spcBef>
                <a:spcPts val="0"/>
              </a:spcBef>
              <a:spcAft>
                <a:spcPts val="0"/>
              </a:spcAft>
              <a:buNone/>
            </a:pPr>
            <a:r>
              <a:rPr lang="en-US" sz="4800">
                <a:solidFill>
                  <a:srgbClr val="000000"/>
                </a:solidFill>
              </a:rPr>
              <a:t>Conversational AI pipeline</a:t>
            </a:r>
          </a:p>
        </p:txBody>
      </p:sp>
      <p:pic>
        <p:nvPicPr>
          <p:cNvPr id="108" name="Google Shape;74;p16"/>
          <p:cNvPicPr preferRelativeResize="0"/>
          <p:nvPr/>
        </p:nvPicPr>
        <p:blipFill>
          <a:blip r:embed="rId3">
            <a:alphaModFix/>
          </a:blip>
          <a:srcRect/>
          <a:stretch>
            <a:fillRect/>
          </a:stretch>
        </p:blipFill>
        <p:spPr>
          <a:xfrm>
            <a:off x="2124805" y="2666153"/>
            <a:ext cx="13992299" cy="621809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Google Shape;112;ge171c6006a_0_6"/>
          <p:cNvSpPr>
            <a:spLocks noGrp="1" noEditPoints="1"/>
          </p:cNvSpPr>
          <p:nvPr>
            <p:ph type="title"/>
          </p:nvPr>
        </p:nvSpPr>
        <p:spPr>
          <a:prstGeom prst="rect">
            <a:avLst/>
          </a:prstGeom>
          <a:noFill/>
          <a:ln>
            <a:noFill/>
          </a:ln>
        </p:spPr>
        <p:txBody>
          <a:bodyPr wrap="square" lIns="91425" tIns="45700" rIns="91425" bIns="45700" anchor="b">
            <a:noAutofit/>
          </a:bodyPr>
          <a:lstStyle/>
          <a:p>
            <a:pPr marL="0" indent="0" algn="l" rtl="0">
              <a:lnSpc>
                <a:spcPct val="90000"/>
              </a:lnSpc>
              <a:spcBef>
                <a:spcPts val="0"/>
              </a:spcBef>
              <a:spcAft>
                <a:spcPts val="0"/>
              </a:spcAft>
              <a:buNone/>
            </a:pPr>
            <a:r>
              <a:rPr lang="en-US" sz="4800">
                <a:solidFill>
                  <a:srgbClr val="000000"/>
                </a:solidFill>
              </a:rPr>
              <a:t>Conversational AI pipeline</a:t>
            </a:r>
            <a:endParaRPr dirty="0"/>
          </a:p>
        </p:txBody>
      </p:sp>
      <p:sp>
        <p:nvSpPr>
          <p:cNvPr id="127" name="Google Shape;80;p17"/>
          <p:cNvSpPr>
            <a:spLocks noGrp="1" noEditPoints="1"/>
          </p:cNvSpPr>
          <p:nvPr>
            <p:ph type="body" idx="1"/>
          </p:nvPr>
        </p:nvSpPr>
        <p:spPr>
          <a:xfrm>
            <a:off x="927458" y="2722657"/>
            <a:ext cx="14955044" cy="5782005"/>
          </a:xfrm>
          <a:prstGeom prst="rect">
            <a:avLst/>
          </a:prstGeom>
        </p:spPr>
        <p:txBody>
          <a:bodyPr wrap="square" lIns="91425" tIns="91425" rIns="91425" bIns="91425" anchor="t">
            <a:normAutofit/>
          </a:bodyPr>
          <a:lstStyle/>
          <a:p>
            <a:pPr indent="-342900">
              <a:lnSpc>
                <a:spcPct val="150000"/>
              </a:lnSpc>
              <a:spcBef>
                <a:spcPts val="0"/>
              </a:spcBef>
              <a:buFont typeface="Arial" panose="020B0604020202020204" pitchFamily="34" charset="0"/>
              <a:buChar char="•"/>
            </a:pPr>
            <a:r>
              <a:rPr lang="en" sz="2400" dirty="0">
                <a:solidFill>
                  <a:srgbClr val="1A1A1A"/>
                </a:solidFill>
                <a:highlight>
                  <a:srgbClr val="FFFFFF"/>
                </a:highlight>
                <a:latin typeface="Arial"/>
                <a:cs typeface="Arial"/>
                <a:sym typeface="Roboto"/>
              </a:rPr>
              <a:t>When you present a conversational AI application with a question, </a:t>
            </a:r>
            <a:endParaRPr lang="en-US" sz="2400">
              <a:solidFill>
                <a:srgbClr val="1A1A1A"/>
              </a:solidFill>
              <a:highlight>
                <a:srgbClr val="FFFFFF"/>
              </a:highlight>
              <a:latin typeface="Arial"/>
              <a:cs typeface="Arial" panose="020B0604020202020204" pitchFamily="34" charset="0"/>
            </a:endParaRPr>
          </a:p>
          <a:p>
            <a:pPr lvl="1" indent="-342900">
              <a:lnSpc>
                <a:spcPct val="150000"/>
              </a:lnSpc>
              <a:spcBef>
                <a:spcPts val="0"/>
              </a:spcBef>
              <a:buFont typeface="Arial" panose="020B0604020202020204" pitchFamily="34" charset="0"/>
              <a:buChar char="•"/>
            </a:pPr>
            <a:r>
              <a:rPr lang="en-US" dirty="0">
                <a:solidFill>
                  <a:srgbClr val="1A1A1A"/>
                </a:solidFill>
                <a:highlight>
                  <a:srgbClr val="FFFFFF"/>
                </a:highlight>
                <a:latin typeface="Arial"/>
                <a:cs typeface="Arial"/>
                <a:sym typeface="Roboto"/>
              </a:rPr>
              <a:t>T</a:t>
            </a:r>
            <a:r>
              <a:rPr lang="en" dirty="0">
                <a:solidFill>
                  <a:srgbClr val="1A1A1A"/>
                </a:solidFill>
                <a:highlight>
                  <a:srgbClr val="FFFFFF"/>
                </a:highlight>
                <a:latin typeface="Arial"/>
                <a:cs typeface="Arial"/>
                <a:sym typeface="Roboto"/>
              </a:rPr>
              <a:t>he audio waveform is converted to text during the ASR (Automatic Speech Recognition) stage. </a:t>
            </a:r>
            <a:endParaRPr lang="en-US">
              <a:solidFill>
                <a:srgbClr val="1A1A1A"/>
              </a:solidFill>
              <a:highlight>
                <a:srgbClr val="FFFFFF"/>
              </a:highlight>
              <a:latin typeface="Arial"/>
              <a:cs typeface="Arial" panose="020B0604020202020204" pitchFamily="34" charset="0"/>
            </a:endParaRPr>
          </a:p>
          <a:p>
            <a:pPr lvl="1" indent="-342900">
              <a:lnSpc>
                <a:spcPct val="150000"/>
              </a:lnSpc>
              <a:spcBef>
                <a:spcPts val="0"/>
              </a:spcBef>
              <a:buFont typeface="Arial" panose="020B0604020202020204" pitchFamily="34" charset="0"/>
              <a:buChar char="•"/>
            </a:pPr>
            <a:r>
              <a:rPr lang="en" dirty="0">
                <a:solidFill>
                  <a:srgbClr val="1A1A1A"/>
                </a:solidFill>
                <a:highlight>
                  <a:srgbClr val="FFFFFF"/>
                </a:highlight>
                <a:latin typeface="Arial"/>
                <a:cs typeface="Arial"/>
                <a:sym typeface="Roboto"/>
              </a:rPr>
              <a:t>The question is then interpreted and the device generates a smart response during the NLP (Natural Language Processing) stage. </a:t>
            </a:r>
            <a:endParaRPr lang="en-US">
              <a:solidFill>
                <a:srgbClr val="1A1A1A"/>
              </a:solidFill>
              <a:highlight>
                <a:srgbClr val="FFFFFF"/>
              </a:highlight>
              <a:latin typeface="Arial"/>
              <a:cs typeface="Arial" panose="020B0604020202020204" pitchFamily="34" charset="0"/>
            </a:endParaRPr>
          </a:p>
          <a:p>
            <a:pPr lvl="1" indent="-342900">
              <a:lnSpc>
                <a:spcPct val="150000"/>
              </a:lnSpc>
              <a:spcBef>
                <a:spcPts val="0"/>
              </a:spcBef>
              <a:buFont typeface="Arial" panose="020B0604020202020204" pitchFamily="34" charset="0"/>
              <a:buChar char="•"/>
            </a:pPr>
            <a:r>
              <a:rPr lang="en" dirty="0">
                <a:solidFill>
                  <a:srgbClr val="1A1A1A"/>
                </a:solidFill>
                <a:highlight>
                  <a:srgbClr val="FFFFFF"/>
                </a:highlight>
                <a:latin typeface="Arial"/>
                <a:cs typeface="Arial"/>
                <a:sym typeface="Roboto"/>
              </a:rPr>
              <a:t>Finally, the text is converted into speech signals to generate audio for the user during the TTS (Text to Speech) stage. </a:t>
            </a:r>
            <a:endParaRPr dirty="0">
              <a:solidFill>
                <a:srgbClr val="1A1A1A"/>
              </a:solidFill>
              <a:highlight>
                <a:srgbClr val="FFFFFF"/>
              </a:highlight>
              <a:latin typeface="Arial"/>
              <a:cs typeface="Arial" panose="020B0604020202020204" pitchFamily="34" charset="0"/>
            </a:endParaRPr>
          </a:p>
          <a:p>
            <a:pPr marL="800100" indent="-342900" algn="l" rtl="0">
              <a:lnSpc>
                <a:spcPct val="150000"/>
              </a:lnSpc>
              <a:spcBef>
                <a:spcPts val="1200"/>
              </a:spcBef>
              <a:spcAft>
                <a:spcPts val="0"/>
              </a:spcAft>
              <a:buFont typeface="Arial" panose="020B0604020202020204" pitchFamily="34" charset="0"/>
              <a:buChar char="•"/>
            </a:pPr>
            <a:endParaRPr sz="2400" dirty="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endParaRPr>
          </a:p>
          <a:p>
            <a:pPr marL="488950" indent="-342900" algn="l" rtl="0">
              <a:lnSpc>
                <a:spcPct val="150000"/>
              </a:lnSpc>
              <a:spcBef>
                <a:spcPts val="1200"/>
              </a:spcBef>
              <a:spcAft>
                <a:spcPts val="0"/>
              </a:spcAft>
              <a:buFont typeface="Arial" panose="020B0604020202020204" pitchFamily="34" charset="0"/>
              <a:buChar char="•"/>
            </a:pPr>
            <a:r>
              <a:rPr lang="en" sz="2400" dirty="0">
                <a:solidFill>
                  <a:srgbClr val="1A1A1A"/>
                </a:solidFill>
                <a:highlight>
                  <a:srgbClr val="FFFFFF"/>
                </a:highlight>
                <a:latin typeface="Arial"/>
                <a:cs typeface="Arial"/>
                <a:sym typeface="Roboto"/>
              </a:rPr>
              <a:t>Several deep learning models are connected into a pipeline to build a conversational AI application.</a:t>
            </a:r>
            <a:endParaRPr sz="2400">
              <a:latin typeface="Arial"/>
              <a:cs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251DC-3167-41D2-A831-2BF31FEB6791}"/>
              </a:ext>
            </a:extLst>
          </p:cNvPr>
          <p:cNvSpPr>
            <a:spLocks noGrp="1"/>
          </p:cNvSpPr>
          <p:nvPr>
            <p:ph type="title"/>
          </p:nvPr>
        </p:nvSpPr>
        <p:spPr/>
        <p:txBody>
          <a:bodyPr/>
          <a:lstStyle/>
          <a:p>
            <a:r>
              <a:rPr lang="en-GB" dirty="0">
                <a:latin typeface="Arial"/>
                <a:cs typeface="Arial"/>
              </a:rPr>
              <a:t>Edge Applications for Conversational AI</a:t>
            </a:r>
            <a:endParaRPr lang="en-US" dirty="0">
              <a:latin typeface="Arial"/>
              <a:cs typeface="Arial"/>
            </a:endParaRPr>
          </a:p>
        </p:txBody>
      </p:sp>
      <p:sp>
        <p:nvSpPr>
          <p:cNvPr id="3" name="Text Placeholder 2">
            <a:extLst>
              <a:ext uri="{FF2B5EF4-FFF2-40B4-BE49-F238E27FC236}">
                <a16:creationId xmlns:a16="http://schemas.microsoft.com/office/drawing/2014/main" id="{04868803-4FE1-ACDC-799A-F9D589602826}"/>
              </a:ext>
            </a:extLst>
          </p:cNvPr>
          <p:cNvSpPr>
            <a:spLocks noGrp="1"/>
          </p:cNvSpPr>
          <p:nvPr>
            <p:ph type="body" idx="1"/>
          </p:nvPr>
        </p:nvSpPr>
        <p:spPr>
          <a:xfrm>
            <a:off x="810411" y="2324155"/>
            <a:ext cx="16624252" cy="7578434"/>
          </a:xfrm>
        </p:spPr>
        <p:txBody>
          <a:bodyPr/>
          <a:lstStyle/>
          <a:p>
            <a:pPr indent="-457200">
              <a:buChar char="•"/>
            </a:pPr>
            <a:r>
              <a:rPr lang="en-GB" sz="2400" dirty="0">
                <a:latin typeface="Arial"/>
                <a:cs typeface="Arial"/>
              </a:rPr>
              <a:t>HMI:  Human-Machine Interface for robotics</a:t>
            </a:r>
            <a:endParaRPr lang="en-US" sz="2400">
              <a:cs typeface="Arial"/>
            </a:endParaRPr>
          </a:p>
          <a:p>
            <a:pPr indent="-457200">
              <a:buChar char="•"/>
            </a:pPr>
            <a:r>
              <a:rPr lang="en-GB" sz="2400" dirty="0">
                <a:latin typeface="Arial"/>
                <a:cs typeface="Arial"/>
              </a:rPr>
              <a:t>Conversational assistants</a:t>
            </a:r>
            <a:endParaRPr lang="en-GB" sz="2400">
              <a:cs typeface="Arial"/>
            </a:endParaRPr>
          </a:p>
          <a:p>
            <a:pPr marL="1257300" lvl="1" indent="-342900">
              <a:buChar char="•"/>
            </a:pPr>
            <a:r>
              <a:rPr lang="en-GB" dirty="0">
                <a:latin typeface="Arial"/>
                <a:cs typeface="Arial"/>
              </a:rPr>
              <a:t>Car navigation systems</a:t>
            </a:r>
            <a:endParaRPr lang="en-GB">
              <a:cs typeface="Arial"/>
            </a:endParaRPr>
          </a:p>
          <a:p>
            <a:pPr marL="1257300" lvl="1" indent="-342900">
              <a:buChar char="•"/>
            </a:pPr>
            <a:r>
              <a:rPr lang="en-GB" dirty="0">
                <a:latin typeface="Arial"/>
                <a:cs typeface="Arial"/>
              </a:rPr>
              <a:t>Retail ordering/checkout kiosks</a:t>
            </a:r>
            <a:endParaRPr lang="en-GB">
              <a:cs typeface="Arial"/>
            </a:endParaRPr>
          </a:p>
          <a:p>
            <a:pPr marL="1257300" lvl="1" indent="-342900">
              <a:buChar char="•"/>
            </a:pPr>
            <a:r>
              <a:rPr lang="en-GB" dirty="0">
                <a:latin typeface="Arial"/>
                <a:cs typeface="Arial"/>
              </a:rPr>
              <a:t>etc</a:t>
            </a:r>
            <a:br>
              <a:rPr lang="en-GB" dirty="0"/>
            </a:br>
            <a:br>
              <a:rPr lang="en-GB" dirty="0"/>
            </a:br>
            <a:endParaRPr lang="en-GB"/>
          </a:p>
          <a:p>
            <a:pPr indent="-457200">
              <a:buChar char="•"/>
            </a:pPr>
            <a:r>
              <a:rPr lang="en-GB" sz="2400" dirty="0">
                <a:latin typeface="Arial"/>
                <a:cs typeface="Arial"/>
              </a:rPr>
              <a:t>Why do it at the edge instead of cloud?</a:t>
            </a:r>
            <a:endParaRPr lang="en-US" sz="2400" dirty="0"/>
          </a:p>
          <a:p>
            <a:pPr indent="-457200">
              <a:buChar char="•"/>
            </a:pPr>
            <a:endParaRPr lang="en-GB" sz="2400" dirty="0">
              <a:latin typeface="Arial"/>
              <a:cs typeface="Arial"/>
            </a:endParaRPr>
          </a:p>
          <a:p>
            <a:pPr marL="800100" lvl="1" indent="-342900">
              <a:buChar char="•"/>
            </a:pPr>
            <a:r>
              <a:rPr lang="en-GB" dirty="0">
                <a:latin typeface="Arial"/>
                <a:cs typeface="Arial"/>
              </a:rPr>
              <a:t>Latency - Conversational AI at the edge reduces latency as the data does not have to travel back forth between the server and the device</a:t>
            </a:r>
            <a:br>
              <a:rPr lang="en-US" dirty="0"/>
            </a:br>
            <a:endParaRPr lang="en-US"/>
          </a:p>
          <a:p>
            <a:pPr marL="800100" lvl="1" indent="-342900">
              <a:buChar char="•"/>
            </a:pPr>
            <a:r>
              <a:rPr lang="en-GB" dirty="0">
                <a:latin typeface="Arial"/>
                <a:cs typeface="Arial"/>
              </a:rPr>
              <a:t>Connectivity - The device does not always have to be connected to the server for the Conversational AI to function</a:t>
            </a:r>
            <a:br>
              <a:rPr lang="en-US" dirty="0"/>
            </a:br>
            <a:endParaRPr lang="en-US"/>
          </a:p>
          <a:p>
            <a:pPr marL="800100" lvl="1" indent="-342900">
              <a:buChar char="•"/>
            </a:pPr>
            <a:r>
              <a:rPr lang="en-GB" dirty="0">
                <a:latin typeface="Arial"/>
                <a:cs typeface="Arial"/>
              </a:rPr>
              <a:t>Security - Conversational AI at the edge is highly secure as the data does not need to travel back and forth to the cloud over insecure channels.</a:t>
            </a:r>
            <a:endParaRPr lang="en-GB">
              <a:cs typeface="Arial"/>
            </a:endParaRPr>
          </a:p>
          <a:p>
            <a:br>
              <a:rPr lang="en-US" dirty="0"/>
            </a:br>
            <a:endParaRPr lang="en-US" sz="2400"/>
          </a:p>
        </p:txBody>
      </p:sp>
    </p:spTree>
    <p:extLst>
      <p:ext uri="{BB962C8B-B14F-4D97-AF65-F5344CB8AC3E}">
        <p14:creationId xmlns:p14="http://schemas.microsoft.com/office/powerpoint/2010/main" val="4006942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Title &amp; Bullet">
  <a:themeElements>
    <a:clrScheme name="Custom 1">
      <a:dk1>
        <a:srgbClr val="CDCDCD"/>
      </a:dk1>
      <a:lt1>
        <a:srgbClr val="FFFFFF"/>
      </a:lt1>
      <a:dk2>
        <a:srgbClr val="000000"/>
      </a:dk2>
      <a:lt2>
        <a:srgbClr val="76B900"/>
      </a:lt2>
      <a:accent1>
        <a:srgbClr val="008564"/>
      </a:accent1>
      <a:accent2>
        <a:srgbClr val="5D1682"/>
      </a:accent2>
      <a:accent3>
        <a:srgbClr val="890C58"/>
      </a:accent3>
      <a:accent4>
        <a:srgbClr val="5E5E5E"/>
      </a:accent4>
      <a:accent5>
        <a:srgbClr val="8C8C8C"/>
      </a:accent5>
      <a:accent6>
        <a:srgbClr val="0071C5"/>
      </a:accent6>
      <a:hlink>
        <a:srgbClr val="76B900"/>
      </a:hlink>
      <a:folHlink>
        <a:srgbClr val="76B9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itle &amp; Bullet">
  <a:themeElements>
    <a:clrScheme name="Custom 1">
      <a:dk1>
        <a:srgbClr val="CDCDCD"/>
      </a:dk1>
      <a:lt1>
        <a:srgbClr val="FFFFFF"/>
      </a:lt1>
      <a:dk2>
        <a:srgbClr val="000000"/>
      </a:dk2>
      <a:lt2>
        <a:srgbClr val="76B900"/>
      </a:lt2>
      <a:accent1>
        <a:srgbClr val="008564"/>
      </a:accent1>
      <a:accent2>
        <a:srgbClr val="5D1682"/>
      </a:accent2>
      <a:accent3>
        <a:srgbClr val="890C58"/>
      </a:accent3>
      <a:accent4>
        <a:srgbClr val="5E5E5E"/>
      </a:accent4>
      <a:accent5>
        <a:srgbClr val="8C8C8C"/>
      </a:accent5>
      <a:accent6>
        <a:srgbClr val="0071C5"/>
      </a:accent6>
      <a:hlink>
        <a:srgbClr val="76B900"/>
      </a:hlink>
      <a:folHlink>
        <a:srgbClr val="76B900"/>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4"/>
          </a:solidFill>
        </a:ln>
      </a:spPr>
      <a:bodyPr/>
      <a:lstStyle/>
      <a:style>
        <a:lnRef idx="1">
          <a:schemeClr val="accent1"/>
        </a:lnRef>
        <a:fillRef idx="0">
          <a:schemeClr val="accent1"/>
        </a:fillRef>
        <a:effectRef idx="0">
          <a:schemeClr val="accent1"/>
        </a:effectRef>
        <a:fontRef idx="minor">
          <a:schemeClr val="tx1"/>
        </a:fontRef>
      </a:style>
    </a:lnDef>
    <a:txDef>
      <a:spPr>
        <a:noFill/>
        <a:ln w="6350">
          <a:noFill/>
        </a:ln>
      </a:spPr>
      <a:bodyPr wrap="none" rtlCol="0" anchor="ctr">
        <a:spAutoFit/>
      </a:bodyPr>
      <a:lstStyle>
        <a:defPPr algn="ctr">
          <a:lnSpc>
            <a:spcPct val="90000"/>
          </a:lnSpc>
          <a:defRPr sz="1600" dirty="0" err="1" smtClean="0">
            <a:solidFill>
              <a:schemeClr val="bg1"/>
            </a:solidFill>
            <a:latin typeface="Trebuchet MS" panose="020B06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txDef>
  </a:objectDefaults>
  <a:extraClrSchemeLst>
    <a:extraClrScheme>
      <a:clrScheme name="PPT_Template_Corp_16x9_rev2 1">
        <a:dk1>
          <a:srgbClr val="808080"/>
        </a:dk1>
        <a:lt1>
          <a:srgbClr val="FFFFFF"/>
        </a:lt1>
        <a:dk2>
          <a:srgbClr val="000000"/>
        </a:dk2>
        <a:lt2>
          <a:srgbClr val="B9E700"/>
        </a:lt2>
        <a:accent1>
          <a:srgbClr val="33CCCC"/>
        </a:accent1>
        <a:accent2>
          <a:srgbClr val="FF9933"/>
        </a:accent2>
        <a:accent3>
          <a:srgbClr val="AAAAAA"/>
        </a:accent3>
        <a:accent4>
          <a:srgbClr val="DADADA"/>
        </a:accent4>
        <a:accent5>
          <a:srgbClr val="ADE2E2"/>
        </a:accent5>
        <a:accent6>
          <a:srgbClr val="E78A2D"/>
        </a:accent6>
        <a:hlink>
          <a:srgbClr val="99CCFF"/>
        </a:hlink>
        <a:folHlink>
          <a:srgbClr val="0000FF"/>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db55acf-91ac-4c47-b2b7-b7c95866bb05" xsi:nil="true"/>
    <lcf76f155ced4ddcb4097134ff3c332f xmlns="e42f9681-256a-46bb-8d43-d723a9a9dd0a">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1074B55424DDA46A2D5F88A4E6A8409" ma:contentTypeVersion="16" ma:contentTypeDescription="Create a new document." ma:contentTypeScope="" ma:versionID="c18a61330e6fa6d103abce2695885716">
  <xsd:schema xmlns:xsd="http://www.w3.org/2001/XMLSchema" xmlns:xs="http://www.w3.org/2001/XMLSchema" xmlns:p="http://schemas.microsoft.com/office/2006/metadata/properties" xmlns:ns2="e42f9681-256a-46bb-8d43-d723a9a9dd0a" xmlns:ns3="adb55acf-91ac-4c47-b2b7-b7c95866bb05" targetNamespace="http://schemas.microsoft.com/office/2006/metadata/properties" ma:root="true" ma:fieldsID="5b522bcb3bbd01c572015d91d3f26f7d" ns2:_="" ns3:_="">
    <xsd:import namespace="e42f9681-256a-46bb-8d43-d723a9a9dd0a"/>
    <xsd:import namespace="adb55acf-91ac-4c47-b2b7-b7c95866bb0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2f9681-256a-46bb-8d43-d723a9a9dd0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Location" ma:index="16" nillable="true" ma:displayName="Location" ma:internalName="MediaServiceLocation"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804b2a00-2846-4002-b30b-85ebaf4c019a"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db55acf-91ac-4c47-b2b7-b7c95866bb05"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91899317-92f2-4c2c-8860-d4f06723e3af}" ma:internalName="TaxCatchAll" ma:showField="CatchAllData" ma:web="adb55acf-91ac-4c47-b2b7-b7c95866bb0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8BC87CF-7C38-4147-A10E-0321B54B3F63}">
  <ds:schemaRefs>
    <ds:schemaRef ds:uri="http://schemas.microsoft.com/office/2006/metadata/properties"/>
    <ds:schemaRef ds:uri="http://schemas.microsoft.com/office/infopath/2007/PartnerControls"/>
    <ds:schemaRef ds:uri="adb55acf-91ac-4c47-b2b7-b7c95866bb05"/>
    <ds:schemaRef ds:uri="e42f9681-256a-46bb-8d43-d723a9a9dd0a"/>
  </ds:schemaRefs>
</ds:datastoreItem>
</file>

<file path=customXml/itemProps2.xml><?xml version="1.0" encoding="utf-8"?>
<ds:datastoreItem xmlns:ds="http://schemas.openxmlformats.org/officeDocument/2006/customXml" ds:itemID="{CD025076-D630-4535-B3B0-B99F4C0C0943}">
  <ds:schemaRefs>
    <ds:schemaRef ds:uri="http://schemas.microsoft.com/sharepoint/v3/contenttype/forms"/>
  </ds:schemaRefs>
</ds:datastoreItem>
</file>

<file path=customXml/itemProps3.xml><?xml version="1.0" encoding="utf-8"?>
<ds:datastoreItem xmlns:ds="http://schemas.openxmlformats.org/officeDocument/2006/customXml" ds:itemID="{F907200C-8EF8-4F48-8FDE-3A40721A755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2f9681-256a-46bb-8d43-d723a9a9dd0a"/>
    <ds:schemaRef ds:uri="adb55acf-91ac-4c47-b2b7-b7c95866bb0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1047</Words>
  <Application>Microsoft Office PowerPoint</Application>
  <PresentationFormat>Custom</PresentationFormat>
  <Paragraphs>225</Paragraphs>
  <Slides>26</Slides>
  <Notes>12</Notes>
  <HiddenSlides>0</HiddenSlides>
  <MMClips>0</MMClips>
  <ScaleCrop>false</ScaleCrop>
  <HeadingPairs>
    <vt:vector size="4" baseType="variant">
      <vt:variant>
        <vt:lpstr>Theme</vt:lpstr>
      </vt:variant>
      <vt:variant>
        <vt:i4>2</vt:i4>
      </vt:variant>
      <vt:variant>
        <vt:lpstr>Slide Titles</vt:lpstr>
      </vt:variant>
      <vt:variant>
        <vt:i4>26</vt:i4>
      </vt:variant>
    </vt:vector>
  </HeadingPairs>
  <TitlesOfParts>
    <vt:vector size="28" baseType="lpstr">
      <vt:lpstr>Title &amp; Bullet</vt:lpstr>
      <vt:lpstr>Title &amp; Bullet</vt:lpstr>
      <vt:lpstr>Lecture 6.2  Automatic Speech Recognition (ASR)</vt:lpstr>
      <vt:lpstr>PowerPoint Presentation</vt:lpstr>
      <vt:lpstr> Outline</vt:lpstr>
      <vt:lpstr>Objectives</vt:lpstr>
      <vt:lpstr> What is Conversational AI?</vt:lpstr>
      <vt:lpstr>Conversational AI pipeline</vt:lpstr>
      <vt:lpstr>Conversational AI pipeline</vt:lpstr>
      <vt:lpstr>Conversational AI pipeline</vt:lpstr>
      <vt:lpstr>Edge Applications for Conversational AI</vt:lpstr>
      <vt:lpstr>Automatic Speech Recognition (ASR)</vt:lpstr>
      <vt:lpstr>Automatic Speech Recognition (ASR)</vt:lpstr>
      <vt:lpstr>Automatic Speech Recognition (ASR)</vt:lpstr>
      <vt:lpstr>WER (Word Error Rate)</vt:lpstr>
      <vt:lpstr>STFT (Short-time Fourier Transform)</vt:lpstr>
      <vt:lpstr>MEL Spectrogram</vt:lpstr>
      <vt:lpstr>DNN ASR Models</vt:lpstr>
      <vt:lpstr>Speech Classification Models</vt:lpstr>
      <vt:lpstr>Speech Classification Models</vt:lpstr>
      <vt:lpstr>CTC (Connectionist Temporal Classification) Decoding</vt:lpstr>
      <vt:lpstr>Greedy decoding</vt:lpstr>
      <vt:lpstr>Beam Search</vt:lpstr>
      <vt:lpstr>n-gram Language Model</vt:lpstr>
      <vt:lpstr>Subword Tokenization</vt:lpstr>
      <vt:lpstr>Popular ASR datasets and error metrics (WER)</vt:lpstr>
      <vt:lpstr>Applications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1.5 Introduction to Parallel Programming</dc:title>
  <dc:creator>Jennifer Hohn</dc:creator>
  <cp:lastModifiedBy>Ayşe Mutlu</cp:lastModifiedBy>
  <cp:revision>542</cp:revision>
  <dcterms:created xsi:type="dcterms:W3CDTF">2008-01-24T03:11:41Z</dcterms:created>
  <dcterms:modified xsi:type="dcterms:W3CDTF">2022-07-06T00:22:59Z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0x01010071074B55424DDA46A2D5F88A4E6A8409</vt:lpwstr>
  </property>
  <property fmtid="{D5CDD505-2E9C-101B-9397-08002B2CF9AE}" pid="3" name="MSIP_Label_6b558183-044c-4105-8d9c-cea02a2a3d86_Enabled">
    <vt:lpwstr>True</vt:lpwstr>
  </property>
  <property fmtid="{D5CDD505-2E9C-101B-9397-08002B2CF9AE}" pid="4" name="MSIP_Label_6b558183-044c-4105-8d9c-cea02a2a3d86_SiteId">
    <vt:lpwstr>43083d15-7273-40c1-b7db-39efd9ccc17a</vt:lpwstr>
  </property>
  <property fmtid="{D5CDD505-2E9C-101B-9397-08002B2CF9AE}" pid="5" name="MSIP_Label_6b558183-044c-4105-8d9c-cea02a2a3d86_Ref">
    <vt:lpwstr>https://api.informationprotection.azure.com/api/43083d15-7273-40c1-b7db-39efd9ccc17a</vt:lpwstr>
  </property>
  <property fmtid="{D5CDD505-2E9C-101B-9397-08002B2CF9AE}" pid="6" name="MSIP_Label_6b558183-044c-4105-8d9c-cea02a2a3d86_Owner">
    <vt:lpwstr>lspillman@nvidia.com</vt:lpwstr>
  </property>
  <property fmtid="{D5CDD505-2E9C-101B-9397-08002B2CF9AE}" pid="7" name="MSIP_Label_6b558183-044c-4105-8d9c-cea02a2a3d86_SetDate">
    <vt:lpwstr>2018-05-11T15:28:31.9824217-07:00</vt:lpwstr>
  </property>
  <property fmtid="{D5CDD505-2E9C-101B-9397-08002B2CF9AE}" pid="8" name="MSIP_Label_6b558183-044c-4105-8d9c-cea02a2a3d86_Name">
    <vt:lpwstr>Unrestricted</vt:lpwstr>
  </property>
  <property fmtid="{D5CDD505-2E9C-101B-9397-08002B2CF9AE}" pid="9" name="MSIP_Label_6b558183-044c-4105-8d9c-cea02a2a3d86_Application">
    <vt:lpwstr>Microsoft Azure Information Protection</vt:lpwstr>
  </property>
  <property fmtid="{D5CDD505-2E9C-101B-9397-08002B2CF9AE}" pid="10" name="MSIP_Label_6b558183-044c-4105-8d9c-cea02a2a3d86_Extended_MSFT_Method">
    <vt:lpwstr>Automatic</vt:lpwstr>
  </property>
  <property fmtid="{D5CDD505-2E9C-101B-9397-08002B2CF9AE}" pid="11" name="Sensitivity">
    <vt:lpwstr>Unrestricted</vt:lpwstr>
  </property>
  <property fmtid="{D5CDD505-2E9C-101B-9397-08002B2CF9AE}" pid="12" name="MediaServiceImageTags">
    <vt:lpwstr/>
  </property>
</Properties>
</file>