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94" r:id="rId4"/>
  </p:sldMasterIdLst>
  <p:notesMasterIdLst>
    <p:notesMasterId r:id="rId45"/>
  </p:notesMasterIdLst>
  <p:handoutMasterIdLst>
    <p:handoutMasterId r:id="rId46"/>
  </p:handoutMasterIdLst>
  <p:sldIdLst>
    <p:sldId id="818" r:id="rId5"/>
    <p:sldId id="824" r:id="rId6"/>
    <p:sldId id="401" r:id="rId7"/>
    <p:sldId id="827" r:id="rId8"/>
    <p:sldId id="380" r:id="rId9"/>
    <p:sldId id="564" r:id="rId10"/>
    <p:sldId id="570" r:id="rId11"/>
    <p:sldId id="407" r:id="rId12"/>
    <p:sldId id="260" r:id="rId13"/>
    <p:sldId id="261" r:id="rId14"/>
    <p:sldId id="406" r:id="rId15"/>
    <p:sldId id="542" r:id="rId16"/>
    <p:sldId id="572" r:id="rId17"/>
    <p:sldId id="543" r:id="rId18"/>
    <p:sldId id="573" r:id="rId19"/>
    <p:sldId id="574" r:id="rId20"/>
    <p:sldId id="575" r:id="rId21"/>
    <p:sldId id="576" r:id="rId22"/>
    <p:sldId id="578" r:id="rId23"/>
    <p:sldId id="579" r:id="rId24"/>
    <p:sldId id="581" r:id="rId25"/>
    <p:sldId id="577" r:id="rId26"/>
    <p:sldId id="408" r:id="rId27"/>
    <p:sldId id="582" r:id="rId28"/>
    <p:sldId id="586" r:id="rId29"/>
    <p:sldId id="583" r:id="rId30"/>
    <p:sldId id="584" r:id="rId31"/>
    <p:sldId id="585" r:id="rId32"/>
    <p:sldId id="402" r:id="rId33"/>
    <p:sldId id="403" r:id="rId34"/>
    <p:sldId id="831" r:id="rId35"/>
    <p:sldId id="832" r:id="rId36"/>
    <p:sldId id="404" r:id="rId37"/>
    <p:sldId id="405" r:id="rId38"/>
    <p:sldId id="828" r:id="rId39"/>
    <p:sldId id="829" r:id="rId40"/>
    <p:sldId id="830" r:id="rId41"/>
    <p:sldId id="833" r:id="rId42"/>
    <p:sldId id="409" r:id="rId43"/>
    <p:sldId id="820" r:id="rId44"/>
  </p:sldIdLst>
  <p:sldSz cx="18288000" cy="10287000"/>
  <p:notesSz cx="7010400" cy="9296400"/>
  <p:defaultTextStyle>
    <a:defPPr>
      <a:defRPr lang="en-US"/>
    </a:defPPr>
    <a:lvl1pPr algn="l" defTabSz="76197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1pPr>
    <a:lvl2pPr marL="761970" algn="l" defTabSz="76197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2pPr>
    <a:lvl3pPr marL="1523939" algn="l" defTabSz="76197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3pPr>
    <a:lvl4pPr marL="2285909" algn="l" defTabSz="76197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4pPr>
    <a:lvl5pPr marL="3047878" algn="l" defTabSz="76197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5pPr>
    <a:lvl6pPr marL="3809848" algn="l" defTabSz="1523939" rtl="0" eaLnBrk="1" latinLnBrk="0" hangingPunct="1"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6pPr>
    <a:lvl7pPr marL="4571817" algn="l" defTabSz="1523939" rtl="0" eaLnBrk="1" latinLnBrk="0" hangingPunct="1"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7pPr>
    <a:lvl8pPr marL="5333787" algn="l" defTabSz="1523939" rtl="0" eaLnBrk="1" latinLnBrk="0" hangingPunct="1"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8pPr>
    <a:lvl9pPr marL="6095756" algn="l" defTabSz="1523939" rtl="0" eaLnBrk="1" latinLnBrk="0" hangingPunct="1"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 userDrawn="1">
          <p15:clr>
            <a:srgbClr val="A4A3A4"/>
          </p15:clr>
        </p15:guide>
        <p15:guide id="2" orient="horz" pos="5083" userDrawn="1">
          <p15:clr>
            <a:srgbClr val="A4A3A4"/>
          </p15:clr>
        </p15:guide>
        <p15:guide id="3" orient="horz" pos="5315" userDrawn="1">
          <p15:clr>
            <a:srgbClr val="A4A3A4"/>
          </p15:clr>
        </p15:guide>
        <p15:guide id="4" pos="9092" userDrawn="1">
          <p15:clr>
            <a:srgbClr val="A4A3A4"/>
          </p15:clr>
        </p15:guide>
        <p15:guide id="5" orient="horz" pos="1625" userDrawn="1">
          <p15:clr>
            <a:srgbClr val="A4A3A4"/>
          </p15:clr>
        </p15:guide>
        <p15:guide id="6" pos="576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176"/>
    <a:srgbClr val="C7C8CA"/>
    <a:srgbClr val="FDB515"/>
    <a:srgbClr val="383838"/>
    <a:srgbClr val="EE8D00"/>
    <a:srgbClr val="DBE0E5"/>
    <a:srgbClr val="556B84"/>
    <a:srgbClr val="001C53"/>
    <a:srgbClr val="B3A369"/>
    <a:srgbClr val="890C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D75E84E-F2F6-CB71-9B16-9A44BF950AB4}" v="20" dt="2021-11-03T22:01:50.422"/>
    <p1510:client id="{8D76032C-FBFE-4808-8B04-1F1A70D0F6FC}" v="1" dt="2021-11-03T22:03:46.34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919" autoAdjust="0"/>
    <p:restoredTop sz="91583" autoAdjust="0"/>
  </p:normalViewPr>
  <p:slideViewPr>
    <p:cSldViewPr snapToGrid="0">
      <p:cViewPr varScale="1">
        <p:scale>
          <a:sx n="70" d="100"/>
          <a:sy n="70" d="100"/>
        </p:scale>
        <p:origin x="1332" y="78"/>
      </p:cViewPr>
      <p:guideLst>
        <p:guide orient="horz" pos="2193"/>
        <p:guide orient="horz" pos="5083"/>
        <p:guide orient="horz" pos="5315"/>
        <p:guide pos="9092"/>
        <p:guide orient="horz" pos="1625"/>
        <p:guide pos="576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2" d="100"/>
          <a:sy n="92" d="100"/>
        </p:scale>
        <p:origin x="3606" y="78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viewProps" Target="viewProps.xml"/><Relationship Id="rId8" Type="http://schemas.openxmlformats.org/officeDocument/2006/relationships/slide" Target="slides/slide4.xml"/><Relationship Id="rId51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e Bungo" userId="S::jbungo@nvidia.com::68c73667-b054-4751-86c2-2fef667112d9" providerId="AD" clId="Web-{3D75E84E-F2F6-CB71-9B16-9A44BF950AB4}"/>
    <pc:docChg chg="modSld">
      <pc:chgData name="Joe Bungo" userId="S::jbungo@nvidia.com::68c73667-b054-4751-86c2-2fef667112d9" providerId="AD" clId="Web-{3D75E84E-F2F6-CB71-9B16-9A44BF950AB4}" dt="2021-11-03T22:01:47.094" v="14" actId="20577"/>
      <pc:docMkLst>
        <pc:docMk/>
      </pc:docMkLst>
      <pc:sldChg chg="modSp">
        <pc:chgData name="Joe Bungo" userId="S::jbungo@nvidia.com::68c73667-b054-4751-86c2-2fef667112d9" providerId="AD" clId="Web-{3D75E84E-F2F6-CB71-9B16-9A44BF950AB4}" dt="2021-11-03T21:58:14.198" v="7" actId="20577"/>
        <pc:sldMkLst>
          <pc:docMk/>
          <pc:sldMk cId="1567608799" sldId="408"/>
        </pc:sldMkLst>
        <pc:spChg chg="mod">
          <ac:chgData name="Joe Bungo" userId="S::jbungo@nvidia.com::68c73667-b054-4751-86c2-2fef667112d9" providerId="AD" clId="Web-{3D75E84E-F2F6-CB71-9B16-9A44BF950AB4}" dt="2021-11-03T21:58:14.198" v="7" actId="20577"/>
          <ac:spMkLst>
            <pc:docMk/>
            <pc:sldMk cId="1567608799" sldId="408"/>
            <ac:spMk id="2" creationId="{FAA24DE2-14FF-44C2-AFB1-29ADDCE91B8E}"/>
          </ac:spMkLst>
        </pc:spChg>
      </pc:sldChg>
      <pc:sldChg chg="modSp">
        <pc:chgData name="Joe Bungo" userId="S::jbungo@nvidia.com::68c73667-b054-4751-86c2-2fef667112d9" providerId="AD" clId="Web-{3D75E84E-F2F6-CB71-9B16-9A44BF950AB4}" dt="2021-11-03T21:57:39.431" v="3" actId="20577"/>
        <pc:sldMkLst>
          <pc:docMk/>
          <pc:sldMk cId="2180829377" sldId="542"/>
        </pc:sldMkLst>
        <pc:spChg chg="mod">
          <ac:chgData name="Joe Bungo" userId="S::jbungo@nvidia.com::68c73667-b054-4751-86c2-2fef667112d9" providerId="AD" clId="Web-{3D75E84E-F2F6-CB71-9B16-9A44BF950AB4}" dt="2021-11-03T21:57:39.431" v="3" actId="20577"/>
          <ac:spMkLst>
            <pc:docMk/>
            <pc:sldMk cId="2180829377" sldId="542"/>
            <ac:spMk id="2" creationId="{FAA24DE2-14FF-44C2-AFB1-29ADDCE91B8E}"/>
          </ac:spMkLst>
        </pc:spChg>
      </pc:sldChg>
      <pc:sldChg chg="modSp">
        <pc:chgData name="Joe Bungo" userId="S::jbungo@nvidia.com::68c73667-b054-4751-86c2-2fef667112d9" providerId="AD" clId="Web-{3D75E84E-F2F6-CB71-9B16-9A44BF950AB4}" dt="2021-11-03T22:01:47.094" v="14" actId="20577"/>
        <pc:sldMkLst>
          <pc:docMk/>
          <pc:sldMk cId="2267990715" sldId="543"/>
        </pc:sldMkLst>
        <pc:spChg chg="mod">
          <ac:chgData name="Joe Bungo" userId="S::jbungo@nvidia.com::68c73667-b054-4751-86c2-2fef667112d9" providerId="AD" clId="Web-{3D75E84E-F2F6-CB71-9B16-9A44BF950AB4}" dt="2021-11-03T21:57:52.119" v="4" actId="20577"/>
          <ac:spMkLst>
            <pc:docMk/>
            <pc:sldMk cId="2267990715" sldId="543"/>
            <ac:spMk id="2" creationId="{FAA24DE2-14FF-44C2-AFB1-29ADDCE91B8E}"/>
          </ac:spMkLst>
        </pc:spChg>
        <pc:spChg chg="mod">
          <ac:chgData name="Joe Bungo" userId="S::jbungo@nvidia.com::68c73667-b054-4751-86c2-2fef667112d9" providerId="AD" clId="Web-{3D75E84E-F2F6-CB71-9B16-9A44BF950AB4}" dt="2021-11-03T22:01:47.094" v="14" actId="20577"/>
          <ac:spMkLst>
            <pc:docMk/>
            <pc:sldMk cId="2267990715" sldId="543"/>
            <ac:spMk id="3" creationId="{F1E532C0-ECAF-4AD7-AD0D-358B89F25E59}"/>
          </ac:spMkLst>
        </pc:spChg>
      </pc:sldChg>
      <pc:sldChg chg="modSp">
        <pc:chgData name="Joe Bungo" userId="S::jbungo@nvidia.com::68c73667-b054-4751-86c2-2fef667112d9" providerId="AD" clId="Web-{3D75E84E-F2F6-CB71-9B16-9A44BF950AB4}" dt="2021-11-03T21:58:24.479" v="9" actId="20577"/>
        <pc:sldMkLst>
          <pc:docMk/>
          <pc:sldMk cId="1942798372" sldId="586"/>
        </pc:sldMkLst>
        <pc:spChg chg="mod">
          <ac:chgData name="Joe Bungo" userId="S::jbungo@nvidia.com::68c73667-b054-4751-86c2-2fef667112d9" providerId="AD" clId="Web-{3D75E84E-F2F6-CB71-9B16-9A44BF950AB4}" dt="2021-11-03T21:58:24.479" v="9" actId="20577"/>
          <ac:spMkLst>
            <pc:docMk/>
            <pc:sldMk cId="1942798372" sldId="586"/>
            <ac:spMk id="3" creationId="{91C01CA0-BDB2-4D16-92F7-B3AE55AD47CA}"/>
          </ac:spMkLst>
        </pc:spChg>
      </pc:sldChg>
      <pc:sldChg chg="modSp">
        <pc:chgData name="Joe Bungo" userId="S::jbungo@nvidia.com::68c73667-b054-4751-86c2-2fef667112d9" providerId="AD" clId="Web-{3D75E84E-F2F6-CB71-9B16-9A44BF950AB4}" dt="2021-11-03T21:59:57.497" v="10" actId="20577"/>
        <pc:sldMkLst>
          <pc:docMk/>
          <pc:sldMk cId="4017634671" sldId="828"/>
        </pc:sldMkLst>
        <pc:spChg chg="mod">
          <ac:chgData name="Joe Bungo" userId="S::jbungo@nvidia.com::68c73667-b054-4751-86c2-2fef667112d9" providerId="AD" clId="Web-{3D75E84E-F2F6-CB71-9B16-9A44BF950AB4}" dt="2021-11-03T21:59:57.497" v="10" actId="20577"/>
          <ac:spMkLst>
            <pc:docMk/>
            <pc:sldMk cId="4017634671" sldId="828"/>
            <ac:spMk id="2" creationId="{419D5CB4-6116-4507-9409-8E8142F3417E}"/>
          </ac:spMkLst>
        </pc:spChg>
      </pc:sldChg>
    </pc:docChg>
  </pc:docChgLst>
  <pc:docChgLst>
    <pc:chgData name="Joe Bungo" userId="S::jbungo@nvidia.com::68c73667-b054-4751-86c2-2fef667112d9" providerId="AD" clId="Web-{190552B6-5C10-5984-1599-9B265DBE26CE}"/>
    <pc:docChg chg="addSld delSld modSld">
      <pc:chgData name="Joe Bungo" userId="S::jbungo@nvidia.com::68c73667-b054-4751-86c2-2fef667112d9" providerId="AD" clId="Web-{190552B6-5C10-5984-1599-9B265DBE26CE}" dt="2021-09-08T15:46:28.848" v="6"/>
      <pc:docMkLst>
        <pc:docMk/>
      </pc:docMkLst>
      <pc:sldChg chg="modSp mod modClrScheme chgLayout">
        <pc:chgData name="Joe Bungo" userId="S::jbungo@nvidia.com::68c73667-b054-4751-86c2-2fef667112d9" providerId="AD" clId="Web-{190552B6-5C10-5984-1599-9B265DBE26CE}" dt="2021-09-08T15:46:07.285" v="4"/>
        <pc:sldMkLst>
          <pc:docMk/>
          <pc:sldMk cId="797556869" sldId="818"/>
        </pc:sldMkLst>
        <pc:spChg chg="mod ord">
          <ac:chgData name="Joe Bungo" userId="S::jbungo@nvidia.com::68c73667-b054-4751-86c2-2fef667112d9" providerId="AD" clId="Web-{190552B6-5C10-5984-1599-9B265DBE26CE}" dt="2021-09-08T15:46:07.285" v="4"/>
          <ac:spMkLst>
            <pc:docMk/>
            <pc:sldMk cId="797556869" sldId="818"/>
            <ac:spMk id="2" creationId="{4E9096EC-7B78-40A1-902B-4FD437982655}"/>
          </ac:spMkLst>
        </pc:spChg>
        <pc:spChg chg="mod ord">
          <ac:chgData name="Joe Bungo" userId="S::jbungo@nvidia.com::68c73667-b054-4751-86c2-2fef667112d9" providerId="AD" clId="Web-{190552B6-5C10-5984-1599-9B265DBE26CE}" dt="2021-09-08T15:46:07.285" v="4"/>
          <ac:spMkLst>
            <pc:docMk/>
            <pc:sldMk cId="797556869" sldId="818"/>
            <ac:spMk id="4" creationId="{BDB2F42C-38A8-43F3-8788-F337D2EA9153}"/>
          </ac:spMkLst>
        </pc:spChg>
      </pc:sldChg>
      <pc:sldChg chg="modSp mod modClrScheme chgLayout">
        <pc:chgData name="Joe Bungo" userId="S::jbungo@nvidia.com::68c73667-b054-4751-86c2-2fef667112d9" providerId="AD" clId="Web-{190552B6-5C10-5984-1599-9B265DBE26CE}" dt="2021-09-08T15:46:19.442" v="5"/>
        <pc:sldMkLst>
          <pc:docMk/>
          <pc:sldMk cId="1017057522" sldId="820"/>
        </pc:sldMkLst>
        <pc:spChg chg="mod ord">
          <ac:chgData name="Joe Bungo" userId="S::jbungo@nvidia.com::68c73667-b054-4751-86c2-2fef667112d9" providerId="AD" clId="Web-{190552B6-5C10-5984-1599-9B265DBE26CE}" dt="2021-09-08T15:46:19.442" v="5"/>
          <ac:spMkLst>
            <pc:docMk/>
            <pc:sldMk cId="1017057522" sldId="820"/>
            <ac:spMk id="2" creationId="{4A6D3E35-7FB6-4F84-88E8-ED2635EB18BA}"/>
          </ac:spMkLst>
        </pc:spChg>
        <pc:spChg chg="mod ord">
          <ac:chgData name="Joe Bungo" userId="S::jbungo@nvidia.com::68c73667-b054-4751-86c2-2fef667112d9" providerId="AD" clId="Web-{190552B6-5C10-5984-1599-9B265DBE26CE}" dt="2021-09-08T15:46:19.442" v="5"/>
          <ac:spMkLst>
            <pc:docMk/>
            <pc:sldMk cId="1017057522" sldId="820"/>
            <ac:spMk id="5" creationId="{04276C08-D6AC-41B8-9C4F-83CCA4CE3F1E}"/>
          </ac:spMkLst>
        </pc:spChg>
      </pc:sldChg>
      <pc:sldChg chg="add del">
        <pc:chgData name="Joe Bungo" userId="S::jbungo@nvidia.com::68c73667-b054-4751-86c2-2fef667112d9" providerId="AD" clId="Web-{190552B6-5C10-5984-1599-9B265DBE26CE}" dt="2021-09-08T15:46:28.848" v="6"/>
        <pc:sldMkLst>
          <pc:docMk/>
          <pc:sldMk cId="1647765727" sldId="834"/>
        </pc:sldMkLst>
      </pc:sldChg>
      <pc:sldMasterChg chg="addSldLayout">
        <pc:chgData name="Joe Bungo" userId="S::jbungo@nvidia.com::68c73667-b054-4751-86c2-2fef667112d9" providerId="AD" clId="Web-{190552B6-5C10-5984-1599-9B265DBE26CE}" dt="2021-09-08T15:45:53.346" v="0"/>
        <pc:sldMasterMkLst>
          <pc:docMk/>
          <pc:sldMasterMk cId="1725690729" sldId="2147483894"/>
        </pc:sldMasterMkLst>
        <pc:sldLayoutChg chg="add">
          <pc:chgData name="Joe Bungo" userId="S::jbungo@nvidia.com::68c73667-b054-4751-86c2-2fef667112d9" providerId="AD" clId="Web-{190552B6-5C10-5984-1599-9B265DBE26CE}" dt="2021-09-08T15:45:53.346" v="0"/>
          <pc:sldLayoutMkLst>
            <pc:docMk/>
            <pc:sldMasterMk cId="1725690729" sldId="2147483894"/>
            <pc:sldLayoutMk cId="1043030392" sldId="2147483995"/>
          </pc:sldLayoutMkLst>
        </pc:sldLayoutChg>
        <pc:sldLayoutChg chg="add">
          <pc:chgData name="Joe Bungo" userId="S::jbungo@nvidia.com::68c73667-b054-4751-86c2-2fef667112d9" providerId="AD" clId="Web-{190552B6-5C10-5984-1599-9B265DBE26CE}" dt="2021-09-08T15:45:53.346" v="0"/>
          <pc:sldLayoutMkLst>
            <pc:docMk/>
            <pc:sldMasterMk cId="1725690729" sldId="2147483894"/>
            <pc:sldLayoutMk cId="190507778" sldId="2147483996"/>
          </pc:sldLayoutMkLst>
        </pc:sldLayoutChg>
      </pc:sldMasterChg>
    </pc:docChg>
  </pc:docChgLst>
  <pc:docChgLst>
    <pc:chgData name="Joe Bungo" userId="68c73667-b054-4751-86c2-2fef667112d9" providerId="ADAL" clId="{8D76032C-FBFE-4808-8B04-1F1A70D0F6FC}"/>
    <pc:docChg chg="modSld">
      <pc:chgData name="Joe Bungo" userId="68c73667-b054-4751-86c2-2fef667112d9" providerId="ADAL" clId="{8D76032C-FBFE-4808-8B04-1F1A70D0F6FC}" dt="2021-11-03T22:04:19.896" v="1" actId="6549"/>
      <pc:docMkLst>
        <pc:docMk/>
      </pc:docMkLst>
      <pc:sldChg chg="modSp">
        <pc:chgData name="Joe Bungo" userId="68c73667-b054-4751-86c2-2fef667112d9" providerId="ADAL" clId="{8D76032C-FBFE-4808-8B04-1F1A70D0F6FC}" dt="2021-11-03T22:03:46.348" v="0"/>
        <pc:sldMkLst>
          <pc:docMk/>
          <pc:sldMk cId="3345980499" sldId="380"/>
        </pc:sldMkLst>
        <pc:spChg chg="mod">
          <ac:chgData name="Joe Bungo" userId="68c73667-b054-4751-86c2-2fef667112d9" providerId="ADAL" clId="{8D76032C-FBFE-4808-8B04-1F1A70D0F6FC}" dt="2021-11-03T22:03:46.348" v="0"/>
          <ac:spMkLst>
            <pc:docMk/>
            <pc:sldMk cId="3345980499" sldId="380"/>
            <ac:spMk id="3" creationId="{70CE5E91-4E6F-401A-B22E-2D496BADBBA0}"/>
          </ac:spMkLst>
        </pc:spChg>
      </pc:sldChg>
      <pc:sldChg chg="modSp">
        <pc:chgData name="Joe Bungo" userId="68c73667-b054-4751-86c2-2fef667112d9" providerId="ADAL" clId="{8D76032C-FBFE-4808-8B04-1F1A70D0F6FC}" dt="2021-11-03T22:03:46.348" v="0"/>
        <pc:sldMkLst>
          <pc:docMk/>
          <pc:sldMk cId="1476247225" sldId="401"/>
        </pc:sldMkLst>
        <pc:graphicFrameChg chg="mod">
          <ac:chgData name="Joe Bungo" userId="68c73667-b054-4751-86c2-2fef667112d9" providerId="ADAL" clId="{8D76032C-FBFE-4808-8B04-1F1A70D0F6FC}" dt="2021-11-03T22:03:46.348" v="0"/>
          <ac:graphicFrameMkLst>
            <pc:docMk/>
            <pc:sldMk cId="1476247225" sldId="401"/>
            <ac:graphicFrameMk id="17" creationId="{5F8DA60A-B252-4A6D-975F-177BD50A058A}"/>
          </ac:graphicFrameMkLst>
        </pc:graphicFrameChg>
      </pc:sldChg>
      <pc:sldChg chg="modSp">
        <pc:chgData name="Joe Bungo" userId="68c73667-b054-4751-86c2-2fef667112d9" providerId="ADAL" clId="{8D76032C-FBFE-4808-8B04-1F1A70D0F6FC}" dt="2021-11-03T22:03:46.348" v="0"/>
        <pc:sldMkLst>
          <pc:docMk/>
          <pc:sldMk cId="3085928291" sldId="407"/>
        </pc:sldMkLst>
        <pc:spChg chg="mod">
          <ac:chgData name="Joe Bungo" userId="68c73667-b054-4751-86c2-2fef667112d9" providerId="ADAL" clId="{8D76032C-FBFE-4808-8B04-1F1A70D0F6FC}" dt="2021-11-03T22:03:46.348" v="0"/>
          <ac:spMkLst>
            <pc:docMk/>
            <pc:sldMk cId="3085928291" sldId="407"/>
            <ac:spMk id="2" creationId="{393853E0-FFF7-440B-84EC-04A1684F128D}"/>
          </ac:spMkLst>
        </pc:spChg>
      </pc:sldChg>
      <pc:sldChg chg="modSp">
        <pc:chgData name="Joe Bungo" userId="68c73667-b054-4751-86c2-2fef667112d9" providerId="ADAL" clId="{8D76032C-FBFE-4808-8B04-1F1A70D0F6FC}" dt="2021-11-03T22:03:46.348" v="0"/>
        <pc:sldMkLst>
          <pc:docMk/>
          <pc:sldMk cId="1567608799" sldId="408"/>
        </pc:sldMkLst>
        <pc:spChg chg="mod">
          <ac:chgData name="Joe Bungo" userId="68c73667-b054-4751-86c2-2fef667112d9" providerId="ADAL" clId="{8D76032C-FBFE-4808-8B04-1F1A70D0F6FC}" dt="2021-11-03T22:03:46.348" v="0"/>
          <ac:spMkLst>
            <pc:docMk/>
            <pc:sldMk cId="1567608799" sldId="408"/>
            <ac:spMk id="3" creationId="{F1E532C0-ECAF-4AD7-AD0D-358B89F25E59}"/>
          </ac:spMkLst>
        </pc:spChg>
      </pc:sldChg>
      <pc:sldChg chg="modSp">
        <pc:chgData name="Joe Bungo" userId="68c73667-b054-4751-86c2-2fef667112d9" providerId="ADAL" clId="{8D76032C-FBFE-4808-8B04-1F1A70D0F6FC}" dt="2021-11-03T22:03:46.348" v="0"/>
        <pc:sldMkLst>
          <pc:docMk/>
          <pc:sldMk cId="2267990715" sldId="543"/>
        </pc:sldMkLst>
        <pc:spChg chg="mod">
          <ac:chgData name="Joe Bungo" userId="68c73667-b054-4751-86c2-2fef667112d9" providerId="ADAL" clId="{8D76032C-FBFE-4808-8B04-1F1A70D0F6FC}" dt="2021-11-03T22:03:46.348" v="0"/>
          <ac:spMkLst>
            <pc:docMk/>
            <pc:sldMk cId="2267990715" sldId="543"/>
            <ac:spMk id="3" creationId="{F1E532C0-ECAF-4AD7-AD0D-358B89F25E59}"/>
          </ac:spMkLst>
        </pc:spChg>
      </pc:sldChg>
      <pc:sldChg chg="modSp">
        <pc:chgData name="Joe Bungo" userId="68c73667-b054-4751-86c2-2fef667112d9" providerId="ADAL" clId="{8D76032C-FBFE-4808-8B04-1F1A70D0F6FC}" dt="2021-11-03T22:03:46.348" v="0"/>
        <pc:sldMkLst>
          <pc:docMk/>
          <pc:sldMk cId="1350159200" sldId="570"/>
        </pc:sldMkLst>
        <pc:spChg chg="mod">
          <ac:chgData name="Joe Bungo" userId="68c73667-b054-4751-86c2-2fef667112d9" providerId="ADAL" clId="{8D76032C-FBFE-4808-8B04-1F1A70D0F6FC}" dt="2021-11-03T22:03:46.348" v="0"/>
          <ac:spMkLst>
            <pc:docMk/>
            <pc:sldMk cId="1350159200" sldId="570"/>
            <ac:spMk id="2" creationId="{D072E64A-45E5-460B-8DEF-46BA55832FA0}"/>
          </ac:spMkLst>
        </pc:spChg>
      </pc:sldChg>
      <pc:sldChg chg="modSp mod">
        <pc:chgData name="Joe Bungo" userId="68c73667-b054-4751-86c2-2fef667112d9" providerId="ADAL" clId="{8D76032C-FBFE-4808-8B04-1F1A70D0F6FC}" dt="2021-11-03T22:04:19.896" v="1" actId="6549"/>
        <pc:sldMkLst>
          <pc:docMk/>
          <pc:sldMk cId="195067939" sldId="573"/>
        </pc:sldMkLst>
        <pc:spChg chg="mod">
          <ac:chgData name="Joe Bungo" userId="68c73667-b054-4751-86c2-2fef667112d9" providerId="ADAL" clId="{8D76032C-FBFE-4808-8B04-1F1A70D0F6FC}" dt="2021-11-03T22:04:19.896" v="1" actId="6549"/>
          <ac:spMkLst>
            <pc:docMk/>
            <pc:sldMk cId="195067939" sldId="573"/>
            <ac:spMk id="3" creationId="{F1E532C0-ECAF-4AD7-AD0D-358B89F25E59}"/>
          </ac:spMkLst>
        </pc:spChg>
      </pc:sldChg>
      <pc:sldChg chg="modSp">
        <pc:chgData name="Joe Bungo" userId="68c73667-b054-4751-86c2-2fef667112d9" providerId="ADAL" clId="{8D76032C-FBFE-4808-8B04-1F1A70D0F6FC}" dt="2021-11-03T22:03:46.348" v="0"/>
        <pc:sldMkLst>
          <pc:docMk/>
          <pc:sldMk cId="2693249796" sldId="584"/>
        </pc:sldMkLst>
        <pc:spChg chg="mod">
          <ac:chgData name="Joe Bungo" userId="68c73667-b054-4751-86c2-2fef667112d9" providerId="ADAL" clId="{8D76032C-FBFE-4808-8B04-1F1A70D0F6FC}" dt="2021-11-03T22:03:46.348" v="0"/>
          <ac:spMkLst>
            <pc:docMk/>
            <pc:sldMk cId="2693249796" sldId="584"/>
            <ac:spMk id="16" creationId="{D79584BF-50AD-4881-AEB4-6F0082EA4162}"/>
          </ac:spMkLst>
        </pc:spChg>
      </pc:sldChg>
    </pc:docChg>
  </pc:docChgLst>
</pc:chgInfo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svg"/><Relationship Id="rId1" Type="http://schemas.openxmlformats.org/officeDocument/2006/relationships/image" Target="../media/image8.png"/><Relationship Id="rId4" Type="http://schemas.openxmlformats.org/officeDocument/2006/relationships/image" Target="../media/image11.sv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svg"/><Relationship Id="rId1" Type="http://schemas.openxmlformats.org/officeDocument/2006/relationships/image" Target="../media/image8.png"/><Relationship Id="rId4" Type="http://schemas.openxmlformats.org/officeDocument/2006/relationships/image" Target="../media/image11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E105A50-AA07-49D8-A387-E85383EB755E}" type="doc">
      <dgm:prSet loTypeId="urn:microsoft.com/office/officeart/2018/5/layout/CenteredIconLabelDescription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309E52AC-A620-4DED-AB77-06C384CB1D4E}">
      <dgm:prSet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en-US"/>
            <a:t>Part 1</a:t>
          </a:r>
        </a:p>
      </dgm:t>
    </dgm:pt>
    <dgm:pt modelId="{2BF329BF-B637-4D03-B251-2C5CCBD387F8}" type="parTrans" cxnId="{40BBA83B-3C0C-4883-A222-E35CBDF3287A}">
      <dgm:prSet/>
      <dgm:spPr/>
      <dgm:t>
        <a:bodyPr/>
        <a:lstStyle/>
        <a:p>
          <a:endParaRPr lang="en-US"/>
        </a:p>
      </dgm:t>
    </dgm:pt>
    <dgm:pt modelId="{850F0F2A-E9DC-478A-BA05-CE62D99C85FD}" type="sibTrans" cxnId="{40BBA83B-3C0C-4883-A222-E35CBDF3287A}">
      <dgm:prSet/>
      <dgm:spPr/>
      <dgm:t>
        <a:bodyPr/>
        <a:lstStyle/>
        <a:p>
          <a:endParaRPr lang="en-US"/>
        </a:p>
      </dgm:t>
    </dgm:pt>
    <dgm:pt modelId="{823FAEE3-D872-45B3-8149-17E321E16DBF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US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Unboxing</a:t>
          </a:r>
        </a:p>
      </dgm:t>
    </dgm:pt>
    <dgm:pt modelId="{5AB6C3F6-B138-483D-AF6C-C61DBD1F8058}" type="parTrans" cxnId="{61341043-EE40-4CC4-B83D-5607F8E99665}">
      <dgm:prSet/>
      <dgm:spPr/>
      <dgm:t>
        <a:bodyPr/>
        <a:lstStyle/>
        <a:p>
          <a:endParaRPr lang="en-US"/>
        </a:p>
      </dgm:t>
    </dgm:pt>
    <dgm:pt modelId="{88C8B471-B836-489B-B700-A7815B52768A}" type="sibTrans" cxnId="{61341043-EE40-4CC4-B83D-5607F8E99665}">
      <dgm:prSet/>
      <dgm:spPr/>
      <dgm:t>
        <a:bodyPr/>
        <a:lstStyle/>
        <a:p>
          <a:endParaRPr lang="en-US"/>
        </a:p>
      </dgm:t>
    </dgm:pt>
    <dgm:pt modelId="{AC0B4A00-AE7E-425F-BC4A-7A9F8C9A48D3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US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Flash SD with Jetson Image</a:t>
          </a:r>
        </a:p>
      </dgm:t>
    </dgm:pt>
    <dgm:pt modelId="{A9206C90-8B99-4B77-826A-C57AC1C49BD4}" type="parTrans" cxnId="{66986E55-AF6C-438E-BEB1-E2A75FC29073}">
      <dgm:prSet/>
      <dgm:spPr/>
      <dgm:t>
        <a:bodyPr/>
        <a:lstStyle/>
        <a:p>
          <a:endParaRPr lang="en-US"/>
        </a:p>
      </dgm:t>
    </dgm:pt>
    <dgm:pt modelId="{E964CBB5-8F27-4034-ADF9-C0ACEA8ACB1C}" type="sibTrans" cxnId="{66986E55-AF6C-438E-BEB1-E2A75FC29073}">
      <dgm:prSet/>
      <dgm:spPr/>
      <dgm:t>
        <a:bodyPr/>
        <a:lstStyle/>
        <a:p>
          <a:endParaRPr lang="en-US"/>
        </a:p>
      </dgm:t>
    </dgm:pt>
    <dgm:pt modelId="{71E0E4E9-26F2-48EC-B966-4CB7AF299189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US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Hardware setup and SD card install</a:t>
          </a:r>
        </a:p>
      </dgm:t>
    </dgm:pt>
    <dgm:pt modelId="{262D8D0C-256B-45DC-9545-42F3B5A26744}" type="parTrans" cxnId="{2E21BC79-2FE8-4E92-9E19-D9362E3D8971}">
      <dgm:prSet/>
      <dgm:spPr/>
      <dgm:t>
        <a:bodyPr/>
        <a:lstStyle/>
        <a:p>
          <a:endParaRPr lang="en-US"/>
        </a:p>
      </dgm:t>
    </dgm:pt>
    <dgm:pt modelId="{2C5D429E-429F-4032-AF24-A6572D8C5D47}" type="sibTrans" cxnId="{2E21BC79-2FE8-4E92-9E19-D9362E3D8971}">
      <dgm:prSet/>
      <dgm:spPr/>
      <dgm:t>
        <a:bodyPr/>
        <a:lstStyle/>
        <a:p>
          <a:endParaRPr lang="en-US"/>
        </a:p>
      </dgm:t>
    </dgm:pt>
    <dgm:pt modelId="{B77C7DF1-09DD-4931-AFAB-63FFB1717181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US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First boot and setup – Headless Configuration</a:t>
          </a:r>
        </a:p>
      </dgm:t>
    </dgm:pt>
    <dgm:pt modelId="{E700B2FC-4D21-4422-A7CF-5CE51921FEBA}" type="parTrans" cxnId="{6AB2B4A6-102C-49B7-9A64-187A958C2140}">
      <dgm:prSet/>
      <dgm:spPr/>
      <dgm:t>
        <a:bodyPr/>
        <a:lstStyle/>
        <a:p>
          <a:endParaRPr lang="en-US"/>
        </a:p>
      </dgm:t>
    </dgm:pt>
    <dgm:pt modelId="{AE7DA334-FF0B-4784-9FC3-3F29ED6A8442}" type="sibTrans" cxnId="{6AB2B4A6-102C-49B7-9A64-187A958C2140}">
      <dgm:prSet/>
      <dgm:spPr/>
      <dgm:t>
        <a:bodyPr/>
        <a:lstStyle/>
        <a:p>
          <a:endParaRPr lang="en-US"/>
        </a:p>
      </dgm:t>
    </dgm:pt>
    <dgm:pt modelId="{2B8230AC-174E-4965-BFF4-F79F0D1D6C24}">
      <dgm:prSet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en-US"/>
            <a:t>Part 2</a:t>
          </a:r>
        </a:p>
      </dgm:t>
    </dgm:pt>
    <dgm:pt modelId="{355D36AC-D712-411C-A5A2-84D4F0A66A30}" type="parTrans" cxnId="{A5239F2B-B8BD-4ACF-99ED-05CA205E6AD7}">
      <dgm:prSet/>
      <dgm:spPr/>
      <dgm:t>
        <a:bodyPr/>
        <a:lstStyle/>
        <a:p>
          <a:endParaRPr lang="en-US"/>
        </a:p>
      </dgm:t>
    </dgm:pt>
    <dgm:pt modelId="{09259E8E-8F1A-46ED-A9DE-BCD61BBB836E}" type="sibTrans" cxnId="{A5239F2B-B8BD-4ACF-99ED-05CA205E6AD7}">
      <dgm:prSet/>
      <dgm:spPr/>
      <dgm:t>
        <a:bodyPr/>
        <a:lstStyle/>
        <a:p>
          <a:endParaRPr lang="en-US"/>
        </a:p>
      </dgm:t>
    </dgm:pt>
    <dgm:pt modelId="{6907131F-951C-4549-AAC4-79FA11B32F1E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US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Linux Review &amp; </a:t>
          </a:r>
          <a:r>
            <a:rPr lang="en-US" sz="2000" dirty="0" err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WiFi</a:t>
          </a:r>
          <a:r>
            <a:rPr lang="en-US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 Setup</a:t>
          </a:r>
        </a:p>
      </dgm:t>
    </dgm:pt>
    <dgm:pt modelId="{78CA20E3-AD50-4D92-9BDC-CE89012123F3}" type="parTrans" cxnId="{FE98B691-6E53-4704-8EAB-4749DDF18843}">
      <dgm:prSet/>
      <dgm:spPr/>
      <dgm:t>
        <a:bodyPr/>
        <a:lstStyle/>
        <a:p>
          <a:endParaRPr lang="en-US"/>
        </a:p>
      </dgm:t>
    </dgm:pt>
    <dgm:pt modelId="{1B8B86E0-9C58-459D-95C0-64BDD8FC974D}" type="sibTrans" cxnId="{FE98B691-6E53-4704-8EAB-4749DDF18843}">
      <dgm:prSet/>
      <dgm:spPr/>
      <dgm:t>
        <a:bodyPr/>
        <a:lstStyle/>
        <a:p>
          <a:endParaRPr lang="en-US"/>
        </a:p>
      </dgm:t>
    </dgm:pt>
    <dgm:pt modelId="{6AE40E70-7EAB-48E9-9BDB-5EF35C1063CE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US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Jetson Docker Container Setup</a:t>
          </a:r>
        </a:p>
      </dgm:t>
    </dgm:pt>
    <dgm:pt modelId="{2D677975-7BD6-427A-B282-F71C04F08B02}" type="parTrans" cxnId="{141B2188-F248-4C1F-8253-6211DA015D67}">
      <dgm:prSet/>
      <dgm:spPr/>
      <dgm:t>
        <a:bodyPr/>
        <a:lstStyle/>
        <a:p>
          <a:endParaRPr lang="en-US"/>
        </a:p>
      </dgm:t>
    </dgm:pt>
    <dgm:pt modelId="{149C69D4-8322-435A-B274-F84154A07562}" type="sibTrans" cxnId="{141B2188-F248-4C1F-8253-6211DA015D67}">
      <dgm:prSet/>
      <dgm:spPr/>
      <dgm:t>
        <a:bodyPr/>
        <a:lstStyle/>
        <a:p>
          <a:endParaRPr lang="en-US"/>
        </a:p>
      </dgm:t>
    </dgm:pt>
    <dgm:pt modelId="{D1225EEE-469E-4553-9D3C-BA09E65D6B17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US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Connect to </a:t>
          </a:r>
          <a:r>
            <a:rPr lang="en-US" sz="2000" dirty="0" err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Jupyter</a:t>
          </a:r>
          <a:r>
            <a:rPr lang="en-US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 Lab to access course materials for NVIDIA Lab </a:t>
          </a:r>
        </a:p>
      </dgm:t>
    </dgm:pt>
    <dgm:pt modelId="{DB4E359C-BF58-4745-93BD-6D6A59E0ABC8}" type="parTrans" cxnId="{6C6CA4D2-DA5D-4E3E-A42D-5A97CE4FC861}">
      <dgm:prSet/>
      <dgm:spPr/>
      <dgm:t>
        <a:bodyPr/>
        <a:lstStyle/>
        <a:p>
          <a:endParaRPr lang="en-US"/>
        </a:p>
      </dgm:t>
    </dgm:pt>
    <dgm:pt modelId="{4425A259-1F96-4DDB-B4D9-4E15F479C26C}" type="sibTrans" cxnId="{6C6CA4D2-DA5D-4E3E-A42D-5A97CE4FC861}">
      <dgm:prSet/>
      <dgm:spPr/>
      <dgm:t>
        <a:bodyPr/>
        <a:lstStyle/>
        <a:p>
          <a:endParaRPr lang="en-US"/>
        </a:p>
      </dgm:t>
    </dgm:pt>
    <dgm:pt modelId="{F6AB672D-EFCB-4460-89C9-0860B89967F2}" type="pres">
      <dgm:prSet presAssocID="{DE105A50-AA07-49D8-A387-E85383EB755E}" presName="root" presStyleCnt="0">
        <dgm:presLayoutVars>
          <dgm:dir/>
          <dgm:resizeHandles val="exact"/>
        </dgm:presLayoutVars>
      </dgm:prSet>
      <dgm:spPr/>
    </dgm:pt>
    <dgm:pt modelId="{A46D5D10-6C6E-4BDC-812E-3869F7EFB57E}" type="pres">
      <dgm:prSet presAssocID="{309E52AC-A620-4DED-AB77-06C384CB1D4E}" presName="compNode" presStyleCnt="0"/>
      <dgm:spPr/>
    </dgm:pt>
    <dgm:pt modelId="{A9555433-12F5-4C92-8551-B36AAD042E16}" type="pres">
      <dgm:prSet presAssocID="{309E52AC-A620-4DED-AB77-06C384CB1D4E}" presName="iconRect" presStyleLbl="node1" presStyleIdx="0" presStyleCnt="2" custLinFactX="-12313" custLinFactNeighborX="-100000" custLinFactNeighborY="7679"/>
      <dgm:spPr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t="-1000" b="-1000"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USB with solid fill"/>
        </a:ext>
      </dgm:extLst>
    </dgm:pt>
    <dgm:pt modelId="{3E1B8774-B52B-4272-8C73-C86E63EA99A5}" type="pres">
      <dgm:prSet presAssocID="{309E52AC-A620-4DED-AB77-06C384CB1D4E}" presName="iconSpace" presStyleCnt="0"/>
      <dgm:spPr/>
    </dgm:pt>
    <dgm:pt modelId="{8A7D48BD-1A61-470E-AC40-CCAC5298FE06}" type="pres">
      <dgm:prSet presAssocID="{309E52AC-A620-4DED-AB77-06C384CB1D4E}" presName="parTx" presStyleLbl="revTx" presStyleIdx="0" presStyleCnt="4">
        <dgm:presLayoutVars>
          <dgm:chMax val="0"/>
          <dgm:chPref val="0"/>
        </dgm:presLayoutVars>
      </dgm:prSet>
      <dgm:spPr/>
    </dgm:pt>
    <dgm:pt modelId="{10B045AE-52B6-4A4C-AD2F-034737BB1D0E}" type="pres">
      <dgm:prSet presAssocID="{309E52AC-A620-4DED-AB77-06C384CB1D4E}" presName="txSpace" presStyleCnt="0"/>
      <dgm:spPr/>
    </dgm:pt>
    <dgm:pt modelId="{5B679149-3E7B-4CC0-8E40-5AFEB952A075}" type="pres">
      <dgm:prSet presAssocID="{309E52AC-A620-4DED-AB77-06C384CB1D4E}" presName="desTx" presStyleLbl="revTx" presStyleIdx="1" presStyleCnt="4" custLinFactNeighborX="-28558" custLinFactNeighborY="-12401">
        <dgm:presLayoutVars/>
      </dgm:prSet>
      <dgm:spPr/>
    </dgm:pt>
    <dgm:pt modelId="{C8F7F930-44C6-45AD-ACF4-0DA90B7964FD}" type="pres">
      <dgm:prSet presAssocID="{850F0F2A-E9DC-478A-BA05-CE62D99C85FD}" presName="sibTrans" presStyleCnt="0"/>
      <dgm:spPr/>
    </dgm:pt>
    <dgm:pt modelId="{4B4E85EB-6E9B-41E0-825E-28D7E2C5D207}" type="pres">
      <dgm:prSet presAssocID="{2B8230AC-174E-4965-BFF4-F79F0D1D6C24}" presName="compNode" presStyleCnt="0"/>
      <dgm:spPr/>
    </dgm:pt>
    <dgm:pt modelId="{8EA4152B-C506-499C-B76D-D3ADD51753B5}" type="pres">
      <dgm:prSet presAssocID="{2B8230AC-174E-4965-BFF4-F79F0D1D6C24}" presName="iconRect" presStyleLbl="node1" presStyleIdx="1" presStyleCnt="2" custLinFactX="-17404" custLinFactNeighborX="-100000" custLinFactNeighborY="4800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Laptop"/>
        </a:ext>
      </dgm:extLst>
    </dgm:pt>
    <dgm:pt modelId="{9E2F52E1-6AB0-4A9E-BC07-901CF566C2DB}" type="pres">
      <dgm:prSet presAssocID="{2B8230AC-174E-4965-BFF4-F79F0D1D6C24}" presName="iconSpace" presStyleCnt="0"/>
      <dgm:spPr/>
    </dgm:pt>
    <dgm:pt modelId="{59831D58-3919-40E9-A5E3-31B1676126FB}" type="pres">
      <dgm:prSet presAssocID="{2B8230AC-174E-4965-BFF4-F79F0D1D6C24}" presName="parTx" presStyleLbl="revTx" presStyleIdx="2" presStyleCnt="4">
        <dgm:presLayoutVars>
          <dgm:chMax val="0"/>
          <dgm:chPref val="0"/>
        </dgm:presLayoutVars>
      </dgm:prSet>
      <dgm:spPr/>
    </dgm:pt>
    <dgm:pt modelId="{F646C0C4-D65C-4CCD-8F10-B83B1680F8CA}" type="pres">
      <dgm:prSet presAssocID="{2B8230AC-174E-4965-BFF4-F79F0D1D6C24}" presName="txSpace" presStyleCnt="0"/>
      <dgm:spPr/>
    </dgm:pt>
    <dgm:pt modelId="{960EF255-0E00-4439-9714-4A5C343422CA}" type="pres">
      <dgm:prSet presAssocID="{2B8230AC-174E-4965-BFF4-F79F0D1D6C24}" presName="desTx" presStyleLbl="revTx" presStyleIdx="3" presStyleCnt="4" custLinFactNeighborX="-38302" custLinFactNeighborY="-4429">
        <dgm:presLayoutVars/>
      </dgm:prSet>
      <dgm:spPr/>
    </dgm:pt>
  </dgm:ptLst>
  <dgm:cxnLst>
    <dgm:cxn modelId="{2EA26011-4018-4A67-AEBD-C566D6046453}" type="presOf" srcId="{6AE40E70-7EAB-48E9-9BDB-5EF35C1063CE}" destId="{960EF255-0E00-4439-9714-4A5C343422CA}" srcOrd="0" destOrd="1" presId="urn:microsoft.com/office/officeart/2018/5/layout/CenteredIconLabelDescriptionList"/>
    <dgm:cxn modelId="{A5239F2B-B8BD-4ACF-99ED-05CA205E6AD7}" srcId="{DE105A50-AA07-49D8-A387-E85383EB755E}" destId="{2B8230AC-174E-4965-BFF4-F79F0D1D6C24}" srcOrd="1" destOrd="0" parTransId="{355D36AC-D712-411C-A5A2-84D4F0A66A30}" sibTransId="{09259E8E-8F1A-46ED-A9DE-BCD61BBB836E}"/>
    <dgm:cxn modelId="{07DB9839-A501-48E3-BFC0-BFA921EEAEB6}" type="presOf" srcId="{71E0E4E9-26F2-48EC-B966-4CB7AF299189}" destId="{5B679149-3E7B-4CC0-8E40-5AFEB952A075}" srcOrd="0" destOrd="2" presId="urn:microsoft.com/office/officeart/2018/5/layout/CenteredIconLabelDescriptionList"/>
    <dgm:cxn modelId="{40BBA83B-3C0C-4883-A222-E35CBDF3287A}" srcId="{DE105A50-AA07-49D8-A387-E85383EB755E}" destId="{309E52AC-A620-4DED-AB77-06C384CB1D4E}" srcOrd="0" destOrd="0" parTransId="{2BF329BF-B637-4D03-B251-2C5CCBD387F8}" sibTransId="{850F0F2A-E9DC-478A-BA05-CE62D99C85FD}"/>
    <dgm:cxn modelId="{61341043-EE40-4CC4-B83D-5607F8E99665}" srcId="{309E52AC-A620-4DED-AB77-06C384CB1D4E}" destId="{823FAEE3-D872-45B3-8149-17E321E16DBF}" srcOrd="0" destOrd="0" parTransId="{5AB6C3F6-B138-483D-AF6C-C61DBD1F8058}" sibTransId="{88C8B471-B836-489B-B700-A7815B52768A}"/>
    <dgm:cxn modelId="{1ECDE566-67B4-4314-89BD-0AD1275DB805}" type="presOf" srcId="{309E52AC-A620-4DED-AB77-06C384CB1D4E}" destId="{8A7D48BD-1A61-470E-AC40-CCAC5298FE06}" srcOrd="0" destOrd="0" presId="urn:microsoft.com/office/officeart/2018/5/layout/CenteredIconLabelDescriptionList"/>
    <dgm:cxn modelId="{66986E55-AF6C-438E-BEB1-E2A75FC29073}" srcId="{309E52AC-A620-4DED-AB77-06C384CB1D4E}" destId="{AC0B4A00-AE7E-425F-BC4A-7A9F8C9A48D3}" srcOrd="1" destOrd="0" parTransId="{A9206C90-8B99-4B77-826A-C57AC1C49BD4}" sibTransId="{E964CBB5-8F27-4034-ADF9-C0ACEA8ACB1C}"/>
    <dgm:cxn modelId="{2E21BC79-2FE8-4E92-9E19-D9362E3D8971}" srcId="{309E52AC-A620-4DED-AB77-06C384CB1D4E}" destId="{71E0E4E9-26F2-48EC-B966-4CB7AF299189}" srcOrd="2" destOrd="0" parTransId="{262D8D0C-256B-45DC-9545-42F3B5A26744}" sibTransId="{2C5D429E-429F-4032-AF24-A6572D8C5D47}"/>
    <dgm:cxn modelId="{141B2188-F248-4C1F-8253-6211DA015D67}" srcId="{2B8230AC-174E-4965-BFF4-F79F0D1D6C24}" destId="{6AE40E70-7EAB-48E9-9BDB-5EF35C1063CE}" srcOrd="1" destOrd="0" parTransId="{2D677975-7BD6-427A-B282-F71C04F08B02}" sibTransId="{149C69D4-8322-435A-B274-F84154A07562}"/>
    <dgm:cxn modelId="{C214A68A-3622-47C1-BEEB-600F3F161309}" type="presOf" srcId="{6907131F-951C-4549-AAC4-79FA11B32F1E}" destId="{960EF255-0E00-4439-9714-4A5C343422CA}" srcOrd="0" destOrd="0" presId="urn:microsoft.com/office/officeart/2018/5/layout/CenteredIconLabelDescriptionList"/>
    <dgm:cxn modelId="{AA0FCB8C-ADE7-4DD0-8131-6166ECDF91EA}" type="presOf" srcId="{AC0B4A00-AE7E-425F-BC4A-7A9F8C9A48D3}" destId="{5B679149-3E7B-4CC0-8E40-5AFEB952A075}" srcOrd="0" destOrd="1" presId="urn:microsoft.com/office/officeart/2018/5/layout/CenteredIconLabelDescriptionList"/>
    <dgm:cxn modelId="{FE98B691-6E53-4704-8EAB-4749DDF18843}" srcId="{2B8230AC-174E-4965-BFF4-F79F0D1D6C24}" destId="{6907131F-951C-4549-AAC4-79FA11B32F1E}" srcOrd="0" destOrd="0" parTransId="{78CA20E3-AD50-4D92-9BDC-CE89012123F3}" sibTransId="{1B8B86E0-9C58-459D-95C0-64BDD8FC974D}"/>
    <dgm:cxn modelId="{6AB2B4A6-102C-49B7-9A64-187A958C2140}" srcId="{309E52AC-A620-4DED-AB77-06C384CB1D4E}" destId="{B77C7DF1-09DD-4931-AFAB-63FFB1717181}" srcOrd="3" destOrd="0" parTransId="{E700B2FC-4D21-4422-A7CF-5CE51921FEBA}" sibTransId="{AE7DA334-FF0B-4784-9FC3-3F29ED6A8442}"/>
    <dgm:cxn modelId="{D99405C6-6E27-4FD7-B8B6-485EADE75134}" type="presOf" srcId="{2B8230AC-174E-4965-BFF4-F79F0D1D6C24}" destId="{59831D58-3919-40E9-A5E3-31B1676126FB}" srcOrd="0" destOrd="0" presId="urn:microsoft.com/office/officeart/2018/5/layout/CenteredIconLabelDescriptionList"/>
    <dgm:cxn modelId="{6C6CA4D2-DA5D-4E3E-A42D-5A97CE4FC861}" srcId="{2B8230AC-174E-4965-BFF4-F79F0D1D6C24}" destId="{D1225EEE-469E-4553-9D3C-BA09E65D6B17}" srcOrd="2" destOrd="0" parTransId="{DB4E359C-BF58-4745-93BD-6D6A59E0ABC8}" sibTransId="{4425A259-1F96-4DDB-B4D9-4E15F479C26C}"/>
    <dgm:cxn modelId="{9B551ED5-4F9B-4D99-9C6B-3F5621A235B9}" type="presOf" srcId="{823FAEE3-D872-45B3-8149-17E321E16DBF}" destId="{5B679149-3E7B-4CC0-8E40-5AFEB952A075}" srcOrd="0" destOrd="0" presId="urn:microsoft.com/office/officeart/2018/5/layout/CenteredIconLabelDescriptionList"/>
    <dgm:cxn modelId="{A6754FED-CDCB-4440-A36C-392133B09B5F}" type="presOf" srcId="{B77C7DF1-09DD-4931-AFAB-63FFB1717181}" destId="{5B679149-3E7B-4CC0-8E40-5AFEB952A075}" srcOrd="0" destOrd="3" presId="urn:microsoft.com/office/officeart/2018/5/layout/CenteredIconLabelDescriptionList"/>
    <dgm:cxn modelId="{16A51BFC-F91F-4FB2-81E5-1125E18B5401}" type="presOf" srcId="{D1225EEE-469E-4553-9D3C-BA09E65D6B17}" destId="{960EF255-0E00-4439-9714-4A5C343422CA}" srcOrd="0" destOrd="2" presId="urn:microsoft.com/office/officeart/2018/5/layout/CenteredIconLabelDescriptionList"/>
    <dgm:cxn modelId="{D05ACFFD-B7E3-4286-877E-3C21C5565128}" type="presOf" srcId="{DE105A50-AA07-49D8-A387-E85383EB755E}" destId="{F6AB672D-EFCB-4460-89C9-0860B89967F2}" srcOrd="0" destOrd="0" presId="urn:microsoft.com/office/officeart/2018/5/layout/CenteredIconLabelDescriptionList"/>
    <dgm:cxn modelId="{33FF2D6E-E487-439C-AB3D-EEACA43F9528}" type="presParOf" srcId="{F6AB672D-EFCB-4460-89C9-0860B89967F2}" destId="{A46D5D10-6C6E-4BDC-812E-3869F7EFB57E}" srcOrd="0" destOrd="0" presId="urn:microsoft.com/office/officeart/2018/5/layout/CenteredIconLabelDescriptionList"/>
    <dgm:cxn modelId="{E771D56C-1019-43BF-91EA-A9C8315FACF9}" type="presParOf" srcId="{A46D5D10-6C6E-4BDC-812E-3869F7EFB57E}" destId="{A9555433-12F5-4C92-8551-B36AAD042E16}" srcOrd="0" destOrd="0" presId="urn:microsoft.com/office/officeart/2018/5/layout/CenteredIconLabelDescriptionList"/>
    <dgm:cxn modelId="{942EC07D-037D-462C-9DB1-3FB6423A6371}" type="presParOf" srcId="{A46D5D10-6C6E-4BDC-812E-3869F7EFB57E}" destId="{3E1B8774-B52B-4272-8C73-C86E63EA99A5}" srcOrd="1" destOrd="0" presId="urn:microsoft.com/office/officeart/2018/5/layout/CenteredIconLabelDescriptionList"/>
    <dgm:cxn modelId="{A476BD76-D648-4B70-B130-BFF6D0DA1D4E}" type="presParOf" srcId="{A46D5D10-6C6E-4BDC-812E-3869F7EFB57E}" destId="{8A7D48BD-1A61-470E-AC40-CCAC5298FE06}" srcOrd="2" destOrd="0" presId="urn:microsoft.com/office/officeart/2018/5/layout/CenteredIconLabelDescriptionList"/>
    <dgm:cxn modelId="{3F54F987-0E1F-4D8B-9B98-3966A8B0B56F}" type="presParOf" srcId="{A46D5D10-6C6E-4BDC-812E-3869F7EFB57E}" destId="{10B045AE-52B6-4A4C-AD2F-034737BB1D0E}" srcOrd="3" destOrd="0" presId="urn:microsoft.com/office/officeart/2018/5/layout/CenteredIconLabelDescriptionList"/>
    <dgm:cxn modelId="{60E47523-4631-46E0-8919-E2BA41FF11C8}" type="presParOf" srcId="{A46D5D10-6C6E-4BDC-812E-3869F7EFB57E}" destId="{5B679149-3E7B-4CC0-8E40-5AFEB952A075}" srcOrd="4" destOrd="0" presId="urn:microsoft.com/office/officeart/2018/5/layout/CenteredIconLabelDescriptionList"/>
    <dgm:cxn modelId="{6568A584-CB2D-40DF-B7D9-8CFBD7B2845D}" type="presParOf" srcId="{F6AB672D-EFCB-4460-89C9-0860B89967F2}" destId="{C8F7F930-44C6-45AD-ACF4-0DA90B7964FD}" srcOrd="1" destOrd="0" presId="urn:microsoft.com/office/officeart/2018/5/layout/CenteredIconLabelDescriptionList"/>
    <dgm:cxn modelId="{241E8384-3D0B-4895-8FEE-6ECB2F1D3BCA}" type="presParOf" srcId="{F6AB672D-EFCB-4460-89C9-0860B89967F2}" destId="{4B4E85EB-6E9B-41E0-825E-28D7E2C5D207}" srcOrd="2" destOrd="0" presId="urn:microsoft.com/office/officeart/2018/5/layout/CenteredIconLabelDescriptionList"/>
    <dgm:cxn modelId="{9FBB3D09-F400-42E7-9265-E5847C2AC1F8}" type="presParOf" srcId="{4B4E85EB-6E9B-41E0-825E-28D7E2C5D207}" destId="{8EA4152B-C506-499C-B76D-D3ADD51753B5}" srcOrd="0" destOrd="0" presId="urn:microsoft.com/office/officeart/2018/5/layout/CenteredIconLabelDescriptionList"/>
    <dgm:cxn modelId="{D3B35862-14FA-49D9-8FB8-302D7B65C153}" type="presParOf" srcId="{4B4E85EB-6E9B-41E0-825E-28D7E2C5D207}" destId="{9E2F52E1-6AB0-4A9E-BC07-901CF566C2DB}" srcOrd="1" destOrd="0" presId="urn:microsoft.com/office/officeart/2018/5/layout/CenteredIconLabelDescriptionList"/>
    <dgm:cxn modelId="{28028555-E06A-47CD-80DD-D76F94C6FA1A}" type="presParOf" srcId="{4B4E85EB-6E9B-41E0-825E-28D7E2C5D207}" destId="{59831D58-3919-40E9-A5E3-31B1676126FB}" srcOrd="2" destOrd="0" presId="urn:microsoft.com/office/officeart/2018/5/layout/CenteredIconLabelDescriptionList"/>
    <dgm:cxn modelId="{3D2B2EBF-FA82-4E62-8454-F30AF16FC50B}" type="presParOf" srcId="{4B4E85EB-6E9B-41E0-825E-28D7E2C5D207}" destId="{F646C0C4-D65C-4CCD-8F10-B83B1680F8CA}" srcOrd="3" destOrd="0" presId="urn:microsoft.com/office/officeart/2018/5/layout/CenteredIconLabelDescriptionList"/>
    <dgm:cxn modelId="{68701885-A4A6-42FA-B602-B0BBAECE659E}" type="presParOf" srcId="{4B4E85EB-6E9B-41E0-825E-28D7E2C5D207}" destId="{960EF255-0E00-4439-9714-4A5C343422CA}" srcOrd="4" destOrd="0" presId="urn:microsoft.com/office/officeart/2018/5/layout/CenteredIconLabelDescription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9555433-12F5-4C92-8551-B36AAD042E16}">
      <dsp:nvSpPr>
        <dsp:cNvPr id="0" name=""/>
        <dsp:cNvSpPr/>
      </dsp:nvSpPr>
      <dsp:spPr>
        <a:xfrm>
          <a:off x="2887669" y="1418933"/>
          <a:ext cx="1512000" cy="151200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t="-1000" b="-1000"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A7D48BD-1A61-470E-AC40-CCAC5298FE06}">
      <dsp:nvSpPr>
        <dsp:cNvPr id="0" name=""/>
        <dsp:cNvSpPr/>
      </dsp:nvSpPr>
      <dsp:spPr>
        <a:xfrm>
          <a:off x="3181842" y="2995318"/>
          <a:ext cx="4320000" cy="648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600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n-US" sz="3600" kern="1200"/>
            <a:t>Part 1</a:t>
          </a:r>
        </a:p>
      </dsp:txBody>
      <dsp:txXfrm>
        <a:off x="3181842" y="2995318"/>
        <a:ext cx="4320000" cy="648000"/>
      </dsp:txXfrm>
    </dsp:sp>
    <dsp:sp modelId="{5B679149-3E7B-4CC0-8E40-5AFEB952A075}">
      <dsp:nvSpPr>
        <dsp:cNvPr id="0" name=""/>
        <dsp:cNvSpPr/>
      </dsp:nvSpPr>
      <dsp:spPr>
        <a:xfrm>
          <a:off x="1948136" y="3507393"/>
          <a:ext cx="4320000" cy="17730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Unboxing</a:t>
          </a:r>
        </a:p>
        <a:p>
          <a:pPr marL="0" lvl="0" indent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Flash SD with Jetson Image</a:t>
          </a:r>
        </a:p>
        <a:p>
          <a:pPr marL="0" lvl="0" indent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Hardware setup and SD card install</a:t>
          </a:r>
        </a:p>
        <a:p>
          <a:pPr marL="0" lvl="0" indent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First boot and setup – Headless Configuration</a:t>
          </a:r>
        </a:p>
      </dsp:txBody>
      <dsp:txXfrm>
        <a:off x="1948136" y="3507393"/>
        <a:ext cx="4320000" cy="1773040"/>
      </dsp:txXfrm>
    </dsp:sp>
    <dsp:sp modelId="{8EA4152B-C506-499C-B76D-D3ADD51753B5}">
      <dsp:nvSpPr>
        <dsp:cNvPr id="0" name=""/>
        <dsp:cNvSpPr/>
      </dsp:nvSpPr>
      <dsp:spPr>
        <a:xfrm>
          <a:off x="7886693" y="1375403"/>
          <a:ext cx="1512000" cy="1512000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9831D58-3919-40E9-A5E3-31B1676126FB}">
      <dsp:nvSpPr>
        <dsp:cNvPr id="0" name=""/>
        <dsp:cNvSpPr/>
      </dsp:nvSpPr>
      <dsp:spPr>
        <a:xfrm>
          <a:off x="8257842" y="2995318"/>
          <a:ext cx="4320000" cy="648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600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n-US" sz="3600" kern="1200"/>
            <a:t>Part 2</a:t>
          </a:r>
        </a:p>
      </dsp:txBody>
      <dsp:txXfrm>
        <a:off x="8257842" y="2995318"/>
        <a:ext cx="4320000" cy="648000"/>
      </dsp:txXfrm>
    </dsp:sp>
    <dsp:sp modelId="{960EF255-0E00-4439-9714-4A5C343422CA}">
      <dsp:nvSpPr>
        <dsp:cNvPr id="0" name=""/>
        <dsp:cNvSpPr/>
      </dsp:nvSpPr>
      <dsp:spPr>
        <a:xfrm>
          <a:off x="6603195" y="3648740"/>
          <a:ext cx="4320000" cy="17730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Linux Review &amp; </a:t>
          </a:r>
          <a:r>
            <a:rPr lang="en-US" sz="2000" kern="1200" dirty="0" err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WiFi</a:t>
          </a:r>
          <a:r>
            <a:rPr lang="en-US" sz="2000" kern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 Setup</a:t>
          </a:r>
        </a:p>
        <a:p>
          <a:pPr marL="0" lvl="0" indent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Jetson Docker Container Setup</a:t>
          </a:r>
        </a:p>
        <a:p>
          <a:pPr marL="0" lvl="0" indent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Connect to </a:t>
          </a:r>
          <a:r>
            <a:rPr lang="en-US" sz="2000" kern="1200" dirty="0" err="1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Jupyter</a:t>
          </a:r>
          <a:r>
            <a:rPr lang="en-US" sz="2000" kern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 Lab to access course materials for NVIDIA Lab </a:t>
          </a:r>
        </a:p>
      </dsp:txBody>
      <dsp:txXfrm>
        <a:off x="6603195" y="3648740"/>
        <a:ext cx="4320000" cy="17730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5/layout/CenteredIconLabelDescriptionList">
  <dgm:title val="Centered Icon Label Description List"/>
  <dgm:desc val="Use to show non-sequential or grouped chunks of information. The placeholder holds an icon or small picture, and corresponding text boxes show Level 1 and Level 2 text respectively. Works well for minimal Level 1 text accompanied by lengthier Level two text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Node" refType="h" fact="0.45"/>
      <dgm:constr type="w" for="ch" forName="compNode" val="120"/>
      <dgm:constr type="w" for="ch" forName="sibTrans" refType="w" refFor="ch" refForName="compNode" fact="0.175"/>
      <dgm:constr type="primFontSz" for="des" forName="parTx" val="36"/>
      <dgm:constr type="primFontSz" for="des" forName="desTx" refType="primFontSz" refFor="des" refForName="parTx" op="lte" fact="0.75"/>
      <dgm:constr type="h" for="des" forName="compNode" op="equ"/>
      <dgm:constr type="h" for="des" forName="iconRect" op="equ"/>
      <dgm:constr type="w" for="des" forName="iconRect" op="equ"/>
      <dgm:constr type="h" for="des" forName="iconSpace" op="equ"/>
      <dgm:constr type="h" for="des" forName="parTx" op="equ"/>
      <dgm:constr type="h" for="des" forName="txSpace" op="equ"/>
      <dgm:constr type="h" for="des" forName="desTx" op="equ"/>
    </dgm:constrLst>
    <dgm:ruleLst>
      <dgm:rule type="w" for="ch" forName="compNode" val="0" fact="NaN" max="NaN"/>
    </dgm:ruleLst>
    <dgm:forEach name="Name3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3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w" for="ch" forName="iconSpace" refType="w"/>
          <dgm:constr type="h" for="ch" forName="iconSpace" refType="h" fact="0.043"/>
          <dgm:constr type="l" for="ch" forName="iconSpace"/>
          <dgm:constr type="t" for="ch" forName="iconSpace" refType="b" refFor="ch" refForName="iconRect"/>
          <dgm:constr type="w" for="ch" forName="parTx" refType="w"/>
          <dgm:constr type="h" for="ch" forName="parTx" refType="w" fact="0.15"/>
          <dgm:constr type="l" for="ch" forName="parTx"/>
          <dgm:constr type="t" for="ch" forName="parTx" refType="b" refFor="ch" refForName="iconSpace"/>
          <dgm:constr type="h" for="ch" forName="txSpace" refType="h" fact="0.02"/>
          <dgm:constr type="w" for="ch" forName="txSpace" refType="w"/>
          <dgm:constr type="l" for="ch" forName="txSpace"/>
          <dgm:constr type="t" for="ch" forName="txSpace" refType="b" refFor="ch" refForName="parTx"/>
          <dgm:constr type="w" for="ch" forName="desTx" refType="w"/>
          <dgm:constr type="l" for="ch" forName="desTx"/>
          <dgm:constr type="t" for="ch" forName="desTx" refType="b" refFor="ch" refForName="txSpace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icon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4" fact="NaN" max="NaN"/>
            <dgm:rule type="h" val="INF" fact="NaN" max="NaN"/>
          </dgm:ruleLst>
        </dgm:layoutNode>
        <dgm:layoutNode name="tx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desTx" styleLbl="revTx">
          <dgm:varLst/>
          <dgm:alg type="tx">
            <dgm:param type="stBulletLvl" val="0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refType="primFontSz"/>
            <dgm:constr type="lMarg"/>
            <dgm:constr type="rMarg"/>
            <dgm:constr type="tMarg"/>
            <dgm:constr type="bMarg"/>
          </dgm:constrLst>
          <dgm:ruleLst>
            <dgm:rule type="primFontSz" val="NaN" fact="NaN" max="17"/>
            <dgm:rule type="h" val="INF" fact="NaN" max="NaN"/>
          </dgm:ruleLst>
        </dgm:layoutNode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b="1"/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theme" Target="../theme/theme3.xml"/><Relationship Id="rId4" Type="http://schemas.openxmlformats.org/officeDocument/2006/relationships/image" Target="../media/image6.png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525FFAEB-A754-4EDE-A063-5F87103CFC27}"/>
              </a:ext>
            </a:extLst>
          </p:cNvPr>
          <p:cNvGrpSpPr/>
          <p:nvPr/>
        </p:nvGrpSpPr>
        <p:grpSpPr>
          <a:xfrm>
            <a:off x="4249882" y="8675204"/>
            <a:ext cx="2267650" cy="298438"/>
            <a:chOff x="10009693" y="1549925"/>
            <a:chExt cx="7721678" cy="1016226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EB7B5E74-8CE9-4070-AE0B-4319A9396E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780211" y="1686172"/>
              <a:ext cx="1930510" cy="816283"/>
            </a:xfrm>
            <a:prstGeom prst="rect">
              <a:avLst/>
            </a:prstGeom>
          </p:spPr>
        </p:pic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2C709196-319E-460C-BD9A-61C4F6096565}"/>
                </a:ext>
              </a:extLst>
            </p:cNvPr>
            <p:cNvCxnSpPr/>
            <p:nvPr/>
          </p:nvCxnSpPr>
          <p:spPr>
            <a:xfrm>
              <a:off x="12472158" y="1622477"/>
              <a:ext cx="0" cy="943674"/>
            </a:xfrm>
            <a:prstGeom prst="line">
              <a:avLst/>
            </a:prstGeom>
            <a:ln w="12700">
              <a:solidFill>
                <a:srgbClr val="38383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1" name="Picture 10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C6B9F5D1-3A4D-4466-A79D-06C828B01D1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009693" y="1549925"/>
              <a:ext cx="2413994" cy="1016226"/>
            </a:xfrm>
            <a:prstGeom prst="rect">
              <a:avLst/>
            </a:prstGeom>
          </p:spPr>
        </p:pic>
        <p:pic>
          <p:nvPicPr>
            <p:cNvPr id="12" name="Picture 11" descr="Text&#10;&#10;Description automatically generated">
              <a:extLst>
                <a:ext uri="{FF2B5EF4-FFF2-40B4-BE49-F238E27FC236}">
                  <a16:creationId xmlns:a16="http://schemas.microsoft.com/office/drawing/2014/main" id="{61CA6E49-ACF6-4B13-9CB1-0C7F74EF786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5021781" y="1604129"/>
              <a:ext cx="2709590" cy="921922"/>
            </a:xfrm>
            <a:prstGeom prst="rect">
              <a:avLst/>
            </a:prstGeom>
          </p:spPr>
        </p:pic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19DC410A-BD91-4F54-BFA8-66F070ED6736}"/>
                </a:ext>
              </a:extLst>
            </p:cNvPr>
            <p:cNvCxnSpPr/>
            <p:nvPr/>
          </p:nvCxnSpPr>
          <p:spPr>
            <a:xfrm>
              <a:off x="14954400" y="1622477"/>
              <a:ext cx="0" cy="943674"/>
            </a:xfrm>
            <a:prstGeom prst="line">
              <a:avLst/>
            </a:prstGeom>
            <a:ln w="12700">
              <a:solidFill>
                <a:srgbClr val="38383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583985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theme" Target="../theme/theme2.xml"/><Relationship Id="rId4" Type="http://schemas.openxmlformats.org/officeDocument/2006/relationships/image" Target="../media/image6.png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30565" y="883158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ctr"/>
          <a:lstStyle>
            <a:lvl1pPr algn="l">
              <a:defRPr sz="1100">
                <a:latin typeface="Arial" panose="020B0604020202020204" pitchFamily="34" charset="0"/>
                <a:ea typeface="ＭＳ Ｐゴシック" pitchFamily="-16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0EFD2D7F-A763-4126-9B71-A7F863137437}" type="datetimeFigureOut">
              <a:rPr lang="en-US" smtClean="0"/>
              <a:pPr>
                <a:defRPr/>
              </a:pPr>
              <a:t>11/3/2021</a:t>
            </a:fld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66317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ctr"/>
          <a:lstStyle>
            <a:lvl1pPr algn="r">
              <a:defRPr sz="1100">
                <a:latin typeface="Arial" panose="020B0604020202020204" pitchFamily="34" charset="0"/>
                <a:ea typeface="ＭＳ Ｐゴシック" pitchFamily="-16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E02D639A-AF38-4D9A-897E-57859A70BDEB}" type="slidenum">
              <a:rPr lang="en-US" smtClean="0"/>
              <a:pPr>
                <a:defRPr/>
              </a:pPr>
              <a:t>‹#›</a:t>
            </a:fld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87B74364-6FC3-4AAB-BCCB-78A57EF73B4D}"/>
              </a:ext>
            </a:extLst>
          </p:cNvPr>
          <p:cNvGrpSpPr/>
          <p:nvPr/>
        </p:nvGrpSpPr>
        <p:grpSpPr>
          <a:xfrm>
            <a:off x="4394824" y="259707"/>
            <a:ext cx="2267650" cy="298438"/>
            <a:chOff x="10009693" y="1549925"/>
            <a:chExt cx="7721678" cy="1016226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E59CB9EB-7626-44E1-86CD-80D71DFF0C3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780211" y="1686172"/>
              <a:ext cx="1930510" cy="816283"/>
            </a:xfrm>
            <a:prstGeom prst="rect">
              <a:avLst/>
            </a:prstGeom>
          </p:spPr>
        </p:pic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4CF17C3E-2351-45E7-8E11-40FCDACA31FB}"/>
                </a:ext>
              </a:extLst>
            </p:cNvPr>
            <p:cNvCxnSpPr/>
            <p:nvPr/>
          </p:nvCxnSpPr>
          <p:spPr>
            <a:xfrm>
              <a:off x="12472158" y="1622477"/>
              <a:ext cx="0" cy="943674"/>
            </a:xfrm>
            <a:prstGeom prst="line">
              <a:avLst/>
            </a:prstGeom>
            <a:ln w="12700">
              <a:solidFill>
                <a:srgbClr val="38383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5" name="Picture 14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E038CEBE-9523-4464-A83D-24A213DF25D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009693" y="1549925"/>
              <a:ext cx="2413994" cy="1016226"/>
            </a:xfrm>
            <a:prstGeom prst="rect">
              <a:avLst/>
            </a:prstGeom>
          </p:spPr>
        </p:pic>
        <p:pic>
          <p:nvPicPr>
            <p:cNvPr id="16" name="Picture 15" descr="Text&#10;&#10;Description automatically generated">
              <a:extLst>
                <a:ext uri="{FF2B5EF4-FFF2-40B4-BE49-F238E27FC236}">
                  <a16:creationId xmlns:a16="http://schemas.microsoft.com/office/drawing/2014/main" id="{2F98C3B4-B517-47AD-BAF6-46881ABB0DB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5021781" y="1604129"/>
              <a:ext cx="2709590" cy="921922"/>
            </a:xfrm>
            <a:prstGeom prst="rect">
              <a:avLst/>
            </a:prstGeom>
          </p:spPr>
        </p:pic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F05B4D3-6BFB-4CBB-AAC4-B7D357961D06}"/>
                </a:ext>
              </a:extLst>
            </p:cNvPr>
            <p:cNvCxnSpPr/>
            <p:nvPr/>
          </p:nvCxnSpPr>
          <p:spPr>
            <a:xfrm>
              <a:off x="14954400" y="1622477"/>
              <a:ext cx="0" cy="943674"/>
            </a:xfrm>
            <a:prstGeom prst="line">
              <a:avLst/>
            </a:prstGeom>
            <a:ln w="12700">
              <a:solidFill>
                <a:srgbClr val="38383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5467120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833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761970" algn="l" rtl="0" eaLnBrk="0" fontAlgn="base" hangingPunct="0">
      <a:spcBef>
        <a:spcPct val="30000"/>
      </a:spcBef>
      <a:spcAft>
        <a:spcPct val="0"/>
      </a:spcAft>
      <a:defRPr sz="1833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523939" algn="l" rtl="0" eaLnBrk="0" fontAlgn="base" hangingPunct="0">
      <a:spcBef>
        <a:spcPct val="30000"/>
      </a:spcBef>
      <a:spcAft>
        <a:spcPct val="0"/>
      </a:spcAft>
      <a:defRPr sz="1833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2285909" algn="l" rtl="0" eaLnBrk="0" fontAlgn="base" hangingPunct="0">
      <a:spcBef>
        <a:spcPct val="30000"/>
      </a:spcBef>
      <a:spcAft>
        <a:spcPct val="0"/>
      </a:spcAft>
      <a:defRPr sz="1833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3047878" algn="l" rtl="0" eaLnBrk="0" fontAlgn="base" hangingPunct="0">
      <a:spcBef>
        <a:spcPct val="30000"/>
      </a:spcBef>
      <a:spcAft>
        <a:spcPct val="0"/>
      </a:spcAft>
      <a:defRPr sz="1833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3809848" algn="l" defTabSz="1523939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4571817" algn="l" defTabSz="1523939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5333787" algn="l" defTabSz="1523939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6095756" algn="l" defTabSz="1523939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A1B500-5240-4E6F-A2BC-958D310A257C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32574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02D639A-AF38-4D9A-897E-57859A70BDEB}" type="slidenum">
              <a:rPr lang="en-US" smtClean="0"/>
              <a:pPr>
                <a:defRPr/>
              </a:pPr>
              <a:t>8</a:t>
            </a:fld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70858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" name="Google Shape;444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45" name="Google Shape;445;p5:notes"/>
          <p:cNvSpPr txBox="1">
            <a:spLocks noGrp="1"/>
          </p:cNvSpPr>
          <p:nvPr>
            <p:ph type="body" idx="1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6" name="Google Shape;446;p5:notes"/>
          <p:cNvSpPr txBox="1">
            <a:spLocks noGrp="1"/>
          </p:cNvSpPr>
          <p:nvPr>
            <p:ph type="sldNum" idx="12"/>
          </p:nvPr>
        </p:nvSpPr>
        <p:spPr>
          <a:xfrm>
            <a:off x="3663170" y="8829967"/>
            <a:ext cx="3037840" cy="4648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ctr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9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" name="Google Shape;47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78" name="Google Shape;478;p6:notes"/>
          <p:cNvSpPr txBox="1">
            <a:spLocks noGrp="1"/>
          </p:cNvSpPr>
          <p:nvPr>
            <p:ph type="body" idx="1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9" name="Google Shape;479;p6:notes"/>
          <p:cNvSpPr txBox="1">
            <a:spLocks noGrp="1"/>
          </p:cNvSpPr>
          <p:nvPr>
            <p:ph type="sldNum" idx="12"/>
          </p:nvPr>
        </p:nvSpPr>
        <p:spPr>
          <a:xfrm>
            <a:off x="3663170" y="8829967"/>
            <a:ext cx="3037840" cy="4648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3175" tIns="46575" rIns="93175" bIns="46575" anchor="ctr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10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A1B500-5240-4E6F-A2BC-958D310A257C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3462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#revise to add parameters, add slide on containers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02D639A-AF38-4D9A-897E-57859A70BDEB}" type="slidenum">
              <a:rPr lang="en-US" smtClean="0"/>
              <a:pPr>
                <a:defRPr/>
              </a:pPr>
              <a:t>35</a:t>
            </a:fld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81775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Title 304"/>
          <p:cNvSpPr>
            <a:spLocks noGrp="1"/>
          </p:cNvSpPr>
          <p:nvPr userDrawn="1">
            <p:ph type="title" hasCustomPrompt="1"/>
          </p:nvPr>
        </p:nvSpPr>
        <p:spPr>
          <a:xfrm>
            <a:off x="1135316" y="7175869"/>
            <a:ext cx="9692640" cy="1638092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spcBef>
                <a:spcPts val="0"/>
              </a:spcBef>
              <a:defRPr sz="6000" b="1" cap="none" baseline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A9F37D2-4A95-428F-86C9-909FE5B58622}"/>
              </a:ext>
            </a:extLst>
          </p:cNvPr>
          <p:cNvSpPr>
            <a:spLocks noGrp="1"/>
          </p:cNvSpPr>
          <p:nvPr userDrawn="1">
            <p:ph type="body" sz="quarter" idx="10"/>
          </p:nvPr>
        </p:nvSpPr>
        <p:spPr>
          <a:xfrm>
            <a:off x="1156986" y="6621987"/>
            <a:ext cx="8866188" cy="474663"/>
          </a:xfrm>
        </p:spPr>
        <p:txBody>
          <a:bodyPr/>
          <a:lstStyle>
            <a:lvl1pPr>
              <a:defRPr sz="2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0DC4EAA4-CD11-4B02-BD1A-6BB86D43E95C}"/>
              </a:ext>
            </a:extLst>
          </p:cNvPr>
          <p:cNvCxnSpPr/>
          <p:nvPr/>
        </p:nvCxnSpPr>
        <p:spPr>
          <a:xfrm>
            <a:off x="4534198" y="1453593"/>
            <a:ext cx="0" cy="141683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 descr="A picture containing text&#10;&#10;Description automatically generated">
            <a:extLst>
              <a:ext uri="{FF2B5EF4-FFF2-40B4-BE49-F238E27FC236}">
                <a16:creationId xmlns:a16="http://schemas.microsoft.com/office/drawing/2014/main" id="{4F7821F8-31A6-487C-8320-8A9EB2CAC5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6627"/>
          <a:stretch/>
        </p:blipFill>
        <p:spPr>
          <a:xfrm>
            <a:off x="897679" y="1356239"/>
            <a:ext cx="3384181" cy="1525760"/>
          </a:xfrm>
          <a:prstGeom prst="rect">
            <a:avLst/>
          </a:prstGeom>
        </p:spPr>
      </p:pic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8063CFE-39DE-4552-B91D-EAAB8CD3E53B}"/>
              </a:ext>
            </a:extLst>
          </p:cNvPr>
          <p:cNvSpPr/>
          <p:nvPr userDrawn="1"/>
        </p:nvSpPr>
        <p:spPr>
          <a:xfrm>
            <a:off x="12801600" y="-80259"/>
            <a:ext cx="5571067" cy="10433290"/>
          </a:xfrm>
          <a:custGeom>
            <a:avLst/>
            <a:gdLst>
              <a:gd name="connsiteX0" fmla="*/ 2878667 w 5571067"/>
              <a:gd name="connsiteY0" fmla="*/ 16933 h 10498666"/>
              <a:gd name="connsiteX1" fmla="*/ 0 w 5571067"/>
              <a:gd name="connsiteY1" fmla="*/ 10498666 h 10498666"/>
              <a:gd name="connsiteX2" fmla="*/ 5571067 w 5571067"/>
              <a:gd name="connsiteY2" fmla="*/ 10498666 h 10498666"/>
              <a:gd name="connsiteX3" fmla="*/ 5571067 w 5571067"/>
              <a:gd name="connsiteY3" fmla="*/ 0 h 10498666"/>
              <a:gd name="connsiteX4" fmla="*/ 2878667 w 5571067"/>
              <a:gd name="connsiteY4" fmla="*/ 0 h 10498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71067" h="10498666">
                <a:moveTo>
                  <a:pt x="2878667" y="16933"/>
                </a:moveTo>
                <a:lnTo>
                  <a:pt x="0" y="10498666"/>
                </a:lnTo>
                <a:lnTo>
                  <a:pt x="5571067" y="10498666"/>
                </a:lnTo>
                <a:lnTo>
                  <a:pt x="5571067" y="0"/>
                </a:lnTo>
                <a:lnTo>
                  <a:pt x="2878667" y="0"/>
                </a:lnTo>
              </a:path>
            </a:pathLst>
          </a:custGeom>
          <a:solidFill>
            <a:srgbClr val="3C3C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2521C81E-2091-4538-AFEF-81CFA3599E22}"/>
              </a:ext>
            </a:extLst>
          </p:cNvPr>
          <p:cNvCxnSpPr>
            <a:cxnSpLocks/>
          </p:cNvCxnSpPr>
          <p:nvPr userDrawn="1"/>
        </p:nvCxnSpPr>
        <p:spPr>
          <a:xfrm flipH="1">
            <a:off x="12801600" y="-91084"/>
            <a:ext cx="2862258" cy="10444115"/>
          </a:xfrm>
          <a:prstGeom prst="line">
            <a:avLst/>
          </a:prstGeom>
          <a:ln w="63500">
            <a:solidFill>
              <a:srgbClr val="E1A7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 descr="Shape&#10;&#10;Description automatically generated with medium confidence">
            <a:extLst>
              <a:ext uri="{FF2B5EF4-FFF2-40B4-BE49-F238E27FC236}">
                <a16:creationId xmlns:a16="http://schemas.microsoft.com/office/drawing/2014/main" id="{B91021B3-DE3C-43E8-BB6E-645A12D774E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833893" y="1817851"/>
            <a:ext cx="2629858" cy="605861"/>
          </a:xfrm>
          <a:prstGeom prst="rect">
            <a:avLst/>
          </a:prstGeom>
        </p:spPr>
      </p:pic>
      <p:pic>
        <p:nvPicPr>
          <p:cNvPr id="17" name="Picture 16" descr="Logo&#10;&#10;Description automatically generated">
            <a:extLst>
              <a:ext uri="{FF2B5EF4-FFF2-40B4-BE49-F238E27FC236}">
                <a16:creationId xmlns:a16="http://schemas.microsoft.com/office/drawing/2014/main" id="{56585199-FF4D-4D00-9CF9-F2022C78CF0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4745324" y="7271382"/>
            <a:ext cx="2496568" cy="2201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3030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829FA0-EE25-42DE-B069-720CB1AC80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572D1C-6BAB-47E6-ABF4-77D1EE9809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66D827-48C0-460A-BD79-6D0997ED41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C6124-861F-48A6-87A6-B5801FF83AF7}" type="datetime1">
              <a:rPr lang="en-US" smtClean="0"/>
              <a:t>11/3/2021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2E7B1F-5506-422C-A6BB-375911D250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URL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A880A7-44D4-4E32-A850-617CB5C8BE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45121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968263-5A2D-496C-9170-702FF9C28D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86000" y="1683544"/>
            <a:ext cx="13716000" cy="35814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F4FAF9F-1005-4CC1-A625-D07F8C761D4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0" y="5403056"/>
            <a:ext cx="13716000" cy="2483644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63C2E0-8D80-4778-A7B7-885BF09B5F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15A03-3D57-428D-8E0D-BB88F00565E6}" type="datetime1">
              <a:rPr lang="en-US" smtClean="0"/>
              <a:t>11/3/2021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96C33C-3646-44BC-A2D0-3788C4EF63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URL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785320-5F73-4F52-B336-C18914B8EC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80876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>
  <p:cSld name="Title Only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15"/>
          <p:cNvSpPr/>
          <p:nvPr/>
        </p:nvSpPr>
        <p:spPr>
          <a:xfrm>
            <a:off x="0" y="0"/>
            <a:ext cx="18288000" cy="10287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52375" tIns="76167" rIns="152375" bIns="76167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0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" name="Google Shape;33;p15"/>
          <p:cNvSpPr txBox="1">
            <a:spLocks noGrp="1"/>
          </p:cNvSpPr>
          <p:nvPr>
            <p:ph type="title"/>
          </p:nvPr>
        </p:nvSpPr>
        <p:spPr>
          <a:xfrm>
            <a:off x="830580" y="868682"/>
            <a:ext cx="16626840" cy="9848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667">
                <a:solidFill>
                  <a:schemeClr val="dk2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82091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5="http://schemas.microsoft.com/office/powerpoint/2012/main" xmlns:ahyp="http://schemas.microsoft.com/office/drawing/2018/hyperlinkcolor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C5A5F0-3D37-4CB5-AFFE-81169D61D02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35743" y="7076313"/>
            <a:ext cx="9235191" cy="1705219"/>
          </a:xfrm>
        </p:spPr>
        <p:txBody>
          <a:bodyPr/>
          <a:lstStyle>
            <a:lvl1pPr>
              <a:defRPr sz="6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B6C10C75-E8F7-45AB-929B-93D7D86B8F2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57414" y="6622121"/>
            <a:ext cx="7454900" cy="449262"/>
          </a:xfrm>
        </p:spPr>
        <p:txBody>
          <a:bodyPr/>
          <a:lstStyle>
            <a:lvl1pPr>
              <a:defRPr sz="2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866BD397-8666-4786-BE8A-BB895F112D70}"/>
              </a:ext>
            </a:extLst>
          </p:cNvPr>
          <p:cNvSpPr/>
          <p:nvPr/>
        </p:nvSpPr>
        <p:spPr>
          <a:xfrm>
            <a:off x="12801600" y="-80259"/>
            <a:ext cx="5571067" cy="10433290"/>
          </a:xfrm>
          <a:custGeom>
            <a:avLst/>
            <a:gdLst>
              <a:gd name="connsiteX0" fmla="*/ 2878667 w 5571067"/>
              <a:gd name="connsiteY0" fmla="*/ 16933 h 10498666"/>
              <a:gd name="connsiteX1" fmla="*/ 0 w 5571067"/>
              <a:gd name="connsiteY1" fmla="*/ 10498666 h 10498666"/>
              <a:gd name="connsiteX2" fmla="*/ 5571067 w 5571067"/>
              <a:gd name="connsiteY2" fmla="*/ 10498666 h 10498666"/>
              <a:gd name="connsiteX3" fmla="*/ 5571067 w 5571067"/>
              <a:gd name="connsiteY3" fmla="*/ 0 h 10498666"/>
              <a:gd name="connsiteX4" fmla="*/ 2878667 w 5571067"/>
              <a:gd name="connsiteY4" fmla="*/ 0 h 10498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71067" h="10498666">
                <a:moveTo>
                  <a:pt x="2878667" y="16933"/>
                </a:moveTo>
                <a:lnTo>
                  <a:pt x="0" y="10498666"/>
                </a:lnTo>
                <a:lnTo>
                  <a:pt x="5571067" y="10498666"/>
                </a:lnTo>
                <a:lnTo>
                  <a:pt x="5571067" y="0"/>
                </a:lnTo>
                <a:lnTo>
                  <a:pt x="2878667" y="0"/>
                </a:lnTo>
              </a:path>
            </a:pathLst>
          </a:custGeom>
          <a:solidFill>
            <a:srgbClr val="3C3C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670E34F5-43FD-4C3D-874F-52C05B9A8DF7}"/>
              </a:ext>
            </a:extLst>
          </p:cNvPr>
          <p:cNvCxnSpPr>
            <a:cxnSpLocks/>
          </p:cNvCxnSpPr>
          <p:nvPr/>
        </p:nvCxnSpPr>
        <p:spPr>
          <a:xfrm flipH="1">
            <a:off x="12801600" y="-91084"/>
            <a:ext cx="2862258" cy="10444115"/>
          </a:xfrm>
          <a:prstGeom prst="line">
            <a:avLst/>
          </a:prstGeom>
          <a:ln w="63500">
            <a:solidFill>
              <a:srgbClr val="E1A7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05BB7876-3D9A-46AC-853A-0E60F5CA6F37}"/>
              </a:ext>
            </a:extLst>
          </p:cNvPr>
          <p:cNvCxnSpPr/>
          <p:nvPr/>
        </p:nvCxnSpPr>
        <p:spPr>
          <a:xfrm>
            <a:off x="4534198" y="1453593"/>
            <a:ext cx="0" cy="141683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15" descr="A picture containing text&#10;&#10;Description automatically generated">
            <a:extLst>
              <a:ext uri="{FF2B5EF4-FFF2-40B4-BE49-F238E27FC236}">
                <a16:creationId xmlns:a16="http://schemas.microsoft.com/office/drawing/2014/main" id="{5A8ACEBA-4D0E-4BF4-9252-65C9ADBBD1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6627"/>
          <a:stretch/>
        </p:blipFill>
        <p:spPr>
          <a:xfrm>
            <a:off x="897679" y="1356239"/>
            <a:ext cx="3384181" cy="1525760"/>
          </a:xfrm>
          <a:prstGeom prst="rect">
            <a:avLst/>
          </a:prstGeom>
        </p:spPr>
      </p:pic>
      <p:pic>
        <p:nvPicPr>
          <p:cNvPr id="22" name="Picture 21" descr="Shape&#10;&#10;Description automatically generated with medium confidence">
            <a:extLst>
              <a:ext uri="{FF2B5EF4-FFF2-40B4-BE49-F238E27FC236}">
                <a16:creationId xmlns:a16="http://schemas.microsoft.com/office/drawing/2014/main" id="{FA9AEB60-1D07-420B-AD15-3B687DB1665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833893" y="1817851"/>
            <a:ext cx="2629858" cy="605861"/>
          </a:xfrm>
          <a:prstGeom prst="rect">
            <a:avLst/>
          </a:prstGeom>
        </p:spPr>
      </p:pic>
      <p:pic>
        <p:nvPicPr>
          <p:cNvPr id="12" name="Picture 11" descr="Logo&#10;&#10;Description automatically generated">
            <a:extLst>
              <a:ext uri="{FF2B5EF4-FFF2-40B4-BE49-F238E27FC236}">
                <a16:creationId xmlns:a16="http://schemas.microsoft.com/office/drawing/2014/main" id="{E4ACB54B-5D74-47C9-957F-A16252531EC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4745324" y="7271382"/>
            <a:ext cx="2496568" cy="2201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07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Title 304"/>
          <p:cNvSpPr>
            <a:spLocks noGrp="1"/>
          </p:cNvSpPr>
          <p:nvPr userDrawn="1">
            <p:ph type="title" hasCustomPrompt="1"/>
          </p:nvPr>
        </p:nvSpPr>
        <p:spPr>
          <a:xfrm>
            <a:off x="1135316" y="7175869"/>
            <a:ext cx="9692640" cy="1638092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spcBef>
                <a:spcPts val="0"/>
              </a:spcBef>
              <a:defRPr sz="6000" b="1" cap="none" baseline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A9F37D2-4A95-428F-86C9-909FE5B58622}"/>
              </a:ext>
            </a:extLst>
          </p:cNvPr>
          <p:cNvSpPr>
            <a:spLocks noGrp="1"/>
          </p:cNvSpPr>
          <p:nvPr userDrawn="1">
            <p:ph type="body" sz="quarter" idx="10"/>
          </p:nvPr>
        </p:nvSpPr>
        <p:spPr>
          <a:xfrm>
            <a:off x="1156986" y="6621987"/>
            <a:ext cx="8866188" cy="474663"/>
          </a:xfrm>
        </p:spPr>
        <p:txBody>
          <a:bodyPr/>
          <a:lstStyle>
            <a:lvl1pPr>
              <a:defRPr sz="2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0DC4EAA4-CD11-4B02-BD1A-6BB86D43E95C}"/>
              </a:ext>
            </a:extLst>
          </p:cNvPr>
          <p:cNvCxnSpPr/>
          <p:nvPr/>
        </p:nvCxnSpPr>
        <p:spPr>
          <a:xfrm>
            <a:off x="4534198" y="1453593"/>
            <a:ext cx="0" cy="141683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 descr="A picture containing text&#10;&#10;Description automatically generated">
            <a:extLst>
              <a:ext uri="{FF2B5EF4-FFF2-40B4-BE49-F238E27FC236}">
                <a16:creationId xmlns:a16="http://schemas.microsoft.com/office/drawing/2014/main" id="{4F7821F8-31A6-487C-8320-8A9EB2CAC5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6627"/>
          <a:stretch/>
        </p:blipFill>
        <p:spPr>
          <a:xfrm>
            <a:off x="897679" y="1356239"/>
            <a:ext cx="3384181" cy="1525760"/>
          </a:xfrm>
          <a:prstGeom prst="rect">
            <a:avLst/>
          </a:prstGeom>
        </p:spPr>
      </p:pic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8063CFE-39DE-4552-B91D-EAAB8CD3E53B}"/>
              </a:ext>
            </a:extLst>
          </p:cNvPr>
          <p:cNvSpPr/>
          <p:nvPr userDrawn="1"/>
        </p:nvSpPr>
        <p:spPr>
          <a:xfrm>
            <a:off x="12801600" y="-80259"/>
            <a:ext cx="5571067" cy="10433290"/>
          </a:xfrm>
          <a:custGeom>
            <a:avLst/>
            <a:gdLst>
              <a:gd name="connsiteX0" fmla="*/ 2878667 w 5571067"/>
              <a:gd name="connsiteY0" fmla="*/ 16933 h 10498666"/>
              <a:gd name="connsiteX1" fmla="*/ 0 w 5571067"/>
              <a:gd name="connsiteY1" fmla="*/ 10498666 h 10498666"/>
              <a:gd name="connsiteX2" fmla="*/ 5571067 w 5571067"/>
              <a:gd name="connsiteY2" fmla="*/ 10498666 h 10498666"/>
              <a:gd name="connsiteX3" fmla="*/ 5571067 w 5571067"/>
              <a:gd name="connsiteY3" fmla="*/ 0 h 10498666"/>
              <a:gd name="connsiteX4" fmla="*/ 2878667 w 5571067"/>
              <a:gd name="connsiteY4" fmla="*/ 0 h 10498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71067" h="10498666">
                <a:moveTo>
                  <a:pt x="2878667" y="16933"/>
                </a:moveTo>
                <a:lnTo>
                  <a:pt x="0" y="10498666"/>
                </a:lnTo>
                <a:lnTo>
                  <a:pt x="5571067" y="10498666"/>
                </a:lnTo>
                <a:lnTo>
                  <a:pt x="5571067" y="0"/>
                </a:lnTo>
                <a:lnTo>
                  <a:pt x="2878667" y="0"/>
                </a:lnTo>
              </a:path>
            </a:pathLst>
          </a:custGeom>
          <a:solidFill>
            <a:srgbClr val="3838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2521C81E-2091-4538-AFEF-81CFA3599E22}"/>
              </a:ext>
            </a:extLst>
          </p:cNvPr>
          <p:cNvCxnSpPr>
            <a:cxnSpLocks/>
          </p:cNvCxnSpPr>
          <p:nvPr userDrawn="1"/>
        </p:nvCxnSpPr>
        <p:spPr>
          <a:xfrm flipH="1">
            <a:off x="12801600" y="-91084"/>
            <a:ext cx="2862258" cy="10444115"/>
          </a:xfrm>
          <a:prstGeom prst="line">
            <a:avLst/>
          </a:prstGeom>
          <a:ln w="63500">
            <a:solidFill>
              <a:srgbClr val="EE8D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Picture 18" descr="A picture containing text&#10;&#10;Description automatically generated">
            <a:extLst>
              <a:ext uri="{FF2B5EF4-FFF2-40B4-BE49-F238E27FC236}">
                <a16:creationId xmlns:a16="http://schemas.microsoft.com/office/drawing/2014/main" id="{435CAFA6-18B5-41DF-AA7F-00F440833DD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21860" t="29481" r="30436" b="24358"/>
          <a:stretch/>
        </p:blipFill>
        <p:spPr>
          <a:xfrm>
            <a:off x="14276227" y="6551154"/>
            <a:ext cx="3788827" cy="3459040"/>
          </a:xfrm>
          <a:prstGeom prst="rect">
            <a:avLst/>
          </a:prstGeom>
        </p:spPr>
      </p:pic>
      <p:pic>
        <p:nvPicPr>
          <p:cNvPr id="13" name="Picture 12" descr="Shape&#10;&#10;Description automatically generated with medium confidence">
            <a:extLst>
              <a:ext uri="{FF2B5EF4-FFF2-40B4-BE49-F238E27FC236}">
                <a16:creationId xmlns:a16="http://schemas.microsoft.com/office/drawing/2014/main" id="{B91021B3-DE3C-43E8-BB6E-645A12D774E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833893" y="1817851"/>
            <a:ext cx="2629858" cy="605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3030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C5A5F0-3D37-4CB5-AFFE-81169D61D02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35743" y="7076313"/>
            <a:ext cx="9235191" cy="1705219"/>
          </a:xfrm>
        </p:spPr>
        <p:txBody>
          <a:bodyPr/>
          <a:lstStyle>
            <a:lvl1pPr>
              <a:defRPr sz="6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B6C10C75-E8F7-45AB-929B-93D7D86B8F2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57414" y="6622121"/>
            <a:ext cx="7454900" cy="449262"/>
          </a:xfrm>
        </p:spPr>
        <p:txBody>
          <a:bodyPr/>
          <a:lstStyle>
            <a:lvl1pPr>
              <a:defRPr sz="2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866BD397-8666-4786-BE8A-BB895F112D70}"/>
              </a:ext>
            </a:extLst>
          </p:cNvPr>
          <p:cNvSpPr/>
          <p:nvPr/>
        </p:nvSpPr>
        <p:spPr>
          <a:xfrm>
            <a:off x="12801600" y="-80259"/>
            <a:ext cx="5571067" cy="10433290"/>
          </a:xfrm>
          <a:custGeom>
            <a:avLst/>
            <a:gdLst>
              <a:gd name="connsiteX0" fmla="*/ 2878667 w 5571067"/>
              <a:gd name="connsiteY0" fmla="*/ 16933 h 10498666"/>
              <a:gd name="connsiteX1" fmla="*/ 0 w 5571067"/>
              <a:gd name="connsiteY1" fmla="*/ 10498666 h 10498666"/>
              <a:gd name="connsiteX2" fmla="*/ 5571067 w 5571067"/>
              <a:gd name="connsiteY2" fmla="*/ 10498666 h 10498666"/>
              <a:gd name="connsiteX3" fmla="*/ 5571067 w 5571067"/>
              <a:gd name="connsiteY3" fmla="*/ 0 h 10498666"/>
              <a:gd name="connsiteX4" fmla="*/ 2878667 w 5571067"/>
              <a:gd name="connsiteY4" fmla="*/ 0 h 10498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71067" h="10498666">
                <a:moveTo>
                  <a:pt x="2878667" y="16933"/>
                </a:moveTo>
                <a:lnTo>
                  <a:pt x="0" y="10498666"/>
                </a:lnTo>
                <a:lnTo>
                  <a:pt x="5571067" y="10498666"/>
                </a:lnTo>
                <a:lnTo>
                  <a:pt x="5571067" y="0"/>
                </a:lnTo>
                <a:lnTo>
                  <a:pt x="2878667" y="0"/>
                </a:lnTo>
              </a:path>
            </a:pathLst>
          </a:custGeom>
          <a:solidFill>
            <a:srgbClr val="3838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670E34F5-43FD-4C3D-874F-52C05B9A8DF7}"/>
              </a:ext>
            </a:extLst>
          </p:cNvPr>
          <p:cNvCxnSpPr>
            <a:cxnSpLocks/>
          </p:cNvCxnSpPr>
          <p:nvPr/>
        </p:nvCxnSpPr>
        <p:spPr>
          <a:xfrm flipH="1">
            <a:off x="12801600" y="-91084"/>
            <a:ext cx="2862258" cy="10444115"/>
          </a:xfrm>
          <a:prstGeom prst="line">
            <a:avLst/>
          </a:prstGeom>
          <a:ln w="63500">
            <a:solidFill>
              <a:srgbClr val="EE8D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 descr="A picture containing text&#10;&#10;Description automatically generated">
            <a:extLst>
              <a:ext uri="{FF2B5EF4-FFF2-40B4-BE49-F238E27FC236}">
                <a16:creationId xmlns:a16="http://schemas.microsoft.com/office/drawing/2014/main" id="{59E07367-9FF5-4A36-A752-AF6C256789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1860" t="29481" r="30436" b="24358"/>
          <a:stretch/>
        </p:blipFill>
        <p:spPr>
          <a:xfrm>
            <a:off x="14276227" y="6551154"/>
            <a:ext cx="3788827" cy="3459040"/>
          </a:xfrm>
          <a:prstGeom prst="rect">
            <a:avLst/>
          </a:prstGeom>
        </p:spPr>
      </p:pic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05BB7876-3D9A-46AC-853A-0E60F5CA6F37}"/>
              </a:ext>
            </a:extLst>
          </p:cNvPr>
          <p:cNvCxnSpPr/>
          <p:nvPr/>
        </p:nvCxnSpPr>
        <p:spPr>
          <a:xfrm>
            <a:off x="4534198" y="1453593"/>
            <a:ext cx="0" cy="141683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15" descr="A picture containing text&#10;&#10;Description automatically generated">
            <a:extLst>
              <a:ext uri="{FF2B5EF4-FFF2-40B4-BE49-F238E27FC236}">
                <a16:creationId xmlns:a16="http://schemas.microsoft.com/office/drawing/2014/main" id="{5A8ACEBA-4D0E-4BF4-9252-65C9ADBBD1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6627"/>
          <a:stretch/>
        </p:blipFill>
        <p:spPr>
          <a:xfrm>
            <a:off x="897679" y="1356239"/>
            <a:ext cx="3384181" cy="1525760"/>
          </a:xfrm>
          <a:prstGeom prst="rect">
            <a:avLst/>
          </a:prstGeom>
        </p:spPr>
      </p:pic>
      <p:pic>
        <p:nvPicPr>
          <p:cNvPr id="22" name="Picture 21" descr="Shape&#10;&#10;Description automatically generated with medium confidence">
            <a:extLst>
              <a:ext uri="{FF2B5EF4-FFF2-40B4-BE49-F238E27FC236}">
                <a16:creationId xmlns:a16="http://schemas.microsoft.com/office/drawing/2014/main" id="{FA9AEB60-1D07-420B-AD15-3B687DB1665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833893" y="1817851"/>
            <a:ext cx="2629858" cy="605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07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 title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08301" y="747664"/>
            <a:ext cx="16626840" cy="984885"/>
          </a:xfrm>
        </p:spPr>
        <p:txBody>
          <a:bodyPr/>
          <a:lstStyle>
            <a:lvl1pPr algn="l">
              <a:defRPr sz="480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1977" y="3186797"/>
            <a:ext cx="16581120" cy="6198208"/>
          </a:xfrm>
        </p:spPr>
        <p:txBody>
          <a:bodyPr/>
          <a:lstStyle>
            <a:lvl1pPr marL="0" indent="0"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100000"/>
              <a:buFontTx/>
              <a:buNone/>
              <a:defRPr sz="2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52519" indent="0"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100000"/>
              <a:buFontTx/>
              <a:buNone/>
              <a:defRPr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15078" indent="0">
              <a:buClr>
                <a:schemeClr val="bg2"/>
              </a:buClr>
              <a:buSzPct val="100000"/>
              <a:buFontTx/>
              <a:buNone/>
              <a:defRPr sz="1833">
                <a:solidFill>
                  <a:schemeClr val="accent4"/>
                </a:solidFill>
              </a:defRPr>
            </a:lvl3pPr>
            <a:lvl4pPr marL="2958101" indent="-381008">
              <a:buClr>
                <a:schemeClr val="bg2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</a:defRPr>
            </a:lvl4pPr>
            <a:lvl5pPr marL="3529612" indent="-381008">
              <a:buClr>
                <a:schemeClr val="bg2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825331" y="1741489"/>
            <a:ext cx="16626840" cy="875772"/>
          </a:xfrm>
        </p:spPr>
        <p:txBody>
          <a:bodyPr/>
          <a:lstStyle>
            <a:lvl1pPr marL="0" indent="0" algn="l">
              <a:buFontTx/>
              <a:buNone/>
              <a:defRPr sz="3000" b="0">
                <a:solidFill>
                  <a:srgbClr val="6F6F6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52519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2pPr>
            <a:lvl3pPr marL="1815078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3pPr>
            <a:lvl4pPr marL="2577093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4pPr>
            <a:lvl5pPr marL="3148605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93701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d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06936" y="747428"/>
            <a:ext cx="16626840" cy="984885"/>
          </a:xfrm>
        </p:spPr>
        <p:txBody>
          <a:bodyPr/>
          <a:lstStyle>
            <a:lvl1pPr algn="l">
              <a:defRPr sz="480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4728" y="3189912"/>
            <a:ext cx="16581120" cy="6198208"/>
          </a:xfrm>
        </p:spPr>
        <p:txBody>
          <a:bodyPr/>
          <a:lstStyle>
            <a:lvl1pPr marL="383654" indent="-383654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33527" indent="-381008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098189" indent="-283111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958101" indent="-381008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529612" indent="-381008">
              <a:buClr>
                <a:schemeClr val="bg2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824728" y="1739896"/>
            <a:ext cx="16607858" cy="875772"/>
          </a:xfrm>
        </p:spPr>
        <p:txBody>
          <a:bodyPr/>
          <a:lstStyle>
            <a:lvl1pPr marL="0" indent="0" algn="l">
              <a:buFontTx/>
              <a:buNone/>
              <a:defRPr sz="3000" b="0">
                <a:solidFill>
                  <a:srgbClr val="6F6F6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52519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2pPr>
            <a:lvl3pPr marL="1815078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3pPr>
            <a:lvl4pPr marL="2577093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4pPr>
            <a:lvl5pPr marL="3148605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20568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n Brande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05700" y="748506"/>
            <a:ext cx="16626840" cy="984885"/>
          </a:xfrm>
        </p:spPr>
        <p:txBody>
          <a:bodyPr/>
          <a:lstStyle>
            <a:lvl1pPr algn="l">
              <a:defRPr sz="4800" b="1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9340" y="3191235"/>
            <a:ext cx="16581120" cy="6198208"/>
          </a:xfrm>
        </p:spPr>
        <p:txBody>
          <a:bodyPr/>
          <a:lstStyle>
            <a:lvl1pPr marL="383654" indent="-383654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33527" indent="-381008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098189" indent="-283111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958101" indent="-381008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529612" indent="-381008">
              <a:buClr>
                <a:schemeClr val="bg2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825828" y="1740430"/>
            <a:ext cx="16626840" cy="875772"/>
          </a:xfrm>
        </p:spPr>
        <p:txBody>
          <a:bodyPr/>
          <a:lstStyle>
            <a:lvl1pPr marL="0" indent="0" algn="l">
              <a:buFontTx/>
              <a:buNone/>
              <a:defRPr sz="3000" b="0">
                <a:solidFill>
                  <a:srgbClr val="6F6F6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52519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2pPr>
            <a:lvl3pPr marL="1815078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3pPr>
            <a:lvl4pPr marL="2577093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4pPr>
            <a:lvl5pPr marL="3148605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02F676A-5111-4EB7-8282-C9626C589645}"/>
              </a:ext>
            </a:extLst>
          </p:cNvPr>
          <p:cNvSpPr/>
          <p:nvPr userDrawn="1"/>
        </p:nvSpPr>
        <p:spPr bwMode="white">
          <a:xfrm>
            <a:off x="14655801" y="9389443"/>
            <a:ext cx="3632199" cy="89755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12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Content - NO LOGO &amp; PAGE 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06618" y="744037"/>
            <a:ext cx="16620988" cy="990175"/>
          </a:xfrm>
        </p:spPr>
        <p:txBody>
          <a:bodyPr/>
          <a:lstStyle>
            <a:lvl1pPr algn="l">
              <a:defRPr sz="4800" cap="none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53440" y="3505059"/>
            <a:ext cx="16581120" cy="6156263"/>
          </a:xfrm>
        </p:spPr>
        <p:txBody>
          <a:bodyPr/>
          <a:lstStyle>
            <a:lvl1pPr marL="0" indent="0">
              <a:buClr>
                <a:schemeClr val="bg2"/>
              </a:buClr>
              <a:buSzPct val="100000"/>
              <a:buFontTx/>
              <a:buNone/>
              <a:defRPr sz="2400">
                <a:solidFill>
                  <a:schemeClr val="accent4"/>
                </a:solidFill>
              </a:defRPr>
            </a:lvl1pPr>
            <a:lvl2pPr marL="952519" indent="0">
              <a:buClr>
                <a:schemeClr val="bg2"/>
              </a:buClr>
              <a:buSzPct val="100000"/>
              <a:buFontTx/>
              <a:buNone/>
              <a:defRPr sz="2000">
                <a:solidFill>
                  <a:schemeClr val="accent4"/>
                </a:solidFill>
              </a:defRPr>
            </a:lvl2pPr>
            <a:lvl3pPr marL="1815078" indent="0">
              <a:buClr>
                <a:schemeClr val="bg2"/>
              </a:buClr>
              <a:buSzPct val="100000"/>
              <a:buFontTx/>
              <a:buNone/>
              <a:defRPr sz="1800">
                <a:solidFill>
                  <a:schemeClr val="accent4"/>
                </a:solidFill>
              </a:defRPr>
            </a:lvl3pPr>
            <a:lvl4pPr marL="2958101" indent="-381008">
              <a:buClr>
                <a:schemeClr val="bg2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</a:defRPr>
            </a:lvl4pPr>
            <a:lvl5pPr marL="3529612" indent="-381008">
              <a:buClr>
                <a:schemeClr val="bg2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827103" y="1740548"/>
            <a:ext cx="16626840" cy="875772"/>
          </a:xfrm>
        </p:spPr>
        <p:txBody>
          <a:bodyPr/>
          <a:lstStyle>
            <a:lvl1pPr marL="0" indent="0" algn="l">
              <a:buFontTx/>
              <a:buNone/>
              <a:defRPr sz="3000" b="0">
                <a:solidFill>
                  <a:srgbClr val="6F6F6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52519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2pPr>
            <a:lvl3pPr marL="1815078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3pPr>
            <a:lvl4pPr marL="2577093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4pPr>
            <a:lvl5pPr marL="3148605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10264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or Trans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3869" y="3998551"/>
            <a:ext cx="11900262" cy="2193243"/>
          </a:xfrm>
        </p:spPr>
        <p:txBody>
          <a:bodyPr anchor="t"/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C993AEE-ACAA-4A36-926F-A62FD4F2A9AC}"/>
              </a:ext>
            </a:extLst>
          </p:cNvPr>
          <p:cNvSpPr/>
          <p:nvPr userDrawn="1"/>
        </p:nvSpPr>
        <p:spPr bwMode="white">
          <a:xfrm>
            <a:off x="0" y="9330779"/>
            <a:ext cx="1524000" cy="95622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5110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05090" y="749096"/>
            <a:ext cx="16622192" cy="984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4201" y="3185146"/>
            <a:ext cx="16581552" cy="6223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TextBox 3"/>
          <p:cNvSpPr txBox="1"/>
          <p:nvPr userDrawn="1"/>
        </p:nvSpPr>
        <p:spPr>
          <a:xfrm>
            <a:off x="908748" y="9870621"/>
            <a:ext cx="535045" cy="18466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en-US"/>
            </a:defPPr>
            <a:lvl1pPr algn="ctr">
              <a:defRPr sz="4400" cap="all">
                <a:solidFill>
                  <a:schemeClr val="bg1"/>
                </a:solidFill>
                <a:latin typeface="Century Gothic" pitchFamily="34" charset="0"/>
              </a:defRPr>
            </a:lvl1pPr>
          </a:lstStyle>
          <a:p>
            <a:pPr algn="l"/>
            <a:fld id="{9EF62655-870B-4C06-BC3D-C67D37BAE36D}" type="slidenum">
              <a:rPr lang="en-US" sz="1200" kern="1200" smtClean="0">
                <a:solidFill>
                  <a:schemeClr val="accent5"/>
                </a:solidFill>
                <a:latin typeface="Trebuchet MS" panose="020B0603020202020204" pitchFamily="34" charset="0"/>
                <a:ea typeface="MS PGothic" pitchFamily="34" charset="-128"/>
                <a:cs typeface="+mn-cs"/>
              </a:rPr>
              <a:pPr algn="l"/>
              <a:t>‹#›</a:t>
            </a:fld>
            <a:r>
              <a:rPr lang="en-US" sz="1200" cap="none" baseline="0" dirty="0">
                <a:solidFill>
                  <a:schemeClr val="accent5"/>
                </a:solidFill>
                <a:latin typeface="Trebuchet MS" panose="020B0603020202020204" pitchFamily="34" charset="0"/>
              </a:rPr>
              <a:t> </a:t>
            </a:r>
            <a:endParaRPr lang="en-US" sz="1200" cap="none" dirty="0">
              <a:solidFill>
                <a:schemeClr val="accent5"/>
              </a:solidFill>
              <a:latin typeface="Trebuchet MS" panose="020B0603020202020204" pitchFamily="34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BC2FDD42-E463-47E8-BC74-30C0F632C361}"/>
              </a:ext>
            </a:extLst>
          </p:cNvPr>
          <p:cNvCxnSpPr/>
          <p:nvPr/>
        </p:nvCxnSpPr>
        <p:spPr>
          <a:xfrm>
            <a:off x="16397639" y="9580069"/>
            <a:ext cx="0" cy="548437"/>
          </a:xfrm>
          <a:prstGeom prst="line">
            <a:avLst/>
          </a:prstGeom>
          <a:ln w="12700">
            <a:solidFill>
              <a:srgbClr val="38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Picture 22" descr="A picture containing text&#10;&#10;Description automatically generated">
            <a:extLst>
              <a:ext uri="{FF2B5EF4-FFF2-40B4-BE49-F238E27FC236}">
                <a16:creationId xmlns:a16="http://schemas.microsoft.com/office/drawing/2014/main" id="{A790E381-A253-4895-8817-3A0BDB27299C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4912588" y="9537904"/>
            <a:ext cx="1402947" cy="590602"/>
          </a:xfrm>
          <a:prstGeom prst="rect">
            <a:avLst/>
          </a:prstGeom>
        </p:spPr>
      </p:pic>
      <p:pic>
        <p:nvPicPr>
          <p:cNvPr id="10" name="Picture 9" descr="Shape&#10;&#10;Description automatically generated with medium confidence">
            <a:extLst>
              <a:ext uri="{FF2B5EF4-FFF2-40B4-BE49-F238E27FC236}">
                <a16:creationId xmlns:a16="http://schemas.microsoft.com/office/drawing/2014/main" id="{0FF81F06-FF3B-4262-8198-F99751439291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16584997" y="9696809"/>
            <a:ext cx="1225925" cy="282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5690729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995" r:id="rId1"/>
    <p:sldLayoutId id="2147483996" r:id="rId2"/>
    <p:sldLayoutId id="2147483980" r:id="rId3"/>
    <p:sldLayoutId id="2147483985" r:id="rId4"/>
    <p:sldLayoutId id="2147483896" r:id="rId5"/>
    <p:sldLayoutId id="2147483981" r:id="rId6"/>
    <p:sldLayoutId id="2147483991" r:id="rId7"/>
    <p:sldLayoutId id="2147483988" r:id="rId8"/>
    <p:sldLayoutId id="2147483954" r:id="rId9"/>
    <p:sldLayoutId id="2147483992" r:id="rId10"/>
    <p:sldLayoutId id="2147483993" r:id="rId11"/>
    <p:sldLayoutId id="2147483994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800" b="1" cap="none" baseline="0">
          <a:solidFill>
            <a:schemeClr val="bg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l" rtl="0" fontAlgn="base">
        <a:spcBef>
          <a:spcPct val="0"/>
        </a:spcBef>
        <a:spcAft>
          <a:spcPct val="0"/>
        </a:spcAft>
        <a:defRPr sz="5333" b="1">
          <a:solidFill>
            <a:srgbClr val="73B900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5333" b="1">
          <a:solidFill>
            <a:srgbClr val="73B900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5333" b="1">
          <a:solidFill>
            <a:srgbClr val="73B900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5333" b="1">
          <a:solidFill>
            <a:srgbClr val="73B900"/>
          </a:solidFill>
          <a:latin typeface="Arial" charset="0"/>
        </a:defRPr>
      </a:lvl5pPr>
      <a:lvl6pPr marL="762015" algn="l" rtl="0" eaLnBrk="1" fontAlgn="base" hangingPunct="1">
        <a:spcBef>
          <a:spcPct val="0"/>
        </a:spcBef>
        <a:spcAft>
          <a:spcPct val="0"/>
        </a:spcAft>
        <a:defRPr sz="5333" b="1">
          <a:solidFill>
            <a:srgbClr val="73B900"/>
          </a:solidFill>
          <a:latin typeface="Arial" charset="0"/>
        </a:defRPr>
      </a:lvl6pPr>
      <a:lvl7pPr marL="1524030" algn="l" rtl="0" eaLnBrk="1" fontAlgn="base" hangingPunct="1">
        <a:spcBef>
          <a:spcPct val="0"/>
        </a:spcBef>
        <a:spcAft>
          <a:spcPct val="0"/>
        </a:spcAft>
        <a:defRPr sz="5333" b="1">
          <a:solidFill>
            <a:srgbClr val="73B900"/>
          </a:solidFill>
          <a:latin typeface="Arial" charset="0"/>
        </a:defRPr>
      </a:lvl7pPr>
      <a:lvl8pPr marL="2286046" algn="l" rtl="0" eaLnBrk="1" fontAlgn="base" hangingPunct="1">
        <a:spcBef>
          <a:spcPct val="0"/>
        </a:spcBef>
        <a:spcAft>
          <a:spcPct val="0"/>
        </a:spcAft>
        <a:defRPr sz="5333" b="1">
          <a:solidFill>
            <a:srgbClr val="73B900"/>
          </a:solidFill>
          <a:latin typeface="Arial" charset="0"/>
        </a:defRPr>
      </a:lvl8pPr>
      <a:lvl9pPr marL="3048061" algn="l" rtl="0" eaLnBrk="1" fontAlgn="base" hangingPunct="1">
        <a:spcBef>
          <a:spcPct val="0"/>
        </a:spcBef>
        <a:spcAft>
          <a:spcPct val="0"/>
        </a:spcAft>
        <a:defRPr sz="5333" b="1">
          <a:solidFill>
            <a:srgbClr val="73B900"/>
          </a:solidFill>
          <a:latin typeface="Arial" charset="0"/>
        </a:defRPr>
      </a:lvl9pPr>
    </p:titleStyle>
    <p:bodyStyle>
      <a:lvl1pPr marL="0" indent="0" algn="l" rtl="0" fontAlgn="base">
        <a:lnSpc>
          <a:spcPct val="90000"/>
        </a:lnSpc>
        <a:spcBef>
          <a:spcPts val="1500"/>
        </a:spcBef>
        <a:spcAft>
          <a:spcPts val="1500"/>
        </a:spcAft>
        <a:buClr>
          <a:schemeClr val="bg2"/>
        </a:buClr>
        <a:buSzPct val="100000"/>
        <a:buFontTx/>
        <a:buNone/>
        <a:defRPr sz="2800" b="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952519" indent="0" algn="l" rtl="0" fontAlgn="base">
        <a:lnSpc>
          <a:spcPct val="90000"/>
        </a:lnSpc>
        <a:spcBef>
          <a:spcPts val="1500"/>
        </a:spcBef>
        <a:spcAft>
          <a:spcPts val="1500"/>
        </a:spcAft>
        <a:buClr>
          <a:schemeClr val="bg2"/>
        </a:buClr>
        <a:buSzPct val="100000"/>
        <a:buFontTx/>
        <a:buNone/>
        <a:defRPr sz="2400" b="0">
          <a:solidFill>
            <a:schemeClr val="bg1"/>
          </a:solidFill>
          <a:latin typeface="Arial" panose="020B0604020202020204" pitchFamily="34" charset="0"/>
          <a:cs typeface="Arial" panose="020B0604020202020204" pitchFamily="34" charset="0"/>
        </a:defRPr>
      </a:lvl2pPr>
      <a:lvl3pPr marL="1815078" indent="0" algn="l" rtl="0" fontAlgn="base">
        <a:lnSpc>
          <a:spcPct val="90000"/>
        </a:lnSpc>
        <a:spcBef>
          <a:spcPts val="1500"/>
        </a:spcBef>
        <a:spcAft>
          <a:spcPts val="1500"/>
        </a:spcAft>
        <a:buClr>
          <a:schemeClr val="bg2"/>
        </a:buClr>
        <a:buSzPct val="100000"/>
        <a:buFontTx/>
        <a:buNone/>
        <a:defRPr sz="1833" b="0">
          <a:solidFill>
            <a:schemeClr val="accent4"/>
          </a:solidFill>
          <a:latin typeface="Trebuchet MS" pitchFamily="34" charset="0"/>
        </a:defRPr>
      </a:lvl3pPr>
      <a:lvl4pPr marL="2958101" indent="-381008" algn="l" rtl="0" fontAlgn="base">
        <a:spcBef>
          <a:spcPct val="20000"/>
        </a:spcBef>
        <a:spcAft>
          <a:spcPct val="0"/>
        </a:spcAft>
        <a:buChar char="–"/>
        <a:defRPr sz="3333">
          <a:solidFill>
            <a:schemeClr val="bg1"/>
          </a:solidFill>
          <a:latin typeface="+mn-lt"/>
        </a:defRPr>
      </a:lvl4pPr>
      <a:lvl5pPr marL="3529612" indent="-381008" algn="l" rtl="0" fontAlgn="base">
        <a:spcBef>
          <a:spcPct val="20000"/>
        </a:spcBef>
        <a:spcAft>
          <a:spcPct val="0"/>
        </a:spcAft>
        <a:buChar char="»"/>
        <a:defRPr sz="3333">
          <a:solidFill>
            <a:schemeClr val="bg1"/>
          </a:solidFill>
          <a:latin typeface="+mn-lt"/>
        </a:defRPr>
      </a:lvl5pPr>
      <a:lvl6pPr marL="4291627" indent="-381008" algn="l" rtl="0" eaLnBrk="1" fontAlgn="base" hangingPunct="1">
        <a:spcBef>
          <a:spcPct val="20000"/>
        </a:spcBef>
        <a:spcAft>
          <a:spcPct val="0"/>
        </a:spcAft>
        <a:buChar char="»"/>
        <a:defRPr sz="3333">
          <a:solidFill>
            <a:schemeClr val="bg1"/>
          </a:solidFill>
          <a:latin typeface="+mn-lt"/>
        </a:defRPr>
      </a:lvl6pPr>
      <a:lvl7pPr marL="5053643" indent="-381008" algn="l" rtl="0" eaLnBrk="1" fontAlgn="base" hangingPunct="1">
        <a:spcBef>
          <a:spcPct val="20000"/>
        </a:spcBef>
        <a:spcAft>
          <a:spcPct val="0"/>
        </a:spcAft>
        <a:buChar char="»"/>
        <a:defRPr sz="3333">
          <a:solidFill>
            <a:schemeClr val="bg1"/>
          </a:solidFill>
          <a:latin typeface="+mn-lt"/>
        </a:defRPr>
      </a:lvl7pPr>
      <a:lvl8pPr marL="5815658" indent="-381008" algn="l" rtl="0" eaLnBrk="1" fontAlgn="base" hangingPunct="1">
        <a:spcBef>
          <a:spcPct val="20000"/>
        </a:spcBef>
        <a:spcAft>
          <a:spcPct val="0"/>
        </a:spcAft>
        <a:buChar char="»"/>
        <a:defRPr sz="3333">
          <a:solidFill>
            <a:schemeClr val="bg1"/>
          </a:solidFill>
          <a:latin typeface="+mn-lt"/>
        </a:defRPr>
      </a:lvl8pPr>
      <a:lvl9pPr marL="6577673" indent="-381008" algn="l" rtl="0" eaLnBrk="1" fontAlgn="base" hangingPunct="1">
        <a:spcBef>
          <a:spcPct val="20000"/>
        </a:spcBef>
        <a:spcAft>
          <a:spcPct val="0"/>
        </a:spcAft>
        <a:buChar char="»"/>
        <a:defRPr sz="3333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152403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62015" algn="l" defTabSz="152403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30" algn="l" defTabSz="152403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286046" algn="l" defTabSz="152403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4pPr>
      <a:lvl5pPr marL="3048061" algn="l" defTabSz="152403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5pPr>
      <a:lvl6pPr marL="3810076" algn="l" defTabSz="152403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6pPr>
      <a:lvl7pPr marL="4572091" algn="l" defTabSz="152403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7pPr>
      <a:lvl8pPr marL="5334107" algn="l" defTabSz="152403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8pPr>
      <a:lvl9pPr marL="6096122" algn="l" defTabSz="152403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24.png"/><Relationship Id="rId5" Type="http://schemas.openxmlformats.org/officeDocument/2006/relationships/hyperlink" Target="https://www.youtube.com/watch?v=dVGEtWYkP2c" TargetMode="External"/><Relationship Id="rId4" Type="http://schemas.openxmlformats.org/officeDocument/2006/relationships/hyperlink" Target="https://www.sparkfun.com/products/17245" TargetMode="Externa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s://developer.nvidia.com/embedded/learn/get-started-jetson-nano-2gb-devkit#write" TargetMode="External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alena.io/etcher" TargetMode="External"/><Relationship Id="rId2" Type="http://schemas.openxmlformats.org/officeDocument/2006/relationships/hyperlink" Target="https://developer.nvidia.com/jetson-nano-2gb-sd-card-image" TargetMode="External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chiark.greenend.org.uk/~sgtatham/putty/latest.html" TargetMode="External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://creativecommons.org/licenses/by-nc/4.0/legalcode" TargetMode="Externa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s://courses.nvidia.com/courses/course-v1:DLI+S-RX-02+V2/" TargetMode="External"/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oggly.com/wp-content/uploads/2015/05/Linux-Cheat-Sheet-Sponsored-By-Loggly.pdf" TargetMode="External"/><Relationship Id="rId2" Type="http://schemas.openxmlformats.org/officeDocument/2006/relationships/hyperlink" Target="http://www.cheat-sheets.org/saved-copy/ubunturef.pdf" TargetMode="External"/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0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s://ngc.nvidia.com/catalog/containers/nvidia:dli:dli-nano-ai" TargetMode="External"/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0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0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0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0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s://ngc.nvidia.com/catalog/containers/nvidia:l4t-ml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7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hyperlink" Target="https://github.com/pattydelafuente/jetsonclass.git" TargetMode="External"/><Relationship Id="rId1" Type="http://schemas.openxmlformats.org/officeDocument/2006/relationships/slideLayout" Target="../slideLayouts/slideLayout10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elinux.org/Jetson_Nano" TargetMode="External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1.xml"/><Relationship Id="rId4" Type="http://schemas.openxmlformats.org/officeDocument/2006/relationships/hyperlink" Target="https://creativecommons.org/licenses/by-sa/3.0/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hyperlink" Target="https://creativecommons.org/licenses/by-nc-sa/3.0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Relationship Id="rId6" Type="http://schemas.openxmlformats.org/officeDocument/2006/relationships/hyperlink" Target="https://wiki.52pi.com/index.php/NVIDIA%C2%AE_Jetson_Nano%E2%84%A2_Developer_Kit_SKU:_EZ-0075" TargetMode="External"/><Relationship Id="rId5" Type="http://schemas.openxmlformats.org/officeDocument/2006/relationships/image" Target="../media/image14.jpg"/><Relationship Id="rId4" Type="http://schemas.openxmlformats.org/officeDocument/2006/relationships/hyperlink" Target="https://www.elecpad.com/listing/nvidia-jetson-nano/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9.jpeg"/><Relationship Id="rId5" Type="http://schemas.openxmlformats.org/officeDocument/2006/relationships/image" Target="../media/image18.png"/><Relationship Id="rId4" Type="http://schemas.openxmlformats.org/officeDocument/2006/relationships/image" Target="../media/image1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9096EC-7B78-40A1-902B-4FD4379826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/>
                <a:cs typeface="Arial"/>
              </a:rPr>
              <a:t>Lecture 1.4</a:t>
            </a:r>
            <a:br>
              <a:rPr lang="en-US" dirty="0"/>
            </a:br>
            <a:r>
              <a:rPr lang="en-US" dirty="0">
                <a:latin typeface="Arial"/>
                <a:cs typeface="Arial"/>
              </a:rPr>
              <a:t>Jetson Nano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B2F42C-38A8-43F3-8788-F337D2EA915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Edge AI and Robotics Teaching Kit</a:t>
            </a:r>
          </a:p>
        </p:txBody>
      </p:sp>
    </p:spTree>
    <p:extLst>
      <p:ext uri="{BB962C8B-B14F-4D97-AF65-F5344CB8AC3E}">
        <p14:creationId xmlns:p14="http://schemas.microsoft.com/office/powerpoint/2010/main" val="797556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4" name="Google Shape;484;p6"/>
          <p:cNvSpPr txBox="1">
            <a:spLocks noGrp="1"/>
          </p:cNvSpPr>
          <p:nvPr>
            <p:ph type="title"/>
          </p:nvPr>
        </p:nvSpPr>
        <p:spPr>
          <a:xfrm>
            <a:off x="733725" y="929642"/>
            <a:ext cx="16626840" cy="984885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52375" tIns="76167" rIns="152375" bIns="76167" numCol="1" anchor="b" anchorCtr="0" compatLnSpc="1">
            <a:prstTxWarp prst="textNoShape">
              <a:avLst/>
            </a:prstTxWarp>
            <a:noAutofit/>
          </a:bodyPr>
          <a:lstStyle/>
          <a:p>
            <a:r>
              <a:rPr lang="en-US" sz="5334" spc="100" dirty="0"/>
              <a:t>JETSON DEVELOPER KITS</a:t>
            </a:r>
            <a:endParaRPr sz="5334" spc="100" dirty="0"/>
          </a:p>
        </p:txBody>
      </p:sp>
      <p:sp>
        <p:nvSpPr>
          <p:cNvPr id="485" name="Google Shape;485;p6"/>
          <p:cNvSpPr txBox="1"/>
          <p:nvPr/>
        </p:nvSpPr>
        <p:spPr>
          <a:xfrm>
            <a:off x="733725" y="1798320"/>
            <a:ext cx="16626840" cy="875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52375" tIns="76167" rIns="152375" bIns="76167" anchor="t" anchorCtr="0">
            <a:noAutofit/>
          </a:bodyPr>
          <a:lstStyle/>
          <a:p>
            <a:pPr algn="ctr" defTabSz="1523985">
              <a:lnSpc>
                <a:spcPct val="90000"/>
              </a:lnSpc>
              <a:buClr>
                <a:srgbClr val="CDCDCD"/>
              </a:buClr>
              <a:buSzPts val="2400"/>
            </a:pPr>
            <a:r>
              <a:rPr lang="en-US" sz="400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for Engineers, Makers, and Learners</a:t>
            </a:r>
            <a:endParaRPr sz="2334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1AFBA248-FC6F-4BCF-AD7F-6ADC9FCF3E03}"/>
              </a:ext>
            </a:extLst>
          </p:cNvPr>
          <p:cNvGrpSpPr/>
          <p:nvPr/>
        </p:nvGrpSpPr>
        <p:grpSpPr>
          <a:xfrm>
            <a:off x="1413820" y="3544645"/>
            <a:ext cx="3128234" cy="4801733"/>
            <a:chOff x="212025" y="2156762"/>
            <a:chExt cx="1876940" cy="2881039"/>
          </a:xfrm>
        </p:grpSpPr>
        <p:sp>
          <p:nvSpPr>
            <p:cNvPr id="483" name="Google Shape;483;p6"/>
            <p:cNvSpPr txBox="1"/>
            <p:nvPr/>
          </p:nvSpPr>
          <p:spPr>
            <a:xfrm>
              <a:off x="428695" y="4529894"/>
              <a:ext cx="1443600" cy="50790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52375" tIns="76167" rIns="152375" bIns="76167" anchor="t" anchorCtr="0">
              <a:spAutoFit/>
            </a:bodyPr>
            <a:lstStyle/>
            <a:p>
              <a:pPr algn="ctr" defTabSz="1523985">
                <a:lnSpc>
                  <a:spcPct val="90000"/>
                </a:lnSpc>
                <a:buClr>
                  <a:srgbClr val="000000"/>
                </a:buClr>
              </a:pPr>
              <a:r>
                <a:rPr lang="en-US" sz="1667" kern="0" dirty="0">
                  <a:solidFill>
                    <a:srgbClr val="CDCDCD">
                      <a:lumMod val="75000"/>
                    </a:srgbClr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5W | 10W</a:t>
              </a:r>
              <a:endParaRPr sz="2000" kern="0" dirty="0">
                <a:solidFill>
                  <a:srgbClr val="CDCDCD">
                    <a:lumMod val="75000"/>
                  </a:srgbClr>
                </a:solidFill>
                <a:latin typeface="Arial"/>
                <a:cs typeface="Arial"/>
                <a:sym typeface="Arial"/>
              </a:endParaRPr>
            </a:p>
            <a:p>
              <a:pPr algn="ctr" defTabSz="1523985">
                <a:lnSpc>
                  <a:spcPct val="90000"/>
                </a:lnSpc>
                <a:buClr>
                  <a:srgbClr val="000000"/>
                </a:buClr>
              </a:pPr>
              <a:r>
                <a:rPr lang="en-US" sz="1667" kern="0" dirty="0">
                  <a:solidFill>
                    <a:srgbClr val="CDCDCD">
                      <a:lumMod val="75000"/>
                    </a:srgbClr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0.5 TFLOPS (FP16)</a:t>
              </a:r>
              <a:endParaRPr sz="2000" kern="0" dirty="0">
                <a:solidFill>
                  <a:srgbClr val="CDCDCD">
                    <a:lumMod val="75000"/>
                  </a:srgbClr>
                </a:solidFill>
                <a:latin typeface="Arial"/>
                <a:cs typeface="Arial"/>
                <a:sym typeface="Arial"/>
              </a:endParaRPr>
            </a:p>
            <a:p>
              <a:pPr algn="ctr" defTabSz="1523985">
                <a:lnSpc>
                  <a:spcPct val="90000"/>
                </a:lnSpc>
                <a:buClr>
                  <a:srgbClr val="000000"/>
                </a:buClr>
              </a:pPr>
              <a:r>
                <a:rPr lang="en-US" sz="1667" kern="0" dirty="0">
                  <a:solidFill>
                    <a:srgbClr val="CDCDCD">
                      <a:lumMod val="75000"/>
                    </a:srgbClr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$59</a:t>
              </a:r>
              <a:endParaRPr sz="2000" kern="0" dirty="0">
                <a:solidFill>
                  <a:srgbClr val="CDCDCD">
                    <a:lumMod val="75000"/>
                  </a:srgbClr>
                </a:solidFill>
                <a:latin typeface="Arial"/>
                <a:cs typeface="Arial"/>
                <a:sym typeface="Arial"/>
              </a:endParaRPr>
            </a:p>
          </p:txBody>
        </p:sp>
        <p:pic>
          <p:nvPicPr>
            <p:cNvPr id="493" name="Google Shape;493;p6" descr="A circuit board&#10;&#10;Description automatically generated"/>
            <p:cNvPicPr preferRelativeResize="0"/>
            <p:nvPr/>
          </p:nvPicPr>
          <p:blipFill rotWithShape="1">
            <a:blip r:embed="rId3">
              <a:alphaModFix/>
            </a:blip>
            <a:srcRect l="28381" t="24008" r="29036" b="24328"/>
            <a:stretch/>
          </p:blipFill>
          <p:spPr>
            <a:xfrm>
              <a:off x="212025" y="2907250"/>
              <a:ext cx="1876940" cy="150175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95" name="Google Shape;495;p6"/>
            <p:cNvSpPr txBox="1"/>
            <p:nvPr/>
          </p:nvSpPr>
          <p:spPr>
            <a:xfrm>
              <a:off x="248545" y="2156762"/>
              <a:ext cx="1803900" cy="312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52375" tIns="152375" rIns="152375" bIns="152375" anchor="t" anchorCtr="0">
              <a:noAutofit/>
            </a:bodyPr>
            <a:lstStyle/>
            <a:p>
              <a:pPr algn="ctr" defTabSz="1523985">
                <a:lnSpc>
                  <a:spcPct val="90000"/>
                </a:lnSpc>
                <a:buClr>
                  <a:srgbClr val="000000"/>
                </a:buClr>
              </a:pPr>
              <a:r>
                <a:rPr lang="en-US" sz="2334" b="1" kern="0" dirty="0">
                  <a:solidFill>
                    <a:srgbClr val="000000"/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JETSON NANO 2GB</a:t>
              </a:r>
              <a:endParaRPr sz="2334" kern="0" dirty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7B6C1427-8D90-4A2E-8A18-C2EDCB8FB082}"/>
              </a:ext>
            </a:extLst>
          </p:cNvPr>
          <p:cNvGrpSpPr/>
          <p:nvPr/>
        </p:nvGrpSpPr>
        <p:grpSpPr>
          <a:xfrm>
            <a:off x="5027069" y="3542772"/>
            <a:ext cx="3135584" cy="5206548"/>
            <a:chOff x="2278375" y="2155639"/>
            <a:chExt cx="1881350" cy="3123929"/>
          </a:xfrm>
        </p:grpSpPr>
        <p:pic>
          <p:nvPicPr>
            <p:cNvPr id="488" name="Google Shape;488;p6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2355925" y="2938013"/>
              <a:ext cx="1803800" cy="1387087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94" name="Google Shape;494;p6"/>
            <p:cNvSpPr txBox="1"/>
            <p:nvPr/>
          </p:nvSpPr>
          <p:spPr>
            <a:xfrm>
              <a:off x="2458525" y="4522368"/>
              <a:ext cx="1443600" cy="757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52375" tIns="76167" rIns="152375" bIns="76167" anchor="t" anchorCtr="0">
              <a:noAutofit/>
            </a:bodyPr>
            <a:lstStyle/>
            <a:p>
              <a:pPr algn="ctr" defTabSz="1523985">
                <a:lnSpc>
                  <a:spcPct val="90000"/>
                </a:lnSpc>
                <a:buClr>
                  <a:srgbClr val="000000"/>
                </a:buClr>
              </a:pPr>
              <a:r>
                <a:rPr lang="en-US" sz="1667" kern="0" dirty="0">
                  <a:solidFill>
                    <a:srgbClr val="CDCDCD">
                      <a:lumMod val="75000"/>
                    </a:srgbClr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5W | 10W</a:t>
              </a:r>
              <a:endParaRPr sz="2000" kern="0" dirty="0">
                <a:solidFill>
                  <a:srgbClr val="CDCDCD">
                    <a:lumMod val="75000"/>
                  </a:srgbClr>
                </a:solidFill>
                <a:latin typeface="Arial"/>
                <a:cs typeface="Arial"/>
                <a:sym typeface="Arial"/>
              </a:endParaRPr>
            </a:p>
            <a:p>
              <a:pPr algn="ctr" defTabSz="1523985">
                <a:lnSpc>
                  <a:spcPct val="90000"/>
                </a:lnSpc>
                <a:buClr>
                  <a:srgbClr val="000000"/>
                </a:buClr>
              </a:pPr>
              <a:r>
                <a:rPr lang="en-US" sz="1667" kern="0" dirty="0">
                  <a:solidFill>
                    <a:srgbClr val="CDCDCD">
                      <a:lumMod val="75000"/>
                    </a:srgbClr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0.5 TFLOPS (FP16)</a:t>
              </a:r>
              <a:endParaRPr sz="2000" kern="0" dirty="0">
                <a:solidFill>
                  <a:srgbClr val="CDCDCD">
                    <a:lumMod val="75000"/>
                  </a:srgbClr>
                </a:solidFill>
                <a:latin typeface="Arial"/>
                <a:cs typeface="Arial"/>
                <a:sym typeface="Arial"/>
              </a:endParaRPr>
            </a:p>
            <a:p>
              <a:pPr algn="ctr" defTabSz="1523985">
                <a:lnSpc>
                  <a:spcPct val="90000"/>
                </a:lnSpc>
                <a:buClr>
                  <a:srgbClr val="000000"/>
                </a:buClr>
              </a:pPr>
              <a:r>
                <a:rPr lang="en-US" sz="1667" kern="0" dirty="0">
                  <a:solidFill>
                    <a:srgbClr val="CDCDCD">
                      <a:lumMod val="75000"/>
                    </a:srgbClr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$99</a:t>
              </a:r>
              <a:endParaRPr sz="2000" kern="0" dirty="0">
                <a:solidFill>
                  <a:srgbClr val="CDCDCD">
                    <a:lumMod val="75000"/>
                  </a:srgbClr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96" name="Google Shape;496;p6"/>
            <p:cNvSpPr txBox="1"/>
            <p:nvPr/>
          </p:nvSpPr>
          <p:spPr>
            <a:xfrm>
              <a:off x="2278375" y="2155639"/>
              <a:ext cx="1803900" cy="312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52375" tIns="152375" rIns="152375" bIns="152375" anchor="t" anchorCtr="0">
              <a:noAutofit/>
            </a:bodyPr>
            <a:lstStyle/>
            <a:p>
              <a:pPr algn="ctr" defTabSz="1523985">
                <a:lnSpc>
                  <a:spcPct val="90000"/>
                </a:lnSpc>
                <a:buClr>
                  <a:srgbClr val="000000"/>
                </a:buClr>
              </a:pPr>
              <a:r>
                <a:rPr lang="en-US" sz="2334" b="1" kern="0" dirty="0">
                  <a:solidFill>
                    <a:srgbClr val="000000"/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JETSON NANO </a:t>
              </a:r>
              <a:endParaRPr sz="2334" kern="0" dirty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13D02994-593B-43EF-A383-F489A6881F10}"/>
              </a:ext>
            </a:extLst>
          </p:cNvPr>
          <p:cNvGrpSpPr/>
          <p:nvPr/>
        </p:nvGrpSpPr>
        <p:grpSpPr>
          <a:xfrm>
            <a:off x="8433958" y="3542773"/>
            <a:ext cx="4166501" cy="4803604"/>
            <a:chOff x="6392302" y="2155639"/>
            <a:chExt cx="2499900" cy="2882162"/>
          </a:xfrm>
        </p:grpSpPr>
        <p:pic>
          <p:nvPicPr>
            <p:cNvPr id="491" name="Google Shape;491;p6" descr="Jetson Xavier NX Developer Kit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6740352" y="2907250"/>
              <a:ext cx="1803800" cy="150175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92" name="Google Shape;492;p6"/>
            <p:cNvSpPr txBox="1"/>
            <p:nvPr/>
          </p:nvSpPr>
          <p:spPr>
            <a:xfrm>
              <a:off x="6392302" y="4529894"/>
              <a:ext cx="2499900" cy="50790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52375" tIns="76167" rIns="152375" bIns="76167" anchor="t" anchorCtr="0">
              <a:spAutoFit/>
            </a:bodyPr>
            <a:lstStyle/>
            <a:p>
              <a:pPr algn="ctr" defTabSz="1523985">
                <a:lnSpc>
                  <a:spcPct val="90000"/>
                </a:lnSpc>
                <a:buClr>
                  <a:srgbClr val="000000"/>
                </a:buClr>
              </a:pPr>
              <a:r>
                <a:rPr lang="en-US" sz="1667" kern="0" dirty="0">
                  <a:solidFill>
                    <a:srgbClr val="CDCDCD">
                      <a:lumMod val="75000"/>
                    </a:srgbClr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10W | 15W</a:t>
              </a:r>
              <a:endParaRPr sz="2000" kern="0" dirty="0">
                <a:solidFill>
                  <a:srgbClr val="CDCDCD">
                    <a:lumMod val="75000"/>
                  </a:srgbClr>
                </a:solidFill>
                <a:latin typeface="Arial"/>
                <a:cs typeface="Arial"/>
                <a:sym typeface="Arial"/>
              </a:endParaRPr>
            </a:p>
            <a:p>
              <a:pPr algn="ctr" defTabSz="1523985">
                <a:lnSpc>
                  <a:spcPct val="90000"/>
                </a:lnSpc>
                <a:buClr>
                  <a:srgbClr val="000000"/>
                </a:buClr>
              </a:pPr>
              <a:r>
                <a:rPr lang="en-US" sz="1667" kern="0" dirty="0">
                  <a:solidFill>
                    <a:srgbClr val="CDCDCD">
                      <a:lumMod val="75000"/>
                    </a:srgbClr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6 TFLOPS (FP16) | 21 TOPS (INT8)</a:t>
              </a:r>
              <a:endParaRPr sz="2000" kern="0" dirty="0">
                <a:solidFill>
                  <a:srgbClr val="CDCDCD">
                    <a:lumMod val="75000"/>
                  </a:srgbClr>
                </a:solidFill>
                <a:latin typeface="Arial"/>
                <a:cs typeface="Arial"/>
                <a:sym typeface="Arial"/>
              </a:endParaRPr>
            </a:p>
            <a:p>
              <a:pPr algn="ctr" defTabSz="1523985">
                <a:lnSpc>
                  <a:spcPct val="90000"/>
                </a:lnSpc>
                <a:buClr>
                  <a:srgbClr val="000000"/>
                </a:buClr>
              </a:pPr>
              <a:r>
                <a:rPr lang="en-US" sz="1667" kern="0" dirty="0">
                  <a:solidFill>
                    <a:srgbClr val="CDCDCD">
                      <a:lumMod val="75000"/>
                    </a:srgbClr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$399 </a:t>
              </a:r>
              <a:endParaRPr sz="2000" kern="0" dirty="0">
                <a:solidFill>
                  <a:srgbClr val="CDCDCD">
                    <a:lumMod val="75000"/>
                  </a:srgbClr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98" name="Google Shape;498;p6"/>
            <p:cNvSpPr txBox="1"/>
            <p:nvPr/>
          </p:nvSpPr>
          <p:spPr>
            <a:xfrm>
              <a:off x="6740252" y="2155639"/>
              <a:ext cx="1803900" cy="312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52375" tIns="152375" rIns="152375" bIns="152375" anchor="t" anchorCtr="0">
              <a:noAutofit/>
            </a:bodyPr>
            <a:lstStyle/>
            <a:p>
              <a:pPr algn="ctr" defTabSz="1523985">
                <a:lnSpc>
                  <a:spcPct val="90000"/>
                </a:lnSpc>
                <a:buClr>
                  <a:srgbClr val="000000"/>
                </a:buClr>
              </a:pPr>
              <a:r>
                <a:rPr lang="en-US" sz="2334" b="1" kern="0" dirty="0">
                  <a:solidFill>
                    <a:srgbClr val="000000"/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JETSON XAVIER NX</a:t>
              </a:r>
              <a:endParaRPr sz="2334" kern="0" dirty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C584168A-6CC0-4533-97C7-FC5DFCBFCAEA}"/>
              </a:ext>
            </a:extLst>
          </p:cNvPr>
          <p:cNvGrpSpPr/>
          <p:nvPr/>
        </p:nvGrpSpPr>
        <p:grpSpPr>
          <a:xfrm>
            <a:off x="12443971" y="3542773"/>
            <a:ext cx="4300001" cy="4803604"/>
            <a:chOff x="8569710" y="2155639"/>
            <a:chExt cx="2580000" cy="2882162"/>
          </a:xfrm>
        </p:grpSpPr>
        <p:pic>
          <p:nvPicPr>
            <p:cNvPr id="481" name="Google Shape;481;p6"/>
            <p:cNvPicPr preferRelativeResize="0"/>
            <p:nvPr/>
          </p:nvPicPr>
          <p:blipFill rotWithShape="1">
            <a:blip r:embed="rId6">
              <a:alphaModFix/>
            </a:blip>
            <a:srcRect/>
            <a:stretch/>
          </p:blipFill>
          <p:spPr>
            <a:xfrm>
              <a:off x="9054023" y="2611465"/>
              <a:ext cx="1611375" cy="20402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82" name="Google Shape;482;p6"/>
            <p:cNvSpPr txBox="1"/>
            <p:nvPr/>
          </p:nvSpPr>
          <p:spPr>
            <a:xfrm>
              <a:off x="8569710" y="4529894"/>
              <a:ext cx="2580000" cy="50790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52375" tIns="76167" rIns="152375" bIns="76167" anchor="t" anchorCtr="0">
              <a:spAutoFit/>
            </a:bodyPr>
            <a:lstStyle/>
            <a:p>
              <a:pPr algn="ctr" defTabSz="1523985">
                <a:lnSpc>
                  <a:spcPct val="90000"/>
                </a:lnSpc>
                <a:buClr>
                  <a:srgbClr val="000000"/>
                </a:buClr>
              </a:pPr>
              <a:r>
                <a:rPr lang="en-US" sz="1667" kern="0" dirty="0">
                  <a:solidFill>
                    <a:srgbClr val="CDCDCD">
                      <a:lumMod val="75000"/>
                    </a:srgbClr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10 | 15W | 30W</a:t>
              </a:r>
              <a:endParaRPr sz="2000" kern="0" dirty="0">
                <a:solidFill>
                  <a:srgbClr val="CDCDCD">
                    <a:lumMod val="75000"/>
                  </a:srgbClr>
                </a:solidFill>
                <a:latin typeface="Arial"/>
                <a:cs typeface="Arial"/>
                <a:sym typeface="Arial"/>
              </a:endParaRPr>
            </a:p>
            <a:p>
              <a:pPr algn="ctr" defTabSz="1523985">
                <a:lnSpc>
                  <a:spcPct val="90000"/>
                </a:lnSpc>
                <a:buClr>
                  <a:srgbClr val="000000"/>
                </a:buClr>
              </a:pPr>
              <a:r>
                <a:rPr lang="en-US" sz="1667" kern="0" dirty="0">
                  <a:solidFill>
                    <a:srgbClr val="CDCDCD">
                      <a:lumMod val="75000"/>
                    </a:srgbClr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11 TFLOPS (FP16) | 32 TOPS (INT8)</a:t>
              </a:r>
              <a:endParaRPr sz="2000" kern="0" dirty="0">
                <a:solidFill>
                  <a:srgbClr val="CDCDCD">
                    <a:lumMod val="75000"/>
                  </a:srgbClr>
                </a:solidFill>
                <a:latin typeface="Arial"/>
                <a:cs typeface="Arial"/>
                <a:sym typeface="Arial"/>
              </a:endParaRPr>
            </a:p>
            <a:p>
              <a:pPr algn="ctr" defTabSz="1523985">
                <a:lnSpc>
                  <a:spcPct val="90000"/>
                </a:lnSpc>
                <a:buClr>
                  <a:srgbClr val="000000"/>
                </a:buClr>
              </a:pPr>
              <a:r>
                <a:rPr lang="en-US" sz="1667" kern="0" dirty="0">
                  <a:solidFill>
                    <a:srgbClr val="CDCDCD">
                      <a:lumMod val="75000"/>
                    </a:srgbClr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$699</a:t>
              </a:r>
              <a:endParaRPr sz="2000" kern="0" dirty="0">
                <a:solidFill>
                  <a:srgbClr val="CDCDCD">
                    <a:lumMod val="75000"/>
                  </a:srgbClr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499" name="Google Shape;499;p6"/>
            <p:cNvSpPr txBox="1"/>
            <p:nvPr/>
          </p:nvSpPr>
          <p:spPr>
            <a:xfrm>
              <a:off x="8856960" y="2155639"/>
              <a:ext cx="2005500" cy="3129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52375" tIns="152375" rIns="152375" bIns="152375" anchor="t" anchorCtr="0">
              <a:noAutofit/>
            </a:bodyPr>
            <a:lstStyle/>
            <a:p>
              <a:pPr algn="ctr" defTabSz="1523985">
                <a:lnSpc>
                  <a:spcPct val="90000"/>
                </a:lnSpc>
                <a:buClr>
                  <a:srgbClr val="000000"/>
                </a:buClr>
              </a:pPr>
              <a:r>
                <a:rPr lang="en-US" sz="2334" b="1" kern="0" dirty="0">
                  <a:solidFill>
                    <a:srgbClr val="000000"/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JETSON AGX XAVIER </a:t>
              </a:r>
              <a:endParaRPr sz="2334" kern="0" dirty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29" name="Google Shape;451;p5">
            <a:extLst>
              <a:ext uri="{FF2B5EF4-FFF2-40B4-BE49-F238E27FC236}">
                <a16:creationId xmlns:a16="http://schemas.microsoft.com/office/drawing/2014/main" id="{A16F8A95-675E-42E8-A261-11D79898AA29}"/>
              </a:ext>
            </a:extLst>
          </p:cNvPr>
          <p:cNvSpPr/>
          <p:nvPr/>
        </p:nvSpPr>
        <p:spPr>
          <a:xfrm>
            <a:off x="1476356" y="8798682"/>
            <a:ext cx="14833190" cy="5861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52375" tIns="76167" rIns="152375" bIns="76167" anchor="ctr" anchorCtr="0">
            <a:noAutofit/>
          </a:bodyPr>
          <a:lstStyle/>
          <a:p>
            <a:pPr algn="ctr" defTabSz="1523985">
              <a:buClr>
                <a:srgbClr val="000000"/>
              </a:buClr>
            </a:pPr>
            <a:r>
              <a:rPr lang="en-US" sz="2667" kern="0" dirty="0">
                <a:solidFill>
                  <a:srgbClr val="FFFFFF"/>
                </a:solidFill>
                <a:latin typeface="Trebuchet MS" panose="020B0603020202020204" pitchFamily="34" charset="0"/>
                <a:cs typeface="Arial"/>
                <a:sym typeface="Arial"/>
              </a:rPr>
              <a:t>Multiple developer kits - Same software </a:t>
            </a:r>
            <a:endParaRPr sz="2667" kern="0" dirty="0">
              <a:solidFill>
                <a:srgbClr val="000000"/>
              </a:solidFill>
              <a:latin typeface="Trebuchet MS" panose="020B0603020202020204" pitchFamily="34" charset="0"/>
              <a:cs typeface="Arial"/>
              <a:sym typeface="Arial"/>
            </a:endParaRPr>
          </a:p>
        </p:txBody>
      </p:sp>
      <p:sp>
        <p:nvSpPr>
          <p:cNvPr id="30" name="Google Shape;452;p5">
            <a:extLst>
              <a:ext uri="{FF2B5EF4-FFF2-40B4-BE49-F238E27FC236}">
                <a16:creationId xmlns:a16="http://schemas.microsoft.com/office/drawing/2014/main" id="{483D95D8-77FD-421A-8DF3-B73BE2220A49}"/>
              </a:ext>
            </a:extLst>
          </p:cNvPr>
          <p:cNvSpPr txBox="1"/>
          <p:nvPr/>
        </p:nvSpPr>
        <p:spPr>
          <a:xfrm>
            <a:off x="1906286" y="9533865"/>
            <a:ext cx="13410347" cy="4076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52375" tIns="76167" rIns="152375" bIns="76167" anchor="ctr" anchorCtr="0">
            <a:spAutoFit/>
          </a:bodyPr>
          <a:lstStyle/>
          <a:p>
            <a:pPr algn="ctr" defTabSz="1523985">
              <a:lnSpc>
                <a:spcPct val="90000"/>
              </a:lnSpc>
              <a:buClr>
                <a:srgbClr val="000000"/>
              </a:buClr>
            </a:pPr>
            <a:r>
              <a:rPr lang="en-US" sz="1833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Full </a:t>
            </a:r>
            <a:r>
              <a:rPr lang="en-US" sz="1833" kern="0" dirty="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specs at developer.nvidia.com/jetson</a:t>
            </a:r>
            <a:endParaRPr sz="1833" kern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DD187D06-F1DC-4971-BBDA-4CB5B2EC05B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21123931"/>
              </p:ext>
            </p:extLst>
          </p:nvPr>
        </p:nvGraphicFramePr>
        <p:xfrm>
          <a:off x="859402" y="1370078"/>
          <a:ext cx="16357600" cy="8302556"/>
        </p:xfrm>
        <a:graphic>
          <a:graphicData uri="http://schemas.openxmlformats.org/drawingml/2006/table">
            <a:tbl>
              <a:tblPr firstRow="1" bandRow="1"/>
              <a:tblGrid>
                <a:gridCol w="3512144">
                  <a:extLst>
                    <a:ext uri="{9D8B030D-6E8A-4147-A177-3AD203B41FA5}">
                      <a16:colId xmlns:a16="http://schemas.microsoft.com/office/drawing/2014/main" val="2634958901"/>
                    </a:ext>
                  </a:extLst>
                </a:gridCol>
                <a:gridCol w="12845456">
                  <a:extLst>
                    <a:ext uri="{9D8B030D-6E8A-4147-A177-3AD203B41FA5}">
                      <a16:colId xmlns:a16="http://schemas.microsoft.com/office/drawing/2014/main" val="2475029298"/>
                    </a:ext>
                  </a:extLst>
                </a:gridCol>
              </a:tblGrid>
              <a:tr h="570798">
                <a:tc gridSpan="2"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Developer Kit Technical Specifications</a:t>
                      </a:r>
                    </a:p>
                  </a:txBody>
                  <a:tcPr marL="13248" marR="13248" marT="13248" marB="10596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762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6B9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86759778"/>
                  </a:ext>
                </a:extLst>
              </a:tr>
              <a:tr h="570798">
                <a:tc>
                  <a:txBody>
                    <a:bodyPr/>
                    <a:lstStyle/>
                    <a:p>
                      <a:pPr algn="l"/>
                      <a:r>
                        <a:rPr lang="en-US" sz="2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GPU</a:t>
                      </a:r>
                    </a:p>
                  </a:txBody>
                  <a:tcPr marL="13248" marR="13248" marT="13248" marB="10596" anchor="ctr">
                    <a:lnL w="762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762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128-core NVIDIA Maxwell</a:t>
                      </a:r>
                      <a:r>
                        <a:rPr lang="en-US" sz="2800" baseline="300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™</a:t>
                      </a:r>
                      <a:endParaRPr lang="en-US" sz="280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3248" marR="13248" marT="13248" marB="10596" anchor="ctr">
                    <a:lnL>
                      <a:noFill/>
                    </a:lnL>
                    <a:lnR w="762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7078482"/>
                  </a:ext>
                </a:extLst>
              </a:tr>
              <a:tr h="570798">
                <a:tc>
                  <a:txBody>
                    <a:bodyPr/>
                    <a:lstStyle/>
                    <a:p>
                      <a:pPr algn="l"/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CPU</a:t>
                      </a:r>
                    </a:p>
                  </a:txBody>
                  <a:tcPr marL="13248" marR="13248" marT="13248" marB="10596" anchor="ctr">
                    <a:lnL w="762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762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Quad-core ARM® A57 @ 1.43 GHz</a:t>
                      </a:r>
                    </a:p>
                  </a:txBody>
                  <a:tcPr marL="13248" marR="13248" marT="13248" marB="10596" anchor="ctr">
                    <a:lnL>
                      <a:noFill/>
                    </a:lnL>
                    <a:lnR w="762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9053985"/>
                  </a:ext>
                </a:extLst>
              </a:tr>
              <a:tr h="570798">
                <a:tc>
                  <a:txBody>
                    <a:bodyPr/>
                    <a:lstStyle/>
                    <a:p>
                      <a:pPr algn="l"/>
                      <a:r>
                        <a:rPr lang="en-US" sz="2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Memory</a:t>
                      </a:r>
                    </a:p>
                  </a:txBody>
                  <a:tcPr marL="13248" marR="13248" marT="13248" marB="10596" anchor="ctr">
                    <a:lnL w="762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762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GB 64-bit LPDDR4 25.6 GB/s</a:t>
                      </a:r>
                    </a:p>
                  </a:txBody>
                  <a:tcPr marL="13248" marR="13248" marT="13248" marB="10596" anchor="ctr">
                    <a:lnL>
                      <a:noFill/>
                    </a:lnL>
                    <a:lnR w="762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5298010"/>
                  </a:ext>
                </a:extLst>
              </a:tr>
              <a:tr h="570798">
                <a:tc>
                  <a:txBody>
                    <a:bodyPr/>
                    <a:lstStyle/>
                    <a:p>
                      <a:pPr algn="l"/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Storage</a:t>
                      </a:r>
                    </a:p>
                  </a:txBody>
                  <a:tcPr marL="13248" marR="13248" marT="13248" marB="10596" anchor="ctr">
                    <a:lnL w="762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762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microSD (Card not included)</a:t>
                      </a:r>
                    </a:p>
                  </a:txBody>
                  <a:tcPr marL="13248" marR="13248" marT="13248" marB="10596" anchor="ctr">
                    <a:lnL>
                      <a:noFill/>
                    </a:lnL>
                    <a:lnR w="762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5780068"/>
                  </a:ext>
                </a:extLst>
              </a:tr>
              <a:tr h="570798">
                <a:tc>
                  <a:txBody>
                    <a:bodyPr/>
                    <a:lstStyle/>
                    <a:p>
                      <a:pPr algn="l"/>
                      <a:r>
                        <a:rPr lang="en-US" sz="2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Video Encoder</a:t>
                      </a:r>
                    </a:p>
                  </a:txBody>
                  <a:tcPr marL="13248" marR="13248" marT="13248" marB="10596" anchor="ctr">
                    <a:lnL w="762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762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4Kp30 | 4x 1080p30 | 9x 720p30 (H.264/H.265)</a:t>
                      </a:r>
                    </a:p>
                  </a:txBody>
                  <a:tcPr marL="13248" marR="13248" marT="13248" marB="10596" anchor="ctr">
                    <a:lnL>
                      <a:noFill/>
                    </a:lnL>
                    <a:lnR w="762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372105"/>
                  </a:ext>
                </a:extLst>
              </a:tr>
              <a:tr h="570798">
                <a:tc>
                  <a:txBody>
                    <a:bodyPr/>
                    <a:lstStyle/>
                    <a:p>
                      <a:pPr algn="l"/>
                      <a:r>
                        <a:rPr lang="en-US" sz="2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Video Decoder</a:t>
                      </a:r>
                    </a:p>
                  </a:txBody>
                  <a:tcPr marL="13248" marR="13248" marT="13248" marB="10596" anchor="ctr">
                    <a:lnL w="762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762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4Kp60 | 2x 4Kp30 | 8x 1080p30 | 18x 720p30 (H.264/H.265)</a:t>
                      </a:r>
                    </a:p>
                  </a:txBody>
                  <a:tcPr marL="13248" marR="13248" marT="13248" marB="10596" anchor="ctr">
                    <a:lnL>
                      <a:noFill/>
                    </a:lnL>
                    <a:lnR w="762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6766343"/>
                  </a:ext>
                </a:extLst>
              </a:tr>
              <a:tr h="570798">
                <a:tc>
                  <a:txBody>
                    <a:bodyPr/>
                    <a:lstStyle/>
                    <a:p>
                      <a:pPr algn="l"/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Connectivity</a:t>
                      </a:r>
                    </a:p>
                  </a:txBody>
                  <a:tcPr marL="13248" marR="13248" marT="13248" marB="10596" anchor="ctr">
                    <a:lnL w="762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762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Gigabit Ethernet, 802.11ac wireless*</a:t>
                      </a:r>
                    </a:p>
                  </a:txBody>
                  <a:tcPr marL="13248" marR="13248" marT="13248" marB="10596" anchor="ctr">
                    <a:lnL>
                      <a:noFill/>
                    </a:lnL>
                    <a:lnR w="762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7047784"/>
                  </a:ext>
                </a:extLst>
              </a:tr>
              <a:tr h="570798">
                <a:tc>
                  <a:txBody>
                    <a:bodyPr/>
                    <a:lstStyle/>
                    <a:p>
                      <a:pPr algn="l"/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Camera</a:t>
                      </a:r>
                    </a:p>
                  </a:txBody>
                  <a:tcPr marL="13248" marR="13248" marT="13248" marB="10596" anchor="ctr">
                    <a:lnL w="762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762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1x MIPI CSI-2 connector</a:t>
                      </a:r>
                    </a:p>
                  </a:txBody>
                  <a:tcPr marL="13248" marR="13248" marT="13248" marB="10596" anchor="ctr">
                    <a:lnL>
                      <a:noFill/>
                    </a:lnL>
                    <a:lnR w="762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2401126"/>
                  </a:ext>
                </a:extLst>
              </a:tr>
              <a:tr h="570798">
                <a:tc>
                  <a:txBody>
                    <a:bodyPr/>
                    <a:lstStyle/>
                    <a:p>
                      <a:pPr algn="l"/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Display</a:t>
                      </a:r>
                    </a:p>
                  </a:txBody>
                  <a:tcPr marL="13248" marR="13248" marT="13248" marB="10596" anchor="ctr">
                    <a:lnL w="762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762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HDMI</a:t>
                      </a:r>
                    </a:p>
                  </a:txBody>
                  <a:tcPr marL="13248" marR="13248" marT="13248" marB="10596" anchor="ctr">
                    <a:lnL>
                      <a:noFill/>
                    </a:lnL>
                    <a:lnR w="762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3493198"/>
                  </a:ext>
                </a:extLst>
              </a:tr>
              <a:tr h="570798">
                <a:tc>
                  <a:txBody>
                    <a:bodyPr/>
                    <a:lstStyle/>
                    <a:p>
                      <a:pPr algn="l"/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USB</a:t>
                      </a:r>
                    </a:p>
                  </a:txBody>
                  <a:tcPr marL="13248" marR="13248" marT="13248" marB="10596" anchor="ctr">
                    <a:lnL w="762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762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1x USB 3.0 Type A, 2x USB 2.0 Type A, 1x USB 2.0 Micro-B</a:t>
                      </a:r>
                    </a:p>
                  </a:txBody>
                  <a:tcPr marL="13248" marR="13248" marT="13248" marB="10596" anchor="ctr">
                    <a:lnL>
                      <a:noFill/>
                    </a:lnL>
                    <a:lnR w="762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7723689"/>
                  </a:ext>
                </a:extLst>
              </a:tr>
              <a:tr h="1452980">
                <a:tc>
                  <a:txBody>
                    <a:bodyPr/>
                    <a:lstStyle/>
                    <a:p>
                      <a:pPr algn="l"/>
                      <a:r>
                        <a:rPr lang="en-US" sz="2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Others</a:t>
                      </a:r>
                    </a:p>
                  </a:txBody>
                  <a:tcPr marL="13248" marR="13248" marT="13248" marB="10596" anchor="ctr">
                    <a:lnL w="762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762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40-pin header (GPIO, I2C, I2S, SPI, UART)</a:t>
                      </a:r>
                      <a:br>
                        <a:rPr lang="en-US" sz="28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28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12-pin header (Power and related signals, UART)</a:t>
                      </a:r>
                      <a:br>
                        <a:rPr lang="en-US" sz="28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28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4-pin fan header*</a:t>
                      </a:r>
                    </a:p>
                  </a:txBody>
                  <a:tcPr marL="13248" marR="13248" marT="13248" marB="10596" anchor="ctr">
                    <a:lnL>
                      <a:noFill/>
                    </a:lnL>
                    <a:lnR w="762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8035006"/>
                  </a:ext>
                </a:extLst>
              </a:tr>
              <a:tr h="570798">
                <a:tc>
                  <a:txBody>
                    <a:bodyPr/>
                    <a:lstStyle/>
                    <a:p>
                      <a:pPr algn="l"/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Mechanical</a:t>
                      </a:r>
                    </a:p>
                  </a:txBody>
                  <a:tcPr marL="13248" marR="13248" marT="13248" marB="10596" anchor="ctr">
                    <a:lnL w="762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762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 mm x 80 mm x 29 mm</a:t>
                      </a:r>
                    </a:p>
                  </a:txBody>
                  <a:tcPr marL="13248" marR="13248" marT="13248" marB="10596" anchor="ctr">
                    <a:lnL>
                      <a:noFill/>
                    </a:lnL>
                    <a:lnR w="762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9999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1252896"/>
                  </a:ext>
                </a:extLst>
              </a:tr>
            </a:tbl>
          </a:graphicData>
        </a:graphic>
      </p:graphicFrame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74C800E-F554-477B-8DEE-A4C7BE6ED5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86124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A24DE2-14FF-44C2-AFB1-29ADDCE91B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/>
                <a:cs typeface="Arial"/>
              </a:rPr>
              <a:t>Jetson Nano 2GB – Unboxing the Kit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E532C0-ECAF-4AD7-AD0D-358B89F25E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70660" y="2240280"/>
            <a:ext cx="15773400" cy="7274244"/>
          </a:xfrm>
        </p:spPr>
        <p:txBody>
          <a:bodyPr/>
          <a:lstStyle/>
          <a:p>
            <a:r>
              <a:rPr lang="en-US" dirty="0"/>
              <a:t>We will work through connecting and configuring your Jetson Nano in class.  Much of the materials is based on the Nano plus the </a:t>
            </a:r>
            <a:r>
              <a:rPr lang="en-US" dirty="0" err="1"/>
              <a:t>Sparkfun</a:t>
            </a:r>
            <a:r>
              <a:rPr lang="en-US" dirty="0"/>
              <a:t> DLI accessories which include a camera and 32 </a:t>
            </a:r>
            <a:r>
              <a:rPr lang="en-US" dirty="0" err="1"/>
              <a:t>gb</a:t>
            </a:r>
            <a:r>
              <a:rPr lang="en-US" dirty="0"/>
              <a:t> SD card. </a:t>
            </a:r>
            <a:r>
              <a:rPr lang="en-US"/>
              <a:t>This kit can be obtained at </a:t>
            </a:r>
            <a:r>
              <a:rPr lang="en-US">
                <a:hlinkClick r:id="rId4"/>
              </a:rPr>
              <a:t>https://www.sparkfun.com/products/17245</a:t>
            </a:r>
            <a:r>
              <a:rPr lang="en-US"/>
              <a:t>.</a:t>
            </a:r>
            <a:endParaRPr lang="en-US" dirty="0"/>
          </a:p>
          <a:p>
            <a:r>
              <a:rPr lang="en-US" dirty="0"/>
              <a:t>Watch this video to get familiar with your development kit.</a:t>
            </a:r>
          </a:p>
          <a:p>
            <a:r>
              <a:rPr lang="en-US" dirty="0"/>
              <a:t> </a:t>
            </a:r>
            <a:r>
              <a:rPr lang="en-US" dirty="0">
                <a:hlinkClick r:id="rId5"/>
              </a:rPr>
              <a:t>https://www.youtube.com/watch?v=dVGEtWYkP2c</a:t>
            </a:r>
            <a:r>
              <a:rPr lang="en-US" dirty="0"/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63383CA-4469-4F41-9326-877D860722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t>12</a:t>
            </a:fld>
            <a:endParaRPr lang="en-US" dirty="0"/>
          </a:p>
        </p:txBody>
      </p:sp>
      <p:pic>
        <p:nvPicPr>
          <p:cNvPr id="5" name="jetson-nano-dev-kit-dli-animation_v002_lores">
            <a:hlinkClick r:id="" action="ppaction://media"/>
            <a:extLst>
              <a:ext uri="{FF2B5EF4-FFF2-40B4-BE49-F238E27FC236}">
                <a16:creationId xmlns:a16="http://schemas.microsoft.com/office/drawing/2014/main" id="{94990134-DECA-4B70-9967-404077C5390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434840" y="5770722"/>
            <a:ext cx="9631680" cy="2858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829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05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1E2CDC-D266-41E0-8788-E1A526DB24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Jetson Nano Accessories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05DDD8-57CD-4D5A-9DA0-03282C199A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You need the following accessories for your Nano:</a:t>
            </a:r>
          </a:p>
          <a:p>
            <a:pPr lvl="1"/>
            <a:r>
              <a:rPr lang="en-US" dirty="0"/>
              <a:t>MicroSD card- minimum 32GB</a:t>
            </a:r>
          </a:p>
          <a:p>
            <a:pPr lvl="1"/>
            <a:r>
              <a:rPr lang="en-US" dirty="0"/>
              <a:t>Camera – USB or </a:t>
            </a:r>
            <a:r>
              <a:rPr lang="en-US" dirty="0" err="1"/>
              <a:t>Rasberry</a:t>
            </a:r>
            <a:r>
              <a:rPr lang="en-US" dirty="0"/>
              <a:t> Pi</a:t>
            </a:r>
          </a:p>
          <a:p>
            <a:pPr lvl="1"/>
            <a:r>
              <a:rPr lang="en-US" dirty="0" err="1"/>
              <a:t>MicroUSB</a:t>
            </a:r>
            <a:r>
              <a:rPr lang="en-US" dirty="0"/>
              <a:t> for connecting to host PC</a:t>
            </a:r>
          </a:p>
          <a:p>
            <a:pPr lvl="1"/>
            <a:r>
              <a:rPr lang="en-US" dirty="0"/>
              <a:t>USB-c Power Supply 5.1V 3A Output (if you have one with a barrel jack, you will need to buy an adaptor or get a USB-c cable and connect it to a USB socket)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4F5E718-0D3D-4C90-8D62-5D2213DBEA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14946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A24DE2-14FF-44C2-AFB1-29ADDCE91B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/>
                <a:cs typeface="Arial"/>
              </a:rPr>
              <a:t>Part 1 - Flash and Configure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E532C0-ECAF-4AD7-AD0D-358B89F25E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Arial"/>
                <a:cs typeface="Arial"/>
              </a:rPr>
              <a:t>The MicroSD Card will hold the essential operation system and instructions needed to control your Jetson.  Our first step is to flash the drive with the software image from NVIDIA.</a:t>
            </a:r>
          </a:p>
          <a:p>
            <a:r>
              <a:rPr lang="en-US" dirty="0"/>
              <a:t>NVIDIA has provided step by step instructions at: </a:t>
            </a:r>
            <a:r>
              <a:rPr lang="en-US" dirty="0">
                <a:hlinkClick r:id="rId2"/>
              </a:rPr>
              <a:t>https://developer.nvidia.com/embedded/learn/get-started-jetson-nano-2gb-devkit#write</a:t>
            </a:r>
            <a:r>
              <a:rPr lang="en-US" dirty="0"/>
              <a:t> </a:t>
            </a:r>
          </a:p>
          <a:p>
            <a:r>
              <a:rPr lang="en-US" dirty="0"/>
              <a:t>Follow the steps for your Operating System (Windows, Mac, or Linux)</a:t>
            </a:r>
          </a:p>
          <a:p>
            <a:r>
              <a:rPr lang="en-US" dirty="0"/>
              <a:t>We will walk through those steps in class and in the following slides</a:t>
            </a:r>
          </a:p>
          <a:p>
            <a:r>
              <a:rPr lang="en-US" dirty="0"/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3221983-6EA1-41E6-BF45-79030D5720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79907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A24DE2-14FF-44C2-AFB1-29ADDCE91B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Part 1 - Flash the SD Drive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E532C0-ECAF-4AD7-AD0D-358B89F25E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Your kit has a 32 </a:t>
            </a:r>
            <a:r>
              <a:rPr lang="en-US" dirty="0" err="1"/>
              <a:t>gb</a:t>
            </a:r>
            <a:r>
              <a:rPr lang="en-US" dirty="0"/>
              <a:t> SD card.  You need to connect that SD card to your host laptop or computer that has internet connectivity. You might need a USB adaptor if your computer does not have an SD card reader</a:t>
            </a:r>
          </a:p>
          <a:p>
            <a:r>
              <a:rPr lang="en-US" dirty="0"/>
              <a:t>Download the image to your laptop from </a:t>
            </a:r>
            <a:r>
              <a:rPr lang="en-US" dirty="0">
                <a:hlinkClick r:id="rId2"/>
              </a:rPr>
              <a:t>https://developer.nvidia.com/jetson-nano-2gb-sd-card-image</a:t>
            </a:r>
            <a:endParaRPr lang="en-US" dirty="0"/>
          </a:p>
          <a:p>
            <a:r>
              <a:rPr lang="en-US" dirty="0"/>
              <a:t>You do not need to unzip the file</a:t>
            </a:r>
          </a:p>
          <a:p>
            <a:r>
              <a:rPr lang="en-US" dirty="0"/>
              <a:t>Download </a:t>
            </a:r>
            <a:r>
              <a:rPr lang="en-US" dirty="0" err="1"/>
              <a:t>Balena</a:t>
            </a:r>
            <a:r>
              <a:rPr lang="en-US" dirty="0"/>
              <a:t> Etcher </a:t>
            </a:r>
            <a:r>
              <a:rPr lang="en-US" dirty="0">
                <a:hlinkClick r:id="rId3"/>
              </a:rPr>
              <a:t>https://www.balena.io/etcher</a:t>
            </a:r>
            <a:r>
              <a:rPr lang="en-US" dirty="0"/>
              <a:t> and install. 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3221983-6EA1-41E6-BF45-79030D5720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0679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A24DE2-14FF-44C2-AFB1-29ADDCE91B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518" y="5629272"/>
            <a:ext cx="4936332" cy="3679032"/>
          </a:xfrm>
        </p:spPr>
        <p:txBody>
          <a:bodyPr anchor="ctr">
            <a:normAutofit/>
          </a:bodyPr>
          <a:lstStyle/>
          <a:p>
            <a:r>
              <a:rPr lang="en-US" sz="5400" dirty="0"/>
              <a:t>Flash the SD Card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096F48A4-3BC2-4276-B751-8A15FEE0F1A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265" b="21807"/>
          <a:stretch/>
        </p:blipFill>
        <p:spPr bwMode="auto">
          <a:xfrm>
            <a:off x="40" y="21"/>
            <a:ext cx="18287960" cy="4657706"/>
          </a:xfrm>
          <a:custGeom>
            <a:avLst/>
            <a:gdLst/>
            <a:ahLst/>
            <a:cxnLst/>
            <a:rect l="l" t="t" r="r" b="b"/>
            <a:pathLst>
              <a:path w="12192000" h="3692092">
                <a:moveTo>
                  <a:pt x="0" y="0"/>
                </a:moveTo>
                <a:lnTo>
                  <a:pt x="12192000" y="0"/>
                </a:lnTo>
                <a:lnTo>
                  <a:pt x="12192000" y="3504824"/>
                </a:lnTo>
                <a:lnTo>
                  <a:pt x="12024691" y="3517794"/>
                </a:lnTo>
                <a:cubicBezTo>
                  <a:pt x="8077523" y="3783195"/>
                  <a:pt x="4094678" y="3026959"/>
                  <a:pt x="160485" y="3663863"/>
                </a:cubicBezTo>
                <a:lnTo>
                  <a:pt x="0" y="3692092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E532C0-ECAF-4AD7-AD0D-358B89F25E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35972" y="5629275"/>
            <a:ext cx="11228120" cy="3679030"/>
          </a:xfrm>
        </p:spPr>
        <p:txBody>
          <a:bodyPr anchor="ctr">
            <a:normAutofit fontScale="92500" lnSpcReduction="10000"/>
          </a:bodyPr>
          <a:lstStyle/>
          <a:p>
            <a:r>
              <a:rPr lang="en-US" dirty="0"/>
              <a:t>Launch the </a:t>
            </a:r>
            <a:r>
              <a:rPr lang="en-US" dirty="0" err="1"/>
              <a:t>Balena</a:t>
            </a:r>
            <a:r>
              <a:rPr lang="en-US" dirty="0"/>
              <a:t> etcher</a:t>
            </a:r>
          </a:p>
          <a:p>
            <a:r>
              <a:rPr lang="en-US" dirty="0"/>
              <a:t>Select the SD image and then the SD card, then click Flash. </a:t>
            </a:r>
          </a:p>
          <a:p>
            <a:r>
              <a:rPr lang="en-US" dirty="0"/>
              <a:t>It will take about 10 minutes or so. There will be a graph that tracks the progress and a notice that it is complete when finished. You can remove the card at this point. </a:t>
            </a:r>
          </a:p>
          <a:p>
            <a:r>
              <a:rPr lang="en-US" dirty="0"/>
              <a:t>For Windows users during the flash, you may get a bunch of pops from Windows that warn you it cannot read the drive. Ignore and close those.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3221983-6EA1-41E6-BF45-79030D5720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3296900" y="9534524"/>
            <a:ext cx="4114800" cy="547688"/>
          </a:xfrm>
        </p:spPr>
        <p:txBody>
          <a:bodyPr>
            <a:normAutofit/>
          </a:bodyPr>
          <a:lstStyle/>
          <a:p>
            <a:pPr>
              <a:spcAft>
                <a:spcPts val="1200"/>
              </a:spcAft>
            </a:pPr>
            <a:fld id="{6113E31D-E2AB-40D1-8B51-AFA5AFEF393A}" type="slidenum">
              <a:rPr lang="en-US">
                <a:solidFill>
                  <a:schemeClr val="tx1">
                    <a:lumMod val="75000"/>
                    <a:lumOff val="25000"/>
                  </a:schemeClr>
                </a:solidFill>
              </a:rPr>
              <a:pPr>
                <a:spcAft>
                  <a:spcPts val="1200"/>
                </a:spcAft>
              </a:pPr>
              <a:t>16</a:t>
            </a:fld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5636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6E136C-B26B-4C34-B9A8-DD38396D00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07798" y="1467928"/>
            <a:ext cx="5106892" cy="1659636"/>
          </a:xfrm>
        </p:spPr>
        <p:txBody>
          <a:bodyPr>
            <a:normAutofit/>
          </a:bodyPr>
          <a:lstStyle/>
          <a:p>
            <a:r>
              <a:rPr lang="en-US" sz="4200" dirty="0"/>
              <a:t>Part 1 Install SD Card</a:t>
            </a:r>
          </a:p>
        </p:txBody>
      </p:sp>
      <p:pic>
        <p:nvPicPr>
          <p:cNvPr id="5" name="jetson-nano-dev-kit-dli-animation_v002_lores">
            <a:hlinkClick r:id="" action="ppaction://media"/>
            <a:extLst>
              <a:ext uri="{FF2B5EF4-FFF2-40B4-BE49-F238E27FC236}">
                <a16:creationId xmlns:a16="http://schemas.microsoft.com/office/drawing/2014/main" id="{601373DD-E7FF-4D53-9BFE-AF3FA5E6A1A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17220" y="2297746"/>
            <a:ext cx="9971532" cy="5633914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DA26B7-7727-4E04-AEDE-08D1AE7290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907799" y="3379304"/>
            <a:ext cx="5106890" cy="5335524"/>
          </a:xfrm>
        </p:spPr>
        <p:txBody>
          <a:bodyPr>
            <a:normAutofit lnSpcReduction="10000"/>
          </a:bodyPr>
          <a:lstStyle/>
          <a:p>
            <a:r>
              <a:rPr lang="en-US" sz="2600" dirty="0"/>
              <a:t>Install the SD card into your Jetson Nano</a:t>
            </a:r>
          </a:p>
          <a:p>
            <a:r>
              <a:rPr lang="en-US" sz="2600" dirty="0"/>
              <a:t>Connect the </a:t>
            </a:r>
            <a:r>
              <a:rPr lang="en-US" sz="2600" dirty="0" err="1"/>
              <a:t>wifi</a:t>
            </a:r>
            <a:r>
              <a:rPr lang="en-US" sz="2600" dirty="0"/>
              <a:t> USB adaptor</a:t>
            </a:r>
          </a:p>
          <a:p>
            <a:r>
              <a:rPr lang="en-US" sz="2600" dirty="0"/>
              <a:t>Connect the USB-C power supply</a:t>
            </a:r>
          </a:p>
          <a:p>
            <a:r>
              <a:rPr lang="en-US" sz="2600" dirty="0"/>
              <a:t>Connect the Micro-USB cable to the Jetson and your computer</a:t>
            </a:r>
          </a:p>
          <a:p>
            <a:r>
              <a:rPr lang="en-US" sz="2600" dirty="0"/>
              <a:t>Now we will log in remotely to the Nano using the serial Micro-USB connection to continue setup</a:t>
            </a:r>
          </a:p>
          <a:p>
            <a:endParaRPr lang="en-US" sz="2600" dirty="0"/>
          </a:p>
          <a:p>
            <a:endParaRPr lang="en-US" sz="26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DDB6198-ACCB-4848-B91C-F183C5ECEF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2920472" y="9534524"/>
            <a:ext cx="4114800" cy="547688"/>
          </a:xfrm>
        </p:spPr>
        <p:txBody>
          <a:bodyPr>
            <a:normAutofit/>
          </a:bodyPr>
          <a:lstStyle/>
          <a:p>
            <a:pPr>
              <a:spcAft>
                <a:spcPts val="1200"/>
              </a:spcAft>
            </a:pPr>
            <a:fld id="{6113E31D-E2AB-40D1-8B51-AFA5AFEF393A}" type="slidenum">
              <a:rPr lang="en-US">
                <a:solidFill>
                  <a:schemeClr val="tx1">
                    <a:lumMod val="50000"/>
                    <a:lumOff val="50000"/>
                  </a:schemeClr>
                </a:solidFill>
              </a:rPr>
              <a:pPr>
                <a:spcAft>
                  <a:spcPts val="1200"/>
                </a:spcAft>
              </a:pPr>
              <a:t>17</a:t>
            </a:fld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2788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05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ABC2FE-30F4-46BF-867D-0FE692B4B7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Headless Connection to Nano - Windows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F79C8F-B669-4AAB-BA96-45688D73BB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Windows users will need to download and install Putty </a:t>
            </a:r>
            <a:r>
              <a:rPr lang="en-US" dirty="0">
                <a:hlinkClick r:id="rId2"/>
              </a:rPr>
              <a:t>https://www.chiark.greenend.org.uk/~sgtatham/putty/latest.html</a:t>
            </a:r>
            <a:r>
              <a:rPr lang="en-US" dirty="0"/>
              <a:t> </a:t>
            </a:r>
          </a:p>
          <a:p>
            <a:r>
              <a:rPr lang="en-US" dirty="0"/>
              <a:t>You need to look up the com port in Device Manager (right click windows start icon and select Device Manager).</a:t>
            </a:r>
          </a:p>
          <a:p>
            <a:r>
              <a:rPr lang="en-US" dirty="0"/>
              <a:t>Look under the Ports(Com and </a:t>
            </a:r>
            <a:r>
              <a:rPr lang="en-US" dirty="0" err="1"/>
              <a:t>Lpt</a:t>
            </a:r>
            <a:r>
              <a:rPr lang="en-US" dirty="0"/>
              <a:t>). You should see something like Com3. 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850447D-9166-4C09-A585-2B649F9EAB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153168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ABC2FE-30F4-46BF-867D-0FE692B4B7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4340" y="1284271"/>
            <a:ext cx="6840876" cy="1692102"/>
          </a:xfrm>
        </p:spPr>
        <p:txBody>
          <a:bodyPr anchor="ctr">
            <a:normAutofit fontScale="90000"/>
          </a:bodyPr>
          <a:lstStyle/>
          <a:p>
            <a:r>
              <a:rPr lang="en-US" sz="5200" dirty="0"/>
              <a:t>Headless Connection to Nano - Windows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F79C8F-B669-4AAB-BA96-45688D73BB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6078" y="3033351"/>
            <a:ext cx="6839138" cy="5969378"/>
          </a:xfrm>
        </p:spPr>
        <p:txBody>
          <a:bodyPr anchor="ctr">
            <a:normAutofit/>
          </a:bodyPr>
          <a:lstStyle/>
          <a:p>
            <a:r>
              <a:rPr lang="en-US" sz="3000" dirty="0"/>
              <a:t>You need to look up the com port in Device Manager (right click windows start icon and select Device Manager).</a:t>
            </a:r>
          </a:p>
          <a:p>
            <a:r>
              <a:rPr lang="en-US" sz="3000" dirty="0"/>
              <a:t>Look under the Ports(Com and </a:t>
            </a:r>
            <a:r>
              <a:rPr lang="en-US" sz="3000" dirty="0" err="1"/>
              <a:t>Lpt</a:t>
            </a:r>
            <a:r>
              <a:rPr lang="en-US" sz="3000" dirty="0"/>
              <a:t>). You should see something like USB Serial Device (Com3).  </a:t>
            </a:r>
          </a:p>
          <a:p>
            <a:r>
              <a:rPr lang="en-US" sz="3000" dirty="0"/>
              <a:t>You will need that for Putty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850447D-9166-4C09-A585-2B649F9EAB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4077605" y="9738361"/>
            <a:ext cx="1583574" cy="547686"/>
          </a:xfrm>
        </p:spPr>
        <p:txBody>
          <a:bodyPr>
            <a:normAutofit/>
          </a:bodyPr>
          <a:lstStyle/>
          <a:p>
            <a:pPr>
              <a:spcAft>
                <a:spcPts val="1200"/>
              </a:spcAft>
            </a:pPr>
            <a:fld id="{6113E31D-E2AB-40D1-8B51-AFA5AFEF393A}" type="slidenum">
              <a:rPr lang="en-US" smtClean="0"/>
              <a:pPr>
                <a:spcAft>
                  <a:spcPts val="1200"/>
                </a:spcAft>
              </a:pPr>
              <a:t>19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6352796-9786-4E53-99E6-8346703D3B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81979" y="1189097"/>
            <a:ext cx="5654530" cy="8276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56947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ubtitle 11">
            <a:extLst>
              <a:ext uri="{FF2B5EF4-FFF2-40B4-BE49-F238E27FC236}">
                <a16:creationId xmlns:a16="http://schemas.microsoft.com/office/drawing/2014/main" id="{7A19A67C-0C19-4076-8945-3A7EB019B8F8}"/>
              </a:ext>
            </a:extLst>
          </p:cNvPr>
          <p:cNvSpPr txBox="1">
            <a:spLocks noGrp="1"/>
          </p:cNvSpPr>
          <p:nvPr>
            <p:ph idx="1"/>
          </p:nvPr>
        </p:nvSpPr>
        <p:spPr bwMode="auto">
          <a:xfrm>
            <a:off x="831977" y="4980568"/>
            <a:ext cx="16581120" cy="73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0" indent="0" algn="ctr" defTabSz="346459" rtl="0" fontAlgn="base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F6F6F"/>
              </a:buClr>
              <a:buSzPct val="100000"/>
              <a:buFontTx/>
              <a:buNone/>
              <a:defRPr sz="1400" b="0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30238" indent="-228600" algn="l" defTabSz="346459" rtl="0" fontAlgn="base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–"/>
              <a:defRPr sz="1400" b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04863" indent="-203200" algn="l" defTabSz="346459" rtl="0" fontAlgn="base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–"/>
              <a:defRPr sz="1400" b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31066" indent="-171443" algn="l" rtl="0" fontAlgn="base">
              <a:spcBef>
                <a:spcPct val="20000"/>
              </a:spcBef>
              <a:spcAft>
                <a:spcPct val="0"/>
              </a:spcAft>
              <a:buChar char="–"/>
              <a:defRPr sz="1500">
                <a:solidFill>
                  <a:schemeClr val="bg1"/>
                </a:solidFill>
                <a:latin typeface="+mn-lt"/>
              </a:defRPr>
            </a:lvl4pPr>
            <a:lvl5pPr marL="1588230" indent="-171443" algn="l" rtl="0" fontAlgn="base">
              <a:spcBef>
                <a:spcPct val="20000"/>
              </a:spcBef>
              <a:spcAft>
                <a:spcPct val="0"/>
              </a:spcAft>
              <a:buChar char="»"/>
              <a:defRPr sz="1500">
                <a:solidFill>
                  <a:schemeClr val="bg1"/>
                </a:solidFill>
                <a:latin typeface="+mn-lt"/>
              </a:defRPr>
            </a:lvl5pPr>
            <a:lvl6pPr marL="1931117" indent="-17144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500">
                <a:solidFill>
                  <a:schemeClr val="bg1"/>
                </a:solidFill>
                <a:latin typeface="+mn-lt"/>
              </a:defRPr>
            </a:lvl6pPr>
            <a:lvl7pPr marL="2274003" indent="-17144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500">
                <a:solidFill>
                  <a:schemeClr val="bg1"/>
                </a:solidFill>
                <a:latin typeface="+mn-lt"/>
              </a:defRPr>
            </a:lvl7pPr>
            <a:lvl8pPr marL="2616890" indent="-17144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500">
                <a:solidFill>
                  <a:schemeClr val="bg1"/>
                </a:solidFill>
                <a:latin typeface="+mn-lt"/>
              </a:defRPr>
            </a:lvl8pPr>
            <a:lvl9pPr marL="2959775" indent="-17144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500">
                <a:solidFill>
                  <a:schemeClr val="bg1"/>
                </a:solidFill>
                <a:latin typeface="+mn-lt"/>
              </a:defRPr>
            </a:lvl9pPr>
          </a:lstStyle>
          <a:p>
            <a:pPr marL="0" marR="0" lvl="0" indent="0" algn="ctr" defTabSz="346459" rtl="0" eaLnBrk="1" fontAlgn="base" latinLnBrk="0" hangingPunct="1">
              <a:lnSpc>
                <a:spcPct val="90000"/>
              </a:lnSpc>
              <a:spcBef>
                <a:spcPts val="90"/>
              </a:spcBef>
              <a:spcAft>
                <a:spcPts val="90"/>
              </a:spcAft>
              <a:buClr>
                <a:srgbClr val="6F6F6F"/>
              </a:buClr>
              <a:buSzPct val="100000"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The Edge AI and Robotics Teaching Kit is licensed by NVIDIA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and UMBC under the</a:t>
            </a:r>
          </a:p>
          <a:p>
            <a:pPr marL="0" marR="0" lvl="0" indent="0" algn="ctr" defTabSz="346459" rtl="0" eaLnBrk="1" fontAlgn="base" latinLnBrk="0" hangingPunct="1">
              <a:lnSpc>
                <a:spcPct val="90000"/>
              </a:lnSpc>
              <a:spcBef>
                <a:spcPts val="90"/>
              </a:spcBef>
              <a:spcAft>
                <a:spcPts val="90"/>
              </a:spcAft>
              <a:buClr>
                <a:srgbClr val="6F6F6F"/>
              </a:buClr>
              <a:buSzPct val="100000"/>
              <a:buFontTx/>
              <a:buNone/>
              <a:tabLst/>
              <a:defRPr/>
            </a:pPr>
            <a:r>
              <a:rPr lang="en-US" sz="1600" u="sng" dirty="0">
                <a:solidFill>
                  <a:srgbClr val="6F6F6F"/>
                </a:solidFill>
                <a:effectLst/>
                <a:ea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Creative Commons Attribution-</a:t>
            </a:r>
            <a:r>
              <a:rPr lang="en-US" sz="1600" u="sng" dirty="0" err="1">
                <a:solidFill>
                  <a:srgbClr val="6F6F6F"/>
                </a:solidFill>
                <a:effectLst/>
                <a:ea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NonCommercial</a:t>
            </a:r>
            <a:r>
              <a:rPr lang="en-US" sz="1600" u="sng" dirty="0">
                <a:solidFill>
                  <a:srgbClr val="6F6F6F"/>
                </a:solidFill>
                <a:effectLst/>
                <a:ea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4.0 International License.</a:t>
            </a:r>
            <a:endParaRPr lang="en-US" sz="1600" dirty="0">
              <a:solidFill>
                <a:srgbClr val="6F6F6F"/>
              </a:solidFill>
              <a:ea typeface="Times New Roman" panose="02020603050405020304" pitchFamily="18" charset="0"/>
              <a:hlinkClick r:id="rId2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F39E623-7E8F-487F-86AA-742B27905F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48880" y="3505059"/>
            <a:ext cx="3190241" cy="1104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7087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ABC2FE-30F4-46BF-867D-0FE692B4B7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4340" y="1284271"/>
            <a:ext cx="6840876" cy="1692102"/>
          </a:xfrm>
        </p:spPr>
        <p:txBody>
          <a:bodyPr anchor="ctr">
            <a:normAutofit fontScale="90000"/>
          </a:bodyPr>
          <a:lstStyle/>
          <a:p>
            <a:r>
              <a:rPr lang="en-US" sz="5200" dirty="0"/>
              <a:t>Headless Connection to Nano - Windows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F79C8F-B669-4AAB-BA96-45688D73BB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6079" y="3495757"/>
            <a:ext cx="6839138" cy="5969378"/>
          </a:xfrm>
        </p:spPr>
        <p:txBody>
          <a:bodyPr anchor="ctr">
            <a:normAutofit/>
          </a:bodyPr>
          <a:lstStyle/>
          <a:p>
            <a:r>
              <a:rPr lang="en-US" sz="3000" dirty="0"/>
              <a:t>In Putty, select the ‘Serial’ radio button</a:t>
            </a:r>
          </a:p>
          <a:p>
            <a:r>
              <a:rPr lang="en-US" sz="3000" dirty="0"/>
              <a:t>Enter COM3 for Serial line and change the speed to 115200</a:t>
            </a:r>
          </a:p>
          <a:p>
            <a:r>
              <a:rPr lang="en-US" sz="3000" dirty="0"/>
              <a:t>Click on Open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850447D-9166-4C09-A585-2B649F9EAB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4077605" y="9738361"/>
            <a:ext cx="1583574" cy="547686"/>
          </a:xfrm>
        </p:spPr>
        <p:txBody>
          <a:bodyPr>
            <a:normAutofit/>
          </a:bodyPr>
          <a:lstStyle/>
          <a:p>
            <a:pPr>
              <a:spcAft>
                <a:spcPts val="1200"/>
              </a:spcAft>
            </a:pPr>
            <a:fld id="{6113E31D-E2AB-40D1-8B51-AFA5AFEF393A}" type="slidenum">
              <a:rPr lang="en-US" smtClean="0"/>
              <a:pPr>
                <a:spcAft>
                  <a:spcPts val="1200"/>
                </a:spcAft>
              </a:pPr>
              <a:t>20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CF276B0-0618-4290-AB66-8CF4B5552A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00514" y="1081688"/>
            <a:ext cx="8870448" cy="8123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298972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BD7E11-5EFF-442F-A1C6-9283CBCF9F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7200" dirty="0"/>
              <a:t>Headless Connection to Nano - Mac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5141E7-3987-49B0-B43C-8013F85DAC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8644" y="2672510"/>
            <a:ext cx="15773400" cy="3293872"/>
          </a:xfrm>
        </p:spPr>
        <p:txBody>
          <a:bodyPr/>
          <a:lstStyle/>
          <a:p>
            <a:r>
              <a:rPr lang="en-US" dirty="0"/>
              <a:t>Use your command prompt to find the serial device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A2E7B9-1976-4199-AA46-89F6438559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t>21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7ECFDD1-E68E-49BC-8FE5-4BB7933D17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1691" y="3695573"/>
            <a:ext cx="9267618" cy="1447926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4145C953-52F8-421F-8EC8-7AFB32A48DF8}"/>
              </a:ext>
            </a:extLst>
          </p:cNvPr>
          <p:cNvSpPr txBox="1">
            <a:spLocks/>
          </p:cNvSpPr>
          <p:nvPr/>
        </p:nvSpPr>
        <p:spPr>
          <a:xfrm>
            <a:off x="1038936" y="5567861"/>
            <a:ext cx="15773400" cy="1447926"/>
          </a:xfrm>
          <a:prstGeom prst="rect">
            <a:avLst/>
          </a:prstGeom>
        </p:spPr>
        <p:txBody>
          <a:bodyPr vert="horz" lIns="182880" tIns="91440" rIns="182880" bIns="91440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200" dirty="0"/>
              <a:t>Use the device name to connect: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D7A2877-4AD3-4272-8C15-86E168095E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3394" y="6004410"/>
            <a:ext cx="8062658" cy="1418464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440C9AE-7EE7-41F2-AD29-84ADC19AD070}"/>
              </a:ext>
            </a:extLst>
          </p:cNvPr>
          <p:cNvSpPr txBox="1">
            <a:spLocks/>
          </p:cNvSpPr>
          <p:nvPr/>
        </p:nvSpPr>
        <p:spPr>
          <a:xfrm>
            <a:off x="1098644" y="8117117"/>
            <a:ext cx="15773400" cy="1447926"/>
          </a:xfrm>
          <a:prstGeom prst="rect">
            <a:avLst/>
          </a:prstGeom>
        </p:spPr>
        <p:txBody>
          <a:bodyPr vert="horz" lIns="182880" tIns="91440" rIns="182880" bIns="91440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200" dirty="0"/>
              <a:t>To terminate </a:t>
            </a:r>
            <a:r>
              <a:rPr lang="en-US" sz="4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press </a:t>
            </a:r>
            <a:r>
              <a:rPr lang="en-US" sz="42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Crtl</a:t>
            </a:r>
            <a:r>
              <a:rPr lang="en-US" sz="4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+ a then k, then press y</a:t>
            </a:r>
          </a:p>
        </p:txBody>
      </p:sp>
    </p:spTree>
    <p:extLst>
      <p:ext uri="{BB962C8B-B14F-4D97-AF65-F5344CB8AC3E}">
        <p14:creationId xmlns:p14="http://schemas.microsoft.com/office/powerpoint/2010/main" val="352534057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ABC2FE-30F4-46BF-867D-0FE692B4B7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4340" y="1284271"/>
            <a:ext cx="6840876" cy="1692102"/>
          </a:xfrm>
        </p:spPr>
        <p:txBody>
          <a:bodyPr anchor="ctr">
            <a:normAutofit fontScale="90000"/>
          </a:bodyPr>
          <a:lstStyle/>
          <a:p>
            <a:r>
              <a:rPr lang="en-US" sz="5200"/>
              <a:t>Headless Connection to Nano - Windows</a:t>
            </a:r>
          </a:p>
        </p:txBody>
      </p:sp>
      <p:sp>
        <p:nvSpPr>
          <p:cNvPr id="2056" name="Content Placeholder 2055">
            <a:extLst>
              <a:ext uri="{FF2B5EF4-FFF2-40B4-BE49-F238E27FC236}">
                <a16:creationId xmlns:a16="http://schemas.microsoft.com/office/drawing/2014/main" id="{D54ED6BA-1CFA-4D3D-BF0D-83FADAE64A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4789" y="3495757"/>
            <a:ext cx="6839138" cy="5969378"/>
          </a:xfrm>
        </p:spPr>
        <p:txBody>
          <a:bodyPr anchor="ctr">
            <a:normAutofit fontScale="92500" lnSpcReduction="20000"/>
          </a:bodyPr>
          <a:lstStyle/>
          <a:p>
            <a:r>
              <a:rPr lang="en-US" sz="3000" dirty="0"/>
              <a:t>You should get a configuration screen. If you get a prompt for a host name, you can reboot the Nano and connect again.</a:t>
            </a:r>
          </a:p>
          <a:p>
            <a:r>
              <a:rPr lang="en-US" sz="3000" dirty="0"/>
              <a:t>Follow the prompts to accept license agreement and configure.</a:t>
            </a:r>
          </a:p>
          <a:p>
            <a:r>
              <a:rPr lang="en-US" sz="3000" dirty="0"/>
              <a:t>You should set a username and password. </a:t>
            </a:r>
          </a:p>
          <a:p>
            <a:r>
              <a:rPr lang="en-US" sz="3000" dirty="0"/>
              <a:t>You can configure your network or do so after configuration is done</a:t>
            </a:r>
          </a:p>
          <a:p>
            <a:r>
              <a:rPr lang="en-US" sz="3000" dirty="0"/>
              <a:t>You should create the default APP partition file</a:t>
            </a:r>
          </a:p>
          <a:p>
            <a:r>
              <a:rPr lang="en-US" sz="3000" dirty="0"/>
              <a:t>You should create a 4 GB Swap file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850447D-9166-4C09-A585-2B649F9EAB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4077605" y="9738361"/>
            <a:ext cx="1583574" cy="547686"/>
          </a:xfrm>
        </p:spPr>
        <p:txBody>
          <a:bodyPr>
            <a:normAutofit/>
          </a:bodyPr>
          <a:lstStyle/>
          <a:p>
            <a:pPr>
              <a:spcAft>
                <a:spcPts val="1200"/>
              </a:spcAft>
            </a:pPr>
            <a:fld id="{6113E31D-E2AB-40D1-8B51-AFA5AFEF393A}" type="slidenum">
              <a:rPr lang="en-US" smtClean="0"/>
              <a:pPr>
                <a:spcAft>
                  <a:spcPts val="1200"/>
                </a:spcAft>
              </a:pPr>
              <a:t>22</a:t>
            </a:fld>
            <a:endParaRPr lang="en-US"/>
          </a:p>
        </p:txBody>
      </p:sp>
      <p:pic>
        <p:nvPicPr>
          <p:cNvPr id="2054" name="Picture 6">
            <a:extLst>
              <a:ext uri="{FF2B5EF4-FFF2-40B4-BE49-F238E27FC236}">
                <a16:creationId xmlns:a16="http://schemas.microsoft.com/office/drawing/2014/main" id="{940D86FE-0627-4DCE-BB18-648DC75CD6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61507" y="1082040"/>
            <a:ext cx="8068254" cy="792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017177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A24DE2-14FF-44C2-AFB1-29ADDCE91B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/>
                <a:cs typeface="Arial"/>
              </a:rPr>
              <a:t>Part II - Getting Started with Jetson Nano 2GB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E532C0-ECAF-4AD7-AD0D-358B89F25E5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Enroll in the course, </a:t>
            </a:r>
            <a:r>
              <a:rPr lang="en-US" b="1" dirty="0"/>
              <a:t>Getting Started with Jetson Nano</a:t>
            </a:r>
            <a:r>
              <a:rPr lang="en-US" dirty="0"/>
              <a:t>, offered by NVIDIA Deep Learning Institute at </a:t>
            </a:r>
            <a:r>
              <a:rPr lang="en-US" dirty="0">
                <a:hlinkClick r:id="rId2"/>
              </a:rPr>
              <a:t>https://courses.nvidia.com/courses/course-v1:DLI+S-RX-02+V2/</a:t>
            </a:r>
            <a:r>
              <a:rPr lang="en-US" dirty="0"/>
              <a:t> </a:t>
            </a:r>
          </a:p>
          <a:p>
            <a:r>
              <a:rPr lang="en-US" dirty="0"/>
              <a:t>Complete the first section, ‘</a:t>
            </a:r>
            <a:r>
              <a:rPr lang="en-US" b="1" dirty="0"/>
              <a:t>Setting up your Jetson Nano</a:t>
            </a:r>
            <a:r>
              <a:rPr lang="en-US" dirty="0"/>
              <a:t>.’ We will walk through the remaining setup in class and the next few slides</a:t>
            </a:r>
          </a:p>
          <a:p>
            <a:r>
              <a:rPr lang="en-US" dirty="0"/>
              <a:t>Disregard the instructions referencing the ‘4gb’ version in the NVIDIA Lab instructions.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8F9C314-3B6B-484A-8F2C-279BF88AAD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760879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0AB1D1-8D3D-4891-AC1A-7AA8EBDAAD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Part II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9214F8-0177-4A56-A2A8-3AE06346B1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After the initial setup, you should reconnect using </a:t>
            </a:r>
            <a:r>
              <a:rPr lang="en-US" dirty="0" err="1"/>
              <a:t>wifi</a:t>
            </a:r>
            <a:r>
              <a:rPr lang="en-US" dirty="0"/>
              <a:t> or the serial connection</a:t>
            </a:r>
          </a:p>
          <a:p>
            <a:r>
              <a:rPr lang="en-US" dirty="0"/>
              <a:t>Reconnect using SSH and IP address of serial connection  192.168.55.1  &lt;username&gt;@192.168.55.1</a:t>
            </a:r>
          </a:p>
          <a:p>
            <a:r>
              <a:rPr lang="en-US" dirty="0"/>
              <a:t>If you have </a:t>
            </a:r>
            <a:r>
              <a:rPr lang="en-US" dirty="0" err="1"/>
              <a:t>wifi</a:t>
            </a:r>
            <a:r>
              <a:rPr lang="en-US" dirty="0"/>
              <a:t> configured but not the IP address, use ifconfig at the command prompt to find it</a:t>
            </a:r>
          </a:p>
          <a:p>
            <a:r>
              <a:rPr lang="en-US" dirty="0"/>
              <a:t>You need to have </a:t>
            </a:r>
            <a:r>
              <a:rPr lang="en-US" dirty="0" err="1"/>
              <a:t>wifi</a:t>
            </a:r>
            <a:r>
              <a:rPr lang="en-US" dirty="0"/>
              <a:t> enabled to download the docker container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96E1CCA-CB69-4E7D-BE44-935CADC531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599989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7F6B2C-0292-4408-82DD-250A510326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Common Linux commands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C01CA0-BDB2-4D16-92F7-B3AE55AD47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Arial"/>
                <a:cs typeface="Arial"/>
              </a:rPr>
              <a:t>Helpful Cheat sheets: </a:t>
            </a:r>
            <a:endParaRPr lang="en-US" dirty="0"/>
          </a:p>
          <a:p>
            <a:r>
              <a:rPr lang="en-US" dirty="0">
                <a:hlinkClick r:id="rId2"/>
              </a:rPr>
              <a:t>ubunturef.pdf (cheat-sheets.org)</a:t>
            </a:r>
            <a:endParaRPr lang="en-US" dirty="0"/>
          </a:p>
          <a:p>
            <a:r>
              <a:rPr lang="en-US" dirty="0">
                <a:latin typeface="Arial"/>
                <a:cs typeface="Arial"/>
                <a:hlinkClick r:id="rId3"/>
              </a:rPr>
              <a:t>Linux-Cheat-Sheet-Sponsored-By-Loggly</a:t>
            </a:r>
            <a:endParaRPr lang="en-US" dirty="0">
              <a:latin typeface="Arial"/>
              <a:cs typeface="Arial"/>
            </a:endParaRP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6BF0E2B-C6D1-49D1-8F27-0300493920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279837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9EAC6F-4857-4104-A35D-B457B0937A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Setting up </a:t>
            </a:r>
            <a:r>
              <a:rPr lang="en-US" dirty="0" err="1"/>
              <a:t>wifi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1300B0-675F-44E7-B78B-EEE4CE1F53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5380" y="2140624"/>
            <a:ext cx="15773400" cy="6527008"/>
          </a:xfrm>
        </p:spPr>
        <p:txBody>
          <a:bodyPr/>
          <a:lstStyle/>
          <a:p>
            <a:r>
              <a:rPr lang="en-US" dirty="0"/>
              <a:t>Reconnect using SSH and IP address of serial connection  192.168.55.1  &lt;username&gt;@192.168.55.1</a:t>
            </a:r>
          </a:p>
          <a:p>
            <a:r>
              <a:rPr lang="en-US" dirty="0"/>
              <a:t>You can set up </a:t>
            </a:r>
            <a:r>
              <a:rPr lang="en-US" dirty="0" err="1"/>
              <a:t>wifi</a:t>
            </a:r>
            <a:r>
              <a:rPr lang="en-US" dirty="0"/>
              <a:t> from the command line:</a:t>
            </a:r>
          </a:p>
          <a:p>
            <a:pPr lvl="1"/>
            <a:r>
              <a:rPr lang="en-US" dirty="0" err="1"/>
              <a:t>sudo</a:t>
            </a:r>
            <a:r>
              <a:rPr lang="en-US" dirty="0"/>
              <a:t> </a:t>
            </a:r>
            <a:r>
              <a:rPr lang="en-US" dirty="0" err="1"/>
              <a:t>nmcli</a:t>
            </a:r>
            <a:r>
              <a:rPr lang="en-US" dirty="0"/>
              <a:t> device </a:t>
            </a:r>
            <a:r>
              <a:rPr lang="en-US" dirty="0" err="1"/>
              <a:t>wifi</a:t>
            </a:r>
            <a:r>
              <a:rPr lang="en-US" dirty="0"/>
              <a:t> connect ‘</a:t>
            </a:r>
            <a:r>
              <a:rPr lang="en-US" dirty="0" err="1"/>
              <a:t>ssid</a:t>
            </a:r>
            <a:r>
              <a:rPr lang="en-US" dirty="0"/>
              <a:t>’ password ‘password’</a:t>
            </a:r>
          </a:p>
          <a:p>
            <a:r>
              <a:rPr lang="en-US" dirty="0"/>
              <a:t>Use ifconfig to look up IP address (10.0.0.51 is the IP in this image)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4BB4E4-F62B-49CA-9536-3ACEAC8394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t>26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0E42672-3AA8-4E48-9856-EEEE85DDE1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1914" y="5646624"/>
            <a:ext cx="10790856" cy="77730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CEDA334-380F-4064-8979-0DE07C5D2D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1914" y="6423933"/>
            <a:ext cx="11171888" cy="1325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924288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9EAC6F-4857-4104-A35D-B457B0937A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Run docker command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1300B0-675F-44E7-B78B-EEE4CE1F53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5380" y="1943100"/>
            <a:ext cx="15773400" cy="6724532"/>
          </a:xfrm>
        </p:spPr>
        <p:txBody>
          <a:bodyPr/>
          <a:lstStyle/>
          <a:p>
            <a:r>
              <a:rPr lang="en-US" dirty="0"/>
              <a:t>First create a directory:</a:t>
            </a:r>
          </a:p>
          <a:p>
            <a:pPr lvl="1"/>
            <a:r>
              <a:rPr lang="en-US" dirty="0" err="1">
                <a:solidFill>
                  <a:srgbClr val="24292F"/>
                </a:solidFill>
                <a:latin typeface="-apple-system"/>
              </a:rPr>
              <a:t>mkdir</a:t>
            </a:r>
            <a:r>
              <a:rPr lang="en-US" dirty="0">
                <a:solidFill>
                  <a:srgbClr val="24292F"/>
                </a:solidFill>
                <a:latin typeface="-apple-system"/>
              </a:rPr>
              <a:t> -p ~/</a:t>
            </a:r>
            <a:r>
              <a:rPr lang="en-US" dirty="0" err="1">
                <a:solidFill>
                  <a:srgbClr val="24292F"/>
                </a:solidFill>
                <a:latin typeface="-apple-system"/>
              </a:rPr>
              <a:t>nvdli</a:t>
            </a:r>
            <a:r>
              <a:rPr lang="en-US" dirty="0">
                <a:solidFill>
                  <a:srgbClr val="24292F"/>
                </a:solidFill>
                <a:latin typeface="-apple-system"/>
              </a:rPr>
              <a:t>-data</a:t>
            </a:r>
          </a:p>
          <a:p>
            <a:r>
              <a:rPr lang="en-US" dirty="0"/>
              <a:t>Run the following command to download the container: </a:t>
            </a:r>
          </a:p>
          <a:p>
            <a:pPr lvl="1"/>
            <a:r>
              <a:rPr lang="pt-BR" b="0" i="0" dirty="0">
                <a:solidFill>
                  <a:srgbClr val="24292F"/>
                </a:solidFill>
                <a:effectLst/>
                <a:latin typeface="-apple-system"/>
              </a:rPr>
              <a:t>sudo docker pull nvcr.io/nvidia/l4t-ml:r32.6.1-py3</a:t>
            </a:r>
            <a:endParaRPr lang="en-US" dirty="0"/>
          </a:p>
          <a:p>
            <a:r>
              <a:rPr lang="en-US" dirty="0"/>
              <a:t>Now run the container (be sure your camera is attached):</a:t>
            </a:r>
          </a:p>
          <a:p>
            <a:pPr lvl="1"/>
            <a:r>
              <a:rPr lang="en-US" b="0" i="0" dirty="0" err="1">
                <a:solidFill>
                  <a:srgbClr val="24292F"/>
                </a:solidFill>
                <a:effectLst/>
                <a:latin typeface="-apple-system"/>
              </a:rPr>
              <a:t>sudo</a:t>
            </a:r>
            <a:r>
              <a:rPr lang="en-US" b="0" i="0" dirty="0">
                <a:solidFill>
                  <a:srgbClr val="24292F"/>
                </a:solidFill>
                <a:effectLst/>
                <a:latin typeface="-apple-system"/>
              </a:rPr>
              <a:t> docker run --runtime </a:t>
            </a:r>
            <a:r>
              <a:rPr lang="en-US" b="0" i="0" dirty="0" err="1">
                <a:solidFill>
                  <a:srgbClr val="24292F"/>
                </a:solidFill>
                <a:effectLst/>
                <a:latin typeface="-apple-system"/>
              </a:rPr>
              <a:t>nvidia</a:t>
            </a:r>
            <a:r>
              <a:rPr lang="en-US" b="0" i="0" dirty="0">
                <a:solidFill>
                  <a:srgbClr val="24292F"/>
                </a:solidFill>
                <a:effectLst/>
                <a:latin typeface="-apple-system"/>
              </a:rPr>
              <a:t> -it --rm --network host</a:t>
            </a:r>
            <a:br>
              <a:rPr lang="en-US" dirty="0"/>
            </a:br>
            <a:r>
              <a:rPr lang="en-US" b="0" i="0" dirty="0">
                <a:solidFill>
                  <a:srgbClr val="24292F"/>
                </a:solidFill>
                <a:effectLst/>
                <a:latin typeface="-apple-system"/>
              </a:rPr>
              <a:t>--volume ~/</a:t>
            </a:r>
            <a:r>
              <a:rPr lang="en-US" b="0" i="0" dirty="0" err="1">
                <a:solidFill>
                  <a:srgbClr val="24292F"/>
                </a:solidFill>
                <a:effectLst/>
                <a:latin typeface="-apple-system"/>
              </a:rPr>
              <a:t>nvdli</a:t>
            </a:r>
            <a:r>
              <a:rPr lang="en-US" b="0" i="0" dirty="0">
                <a:solidFill>
                  <a:srgbClr val="24292F"/>
                </a:solidFill>
                <a:effectLst/>
                <a:latin typeface="-apple-system"/>
              </a:rPr>
              <a:t>-data:/</a:t>
            </a:r>
            <a:r>
              <a:rPr lang="en-US" b="0" i="0" dirty="0" err="1">
                <a:solidFill>
                  <a:srgbClr val="24292F"/>
                </a:solidFill>
                <a:effectLst/>
                <a:latin typeface="-apple-system"/>
              </a:rPr>
              <a:t>nvdli</a:t>
            </a:r>
            <a:r>
              <a:rPr lang="en-US" b="0" i="0" dirty="0">
                <a:solidFill>
                  <a:srgbClr val="24292F"/>
                </a:solidFill>
                <a:effectLst/>
                <a:latin typeface="-apple-system"/>
              </a:rPr>
              <a:t>-nano/data</a:t>
            </a:r>
            <a:br>
              <a:rPr lang="en-US" dirty="0"/>
            </a:br>
            <a:r>
              <a:rPr lang="en-US" b="0" i="0" dirty="0">
                <a:solidFill>
                  <a:srgbClr val="24292F"/>
                </a:solidFill>
                <a:effectLst/>
                <a:latin typeface="-apple-system"/>
              </a:rPr>
              <a:t>--device /dev/video0</a:t>
            </a:r>
            <a:br>
              <a:rPr lang="en-US" dirty="0"/>
            </a:br>
            <a:r>
              <a:rPr lang="en-US" b="0" i="0" dirty="0">
                <a:solidFill>
                  <a:srgbClr val="24292F"/>
                </a:solidFill>
                <a:effectLst/>
                <a:latin typeface="-apple-system"/>
              </a:rPr>
              <a:t>nvcr.io/</a:t>
            </a:r>
            <a:r>
              <a:rPr lang="en-US" b="0" i="0" dirty="0" err="1">
                <a:solidFill>
                  <a:srgbClr val="24292F"/>
                </a:solidFill>
                <a:effectLst/>
                <a:latin typeface="-apple-system"/>
              </a:rPr>
              <a:t>nvidia</a:t>
            </a:r>
            <a:r>
              <a:rPr lang="en-US" b="0" i="0" dirty="0">
                <a:solidFill>
                  <a:srgbClr val="24292F"/>
                </a:solidFill>
                <a:effectLst/>
                <a:latin typeface="-apple-system"/>
              </a:rPr>
              <a:t>/l4t-ml:r32.6.1-py3</a:t>
            </a:r>
            <a:endParaRPr lang="en-US" dirty="0"/>
          </a:p>
          <a:p>
            <a:pPr lvl="1"/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4BB4E4-F62B-49CA-9536-3ACEAC8394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t>27</a:t>
            </a:fld>
            <a:endParaRPr lang="en-US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79584BF-50AD-4881-AEB4-6F0082EA4162}"/>
              </a:ext>
            </a:extLst>
          </p:cNvPr>
          <p:cNvSpPr txBox="1"/>
          <p:nvPr/>
        </p:nvSpPr>
        <p:spPr>
          <a:xfrm>
            <a:off x="1889760" y="8427944"/>
            <a:ext cx="138379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You can get these scripts from the NVIDIA container repository at: </a:t>
            </a:r>
            <a:r>
              <a:rPr lang="en-US" dirty="0">
                <a:hlinkClick r:id="rId2"/>
              </a:rPr>
              <a:t>https://ngc.nvidia.com/catalog/containers/nvidia:dli:dli-nano-ai</a:t>
            </a:r>
            <a:endParaRPr lang="en-US" dirty="0"/>
          </a:p>
          <a:p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9324979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76AC15-92C0-49D6-B67A-F0DDBAF71B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457200"/>
            <a:ext cx="15773400" cy="1988344"/>
          </a:xfrm>
        </p:spPr>
        <p:txBody>
          <a:bodyPr/>
          <a:lstStyle/>
          <a:p>
            <a:r>
              <a:rPr lang="en-US" dirty="0"/>
              <a:t>Starting Lab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3132AE-6A64-46B1-B298-7B8E5B83F2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7300" y="2738439"/>
            <a:ext cx="15773400" cy="3586162"/>
          </a:xfrm>
        </p:spPr>
        <p:txBody>
          <a:bodyPr/>
          <a:lstStyle/>
          <a:p>
            <a:r>
              <a:rPr lang="en-US" dirty="0"/>
              <a:t>When the container is launched you should see a message: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8110F7-6CBB-43B5-AFB5-714F1983BC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t>28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0E5C153-9F60-4EB7-8B7D-E13DC6B337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7961" y="3622818"/>
            <a:ext cx="11888230" cy="1417442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2D1891FF-B149-46F6-8ED6-650D4E312D8D}"/>
              </a:ext>
            </a:extLst>
          </p:cNvPr>
          <p:cNvSpPr txBox="1">
            <a:spLocks/>
          </p:cNvSpPr>
          <p:nvPr/>
        </p:nvSpPr>
        <p:spPr>
          <a:xfrm>
            <a:off x="1257300" y="5513724"/>
            <a:ext cx="15773400" cy="2990196"/>
          </a:xfrm>
          <a:prstGeom prst="rect">
            <a:avLst/>
          </a:prstGeom>
        </p:spPr>
        <p:txBody>
          <a:bodyPr vert="horz" lIns="182880" tIns="91440" rIns="182880" bIns="91440" rtlCol="0">
            <a:normAutofit fontScale="62500" lnSpcReduction="20000"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4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Connect to </a:t>
            </a:r>
            <a:r>
              <a:rPr lang="en-US" sz="45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JupyterLab</a:t>
            </a:r>
            <a:r>
              <a:rPr lang="en-US" sz="4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from your host machine’s browser. You s1hould substitute the IP address here with the </a:t>
            </a:r>
            <a:r>
              <a:rPr lang="en-US" sz="45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WiFi</a:t>
            </a:r>
            <a:r>
              <a:rPr lang="en-US" sz="4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address for better performance. 192.168.55.1 uses the mini-</a:t>
            </a:r>
            <a:r>
              <a:rPr lang="en-US" sz="45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usb</a:t>
            </a:r>
            <a:r>
              <a:rPr lang="en-US" sz="4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connection. If we used the IP in slide 26, we would use http://10.0.0.51:8888 </a:t>
            </a:r>
          </a:p>
          <a:p>
            <a:pPr marL="0" indent="0">
              <a:buNone/>
            </a:pPr>
            <a:endParaRPr lang="en-US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4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Each time you reboot the Jetson Nano, you will need to </a:t>
            </a:r>
            <a:r>
              <a:rPr lang="en-US" sz="4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ssh</a:t>
            </a:r>
            <a:r>
              <a:rPr lang="en-US" sz="4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sz="4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wifi</a:t>
            </a:r>
            <a:r>
              <a:rPr lang="en-US" sz="4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should still work) and execute the script to start the Docker Container: </a:t>
            </a:r>
          </a:p>
          <a:p>
            <a:pPr marL="342900" lvl="1" indent="0">
              <a:buNone/>
            </a:pPr>
            <a:r>
              <a:rPr lang="en-US" sz="2800" b="0" i="0" dirty="0" err="1">
                <a:solidFill>
                  <a:srgbClr val="24292F"/>
                </a:solidFill>
                <a:effectLst/>
                <a:latin typeface="-apple-system"/>
              </a:rPr>
              <a:t>sudo</a:t>
            </a:r>
            <a:r>
              <a:rPr lang="en-US" sz="2800" b="0" i="0" dirty="0">
                <a:solidFill>
                  <a:srgbClr val="24292F"/>
                </a:solidFill>
                <a:effectLst/>
                <a:latin typeface="-apple-system"/>
              </a:rPr>
              <a:t> docker run --runtime </a:t>
            </a:r>
            <a:r>
              <a:rPr lang="en-US" sz="2800" b="0" i="0" dirty="0" err="1">
                <a:solidFill>
                  <a:srgbClr val="24292F"/>
                </a:solidFill>
                <a:effectLst/>
                <a:latin typeface="-apple-system"/>
              </a:rPr>
              <a:t>nvidia</a:t>
            </a:r>
            <a:r>
              <a:rPr lang="en-US" sz="2800" b="0" i="0" dirty="0">
                <a:solidFill>
                  <a:srgbClr val="24292F"/>
                </a:solidFill>
                <a:effectLst/>
                <a:latin typeface="-apple-system"/>
              </a:rPr>
              <a:t> -it --rm --network host</a:t>
            </a:r>
            <a:br>
              <a:rPr lang="en-US" sz="2800" dirty="0"/>
            </a:br>
            <a:r>
              <a:rPr lang="en-US" sz="2800" b="0" i="0" dirty="0">
                <a:solidFill>
                  <a:srgbClr val="24292F"/>
                </a:solidFill>
                <a:effectLst/>
                <a:latin typeface="-apple-system"/>
              </a:rPr>
              <a:t>--volume ~/</a:t>
            </a:r>
            <a:r>
              <a:rPr lang="en-US" sz="2800" b="0" i="0" dirty="0" err="1">
                <a:solidFill>
                  <a:srgbClr val="24292F"/>
                </a:solidFill>
                <a:effectLst/>
                <a:latin typeface="-apple-system"/>
              </a:rPr>
              <a:t>nvdli</a:t>
            </a:r>
            <a:r>
              <a:rPr lang="en-US" sz="2800" b="0" i="0" dirty="0">
                <a:solidFill>
                  <a:srgbClr val="24292F"/>
                </a:solidFill>
                <a:effectLst/>
                <a:latin typeface="-apple-system"/>
              </a:rPr>
              <a:t>-data:/</a:t>
            </a:r>
            <a:r>
              <a:rPr lang="en-US" sz="2800" b="0" i="0" dirty="0" err="1">
                <a:solidFill>
                  <a:srgbClr val="24292F"/>
                </a:solidFill>
                <a:effectLst/>
                <a:latin typeface="-apple-system"/>
              </a:rPr>
              <a:t>nvdli</a:t>
            </a:r>
            <a:r>
              <a:rPr lang="en-US" sz="2800" b="0" i="0" dirty="0">
                <a:solidFill>
                  <a:srgbClr val="24292F"/>
                </a:solidFill>
                <a:effectLst/>
                <a:latin typeface="-apple-system"/>
              </a:rPr>
              <a:t>-nano/data</a:t>
            </a:r>
            <a:br>
              <a:rPr lang="en-US" sz="2800" dirty="0"/>
            </a:br>
            <a:r>
              <a:rPr lang="en-US" sz="2800" b="0" i="0" dirty="0">
                <a:solidFill>
                  <a:srgbClr val="24292F"/>
                </a:solidFill>
                <a:effectLst/>
                <a:latin typeface="-apple-system"/>
              </a:rPr>
              <a:t>--device /dev/video0</a:t>
            </a:r>
            <a:br>
              <a:rPr lang="en-US" sz="2800" dirty="0"/>
            </a:br>
            <a:r>
              <a:rPr lang="en-US" sz="2800" b="0" i="0" dirty="0">
                <a:solidFill>
                  <a:srgbClr val="24292F"/>
                </a:solidFill>
                <a:effectLst/>
                <a:latin typeface="-apple-system"/>
              </a:rPr>
              <a:t>nvcr.io/</a:t>
            </a:r>
            <a:r>
              <a:rPr lang="en-US" sz="2800" b="0" i="0" dirty="0" err="1">
                <a:solidFill>
                  <a:srgbClr val="24292F"/>
                </a:solidFill>
                <a:effectLst/>
                <a:latin typeface="-apple-system"/>
              </a:rPr>
              <a:t>nvidia</a:t>
            </a:r>
            <a:r>
              <a:rPr lang="en-US" sz="2800" b="0" i="0" dirty="0">
                <a:solidFill>
                  <a:srgbClr val="24292F"/>
                </a:solidFill>
                <a:effectLst/>
                <a:latin typeface="-apple-system"/>
              </a:rPr>
              <a:t>/l4t-ml:r32.6.1-py3</a:t>
            </a:r>
            <a:endParaRPr lang="en-US" sz="2500" dirty="0">
              <a:solidFill>
                <a:schemeClr val="bg1"/>
              </a:solidFill>
              <a:highlight>
                <a:srgbClr val="C0C0C0"/>
              </a:highligh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79359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51F7DA-984B-4050-8EDD-B752D25004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Connecting to Jetson Nano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74084F-DD3B-40C0-A75F-FFA089F9ED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3223" y="2370271"/>
            <a:ext cx="16962829" cy="6223737"/>
          </a:xfrm>
        </p:spPr>
        <p:txBody>
          <a:bodyPr>
            <a:normAutofit fontScale="92500"/>
          </a:bodyPr>
          <a:lstStyle/>
          <a:p>
            <a:r>
              <a:rPr lang="en-US" dirty="0"/>
              <a:t>SSH using last configured IP</a:t>
            </a:r>
          </a:p>
          <a:p>
            <a:endParaRPr lang="en-US" dirty="0"/>
          </a:p>
          <a:p>
            <a:r>
              <a:rPr lang="en-US" dirty="0"/>
              <a:t>If you need to reconfigure connection, use mini-USB and connect with putty using 192.168.55.1 and serial port</a:t>
            </a:r>
          </a:p>
          <a:p>
            <a:r>
              <a:rPr lang="en-US" dirty="0"/>
              <a:t>To start network services</a:t>
            </a:r>
          </a:p>
          <a:p>
            <a:pPr marL="1371600" lvl="2"/>
            <a:r>
              <a:rPr lang="en-US" sz="1900" dirty="0" err="1">
                <a:latin typeface="Arial" panose="020B0604020202020204" pitchFamily="34" charset="0"/>
                <a:cs typeface="Arial" panose="020B0604020202020204" pitchFamily="34" charset="0"/>
              </a:rPr>
              <a:t>sudo</a:t>
            </a: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 apt update</a:t>
            </a:r>
          </a:p>
          <a:p>
            <a:pPr marL="1371600" lvl="2"/>
            <a:r>
              <a:rPr lang="en-US" sz="1900" dirty="0" err="1">
                <a:latin typeface="Arial" panose="020B0604020202020204" pitchFamily="34" charset="0"/>
                <a:cs typeface="Arial" panose="020B0604020202020204" pitchFamily="34" charset="0"/>
              </a:rPr>
              <a:t>sudo</a:t>
            </a: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 apt install network-manager</a:t>
            </a:r>
          </a:p>
          <a:p>
            <a:pPr marL="1371600" lvl="2"/>
            <a:r>
              <a:rPr lang="en-US" sz="1900" dirty="0" err="1">
                <a:latin typeface="Arial" panose="020B0604020202020204" pitchFamily="34" charset="0"/>
                <a:cs typeface="Arial" panose="020B0604020202020204" pitchFamily="34" charset="0"/>
              </a:rPr>
              <a:t>sudo</a:t>
            </a: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 service </a:t>
            </a:r>
            <a:r>
              <a:rPr lang="en-US" sz="1900" dirty="0" err="1">
                <a:latin typeface="Arial" panose="020B0604020202020204" pitchFamily="34" charset="0"/>
                <a:cs typeface="Arial" panose="020B0604020202020204" pitchFamily="34" charset="0"/>
              </a:rPr>
              <a:t>NetworkManager</a:t>
            </a: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 start</a:t>
            </a:r>
          </a:p>
          <a:p>
            <a:r>
              <a:rPr lang="en-US" dirty="0"/>
              <a:t>To configure IP</a:t>
            </a:r>
          </a:p>
          <a:p>
            <a:pPr marL="685800" lvl="1"/>
            <a:r>
              <a:rPr lang="en-US" dirty="0" err="1"/>
              <a:t>sudo</a:t>
            </a:r>
            <a:r>
              <a:rPr lang="en-US" dirty="0"/>
              <a:t> </a:t>
            </a:r>
            <a:r>
              <a:rPr lang="en-US" dirty="0" err="1"/>
              <a:t>nmcli</a:t>
            </a:r>
            <a:r>
              <a:rPr lang="en-US" dirty="0"/>
              <a:t> device </a:t>
            </a:r>
            <a:r>
              <a:rPr lang="en-US" dirty="0" err="1"/>
              <a:t>wifi</a:t>
            </a:r>
            <a:r>
              <a:rPr lang="en-US" dirty="0"/>
              <a:t> connect 'SSID' password 'PASSWORD’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91DCCA9-35DF-4AF9-80FF-5D9B3A257B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3085" y="2724231"/>
            <a:ext cx="7620660" cy="1005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91204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Content Placeholder 2">
            <a:extLst>
              <a:ext uri="{FF2B5EF4-FFF2-40B4-BE49-F238E27FC236}">
                <a16:creationId xmlns:a16="http://schemas.microsoft.com/office/drawing/2014/main" id="{5F8DA60A-B252-4A6D-975F-177BD50A058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27652972"/>
              </p:ext>
            </p:extLst>
          </p:nvPr>
        </p:nvGraphicFramePr>
        <p:xfrm>
          <a:off x="1257300" y="2606040"/>
          <a:ext cx="15759684" cy="68031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8250A1A7-562B-4594-AB8B-C7A2FB8EAB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1872" y="501967"/>
            <a:ext cx="15764256" cy="1615370"/>
          </a:xfrm>
        </p:spPr>
        <p:txBody>
          <a:bodyPr anchor="ctr">
            <a:normAutofit/>
          </a:bodyPr>
          <a:lstStyle/>
          <a:p>
            <a:r>
              <a:rPr lang="en-US" sz="6000" dirty="0"/>
              <a:t>Topics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C60AAA-8F95-4155-9561-A14494B9EE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3075920" y="9534524"/>
            <a:ext cx="3950208" cy="547688"/>
          </a:xfrm>
        </p:spPr>
        <p:txBody>
          <a:bodyPr>
            <a:normAutofit/>
          </a:bodyPr>
          <a:lstStyle/>
          <a:p>
            <a:pPr>
              <a:spcAft>
                <a:spcPts val="1200"/>
              </a:spcAft>
            </a:pPr>
            <a:fld id="{6113E31D-E2AB-40D1-8B51-AFA5AFEF393A}" type="slidenum">
              <a:rPr lang="en-US">
                <a:solidFill>
                  <a:schemeClr val="tx1">
                    <a:lumMod val="50000"/>
                    <a:lumOff val="50000"/>
                  </a:schemeClr>
                </a:solidFill>
              </a:rPr>
              <a:pPr>
                <a:spcAft>
                  <a:spcPts val="1200"/>
                </a:spcAft>
              </a:pPr>
              <a:t>3</a:t>
            </a:fld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624722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F9D9EA-6065-4E8C-9C4C-95FAAB6A6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Check for Disk Space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3430D34-3FBB-4B6C-A026-380188EA5A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df</a:t>
            </a:r>
          </a:p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0390812-1866-4CA4-8AF4-ED1194467E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4601" y="3619368"/>
            <a:ext cx="7818798" cy="3048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63203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107E5F-C1F6-49B2-888C-E17D9F0D0C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Containers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D12178-6ED0-4303-9C6D-DDBF32B6D7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Isolate sections of the host Linux Kernel to run software rather then installing a completely separate virtual OS</a:t>
            </a:r>
          </a:p>
          <a:p>
            <a:r>
              <a:rPr lang="en-US" dirty="0"/>
              <a:t>Docker uses VM in the background to run containers on Windows or Mac machines, runs natively on Linux</a:t>
            </a:r>
          </a:p>
          <a:p>
            <a:r>
              <a:rPr lang="en-US" dirty="0"/>
              <a:t>Each container has required software libraries and dependencies for running application</a:t>
            </a:r>
          </a:p>
          <a:p>
            <a:r>
              <a:rPr lang="en-US" dirty="0"/>
              <a:t>Allows for different versions to run</a:t>
            </a:r>
          </a:p>
          <a:p>
            <a:r>
              <a:rPr lang="en-US" dirty="0"/>
              <a:t>Allows for uniformity across different development machines</a:t>
            </a:r>
          </a:p>
          <a:p>
            <a:r>
              <a:rPr lang="en-US" dirty="0"/>
              <a:t>Allows for testing of applications across different libraries, build versions, and environments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484C9C-8CBD-4C17-9F4C-6FA412F22C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t>31</a:t>
            </a:fld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59FF9CF-8CD1-421F-B2F7-0C0C87A17EB3}"/>
              </a:ext>
            </a:extLst>
          </p:cNvPr>
          <p:cNvSpPr txBox="1"/>
          <p:nvPr/>
        </p:nvSpPr>
        <p:spPr>
          <a:xfrm>
            <a:off x="6923314" y="9734520"/>
            <a:ext cx="6197600" cy="313932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1600" dirty="0">
                <a:solidFill>
                  <a:schemeClr val="bg1"/>
                </a:solidFill>
                <a:latin typeface="Trebuchet MS" panose="020B0603020202020204" pitchFamily="34" charset="0"/>
              </a:rPr>
              <a:t>Reference: The Docker Workshop, </a:t>
            </a:r>
            <a:r>
              <a:rPr lang="en-US" sz="1600" dirty="0" err="1">
                <a:solidFill>
                  <a:schemeClr val="bg1"/>
                </a:solidFill>
                <a:latin typeface="Trebuchet MS" panose="020B0603020202020204" pitchFamily="34" charset="0"/>
              </a:rPr>
              <a:t>PackT</a:t>
            </a:r>
            <a:r>
              <a:rPr lang="en-US" sz="1600" dirty="0">
                <a:solidFill>
                  <a:schemeClr val="bg1"/>
                </a:solidFill>
                <a:latin typeface="Trebuchet MS" panose="020B0603020202020204" pitchFamily="34" charset="0"/>
              </a:rPr>
              <a:t> Publishing, 2020</a:t>
            </a:r>
          </a:p>
        </p:txBody>
      </p:sp>
    </p:spTree>
    <p:extLst>
      <p:ext uri="{BB962C8B-B14F-4D97-AF65-F5344CB8AC3E}">
        <p14:creationId xmlns:p14="http://schemas.microsoft.com/office/powerpoint/2010/main" val="129679106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EDD46C-223B-4293-84BB-8060B0E43E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Container Instances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224EA5-67AE-4A7E-8DC6-AF796881F8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5090" y="2754627"/>
            <a:ext cx="16581552" cy="6223737"/>
          </a:xfrm>
        </p:spPr>
        <p:txBody>
          <a:bodyPr/>
          <a:lstStyle/>
          <a:p>
            <a:r>
              <a:rPr lang="en-US" dirty="0"/>
              <a:t>Containers start with an image that is created or downloaded from a repository</a:t>
            </a:r>
          </a:p>
          <a:p>
            <a:r>
              <a:rPr lang="en-US" dirty="0"/>
              <a:t>The docker run command is used to create an instance of that container</a:t>
            </a:r>
          </a:p>
          <a:p>
            <a:r>
              <a:rPr lang="en-US" dirty="0"/>
              <a:t>One or more container instances can be run from the same image</a:t>
            </a:r>
          </a:p>
          <a:p>
            <a:r>
              <a:rPr lang="en-US" dirty="0"/>
              <a:t>Many containers from other images can be run at once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BBF8980-BF6C-4C41-AB44-E8235F1849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16142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1FF04C-2CF5-4240-A415-F1F4D08953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Check for container images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9FFED4B5-6F5F-4C33-8220-E297F2E90242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1668402" y="10747370"/>
            <a:ext cx="13199126" cy="3693319"/>
          </a:xfrm>
          <a:prstGeom prst="rect">
            <a:avLst/>
          </a:prstGeom>
          <a:solidFill>
            <a:srgbClr val="F7F7F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defTabSz="1828800" ea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en-US" altLang="en-US" sz="22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List running containers:</a:t>
            </a:r>
            <a:endParaRPr lang="en-US" altLang="en-US" sz="1200" dirty="0">
              <a:solidFill>
                <a:schemeClr val="tx1"/>
              </a:solidFill>
            </a:endParaRPr>
          </a:p>
          <a:p>
            <a:pPr defTabSz="1828800" ea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en-US" altLang="en-US" sz="2600" dirty="0">
                <a:solidFill>
                  <a:srgbClr val="000000"/>
                </a:solidFill>
                <a:latin typeface="Arial Unicode MS" panose="020B0604020202020204" pitchFamily="34" charset="-128"/>
                <a:ea typeface="Times New Roman" panose="02020603050405020304" pitchFamily="18" charset="0"/>
                <a:cs typeface="Courier New" panose="02070309020205020404" pitchFamily="49" charset="0"/>
              </a:rPr>
              <a:t>docker container ls -a</a:t>
            </a:r>
            <a:endParaRPr lang="en-US" altLang="en-US" sz="1200" dirty="0">
              <a:solidFill>
                <a:schemeClr val="tx1"/>
              </a:solidFill>
            </a:endParaRPr>
          </a:p>
          <a:p>
            <a:pPr defTabSz="1828800" ea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en-US" altLang="en-US" sz="22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Stop running containers</a:t>
            </a:r>
            <a:endParaRPr lang="en-US" altLang="en-US" sz="1200" dirty="0">
              <a:solidFill>
                <a:schemeClr val="tx1"/>
              </a:solidFill>
            </a:endParaRPr>
          </a:p>
          <a:p>
            <a:pPr defTabSz="1828800" ea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en-US" altLang="en-US" sz="2600" dirty="0">
                <a:solidFill>
                  <a:srgbClr val="000000"/>
                </a:solidFill>
                <a:latin typeface="Arial Unicode MS" panose="020B0604020202020204" pitchFamily="34" charset="-128"/>
                <a:ea typeface="Times New Roman" panose="02020603050405020304" pitchFamily="18" charset="0"/>
                <a:cs typeface="Courier New" panose="02070309020205020404" pitchFamily="49" charset="0"/>
              </a:rPr>
              <a:t>docker container stop [</a:t>
            </a:r>
            <a:r>
              <a:rPr lang="en-US" altLang="en-US" sz="2600" dirty="0" err="1">
                <a:solidFill>
                  <a:srgbClr val="000000"/>
                </a:solidFill>
                <a:latin typeface="Arial Unicode MS" panose="020B0604020202020204" pitchFamily="34" charset="-128"/>
                <a:ea typeface="Times New Roman" panose="02020603050405020304" pitchFamily="18" charset="0"/>
                <a:cs typeface="Courier New" panose="02070309020205020404" pitchFamily="49" charset="0"/>
              </a:rPr>
              <a:t>container_id</a:t>
            </a:r>
            <a:r>
              <a:rPr lang="en-US" altLang="en-US" sz="2600" dirty="0">
                <a:solidFill>
                  <a:srgbClr val="000000"/>
                </a:solidFill>
                <a:latin typeface="Arial Unicode MS" panose="020B0604020202020204" pitchFamily="34" charset="-128"/>
                <a:ea typeface="Times New Roman" panose="02020603050405020304" pitchFamily="18" charset="0"/>
                <a:cs typeface="Courier New" panose="02070309020205020404" pitchFamily="49" charset="0"/>
              </a:rPr>
              <a:t>]</a:t>
            </a:r>
            <a:endParaRPr lang="en-US" altLang="en-US" sz="1200" dirty="0">
              <a:solidFill>
                <a:schemeClr val="tx1"/>
              </a:solidFill>
            </a:endParaRPr>
          </a:p>
          <a:p>
            <a:pPr defTabSz="1828800" ea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en-US" altLang="en-US" sz="22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remove a stopped container</a:t>
            </a:r>
            <a:endParaRPr lang="en-US" altLang="en-US" sz="1200" dirty="0">
              <a:solidFill>
                <a:schemeClr val="tx1"/>
              </a:solidFill>
            </a:endParaRPr>
          </a:p>
          <a:p>
            <a:pPr defTabSz="1828800" ea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en-US" altLang="en-US" sz="2600" dirty="0">
                <a:solidFill>
                  <a:srgbClr val="000000"/>
                </a:solidFill>
                <a:latin typeface="Arial Unicode MS" panose="020B0604020202020204" pitchFamily="34" charset="-128"/>
                <a:ea typeface="Times New Roman" panose="02020603050405020304" pitchFamily="18" charset="0"/>
                <a:cs typeface="Courier New" panose="02070309020205020404" pitchFamily="49" charset="0"/>
              </a:rPr>
              <a:t>docker container rm [</a:t>
            </a:r>
            <a:r>
              <a:rPr lang="en-US" altLang="en-US" sz="2600" dirty="0" err="1">
                <a:solidFill>
                  <a:srgbClr val="000000"/>
                </a:solidFill>
                <a:latin typeface="Arial Unicode MS" panose="020B0604020202020204" pitchFamily="34" charset="-128"/>
                <a:ea typeface="Times New Roman" panose="02020603050405020304" pitchFamily="18" charset="0"/>
                <a:cs typeface="Courier New" panose="02070309020205020404" pitchFamily="49" charset="0"/>
              </a:rPr>
              <a:t>container_id</a:t>
            </a:r>
            <a:r>
              <a:rPr lang="en-US" altLang="en-US" sz="2600" dirty="0">
                <a:solidFill>
                  <a:srgbClr val="000000"/>
                </a:solidFill>
                <a:latin typeface="Arial Unicode MS" panose="020B0604020202020204" pitchFamily="34" charset="-128"/>
                <a:ea typeface="Times New Roman" panose="02020603050405020304" pitchFamily="18" charset="0"/>
                <a:cs typeface="Courier New" panose="02070309020205020404" pitchFamily="49" charset="0"/>
              </a:rPr>
              <a:t>]</a:t>
            </a:r>
            <a:endParaRPr lang="en-US" altLang="en-US" sz="1200" dirty="0">
              <a:solidFill>
                <a:schemeClr val="tx1"/>
              </a:solidFill>
            </a:endParaRPr>
          </a:p>
          <a:p>
            <a:pPr defTabSz="1828800" ea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en-US" altLang="en-US" sz="22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remove all stopped docker containers</a:t>
            </a:r>
            <a:endParaRPr lang="en-US" altLang="en-US" sz="1200" dirty="0">
              <a:solidFill>
                <a:schemeClr val="tx1"/>
              </a:solidFill>
            </a:endParaRPr>
          </a:p>
          <a:p>
            <a:pPr defTabSz="1828800" ea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en-US" altLang="en-US" sz="2600" dirty="0">
                <a:solidFill>
                  <a:srgbClr val="000000"/>
                </a:solidFill>
                <a:latin typeface="Arial Unicode MS" panose="020B0604020202020204" pitchFamily="34" charset="-128"/>
                <a:ea typeface="Times New Roman" panose="02020603050405020304" pitchFamily="18" charset="0"/>
                <a:cs typeface="Courier New" panose="02070309020205020404" pitchFamily="49" charset="0"/>
              </a:rPr>
              <a:t>docker container rm $(docker container ls </a:t>
            </a:r>
            <a:r>
              <a:rPr lang="en-US" altLang="en-US" sz="26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  <a:t>–</a:t>
            </a:r>
            <a:r>
              <a:rPr lang="en-US" altLang="en-US" sz="2600" dirty="0" err="1">
                <a:solidFill>
                  <a:srgbClr val="000000"/>
                </a:solidFill>
                <a:latin typeface="Arial Unicode MS" panose="020B0604020202020204" pitchFamily="34" charset="-128"/>
                <a:ea typeface="Times New Roman" panose="02020603050405020304" pitchFamily="18" charset="0"/>
                <a:cs typeface="Courier New" panose="02070309020205020404" pitchFamily="49" charset="0"/>
              </a:rPr>
              <a:t>aq</a:t>
            </a:r>
            <a:r>
              <a:rPr lang="en-US" altLang="en-US" sz="2600" dirty="0">
                <a:solidFill>
                  <a:srgbClr val="000000"/>
                </a:solidFill>
                <a:latin typeface="Arial Unicode MS" panose="020B0604020202020204" pitchFamily="34" charset="-128"/>
                <a:ea typeface="Times New Roman" panose="02020603050405020304" pitchFamily="18" charset="0"/>
                <a:cs typeface="Courier New" panose="02070309020205020404" pitchFamily="49" charset="0"/>
              </a:rPr>
              <a:t>)</a:t>
            </a:r>
            <a:endParaRPr lang="en-US" altLang="en-US" sz="1200" dirty="0">
              <a:solidFill>
                <a:schemeClr val="tx1"/>
              </a:solidFill>
            </a:endParaRPr>
          </a:p>
          <a:p>
            <a:pPr defTabSz="1828800" ea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en-US" altLang="en-US" sz="22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 wipe docker clean and start from scratch</a:t>
            </a:r>
            <a:endParaRPr lang="en-US" altLang="en-US" sz="1200" dirty="0">
              <a:solidFill>
                <a:schemeClr val="tx1"/>
              </a:solidFill>
            </a:endParaRPr>
          </a:p>
          <a:p>
            <a:pPr defTabSz="1828800" ea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en-US" altLang="en-US" sz="2600" dirty="0">
                <a:solidFill>
                  <a:srgbClr val="000000"/>
                </a:solidFill>
                <a:latin typeface="Arial Unicode MS" panose="020B0604020202020204" pitchFamily="34" charset="-128"/>
                <a:ea typeface="Times New Roman" panose="02020603050405020304" pitchFamily="18" charset="0"/>
                <a:cs typeface="Courier New" panose="02070309020205020404" pitchFamily="49" charset="0"/>
              </a:rPr>
              <a:t>docker container stop $(docker container ls </a:t>
            </a:r>
            <a:r>
              <a:rPr lang="en-US" altLang="en-US" sz="26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  <a:t>–</a:t>
            </a:r>
            <a:r>
              <a:rPr lang="en-US" altLang="en-US" sz="2600" dirty="0" err="1">
                <a:solidFill>
                  <a:srgbClr val="000000"/>
                </a:solidFill>
                <a:latin typeface="Arial Unicode MS" panose="020B0604020202020204" pitchFamily="34" charset="-128"/>
                <a:ea typeface="Times New Roman" panose="02020603050405020304" pitchFamily="18" charset="0"/>
                <a:cs typeface="Courier New" panose="02070309020205020404" pitchFamily="49" charset="0"/>
              </a:rPr>
              <a:t>aq</a:t>
            </a:r>
            <a:r>
              <a:rPr lang="en-US" altLang="en-US" sz="2600" dirty="0">
                <a:solidFill>
                  <a:srgbClr val="000000"/>
                </a:solidFill>
                <a:latin typeface="Arial Unicode MS" panose="020B0604020202020204" pitchFamily="34" charset="-128"/>
                <a:ea typeface="Times New Roman" panose="02020603050405020304" pitchFamily="18" charset="0"/>
                <a:cs typeface="Courier New" panose="02070309020205020404" pitchFamily="49" charset="0"/>
              </a:rPr>
              <a:t>) &amp;&amp; docker system prune </a:t>
            </a:r>
            <a:r>
              <a:rPr lang="en-US" altLang="en-US" sz="26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  <a:t>–</a:t>
            </a:r>
            <a:r>
              <a:rPr lang="en-US" altLang="en-US" sz="2600" dirty="0" err="1">
                <a:solidFill>
                  <a:srgbClr val="000000"/>
                </a:solidFill>
                <a:latin typeface="Arial Unicode MS" panose="020B0604020202020204" pitchFamily="34" charset="-128"/>
                <a:ea typeface="Times New Roman" panose="02020603050405020304" pitchFamily="18" charset="0"/>
                <a:cs typeface="Courier New" panose="02070309020205020404" pitchFamily="49" charset="0"/>
              </a:rPr>
              <a:t>af</a:t>
            </a:r>
            <a:r>
              <a:rPr lang="en-US" altLang="en-US" sz="2600" dirty="0">
                <a:solidFill>
                  <a:srgbClr val="000000"/>
                </a:solidFill>
                <a:latin typeface="Arial Unicode MS" panose="020B0604020202020204" pitchFamily="34" charset="-128"/>
                <a:ea typeface="Times New Roman" panose="02020603050405020304" pitchFamily="18" charset="0"/>
                <a:cs typeface="Courier New" panose="02070309020205020404" pitchFamily="49" charset="0"/>
              </a:rPr>
              <a:t> </a:t>
            </a:r>
            <a:r>
              <a:rPr lang="en-US" altLang="en-US" sz="2600" dirty="0">
                <a:solidFill>
                  <a:srgbClr val="000000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Courier New" panose="02070309020205020404" pitchFamily="49" charset="0"/>
              </a:rPr>
              <a:t>––</a:t>
            </a:r>
            <a:r>
              <a:rPr lang="en-US" altLang="en-US" sz="2600" dirty="0">
                <a:solidFill>
                  <a:srgbClr val="000000"/>
                </a:solidFill>
                <a:latin typeface="Arial Unicode MS" panose="020B0604020202020204" pitchFamily="34" charset="-128"/>
                <a:ea typeface="Times New Roman" panose="02020603050405020304" pitchFamily="18" charset="0"/>
                <a:cs typeface="Courier New" panose="02070309020205020404" pitchFamily="49" charset="0"/>
              </a:rPr>
              <a:t>volumes</a:t>
            </a:r>
            <a:endParaRPr lang="en-US" altLang="en-US" sz="3600" dirty="0">
              <a:solidFill>
                <a:schemeClr val="tx1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8DE88B1-F291-4E08-A62A-0894AACE88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2420" y="3037890"/>
            <a:ext cx="15363160" cy="1323439"/>
          </a:xfrm>
          <a:prstGeom prst="rect">
            <a:avLst/>
          </a:prstGeom>
          <a:solidFill>
            <a:srgbClr val="F7F7F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defTabSz="1828800" eaLnBrk="0" hangingPunct="0"/>
            <a:r>
              <a:rPr lang="en-US" altLang="en-US" sz="2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list docker images:</a:t>
            </a:r>
            <a:endParaRPr lang="en-US" altLang="en-US" sz="1200" dirty="0"/>
          </a:p>
          <a:p>
            <a:pPr defTabSz="1828800" eaLnBrk="0" hangingPunct="0"/>
            <a:r>
              <a:rPr lang="en-US" altLang="en-US" sz="28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docker image ls</a:t>
            </a:r>
            <a:endParaRPr lang="en-US" alt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1828800" eaLnBrk="0" hangingPunct="0"/>
            <a:endParaRPr lang="en-US" altLang="en-US" sz="36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489006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0BDF01-8C1B-4154-A5D8-D4504C5CA8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Remove Container Images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6806E8E-63BA-43F9-9D21-4D33E9DB62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2420" y="3134875"/>
            <a:ext cx="15363160" cy="1292662"/>
          </a:xfrm>
          <a:prstGeom prst="rect">
            <a:avLst/>
          </a:prstGeom>
          <a:solidFill>
            <a:srgbClr val="F7F7F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defTabSz="1828800" eaLnBrk="0" hangingPunct="0"/>
            <a:r>
              <a:rPr lang="en-US" altLang="en-US" sz="2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list docker images:</a:t>
            </a:r>
            <a:endParaRPr lang="en-US" altLang="en-US" sz="1200" dirty="0"/>
          </a:p>
          <a:p>
            <a:pPr defTabSz="1828800" eaLnBrk="0" hangingPunct="0"/>
            <a:r>
              <a:rPr lang="en-US" altLang="en-US" sz="2600" dirty="0">
                <a:solidFill>
                  <a:srgbClr val="000000"/>
                </a:solidFill>
                <a:latin typeface="Arial Unicode MS" panose="020B0604020202020204" pitchFamily="34" charset="-128"/>
                <a:ea typeface="Times New Roman" panose="02020603050405020304" pitchFamily="18" charset="0"/>
                <a:cs typeface="Courier New" panose="02070309020205020404" pitchFamily="49" charset="0"/>
              </a:rPr>
              <a:t>docker image ls</a:t>
            </a:r>
            <a:endParaRPr lang="en-US" altLang="en-US" sz="1200" dirty="0"/>
          </a:p>
          <a:p>
            <a:pPr defTabSz="1828800" eaLnBrk="0" hangingPunct="0"/>
            <a:endParaRPr lang="en-US" altLang="en-US" sz="3600" dirty="0">
              <a:latin typeface="Arial" panose="020B0604020202020204" pitchFamily="34" charset="0"/>
            </a:endParaRPr>
          </a:p>
        </p:txBody>
      </p:sp>
      <p:pic>
        <p:nvPicPr>
          <p:cNvPr id="2052" name="Picture 1">
            <a:extLst>
              <a:ext uri="{FF2B5EF4-FFF2-40B4-BE49-F238E27FC236}">
                <a16:creationId xmlns:a16="http://schemas.microsoft.com/office/drawing/2014/main" id="{ED876500-E1BE-4171-837D-1EDA7648F4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2420" y="4427537"/>
            <a:ext cx="11887200" cy="1431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2D1971AA-57EB-44D6-BEB4-2B3C1B2A74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2420" y="6674242"/>
            <a:ext cx="14243198" cy="954107"/>
          </a:xfrm>
          <a:prstGeom prst="rect">
            <a:avLst/>
          </a:prstGeom>
          <a:solidFill>
            <a:srgbClr val="F7F7F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defTabSz="1828800" eaLnBrk="0" hangingPunct="0"/>
            <a:r>
              <a:rPr lang="en-US" altLang="en-US" sz="2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make note of image id and remove docker image</a:t>
            </a:r>
            <a:endParaRPr lang="en-US" altLang="en-US" sz="1200" dirty="0"/>
          </a:p>
          <a:p>
            <a:pPr defTabSz="1828800" eaLnBrk="0" hangingPunct="0"/>
            <a:r>
              <a:rPr lang="en-US" altLang="en-US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docker image rm [image_id1] [image_id2]</a:t>
            </a:r>
            <a:endParaRPr lang="en-US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1828800" eaLnBrk="0" hangingPunct="0"/>
            <a:r>
              <a:rPr lang="en-US" altLang="en-US" sz="2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docker image rm bc9051ff252d </a:t>
            </a:r>
            <a:endParaRPr lang="en-US" altLang="en-US" sz="36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074668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9D5CB4-6116-4507-9409-8E8142F341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Arial"/>
                <a:cs typeface="Arial"/>
              </a:rPr>
              <a:t>Pull NVIDIA image with common DL framework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6D92AA7F-E943-4430-BEB5-F17A83E69C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4679" y="6301697"/>
            <a:ext cx="15169116" cy="3477778"/>
          </a:xfrm>
          <a:prstGeom prst="rect">
            <a:avLst/>
          </a:prstGeom>
          <a:solidFill>
            <a:srgbClr val="E0E0E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304704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defTabSz="1828800"/>
            <a:r>
              <a:rPr lang="en-US" altLang="en-US" sz="2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NVIDIA L4T ML | NVIDIA NGC</a:t>
            </a:r>
            <a:r>
              <a:rPr lang="en-US" altLang="en-US" sz="2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en-US" altLang="en-US" sz="2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https://ngc.nvidia.com/catalog/containers/nvidia:l4t-ml</a:t>
            </a:r>
            <a:r>
              <a:rPr lang="en-US" altLang="en-US" sz="2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US" altLang="en-US" sz="1200" dirty="0"/>
          </a:p>
          <a:p>
            <a:pPr defTabSz="1828800"/>
            <a:endParaRPr lang="en-US" altLang="en-US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defTabSz="1828800"/>
            <a:r>
              <a:rPr lang="en-US" altLang="en-US" sz="2200" b="1" dirty="0">
                <a:solidFill>
                  <a:schemeClr val="bg1"/>
                </a:solidFill>
                <a:ea typeface="Calibri" panose="020F0502020204030204" pitchFamily="34" charset="0"/>
                <a:cs typeface="Arial" panose="020B0604020202020204" pitchFamily="34" charset="0"/>
              </a:rPr>
              <a:t>pull command </a:t>
            </a:r>
            <a:r>
              <a:rPr lang="en-US" altLang="en-US" sz="2000" dirty="0">
                <a:solidFill>
                  <a:srgbClr val="05050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docker :</a:t>
            </a:r>
          </a:p>
          <a:p>
            <a:pPr lvl="1"/>
            <a:r>
              <a:rPr lang="en-US" altLang="en-US" sz="2000" dirty="0">
                <a:solidFill>
                  <a:srgbClr val="05050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nvcr.io/</a:t>
            </a:r>
            <a:r>
              <a:rPr lang="en-US" altLang="en-US" sz="2000" dirty="0" err="1">
                <a:solidFill>
                  <a:srgbClr val="05050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nvidia</a:t>
            </a:r>
            <a:r>
              <a:rPr lang="en-US" altLang="en-US" sz="2000" dirty="0">
                <a:solidFill>
                  <a:srgbClr val="05050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/l4t-ml:r32.5.0-py3</a:t>
            </a:r>
          </a:p>
          <a:p>
            <a:pPr lvl="1"/>
            <a:endParaRPr lang="en-US" altLang="en-US" dirty="0">
              <a:solidFill>
                <a:srgbClr val="050505"/>
              </a:solidFill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defTabSz="1828800"/>
            <a:r>
              <a:rPr lang="en-US" altLang="en-US" b="1" dirty="0">
                <a:solidFill>
                  <a:srgbClr val="050505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Run Command</a:t>
            </a:r>
            <a:r>
              <a:rPr lang="en-US" altLang="en-US" dirty="0">
                <a:solidFill>
                  <a:srgbClr val="050505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: </a:t>
            </a:r>
          </a:p>
          <a:p>
            <a:pPr lvl="1"/>
            <a:r>
              <a:rPr lang="en-US" altLang="en-US" dirty="0" err="1">
                <a:solidFill>
                  <a:srgbClr val="050505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sudo</a:t>
            </a:r>
            <a:r>
              <a:rPr lang="en-US" altLang="en-US" dirty="0">
                <a:solidFill>
                  <a:srgbClr val="050505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 docker run -it --rm --runtime </a:t>
            </a:r>
            <a:r>
              <a:rPr lang="en-US" altLang="en-US" dirty="0" err="1">
                <a:solidFill>
                  <a:srgbClr val="050505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nvidia</a:t>
            </a:r>
            <a:r>
              <a:rPr lang="en-US" altLang="en-US" dirty="0">
                <a:solidFill>
                  <a:srgbClr val="050505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 --network host nvcr.io/</a:t>
            </a:r>
            <a:r>
              <a:rPr lang="en-US" altLang="en-US" dirty="0" err="1">
                <a:solidFill>
                  <a:srgbClr val="050505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nvidia</a:t>
            </a:r>
            <a:r>
              <a:rPr lang="en-US" altLang="en-US" dirty="0">
                <a:solidFill>
                  <a:srgbClr val="050505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/l4t-ml:r32.5.0-py3</a:t>
            </a:r>
            <a:r>
              <a:rPr lang="en-US" altLang="en-US" sz="1200" dirty="0">
                <a:cs typeface="Arial" panose="020B0604020202020204" pitchFamily="34" charset="0"/>
              </a:rPr>
              <a:t> </a:t>
            </a:r>
            <a:endParaRPr kumimoji="0" lang="en-US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Arial" panose="020B0604020202020204" pitchFamily="34" charset="0"/>
            </a:endParaRPr>
          </a:p>
          <a:p>
            <a:pPr defTabSz="1828800"/>
            <a:endParaRPr lang="en-US" altLang="en-US" sz="2000" dirty="0">
              <a:solidFill>
                <a:srgbClr val="050505"/>
              </a:solidFill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defTabSz="1828800"/>
            <a:r>
              <a:rPr lang="en-US" altLang="en-US" sz="2000" dirty="0">
                <a:solidFill>
                  <a:srgbClr val="05050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Note that the default password used to login to </a:t>
            </a:r>
            <a:r>
              <a:rPr lang="en-US" altLang="en-US" sz="2000" dirty="0" err="1">
                <a:solidFill>
                  <a:srgbClr val="05050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JupyterLab</a:t>
            </a:r>
            <a:r>
              <a:rPr lang="en-US" altLang="en-US" sz="2000" dirty="0">
                <a:solidFill>
                  <a:srgbClr val="05050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 is  </a:t>
            </a:r>
            <a:r>
              <a:rPr lang="en-US" altLang="en-US" sz="2000" dirty="0" err="1">
                <a:solidFill>
                  <a:srgbClr val="05050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nvidia</a:t>
            </a:r>
            <a:r>
              <a:rPr lang="en-US" altLang="en-US" sz="2000" dirty="0">
                <a:solidFill>
                  <a:srgbClr val="05050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lang="en-US" altLang="en-US" sz="1200" dirty="0">
              <a:cs typeface="Arial" panose="020B0604020202020204" pitchFamily="34" charset="0"/>
            </a:endParaRPr>
          </a:p>
          <a:p>
            <a:pPr defTabSz="1828800"/>
            <a:endParaRPr lang="en-US" altLang="en-US" sz="3600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998ED6C-2687-48A4-B04C-5C2D2C42DFE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74679" y="2414502"/>
            <a:ext cx="14829806" cy="3490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763467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63A538-8DC8-435A-9B42-A26F3C1005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Jupyter</a:t>
            </a:r>
            <a:r>
              <a:rPr lang="en-US" dirty="0"/>
              <a:t> Lab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0434B1-E9C6-4EA8-B338-C084EAAD24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Navigate to </a:t>
            </a:r>
            <a:r>
              <a:rPr lang="en-US" dirty="0" err="1"/>
              <a:t>Jupyter</a:t>
            </a:r>
            <a:r>
              <a:rPr lang="en-US" dirty="0"/>
              <a:t> Lab once the container is run</a:t>
            </a:r>
          </a:p>
          <a:p>
            <a:r>
              <a:rPr lang="en-US" dirty="0"/>
              <a:t>Remember that is the assigned IP:8888</a:t>
            </a:r>
          </a:p>
        </p:txBody>
      </p:sp>
    </p:spTree>
    <p:extLst>
      <p:ext uri="{BB962C8B-B14F-4D97-AF65-F5344CB8AC3E}">
        <p14:creationId xmlns:p14="http://schemas.microsoft.com/office/powerpoint/2010/main" val="5541363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A9D02D-7829-4F35-A882-9774878805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Upload Code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1BE6A5-0F9E-4712-B2D5-73DCD8B874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Create a folder to hold code that you will upload</a:t>
            </a:r>
          </a:p>
          <a:p>
            <a:r>
              <a:rPr lang="en-US" dirty="0"/>
              <a:t>Upload a zip file of the code to your computer</a:t>
            </a:r>
          </a:p>
          <a:p>
            <a:r>
              <a:rPr lang="en-US" dirty="0"/>
              <a:t>Start a Notebook and add this code to unzip the file (modify to your file):</a:t>
            </a:r>
          </a:p>
          <a:p>
            <a:pPr marL="685800" lvl="1"/>
            <a:r>
              <a:rPr lang="en-US" dirty="0"/>
              <a:t>#unzip dataset and extract to data directory</a:t>
            </a:r>
          </a:p>
          <a:p>
            <a:pPr marL="685800" lvl="1"/>
            <a:r>
              <a:rPr lang="en-US" dirty="0"/>
              <a:t>import </a:t>
            </a:r>
            <a:r>
              <a:rPr lang="en-US" dirty="0" err="1"/>
              <a:t>zipfile</a:t>
            </a:r>
            <a:r>
              <a:rPr lang="en-US" dirty="0"/>
              <a:t> as </a:t>
            </a:r>
            <a:r>
              <a:rPr lang="en-US" dirty="0" err="1"/>
              <a:t>zf</a:t>
            </a:r>
            <a:endParaRPr lang="en-US" dirty="0"/>
          </a:p>
          <a:p>
            <a:pPr marL="685800" lvl="1"/>
            <a:r>
              <a:rPr lang="en-US" dirty="0"/>
              <a:t>files = </a:t>
            </a:r>
            <a:r>
              <a:rPr lang="en-US" dirty="0" err="1"/>
              <a:t>zf.ZipFile</a:t>
            </a:r>
            <a:r>
              <a:rPr lang="en-US" dirty="0"/>
              <a:t>("computervision.zip", 'r')</a:t>
            </a:r>
          </a:p>
          <a:p>
            <a:pPr marL="685800" lvl="1"/>
            <a:r>
              <a:rPr lang="en-US" dirty="0" err="1"/>
              <a:t>files.extractall</a:t>
            </a:r>
            <a:r>
              <a:rPr lang="en-US" dirty="0"/>
              <a:t>('</a:t>
            </a:r>
            <a:r>
              <a:rPr lang="en-US" dirty="0" err="1"/>
              <a:t>computerv</a:t>
            </a:r>
            <a:r>
              <a:rPr lang="en-US" dirty="0"/>
              <a:t>/')</a:t>
            </a:r>
          </a:p>
          <a:p>
            <a:pPr marL="685800" lvl="1"/>
            <a:r>
              <a:rPr lang="en-US" dirty="0" err="1"/>
              <a:t>files.close</a:t>
            </a:r>
            <a:r>
              <a:rPr lang="en-US" dirty="0"/>
              <a:t>()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30936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9B87C1-6F3E-4E57-B7C5-4CEE597C05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Code from </a:t>
            </a:r>
            <a:r>
              <a:rPr lang="en-US" dirty="0" err="1"/>
              <a:t>Github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7FEA03-710C-4E07-89DD-EF5EF4D398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Launch terminal</a:t>
            </a:r>
          </a:p>
          <a:p>
            <a:r>
              <a:rPr lang="en-US" dirty="0"/>
              <a:t>Make sure you are in </a:t>
            </a:r>
            <a:r>
              <a:rPr lang="en-US" dirty="0" err="1"/>
              <a:t>nvdli</a:t>
            </a:r>
            <a:r>
              <a:rPr lang="en-US" dirty="0"/>
              <a:t>-nano directory, type this at terminal:</a:t>
            </a:r>
          </a:p>
          <a:p>
            <a:r>
              <a:rPr lang="en-US" dirty="0"/>
              <a:t>	cd </a:t>
            </a:r>
            <a:r>
              <a:rPr lang="en-US" dirty="0" err="1"/>
              <a:t>nvdli</a:t>
            </a:r>
            <a:r>
              <a:rPr lang="en-US" dirty="0"/>
              <a:t>-nano</a:t>
            </a:r>
          </a:p>
          <a:p>
            <a:r>
              <a:rPr lang="en-US" dirty="0"/>
              <a:t>Now clone git repository into directory:</a:t>
            </a:r>
          </a:p>
          <a:p>
            <a:r>
              <a:rPr lang="en-US" dirty="0"/>
              <a:t>	git clone </a:t>
            </a:r>
            <a:r>
              <a:rPr lang="en-US" dirty="0">
                <a:hlinkClick r:id="rId2"/>
              </a:rPr>
              <a:t>https://github.com/pattydelafuente/jetsonclass.git</a:t>
            </a:r>
            <a:endParaRPr lang="en-US" dirty="0"/>
          </a:p>
          <a:p>
            <a:r>
              <a:rPr lang="en-US" dirty="0"/>
              <a:t>You should see a folder created in </a:t>
            </a:r>
            <a:r>
              <a:rPr lang="en-US" dirty="0" err="1"/>
              <a:t>nvdli</a:t>
            </a:r>
            <a:r>
              <a:rPr lang="en-US" dirty="0"/>
              <a:t>-nano with the name of the repository which in this case is </a:t>
            </a:r>
            <a:r>
              <a:rPr lang="en-US" dirty="0" err="1"/>
              <a:t>jetsonclass</a:t>
            </a:r>
            <a:r>
              <a:rPr lang="en-US" dirty="0"/>
              <a:t>.  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B7E59E-C73A-4DAE-8E67-666E61A402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t>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484199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BF8135-1858-417E-AD60-819F878419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Explore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936282-5B46-4F45-BB3E-AC33C843F5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Test out the code</a:t>
            </a:r>
          </a:p>
          <a:p>
            <a:r>
              <a:rPr lang="en-US" dirty="0"/>
              <a:t>You may have to install libraries</a:t>
            </a:r>
          </a:p>
          <a:p>
            <a:r>
              <a:rPr lang="en-US" dirty="0"/>
              <a:t>Remember that for speech, you will need to connect a </a:t>
            </a:r>
            <a:r>
              <a:rPr lang="en-US" dirty="0" err="1"/>
              <a:t>usb</a:t>
            </a:r>
            <a:r>
              <a:rPr lang="en-US" dirty="0"/>
              <a:t> headset directly to your nano</a:t>
            </a:r>
          </a:p>
          <a:p>
            <a:r>
              <a:rPr lang="en-US" dirty="0"/>
              <a:t>For video files, you may need to modify the code for the camera – refer to the Getting Started with Jetson lab for working with the camera on the jetson</a:t>
            </a:r>
          </a:p>
        </p:txBody>
      </p:sp>
    </p:spTree>
    <p:extLst>
      <p:ext uri="{BB962C8B-B14F-4D97-AF65-F5344CB8AC3E}">
        <p14:creationId xmlns:p14="http://schemas.microsoft.com/office/powerpoint/2010/main" val="13461802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8D1FE7-1D34-4559-96AB-48C3821FDE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Learning 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CE5E91-4E6F-401A-B22E-2D496BADBB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Understand the different types of Jetson Developer Kits</a:t>
            </a:r>
          </a:p>
          <a:p>
            <a:r>
              <a:rPr lang="en-US" dirty="0"/>
              <a:t>Configure and Setup up Jetson Nano</a:t>
            </a:r>
          </a:p>
          <a:p>
            <a:r>
              <a:rPr lang="en-US" dirty="0"/>
              <a:t>Learn to check for free disk space</a:t>
            </a:r>
          </a:p>
          <a:p>
            <a:r>
              <a:rPr lang="en-US" dirty="0"/>
              <a:t>Understand and run commands to list, download, run and remove containers</a:t>
            </a:r>
          </a:p>
          <a:p>
            <a:r>
              <a:rPr lang="en-US" dirty="0"/>
              <a:t>Demonstrate two different ways to deploy code to Jetson Nano by uploading and unzipping zipped code files or retrieving from </a:t>
            </a:r>
            <a:r>
              <a:rPr lang="en-US" dirty="0" err="1"/>
              <a:t>github</a:t>
            </a:r>
            <a:endParaRPr lang="en-US" dirty="0"/>
          </a:p>
          <a:p>
            <a:r>
              <a:rPr lang="en-US" dirty="0"/>
              <a:t>Execute code and modify where needed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807D2C4-462F-429D-8FCA-FE9E801DFA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99886E-1778-41FD-B810-C2A5ABCE85E5}" type="slidenum">
              <a:rPr lang="en-US" altLang="en-US" smtClean="0"/>
              <a:pPr>
                <a:defRPr/>
              </a:pPr>
              <a:t>4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41063F-765C-4743-91A6-66F90CC87D6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auto">
          <a:xfrm>
            <a:off x="2355851" y="12490450"/>
            <a:ext cx="10388550" cy="95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82880" tIns="91440" rIns="182880" bIns="9144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2743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3657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4572000" algn="l" defTabSz="18288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5486400" algn="l" defTabSz="18288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6400800" algn="l" defTabSz="18288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7315200" algn="l" defTabSz="18288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/>
              <a:t>Data 604: Data Management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52037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A6D3E35-7FB6-4F84-88E8-ED2635EB18B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Thank You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4276C08-D6AC-41B8-9C4F-83CCA4CE3F1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Edge AI and Robotics Teaching Kit</a:t>
            </a:r>
          </a:p>
        </p:txBody>
      </p:sp>
    </p:spTree>
    <p:extLst>
      <p:ext uri="{BB962C8B-B14F-4D97-AF65-F5344CB8AC3E}">
        <p14:creationId xmlns:p14="http://schemas.microsoft.com/office/powerpoint/2010/main" val="1017057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8D1FE7-1D34-4559-96AB-48C3821FDE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Learning 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CE5E91-4E6F-401A-B22E-2D496BADBB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US" dirty="0"/>
              <a:t>Be able to configure and set up Jetson Nano 2gb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US" dirty="0"/>
              <a:t>Connect to Jetson Nano 2gb using serial micro-</a:t>
            </a:r>
            <a:r>
              <a:rPr lang="en-US" dirty="0" err="1"/>
              <a:t>usb</a:t>
            </a:r>
            <a:r>
              <a:rPr lang="en-US" dirty="0"/>
              <a:t> and </a:t>
            </a:r>
            <a:r>
              <a:rPr lang="en-US" dirty="0" err="1"/>
              <a:t>wifi</a:t>
            </a:r>
            <a:r>
              <a:rPr lang="en-US" dirty="0"/>
              <a:t> connectivity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US" dirty="0"/>
              <a:t>Download and run NVIDIA Docker Container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en-US" dirty="0"/>
              <a:t>Access </a:t>
            </a:r>
            <a:r>
              <a:rPr lang="en-US" dirty="0" err="1"/>
              <a:t>Jupyter</a:t>
            </a:r>
            <a:r>
              <a:rPr lang="en-US" dirty="0"/>
              <a:t> Lab hosted on Jetson Nano through your laptop using </a:t>
            </a:r>
            <a:r>
              <a:rPr lang="en-US" dirty="0" err="1"/>
              <a:t>wifi</a:t>
            </a:r>
            <a:endParaRPr lang="en-US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807D2C4-462F-429D-8FCA-FE9E801DFA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99886E-1778-41FD-B810-C2A5ABCE85E5}" type="slidenum">
              <a:rPr lang="en-US" altLang="en-US" smtClean="0"/>
              <a:pPr>
                <a:defRPr/>
              </a:pPr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459804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5F6C44-6708-432C-B163-A512F6B93A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88261" y="1019595"/>
            <a:ext cx="5927122" cy="5680562"/>
          </a:xfrm>
        </p:spPr>
        <p:txBody>
          <a:bodyPr>
            <a:normAutofit/>
          </a:bodyPr>
          <a:lstStyle/>
          <a:p>
            <a:pPr algn="l"/>
            <a:r>
              <a:rPr lang="en-US"/>
              <a:t>Part 1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378B417-2774-4041-8ABF-497882315B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88260" y="7568293"/>
            <a:ext cx="5927120" cy="1983922"/>
          </a:xfrm>
        </p:spPr>
        <p:txBody>
          <a:bodyPr>
            <a:normAutofit/>
          </a:bodyPr>
          <a:lstStyle/>
          <a:p>
            <a:pPr algn="l"/>
            <a:r>
              <a:rPr lang="en-US" dirty="0"/>
              <a:t>Flash, setup and configuration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65ABAF5-D90F-4262-82EB-9E0F3F4A99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l="11105" r="11105"/>
          <a:stretch/>
        </p:blipFill>
        <p:spPr>
          <a:xfrm>
            <a:off x="1413895" y="841998"/>
            <a:ext cx="8413246" cy="8381880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A68D8D-6A9D-4C21-8549-B44B28EAC1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2915900" y="9738361"/>
            <a:ext cx="4114800" cy="547686"/>
          </a:xfrm>
        </p:spPr>
        <p:txBody>
          <a:bodyPr>
            <a:normAutofit/>
          </a:bodyPr>
          <a:lstStyle/>
          <a:p>
            <a:pPr>
              <a:spcAft>
                <a:spcPts val="1200"/>
              </a:spcAft>
            </a:pPr>
            <a:fld id="{4FAB73BC-B049-4115-A692-8D63A059BFB8}" type="slidenum">
              <a:rPr lang="en-US" smtClean="0"/>
              <a:pPr>
                <a:spcAft>
                  <a:spcPts val="1200"/>
                </a:spcAft>
              </a:pPr>
              <a:t>6</a:t>
            </a:fld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98B7AEB-0D91-420A-9025-3B6A774B2F08}"/>
              </a:ext>
            </a:extLst>
          </p:cNvPr>
          <p:cNvSpPr txBox="1"/>
          <p:nvPr/>
        </p:nvSpPr>
        <p:spPr>
          <a:xfrm>
            <a:off x="4907909" y="8869935"/>
            <a:ext cx="4919231" cy="307777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wrap="none" rtlCol="0" anchor="ctr">
            <a:spAutoFit/>
          </a:bodyPr>
          <a:lstStyle/>
          <a:p>
            <a:pPr algn="r">
              <a:spcAft>
                <a:spcPts val="1200"/>
              </a:spcAft>
            </a:pPr>
            <a:r>
              <a:rPr lang="en-US" sz="1400">
                <a:solidFill>
                  <a:srgbClr val="FFFFFF"/>
                </a:solidFill>
                <a:hlinkClick r:id="rId3" tooltip="https://elinux.org/Jetson_Nano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This Photo</a:t>
            </a:r>
            <a:r>
              <a:rPr lang="en-US" sz="1400">
                <a:solidFill>
                  <a:srgbClr val="FFFFFF"/>
                </a:solidFill>
              </a:rPr>
              <a:t> by Unknown Author is licensed under </a:t>
            </a:r>
            <a:r>
              <a:rPr lang="en-US" sz="1400">
                <a:solidFill>
                  <a:srgbClr val="FFFFFF"/>
                </a:solidFill>
                <a:hlinkClick r:id="rId4" tooltip="https://creativecommons.org/licenses/by-sa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BY-SA</a:t>
            </a:r>
            <a:endParaRPr lang="en-US" sz="14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40674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E6AAF25-888A-49C2-BE44-FF72D52B9C1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40000"/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rcRect r="-1" b="2981"/>
          <a:stretch/>
        </p:blipFill>
        <p:spPr>
          <a:xfrm>
            <a:off x="4698241" y="1531"/>
            <a:ext cx="13589758" cy="1028393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072E64A-45E5-460B-8DEF-46BA55832F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834151" y="1649507"/>
            <a:ext cx="7458766" cy="5051330"/>
          </a:xfrm>
        </p:spPr>
        <p:txBody>
          <a:bodyPr anchor="b">
            <a:normAutofit/>
          </a:bodyPr>
          <a:lstStyle/>
          <a:p>
            <a:pPr algn="l"/>
            <a:r>
              <a:rPr lang="en-US" sz="10000" dirty="0"/>
              <a:t>NVIDIA Jetson Nano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5F434D3-EC9B-439F-81D5-8A6DCAA1E84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rcRect l="8598" r="2518"/>
          <a:stretch/>
        </p:blipFill>
        <p:spPr>
          <a:xfrm>
            <a:off x="40" y="2"/>
            <a:ext cx="9143504" cy="10286996"/>
          </a:xfrm>
          <a:custGeom>
            <a:avLst/>
            <a:gdLst/>
            <a:ahLst/>
            <a:cxnLst/>
            <a:rect l="l" t="t" r="r" b="b"/>
            <a:pathLst>
              <a:path w="6095695" h="6857997">
                <a:moveTo>
                  <a:pt x="3435036" y="0"/>
                </a:moveTo>
                <a:lnTo>
                  <a:pt x="4198562" y="0"/>
                </a:lnTo>
                <a:lnTo>
                  <a:pt x="4365987" y="128761"/>
                </a:lnTo>
                <a:cubicBezTo>
                  <a:pt x="5422363" y="981944"/>
                  <a:pt x="6095695" y="2273123"/>
                  <a:pt x="6095695" y="3718209"/>
                </a:cubicBezTo>
                <a:cubicBezTo>
                  <a:pt x="6095695" y="4922447"/>
                  <a:pt x="5628104" y="6019805"/>
                  <a:pt x="4860911" y="6845880"/>
                </a:cubicBezTo>
                <a:lnTo>
                  <a:pt x="4849107" y="6857997"/>
                </a:lnTo>
                <a:lnTo>
                  <a:pt x="4253869" y="6857997"/>
                </a:lnTo>
                <a:lnTo>
                  <a:pt x="4409441" y="6719623"/>
                </a:lnTo>
                <a:cubicBezTo>
                  <a:pt x="5194330" y="5951494"/>
                  <a:pt x="5679794" y="4890334"/>
                  <a:pt x="5679794" y="3718209"/>
                </a:cubicBezTo>
                <a:cubicBezTo>
                  <a:pt x="5679794" y="2179795"/>
                  <a:pt x="4843506" y="832535"/>
                  <a:pt x="3591563" y="88079"/>
                </a:cubicBezTo>
                <a:close/>
                <a:moveTo>
                  <a:pt x="0" y="0"/>
                </a:moveTo>
                <a:lnTo>
                  <a:pt x="3177466" y="0"/>
                </a:lnTo>
                <a:lnTo>
                  <a:pt x="3353291" y="88129"/>
                </a:lnTo>
                <a:cubicBezTo>
                  <a:pt x="4668281" y="787221"/>
                  <a:pt x="5560965" y="2150692"/>
                  <a:pt x="5560965" y="3718209"/>
                </a:cubicBezTo>
                <a:cubicBezTo>
                  <a:pt x="5560965" y="4858221"/>
                  <a:pt x="5088802" y="5890308"/>
                  <a:pt x="4325417" y="6637392"/>
                </a:cubicBezTo>
                <a:lnTo>
                  <a:pt x="4077394" y="6857997"/>
                </a:lnTo>
                <a:lnTo>
                  <a:pt x="0" y="6857997"/>
                </a:lnTo>
                <a:close/>
              </a:path>
            </a:pathLst>
          </a:cu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942BA67-6A15-4769-AAFB-4C719FC5B9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6723403" y="9534524"/>
            <a:ext cx="1207994" cy="547688"/>
          </a:xfrm>
        </p:spPr>
        <p:txBody>
          <a:bodyPr>
            <a:normAutofit/>
          </a:bodyPr>
          <a:lstStyle/>
          <a:p>
            <a:pPr>
              <a:spcAft>
                <a:spcPts val="1200"/>
              </a:spcAft>
            </a:pPr>
            <a:fld id="{4FAB73BC-B049-4115-A692-8D63A059BFB8}" type="slidenum">
              <a:rPr lang="en-US" sz="1600"/>
              <a:pPr>
                <a:spcAft>
                  <a:spcPts val="1200"/>
                </a:spcAft>
              </a:pPr>
              <a:t>7</a:t>
            </a:fld>
            <a:endParaRPr lang="en-US" sz="160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A8ADCE4-CFAE-4CE0-9CAB-15CCA95B136F}"/>
              </a:ext>
            </a:extLst>
          </p:cNvPr>
          <p:cNvSpPr txBox="1"/>
          <p:nvPr/>
        </p:nvSpPr>
        <p:spPr>
          <a:xfrm>
            <a:off x="13049769" y="9885359"/>
            <a:ext cx="5238229" cy="307777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pPr algn="r">
              <a:spcAft>
                <a:spcPts val="1200"/>
              </a:spcAft>
            </a:pPr>
            <a:r>
              <a:rPr lang="en-US" sz="1400">
                <a:solidFill>
                  <a:srgbClr val="FFFFFF"/>
                </a:solidFill>
                <a:hlinkClick r:id="rId4" tooltip="https://www.elecpad.com/listing/nvidia-jetson-nano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This Photo</a:t>
            </a:r>
            <a:r>
              <a:rPr lang="en-US" sz="1400">
                <a:solidFill>
                  <a:srgbClr val="FFFFFF"/>
                </a:solidFill>
              </a:rPr>
              <a:t> by Unknown Author is licensed under </a:t>
            </a:r>
            <a:r>
              <a:rPr lang="en-US" sz="1400">
                <a:solidFill>
                  <a:srgbClr val="FFFFFF"/>
                </a:solidFill>
                <a:hlinkClick r:id="rId7" tooltip="https://creativecommons.org/licenses/by-nc-sa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BY-SA-NC</a:t>
            </a:r>
            <a:endParaRPr lang="en-US" sz="1400">
              <a:solidFill>
                <a:srgbClr val="FFFFFF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0C10A57-21FA-44F5-B6B4-756EF7EEAB9D}"/>
              </a:ext>
            </a:extLst>
          </p:cNvPr>
          <p:cNvSpPr txBox="1"/>
          <p:nvPr/>
        </p:nvSpPr>
        <p:spPr>
          <a:xfrm>
            <a:off x="13049771" y="9886891"/>
            <a:ext cx="5238229" cy="307777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pPr algn="r">
              <a:spcAft>
                <a:spcPts val="1200"/>
              </a:spcAft>
            </a:pPr>
            <a:r>
              <a:rPr lang="en-US" sz="1400">
                <a:solidFill>
                  <a:srgbClr val="FFFFFF"/>
                </a:solidFill>
                <a:hlinkClick r:id="rId6" tooltip="https://wiki.52pi.com/index.php/NVIDIA%C2%AE_Jetson_Nano%E2%84%A2_Developer_Kit_SKU:_EZ-007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This Photo</a:t>
            </a:r>
            <a:r>
              <a:rPr lang="en-US" sz="1400">
                <a:solidFill>
                  <a:srgbClr val="FFFFFF"/>
                </a:solidFill>
              </a:rPr>
              <a:t> by Unknown Author is licensed under </a:t>
            </a:r>
            <a:r>
              <a:rPr lang="en-US" sz="1400">
                <a:solidFill>
                  <a:srgbClr val="FFFFFF"/>
                </a:solidFill>
                <a:hlinkClick r:id="rId7" tooltip="https://creativecommons.org/licenses/by-nc-sa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BY-SA-NC</a:t>
            </a:r>
            <a:endParaRPr lang="en-US" sz="14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01592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NVIDIA Jetson Nano 2GB Developer Kit">
            <a:extLst>
              <a:ext uri="{FF2B5EF4-FFF2-40B4-BE49-F238E27FC236}">
                <a16:creationId xmlns:a16="http://schemas.microsoft.com/office/drawing/2014/main" id="{7E822664-DF3C-47E1-A58F-6D3C07F8E42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"/>
          <a:stretch/>
        </p:blipFill>
        <p:spPr bwMode="auto">
          <a:xfrm>
            <a:off x="6164826" y="0"/>
            <a:ext cx="12123174" cy="9217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93853E0-FFF7-440B-84EC-04A1684F12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131" y="193506"/>
            <a:ext cx="13898656" cy="934254"/>
          </a:xfrm>
        </p:spPr>
        <p:txBody>
          <a:bodyPr>
            <a:normAutofit/>
          </a:bodyPr>
          <a:lstStyle/>
          <a:p>
            <a:r>
              <a:rPr lang="en-US" sz="5400" dirty="0"/>
              <a:t>NVIDIA Jetson Nano 2GB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FC99D1-DFED-4571-B1AB-31367FDFB5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9612" y="2361960"/>
            <a:ext cx="9529511" cy="4805755"/>
          </a:xfrm>
        </p:spPr>
        <p:txBody>
          <a:bodyPr>
            <a:noAutofit/>
          </a:bodyPr>
          <a:lstStyle/>
          <a:p>
            <a:r>
              <a:rPr lang="en-US" sz="2400" dirty="0"/>
              <a:t>Leverage cutting edge GPU computing techniques</a:t>
            </a:r>
          </a:p>
          <a:p>
            <a:r>
              <a:rPr lang="en-US" sz="2400" dirty="0"/>
              <a:t>Cost effective</a:t>
            </a:r>
          </a:p>
          <a:p>
            <a:r>
              <a:rPr lang="en-US" sz="2400" dirty="0"/>
              <a:t>Build solutions that can be implemented to real use cases</a:t>
            </a:r>
          </a:p>
          <a:p>
            <a:r>
              <a:rPr lang="en-US" sz="2400" dirty="0"/>
              <a:t>Get exposure to Robotics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C08AEE2-C125-4BF7-B7BD-50BA3511F6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59282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" name="Google Shape;449;p5"/>
          <p:cNvSpPr txBox="1">
            <a:spLocks noGrp="1"/>
          </p:cNvSpPr>
          <p:nvPr>
            <p:ph type="title"/>
          </p:nvPr>
        </p:nvSpPr>
        <p:spPr>
          <a:xfrm>
            <a:off x="830580" y="929642"/>
            <a:ext cx="16626840" cy="984885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152375" tIns="76167" rIns="152375" bIns="76167" numCol="1" anchor="b" anchorCtr="0" compatLnSpc="1">
            <a:prstTxWarp prst="textNoShape">
              <a:avLst/>
            </a:prstTxWarp>
            <a:noAutofit/>
          </a:bodyPr>
          <a:lstStyle/>
          <a:p>
            <a:r>
              <a:rPr lang="en-US" sz="5334" spc="117" dirty="0"/>
              <a:t>THE JETSON FAMILY</a:t>
            </a:r>
            <a:endParaRPr sz="5334" spc="117" dirty="0"/>
          </a:p>
        </p:txBody>
      </p:sp>
      <p:sp>
        <p:nvSpPr>
          <p:cNvPr id="450" name="Google Shape;450;p5"/>
          <p:cNvSpPr txBox="1"/>
          <p:nvPr/>
        </p:nvSpPr>
        <p:spPr>
          <a:xfrm>
            <a:off x="830580" y="1794306"/>
            <a:ext cx="16626840" cy="875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52375" tIns="76167" rIns="152375" bIns="76167" anchor="t" anchorCtr="0">
            <a:noAutofit/>
          </a:bodyPr>
          <a:lstStyle/>
          <a:p>
            <a:pPr algn="ctr" defTabSz="1523985">
              <a:lnSpc>
                <a:spcPct val="90000"/>
              </a:lnSpc>
              <a:buClr>
                <a:srgbClr val="CDCDCD"/>
              </a:buClr>
              <a:buSzPts val="2400"/>
            </a:pPr>
            <a:r>
              <a:rPr lang="en-US" sz="4001" kern="0" dirty="0">
                <a:solidFill>
                  <a:srgbClr val="76B900"/>
                </a:solidFill>
                <a:latin typeface="Trebuchet MS"/>
                <a:ea typeface="Trebuchet MS"/>
                <a:cs typeface="Trebuchet MS"/>
                <a:sym typeface="Trebuchet MS"/>
              </a:rPr>
              <a:t>for AI at the Edge and Autonomous System designs</a:t>
            </a:r>
            <a:endParaRPr sz="2334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pic>
        <p:nvPicPr>
          <p:cNvPr id="448" name="Google Shape;448;p5" descr="A circuit board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762525" y="5226178"/>
            <a:ext cx="2018001" cy="1306739"/>
          </a:xfrm>
          <a:prstGeom prst="rect">
            <a:avLst/>
          </a:prstGeom>
          <a:noFill/>
          <a:ln>
            <a:noFill/>
          </a:ln>
        </p:spPr>
      </p:pic>
      <p:sp>
        <p:nvSpPr>
          <p:cNvPr id="451" name="Google Shape;451;p5"/>
          <p:cNvSpPr/>
          <p:nvPr/>
        </p:nvSpPr>
        <p:spPr>
          <a:xfrm>
            <a:off x="1476356" y="8798682"/>
            <a:ext cx="14833190" cy="58617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52375" tIns="76167" rIns="152375" bIns="76167" anchor="ctr" anchorCtr="0">
            <a:noAutofit/>
          </a:bodyPr>
          <a:lstStyle/>
          <a:p>
            <a:pPr algn="ctr" defTabSz="1523985">
              <a:buClr>
                <a:srgbClr val="000000"/>
              </a:buClr>
            </a:pPr>
            <a:r>
              <a:rPr lang="en-US" sz="2667" kern="0" dirty="0">
                <a:solidFill>
                  <a:srgbClr val="FFFFFF"/>
                </a:solidFill>
                <a:latin typeface="Trebuchet MS" panose="020B0603020202020204" pitchFamily="34" charset="0"/>
                <a:cs typeface="Arial"/>
                <a:sym typeface="Arial"/>
              </a:rPr>
              <a:t>Multiple modules - Same software </a:t>
            </a:r>
            <a:endParaRPr sz="2667" kern="0" dirty="0">
              <a:solidFill>
                <a:srgbClr val="000000"/>
              </a:solidFill>
              <a:latin typeface="Trebuchet MS" panose="020B0603020202020204" pitchFamily="34" charset="0"/>
              <a:cs typeface="Arial"/>
              <a:sym typeface="Arial"/>
            </a:endParaRPr>
          </a:p>
        </p:txBody>
      </p:sp>
      <p:sp>
        <p:nvSpPr>
          <p:cNvPr id="452" name="Google Shape;452;p5"/>
          <p:cNvSpPr txBox="1"/>
          <p:nvPr/>
        </p:nvSpPr>
        <p:spPr>
          <a:xfrm>
            <a:off x="1906286" y="9533865"/>
            <a:ext cx="13410347" cy="4076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52375" tIns="76167" rIns="152375" bIns="76167" anchor="ctr" anchorCtr="0">
            <a:spAutoFit/>
          </a:bodyPr>
          <a:lstStyle/>
          <a:p>
            <a:pPr algn="ctr" defTabSz="1523985">
              <a:lnSpc>
                <a:spcPct val="90000"/>
              </a:lnSpc>
              <a:buClr>
                <a:srgbClr val="000000"/>
              </a:buClr>
            </a:pPr>
            <a:r>
              <a:rPr lang="en-US" sz="1833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Full </a:t>
            </a:r>
            <a:r>
              <a:rPr lang="en-US" sz="1833" kern="0" dirty="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specs at developer.nvidia.com/jetson</a:t>
            </a:r>
            <a:endParaRPr sz="1833" kern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5" name="Google Shape;455;p5"/>
          <p:cNvSpPr txBox="1"/>
          <p:nvPr/>
        </p:nvSpPr>
        <p:spPr>
          <a:xfrm>
            <a:off x="5881953" y="6566277"/>
            <a:ext cx="1980243" cy="7078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52375" tIns="76167" rIns="152375" bIns="76167" anchor="t" anchorCtr="0">
            <a:spAutoFit/>
          </a:bodyPr>
          <a:lstStyle/>
          <a:p>
            <a:pPr algn="ctr" defTabSz="1523985">
              <a:lnSpc>
                <a:spcPct val="90000"/>
              </a:lnSpc>
              <a:buClr>
                <a:srgbClr val="000000"/>
              </a:buClr>
            </a:pPr>
            <a:r>
              <a:rPr lang="en-US" sz="2000" kern="0" dirty="0">
                <a:solidFill>
                  <a:srgbClr val="CDCDCD">
                    <a:lumMod val="75000"/>
                  </a:srgbClr>
                </a:solidFill>
                <a:latin typeface="Trebuchet MS"/>
                <a:ea typeface="Trebuchet MS"/>
                <a:cs typeface="Trebuchet MS"/>
                <a:sym typeface="Trebuchet MS"/>
              </a:rPr>
              <a:t>7.5 – 15W</a:t>
            </a:r>
            <a:endParaRPr sz="2334" kern="0" dirty="0">
              <a:solidFill>
                <a:srgbClr val="CDCDCD">
                  <a:lumMod val="75000"/>
                </a:srgbClr>
              </a:solidFill>
              <a:latin typeface="Arial"/>
              <a:cs typeface="Arial"/>
              <a:sym typeface="Arial"/>
            </a:endParaRPr>
          </a:p>
          <a:p>
            <a:pPr algn="ctr" defTabSz="1523985">
              <a:lnSpc>
                <a:spcPct val="90000"/>
              </a:lnSpc>
              <a:buClr>
                <a:srgbClr val="000000"/>
              </a:buClr>
            </a:pPr>
            <a:r>
              <a:rPr lang="en-US" sz="2000" kern="0" dirty="0">
                <a:solidFill>
                  <a:srgbClr val="CDCDCD">
                    <a:lumMod val="75000"/>
                  </a:srgbClr>
                </a:solidFill>
                <a:latin typeface="Trebuchet MS"/>
                <a:ea typeface="Trebuchet MS"/>
                <a:cs typeface="Trebuchet MS"/>
                <a:sym typeface="Trebuchet MS"/>
              </a:rPr>
              <a:t>45mm x 70mm</a:t>
            </a:r>
            <a:endParaRPr lang="en-US" sz="2000" kern="0" dirty="0">
              <a:solidFill>
                <a:srgbClr val="CDCDCD">
                  <a:lumMod val="75000"/>
                </a:srgb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57" name="Google Shape;457;p5"/>
          <p:cNvSpPr/>
          <p:nvPr/>
        </p:nvSpPr>
        <p:spPr>
          <a:xfrm>
            <a:off x="5368801" y="3365414"/>
            <a:ext cx="3006551" cy="10695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52375" tIns="76167" rIns="152375" bIns="76167" anchor="t" anchorCtr="0">
            <a:spAutoFit/>
          </a:bodyPr>
          <a:lstStyle/>
          <a:p>
            <a:pPr algn="ctr" defTabSz="1523985">
              <a:lnSpc>
                <a:spcPct val="90000"/>
              </a:lnSpc>
              <a:buClr>
                <a:srgbClr val="000000"/>
              </a:buClr>
            </a:pPr>
            <a:r>
              <a:rPr lang="en-US" sz="2334" b="1" kern="0" dirty="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JETSON TX2 NX</a:t>
            </a:r>
            <a:endParaRPr sz="2334" b="1" i="1" kern="0" dirty="0">
              <a:solidFill>
                <a:srgbClr val="000000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algn="ctr" defTabSz="1523985">
              <a:lnSpc>
                <a:spcPct val="90000"/>
              </a:lnSpc>
              <a:spcBef>
                <a:spcPts val="333"/>
              </a:spcBef>
              <a:buClr>
                <a:srgbClr val="000000"/>
              </a:buClr>
            </a:pPr>
            <a:r>
              <a:rPr lang="en-US" sz="2000" kern="0" dirty="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1.3 TFLOPS (FP16)</a:t>
            </a:r>
            <a:endParaRPr sz="2334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  <a:p>
            <a:pPr algn="ctr" defTabSz="1523985">
              <a:lnSpc>
                <a:spcPct val="90000"/>
              </a:lnSpc>
              <a:buClr>
                <a:srgbClr val="000000"/>
              </a:buClr>
            </a:pPr>
            <a:endParaRPr sz="2000" kern="0" dirty="0">
              <a:solidFill>
                <a:srgbClr val="000000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459" name="Google Shape;459;p5"/>
          <p:cNvSpPr txBox="1"/>
          <p:nvPr/>
        </p:nvSpPr>
        <p:spPr>
          <a:xfrm>
            <a:off x="1689093" y="6556334"/>
            <a:ext cx="1980243" cy="7078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52375" tIns="76167" rIns="152375" bIns="76167" anchor="t" anchorCtr="0">
            <a:spAutoFit/>
          </a:bodyPr>
          <a:lstStyle/>
          <a:p>
            <a:pPr algn="ctr" defTabSz="1523985">
              <a:lnSpc>
                <a:spcPct val="90000"/>
              </a:lnSpc>
              <a:buClr>
                <a:srgbClr val="000000"/>
              </a:buClr>
            </a:pPr>
            <a:r>
              <a:rPr lang="en-US" sz="2000" kern="0" dirty="0">
                <a:solidFill>
                  <a:srgbClr val="CDCDCD">
                    <a:lumMod val="75000"/>
                  </a:srgbClr>
                </a:solidFill>
                <a:latin typeface="Trebuchet MS"/>
                <a:ea typeface="Trebuchet MS"/>
                <a:cs typeface="Trebuchet MS"/>
                <a:sym typeface="Trebuchet MS"/>
              </a:rPr>
              <a:t>5 - 10W</a:t>
            </a:r>
            <a:endParaRPr sz="2334" kern="0" dirty="0">
              <a:solidFill>
                <a:srgbClr val="CDCDCD">
                  <a:lumMod val="75000"/>
                </a:srgbClr>
              </a:solidFill>
              <a:latin typeface="Arial"/>
              <a:cs typeface="Arial"/>
              <a:sym typeface="Arial"/>
            </a:endParaRPr>
          </a:p>
          <a:p>
            <a:pPr algn="ctr" defTabSz="1523985">
              <a:lnSpc>
                <a:spcPct val="90000"/>
              </a:lnSpc>
              <a:buClr>
                <a:srgbClr val="000000"/>
              </a:buClr>
            </a:pPr>
            <a:r>
              <a:rPr lang="en-US" sz="2000" kern="0" dirty="0">
                <a:solidFill>
                  <a:srgbClr val="CDCDCD">
                    <a:lumMod val="75000"/>
                  </a:srgbClr>
                </a:solidFill>
                <a:latin typeface="Trebuchet MS"/>
                <a:ea typeface="Trebuchet MS"/>
                <a:cs typeface="Trebuchet MS"/>
                <a:sym typeface="Trebuchet MS"/>
              </a:rPr>
              <a:t>45mm x 70mm</a:t>
            </a:r>
            <a:endParaRPr sz="2334" kern="0" dirty="0">
              <a:solidFill>
                <a:srgbClr val="CDCDCD">
                  <a:lumMod val="75000"/>
                </a:srgb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65" name="Google Shape;465;p5"/>
          <p:cNvSpPr/>
          <p:nvPr/>
        </p:nvSpPr>
        <p:spPr>
          <a:xfrm>
            <a:off x="1511753" y="3365415"/>
            <a:ext cx="2405787" cy="10695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52375" tIns="76167" rIns="152375" bIns="76167" anchor="t" anchorCtr="0">
            <a:spAutoFit/>
          </a:bodyPr>
          <a:lstStyle/>
          <a:p>
            <a:pPr algn="ctr" defTabSz="1523985">
              <a:lnSpc>
                <a:spcPct val="90000"/>
              </a:lnSpc>
              <a:buClr>
                <a:srgbClr val="000000"/>
              </a:buClr>
            </a:pPr>
            <a:r>
              <a:rPr lang="en-US" sz="2334" b="1" kern="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JETSON NANO</a:t>
            </a:r>
            <a:endParaRPr sz="2334" b="1" i="1" kern="0">
              <a:solidFill>
                <a:srgbClr val="000000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algn="ctr" defTabSz="1523985">
              <a:lnSpc>
                <a:spcPct val="90000"/>
              </a:lnSpc>
              <a:spcBef>
                <a:spcPts val="333"/>
              </a:spcBef>
              <a:buClr>
                <a:srgbClr val="000000"/>
              </a:buClr>
            </a:pPr>
            <a:r>
              <a:rPr lang="en-US" sz="2000" kern="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0.5 TFLOPS (FP16)</a:t>
            </a:r>
            <a:endParaRPr sz="2334" kern="0">
              <a:solidFill>
                <a:srgbClr val="000000"/>
              </a:solidFill>
              <a:latin typeface="Arial"/>
              <a:cs typeface="Arial"/>
              <a:sym typeface="Arial"/>
            </a:endParaRPr>
          </a:p>
          <a:p>
            <a:pPr algn="ctr" defTabSz="1523985">
              <a:lnSpc>
                <a:spcPct val="90000"/>
              </a:lnSpc>
              <a:buClr>
                <a:srgbClr val="000000"/>
              </a:buClr>
            </a:pPr>
            <a:endParaRPr sz="2000" kern="0">
              <a:solidFill>
                <a:srgbClr val="000000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grpSp>
        <p:nvGrpSpPr>
          <p:cNvPr id="466" name="Google Shape;466;p5"/>
          <p:cNvGrpSpPr/>
          <p:nvPr/>
        </p:nvGrpSpPr>
        <p:grpSpPr>
          <a:xfrm>
            <a:off x="13294007" y="4533355"/>
            <a:ext cx="2890107" cy="3471432"/>
            <a:chOff x="7841391" y="2501510"/>
            <a:chExt cx="1734064" cy="2082859"/>
          </a:xfrm>
        </p:grpSpPr>
        <p:pic>
          <p:nvPicPr>
            <p:cNvPr id="468" name="Google Shape;468;p5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7841391" y="2501510"/>
              <a:ext cx="1734064" cy="172745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67" name="Google Shape;467;p5"/>
            <p:cNvSpPr txBox="1"/>
            <p:nvPr/>
          </p:nvSpPr>
          <p:spPr>
            <a:xfrm>
              <a:off x="8074275" y="4159678"/>
              <a:ext cx="1268296" cy="42469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52375" tIns="76167" rIns="152375" bIns="76167" anchor="t" anchorCtr="0">
              <a:spAutoFit/>
            </a:bodyPr>
            <a:lstStyle/>
            <a:p>
              <a:pPr algn="ctr" defTabSz="1523985">
                <a:lnSpc>
                  <a:spcPct val="90000"/>
                </a:lnSpc>
                <a:buClr>
                  <a:srgbClr val="000000"/>
                </a:buClr>
              </a:pPr>
              <a:r>
                <a:rPr lang="en-US" sz="2000" kern="0" dirty="0">
                  <a:solidFill>
                    <a:srgbClr val="CDCDCD">
                      <a:lumMod val="75000"/>
                    </a:srgbClr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10 – 30W</a:t>
              </a:r>
              <a:endParaRPr sz="2334" kern="0" dirty="0">
                <a:solidFill>
                  <a:srgbClr val="CDCDCD">
                    <a:lumMod val="75000"/>
                  </a:srgbClr>
                </a:solidFill>
                <a:latin typeface="Arial"/>
                <a:cs typeface="Arial"/>
                <a:sym typeface="Arial"/>
              </a:endParaRPr>
            </a:p>
            <a:p>
              <a:pPr algn="ctr" defTabSz="1523985">
                <a:lnSpc>
                  <a:spcPct val="90000"/>
                </a:lnSpc>
                <a:buClr>
                  <a:srgbClr val="000000"/>
                </a:buClr>
              </a:pPr>
              <a:r>
                <a:rPr lang="en-US" sz="2000" kern="0" dirty="0">
                  <a:solidFill>
                    <a:srgbClr val="CDCDCD">
                      <a:lumMod val="75000"/>
                    </a:srgbClr>
                  </a:solidFill>
                  <a:latin typeface="Trebuchet MS"/>
                  <a:ea typeface="Trebuchet MS"/>
                  <a:cs typeface="Trebuchet MS"/>
                  <a:sym typeface="Trebuchet MS"/>
                </a:rPr>
                <a:t>100mm x 87mm</a:t>
              </a:r>
              <a:endParaRPr sz="2334" kern="0" dirty="0">
                <a:solidFill>
                  <a:srgbClr val="CDCDCD">
                    <a:lumMod val="75000"/>
                  </a:srgbClr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469" name="Google Shape;469;p5"/>
          <p:cNvSpPr/>
          <p:nvPr/>
        </p:nvSpPr>
        <p:spPr>
          <a:xfrm>
            <a:off x="12666477" y="3365416"/>
            <a:ext cx="4145169" cy="10695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52375" tIns="76167" rIns="152375" bIns="76167" anchor="t" anchorCtr="0">
            <a:spAutoFit/>
          </a:bodyPr>
          <a:lstStyle/>
          <a:p>
            <a:pPr algn="ctr" defTabSz="1523985">
              <a:lnSpc>
                <a:spcPct val="90000"/>
              </a:lnSpc>
              <a:buClr>
                <a:srgbClr val="000000"/>
              </a:buClr>
            </a:pPr>
            <a:r>
              <a:rPr lang="en-US" sz="2334" b="1" kern="0" dirty="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JETSON AGX XAVIER series</a:t>
            </a:r>
            <a:endParaRPr sz="2334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  <a:p>
            <a:pPr algn="ctr" defTabSz="1523985">
              <a:lnSpc>
                <a:spcPct val="90000"/>
              </a:lnSpc>
              <a:spcBef>
                <a:spcPts val="333"/>
              </a:spcBef>
              <a:buClr>
                <a:srgbClr val="000000"/>
              </a:buClr>
            </a:pPr>
            <a:r>
              <a:rPr lang="en-US" sz="2000" kern="0" dirty="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11 TFLOPS (FP16)</a:t>
            </a:r>
            <a:endParaRPr sz="2334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  <a:p>
            <a:pPr algn="ctr" defTabSz="1523985">
              <a:lnSpc>
                <a:spcPct val="90000"/>
              </a:lnSpc>
              <a:buClr>
                <a:srgbClr val="000000"/>
              </a:buClr>
            </a:pPr>
            <a:r>
              <a:rPr lang="en-US" sz="2000" kern="0" dirty="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32 TOPS (INT8)</a:t>
            </a:r>
            <a:endParaRPr sz="2334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70" name="Google Shape;470;p5"/>
          <p:cNvSpPr txBox="1"/>
          <p:nvPr/>
        </p:nvSpPr>
        <p:spPr>
          <a:xfrm>
            <a:off x="9800282" y="6557531"/>
            <a:ext cx="1980243" cy="7078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52375" tIns="76167" rIns="152375" bIns="76167" anchor="t" anchorCtr="0">
            <a:spAutoFit/>
          </a:bodyPr>
          <a:lstStyle/>
          <a:p>
            <a:pPr algn="ctr" defTabSz="1523985">
              <a:lnSpc>
                <a:spcPct val="90000"/>
              </a:lnSpc>
              <a:buClr>
                <a:srgbClr val="000000"/>
              </a:buClr>
            </a:pPr>
            <a:r>
              <a:rPr lang="en-US" sz="2000" kern="0" dirty="0">
                <a:solidFill>
                  <a:srgbClr val="CDCDCD">
                    <a:lumMod val="75000"/>
                  </a:srgbClr>
                </a:solidFill>
                <a:latin typeface="Trebuchet MS"/>
                <a:ea typeface="Trebuchet MS"/>
                <a:cs typeface="Trebuchet MS"/>
                <a:sym typeface="Trebuchet MS"/>
              </a:rPr>
              <a:t>10 - 15W</a:t>
            </a:r>
            <a:endParaRPr sz="2334" kern="0" dirty="0">
              <a:solidFill>
                <a:srgbClr val="CDCDCD">
                  <a:lumMod val="75000"/>
                </a:srgbClr>
              </a:solidFill>
              <a:latin typeface="Arial"/>
              <a:cs typeface="Arial"/>
              <a:sym typeface="Arial"/>
            </a:endParaRPr>
          </a:p>
          <a:p>
            <a:pPr algn="ctr" defTabSz="1523985">
              <a:lnSpc>
                <a:spcPct val="90000"/>
              </a:lnSpc>
              <a:buClr>
                <a:srgbClr val="000000"/>
              </a:buClr>
            </a:pPr>
            <a:r>
              <a:rPr lang="en-US" sz="2000" kern="0" dirty="0">
                <a:solidFill>
                  <a:srgbClr val="CDCDCD">
                    <a:lumMod val="75000"/>
                  </a:srgbClr>
                </a:solidFill>
                <a:latin typeface="Trebuchet MS"/>
                <a:ea typeface="Trebuchet MS"/>
                <a:cs typeface="Trebuchet MS"/>
                <a:sym typeface="Trebuchet MS"/>
              </a:rPr>
              <a:t>45mm x 70mm</a:t>
            </a:r>
            <a:endParaRPr sz="2334" kern="0" dirty="0">
              <a:solidFill>
                <a:srgbClr val="CDCDCD">
                  <a:lumMod val="75000"/>
                </a:srgbClr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471" name="Google Shape;471;p5"/>
          <p:cNvSpPr/>
          <p:nvPr/>
        </p:nvSpPr>
        <p:spPr>
          <a:xfrm>
            <a:off x="9287129" y="3365414"/>
            <a:ext cx="3006551" cy="10695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52375" tIns="76167" rIns="152375" bIns="76167" anchor="t" anchorCtr="0">
            <a:spAutoFit/>
          </a:bodyPr>
          <a:lstStyle/>
          <a:p>
            <a:pPr algn="ctr" defTabSz="1523985">
              <a:lnSpc>
                <a:spcPct val="90000"/>
              </a:lnSpc>
              <a:buClr>
                <a:srgbClr val="000000"/>
              </a:buClr>
            </a:pPr>
            <a:r>
              <a:rPr lang="en-US" sz="2334" b="1" kern="0" dirty="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JETSON XAVIER NX</a:t>
            </a:r>
            <a:endParaRPr sz="2334" b="1" i="1" kern="0" dirty="0">
              <a:solidFill>
                <a:srgbClr val="000000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algn="ctr" defTabSz="1523985">
              <a:lnSpc>
                <a:spcPct val="90000"/>
              </a:lnSpc>
              <a:spcBef>
                <a:spcPts val="333"/>
              </a:spcBef>
              <a:buClr>
                <a:srgbClr val="000000"/>
              </a:buClr>
            </a:pPr>
            <a:r>
              <a:rPr lang="en-US" sz="2000" kern="0" dirty="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6 TFLOPS (FP16)</a:t>
            </a:r>
            <a:endParaRPr sz="2334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  <a:p>
            <a:pPr algn="ctr" defTabSz="1523985">
              <a:lnSpc>
                <a:spcPct val="90000"/>
              </a:lnSpc>
              <a:buClr>
                <a:srgbClr val="000000"/>
              </a:buClr>
            </a:pPr>
            <a:r>
              <a:rPr lang="en-US" sz="2000" kern="0" dirty="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21 TOPS (INT8)</a:t>
            </a:r>
            <a:endParaRPr sz="2334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cxnSp>
        <p:nvCxnSpPr>
          <p:cNvPr id="472" name="Google Shape;472;p5"/>
          <p:cNvCxnSpPr/>
          <p:nvPr/>
        </p:nvCxnSpPr>
        <p:spPr>
          <a:xfrm>
            <a:off x="1476354" y="8404874"/>
            <a:ext cx="8918649" cy="0"/>
          </a:xfrm>
          <a:prstGeom prst="straightConnector1">
            <a:avLst/>
          </a:prstGeom>
          <a:noFill/>
          <a:ln w="952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73" name="Google Shape;473;p5"/>
          <p:cNvSpPr txBox="1"/>
          <p:nvPr/>
        </p:nvSpPr>
        <p:spPr>
          <a:xfrm>
            <a:off x="4761125" y="8224874"/>
            <a:ext cx="1926810" cy="430821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52375" tIns="76167" rIns="152375" bIns="76167" anchor="t" anchorCtr="0">
            <a:spAutoFit/>
          </a:bodyPr>
          <a:lstStyle/>
          <a:p>
            <a:pPr algn="ctr" defTabSz="1523985">
              <a:lnSpc>
                <a:spcPct val="90000"/>
              </a:lnSpc>
              <a:buClr>
                <a:srgbClr val="000000"/>
              </a:buClr>
            </a:pPr>
            <a:r>
              <a:rPr lang="en-US" sz="2000" kern="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AI at the edge</a:t>
            </a:r>
            <a:endParaRPr sz="2000" kern="0">
              <a:solidFill>
                <a:srgbClr val="A5A5A5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cxnSp>
        <p:nvCxnSpPr>
          <p:cNvPr id="474" name="Google Shape;474;p5"/>
          <p:cNvCxnSpPr/>
          <p:nvPr/>
        </p:nvCxnSpPr>
        <p:spPr>
          <a:xfrm>
            <a:off x="10666044" y="8404874"/>
            <a:ext cx="5643501" cy="35444"/>
          </a:xfrm>
          <a:prstGeom prst="straightConnector1">
            <a:avLst/>
          </a:prstGeom>
          <a:noFill/>
          <a:ln w="952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75" name="Google Shape;475;p5"/>
          <p:cNvSpPr txBox="1"/>
          <p:nvPr/>
        </p:nvSpPr>
        <p:spPr>
          <a:xfrm>
            <a:off x="11850941" y="8205501"/>
            <a:ext cx="3465692" cy="430821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52375" tIns="76167" rIns="152375" bIns="76167" anchor="t" anchorCtr="0">
            <a:spAutoFit/>
          </a:bodyPr>
          <a:lstStyle/>
          <a:p>
            <a:pPr algn="ctr" defTabSz="1523985">
              <a:lnSpc>
                <a:spcPct val="90000"/>
              </a:lnSpc>
              <a:buClr>
                <a:srgbClr val="000000"/>
              </a:buClr>
            </a:pPr>
            <a:r>
              <a:rPr lang="en-US" sz="2000" kern="0">
                <a:solidFill>
                  <a:srgbClr val="000000"/>
                </a:solidFill>
                <a:latin typeface="Trebuchet MS"/>
                <a:ea typeface="Trebuchet MS"/>
                <a:cs typeface="Trebuchet MS"/>
                <a:sym typeface="Trebuchet MS"/>
              </a:rPr>
              <a:t>Fully autonomous machines</a:t>
            </a:r>
            <a:endParaRPr sz="2000" kern="0">
              <a:solidFill>
                <a:srgbClr val="A5A5A5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3" name="Picture 2" descr="A picture containing text, electronics&#10;&#10;Description automatically generated">
            <a:extLst>
              <a:ext uri="{FF2B5EF4-FFF2-40B4-BE49-F238E27FC236}">
                <a16:creationId xmlns:a16="http://schemas.microsoft.com/office/drawing/2014/main" id="{02345E06-D6AB-4024-A3C3-06F6D1D65BD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459" t="2785" r="3465" b="2119"/>
          <a:stretch/>
        </p:blipFill>
        <p:spPr>
          <a:xfrm>
            <a:off x="1689093" y="5170007"/>
            <a:ext cx="2044047" cy="1331469"/>
          </a:xfrm>
          <a:prstGeom prst="rect">
            <a:avLst/>
          </a:prstGeom>
        </p:spPr>
      </p:pic>
      <p:pic>
        <p:nvPicPr>
          <p:cNvPr id="7170" name="Picture 2">
            <a:extLst>
              <a:ext uri="{FF2B5EF4-FFF2-40B4-BE49-F238E27FC236}">
                <a16:creationId xmlns:a16="http://schemas.microsoft.com/office/drawing/2014/main" id="{288DE25E-B06A-4A2F-BF94-F911AF7D02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3466" y="5115563"/>
            <a:ext cx="2237217" cy="1479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theme/theme1.xml><?xml version="1.0" encoding="utf-8"?>
<a:theme xmlns:a="http://schemas.openxmlformats.org/drawingml/2006/main" name="Title &amp; Bullet">
  <a:themeElements>
    <a:clrScheme name="Custom 1">
      <a:dk1>
        <a:srgbClr val="CDCDCD"/>
      </a:dk1>
      <a:lt1>
        <a:srgbClr val="FFFFFF"/>
      </a:lt1>
      <a:dk2>
        <a:srgbClr val="000000"/>
      </a:dk2>
      <a:lt2>
        <a:srgbClr val="76B900"/>
      </a:lt2>
      <a:accent1>
        <a:srgbClr val="008564"/>
      </a:accent1>
      <a:accent2>
        <a:srgbClr val="5D1682"/>
      </a:accent2>
      <a:accent3>
        <a:srgbClr val="890C58"/>
      </a:accent3>
      <a:accent4>
        <a:srgbClr val="5E5E5E"/>
      </a:accent4>
      <a:accent5>
        <a:srgbClr val="8C8C8C"/>
      </a:accent5>
      <a:accent6>
        <a:srgbClr val="0071C5"/>
      </a:accent6>
      <a:hlink>
        <a:srgbClr val="76B900"/>
      </a:hlink>
      <a:folHlink>
        <a:srgbClr val="76B900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4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 w="6350">
          <a:noFill/>
        </a:ln>
      </a:spPr>
      <a:bodyPr wrap="none" rtlCol="0" anchor="ctr">
        <a:spAutoFit/>
      </a:bodyPr>
      <a:lstStyle>
        <a:defPPr algn="ctr">
          <a:lnSpc>
            <a:spcPct val="90000"/>
          </a:lnSpc>
          <a:defRPr sz="1600" dirty="0" err="1" smtClean="0">
            <a:solidFill>
              <a:schemeClr val="bg1"/>
            </a:solidFill>
            <a:latin typeface="Trebuchet MS" panose="020B06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txDef>
  </a:objectDefaults>
  <a:extraClrSchemeLst>
    <a:extraClrScheme>
      <a:clrScheme name="PPT_Template_Corp_16x9_rev2 1">
        <a:dk1>
          <a:srgbClr val="808080"/>
        </a:dk1>
        <a:lt1>
          <a:srgbClr val="FFFFFF"/>
        </a:lt1>
        <a:dk2>
          <a:srgbClr val="000000"/>
        </a:dk2>
        <a:lt2>
          <a:srgbClr val="B9E700"/>
        </a:lt2>
        <a:accent1>
          <a:srgbClr val="33CCCC"/>
        </a:accent1>
        <a:accent2>
          <a:srgbClr val="FF9933"/>
        </a:accent2>
        <a:accent3>
          <a:srgbClr val="AAAAAA"/>
        </a:accent3>
        <a:accent4>
          <a:srgbClr val="DADADA"/>
        </a:accent4>
        <a:accent5>
          <a:srgbClr val="ADE2E2"/>
        </a:accent5>
        <a:accent6>
          <a:srgbClr val="E78A2D"/>
        </a:accent6>
        <a:hlink>
          <a:srgbClr val="99CC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>
  <documentManagement>
    <TaxCatchAll xmlns="adb55acf-91ac-4c47-b2b7-b7c95866bb05" xsi:nil="true"/>
    <lcf76f155ced4ddcb4097134ff3c332f xmlns="e42f9681-256a-46bb-8d43-d723a9a9dd0a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1074B55424DDA46A2D5F88A4E6A8409" ma:contentTypeVersion="16" ma:contentTypeDescription="Create a new document." ma:contentTypeScope="" ma:versionID="c18a61330e6fa6d103abce2695885716">
  <xsd:schema xmlns:xsd="http://www.w3.org/2001/XMLSchema" xmlns:xs="http://www.w3.org/2001/XMLSchema" xmlns:p="http://schemas.microsoft.com/office/2006/metadata/properties" xmlns:ns2="e42f9681-256a-46bb-8d43-d723a9a9dd0a" xmlns:ns3="adb55acf-91ac-4c47-b2b7-b7c95866bb05" targetNamespace="http://schemas.microsoft.com/office/2006/metadata/properties" ma:root="true" ma:fieldsID="5b522bcb3bbd01c572015d91d3f26f7d" ns2:_="" ns3:_="">
    <xsd:import namespace="e42f9681-256a-46bb-8d43-d723a9a9dd0a"/>
    <xsd:import namespace="adb55acf-91ac-4c47-b2b7-b7c95866bb0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2:MediaServiceLocation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42f9681-256a-46bb-8d43-d723a9a9dd0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MediaLengthInSeconds" ma:index="17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804b2a00-2846-4002-b30b-85ebaf4c019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db55acf-91ac-4c47-b2b7-b7c95866bb05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91899317-92f2-4c2c-8860-d4f06723e3af}" ma:internalName="TaxCatchAll" ma:showField="CatchAllData" ma:web="adb55acf-91ac-4c47-b2b7-b7c95866bb0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F88E22E-2A4B-4FB1-9848-BF16E7DBE74B}">
  <ds:schemaRefs>
    <ds:schemaRef ds:uri="http://schemas.microsoft.com/office/2006/metadata/properties"/>
    <ds:schemaRef ds:uri="e42f9681-256a-46bb-8d43-d723a9a9dd0a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adb55acf-91ac-4c47-b2b7-b7c95866bb05"/>
    <ds:schemaRef ds:uri="http://purl.org/dc/elements/1.1/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E29B7386-0C5E-43DB-8BF1-052EEAD5F5D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56C8090-1A77-47A0-AAB5-60944D608974}"/>
</file>

<file path=docProps/app.xml><?xml version="1.0" encoding="utf-8"?>
<Properties xmlns="http://schemas.openxmlformats.org/officeDocument/2006/extended-properties" xmlns:vt="http://schemas.openxmlformats.org/officeDocument/2006/docPropsVTypes">
  <TotalTime>120975</TotalTime>
  <Words>2442</Words>
  <Application>Microsoft Office PowerPoint</Application>
  <PresentationFormat>Custom</PresentationFormat>
  <Paragraphs>310</Paragraphs>
  <Slides>40</Slides>
  <Notes>6</Notes>
  <HiddenSlides>0</HiddenSlides>
  <MMClips>2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8" baseType="lpstr">
      <vt:lpstr>-apple-system</vt:lpstr>
      <vt:lpstr>Arial</vt:lpstr>
      <vt:lpstr>Arial Unicode MS</vt:lpstr>
      <vt:lpstr>Calibri</vt:lpstr>
      <vt:lpstr>Courier New</vt:lpstr>
      <vt:lpstr>Trebuchet MS</vt:lpstr>
      <vt:lpstr>Wingdings</vt:lpstr>
      <vt:lpstr>Title &amp; Bullet</vt:lpstr>
      <vt:lpstr>Lecture 1.4 Jetson Nano</vt:lpstr>
      <vt:lpstr>PowerPoint Presentation</vt:lpstr>
      <vt:lpstr>Topics</vt:lpstr>
      <vt:lpstr>Learning Objectives</vt:lpstr>
      <vt:lpstr>Learning Objectives</vt:lpstr>
      <vt:lpstr>Part 1</vt:lpstr>
      <vt:lpstr>NVIDIA Jetson Nano</vt:lpstr>
      <vt:lpstr>NVIDIA Jetson Nano 2GB</vt:lpstr>
      <vt:lpstr>THE JETSON FAMILY</vt:lpstr>
      <vt:lpstr>JETSON DEVELOPER KITS</vt:lpstr>
      <vt:lpstr>PowerPoint Presentation</vt:lpstr>
      <vt:lpstr>Jetson Nano 2GB – Unboxing the Kit</vt:lpstr>
      <vt:lpstr>Jetson Nano Accessories</vt:lpstr>
      <vt:lpstr>Part 1 - Flash and Configure</vt:lpstr>
      <vt:lpstr>Part 1 - Flash the SD Drive</vt:lpstr>
      <vt:lpstr>Flash the SD Card</vt:lpstr>
      <vt:lpstr>Part 1 Install SD Card</vt:lpstr>
      <vt:lpstr>Headless Connection to Nano - Windows</vt:lpstr>
      <vt:lpstr>Headless Connection to Nano - Windows</vt:lpstr>
      <vt:lpstr>Headless Connection to Nano - Windows</vt:lpstr>
      <vt:lpstr>Headless Connection to Nano - Mac</vt:lpstr>
      <vt:lpstr>Headless Connection to Nano - Windows</vt:lpstr>
      <vt:lpstr>Part II - Getting Started with Jetson Nano 2GB</vt:lpstr>
      <vt:lpstr>Part II</vt:lpstr>
      <vt:lpstr>Common Linux commands</vt:lpstr>
      <vt:lpstr>Setting up wifi</vt:lpstr>
      <vt:lpstr>Run docker command</vt:lpstr>
      <vt:lpstr>Starting Lab</vt:lpstr>
      <vt:lpstr>Connecting to Jetson Nano</vt:lpstr>
      <vt:lpstr>Check for Disk Space</vt:lpstr>
      <vt:lpstr>Containers</vt:lpstr>
      <vt:lpstr>Container Instances</vt:lpstr>
      <vt:lpstr>Check for container images</vt:lpstr>
      <vt:lpstr>Remove Container Images</vt:lpstr>
      <vt:lpstr>Pull NVIDIA image with common DL framework</vt:lpstr>
      <vt:lpstr>Jupyter Lab</vt:lpstr>
      <vt:lpstr>Upload Code</vt:lpstr>
      <vt:lpstr>Code from Github</vt:lpstr>
      <vt:lpstr>Explore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Jennifer Hohn</dc:creator>
  <cp:lastModifiedBy>Joe Bungo</cp:lastModifiedBy>
  <cp:revision>3740</cp:revision>
  <dcterms:created xsi:type="dcterms:W3CDTF">2008-01-24T03:11:41Z</dcterms:created>
  <dcterms:modified xsi:type="dcterms:W3CDTF">2021-11-03T22:04:46Z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0x01010071074B55424DDA46A2D5F88A4E6A8409</vt:lpwstr>
  </property>
  <property fmtid="{D5CDD505-2E9C-101B-9397-08002B2CF9AE}" pid="3" name="MSIP_Label_6b558183-044c-4105-8d9c-cea02a2a3d86_Enabled">
    <vt:lpwstr>True</vt:lpwstr>
  </property>
  <property fmtid="{D5CDD505-2E9C-101B-9397-08002B2CF9AE}" pid="4" name="MSIP_Label_6b558183-044c-4105-8d9c-cea02a2a3d86_SiteId">
    <vt:lpwstr>43083d15-7273-40c1-b7db-39efd9ccc17a</vt:lpwstr>
  </property>
  <property fmtid="{D5CDD505-2E9C-101B-9397-08002B2CF9AE}" pid="5" name="MSIP_Label_6b558183-044c-4105-8d9c-cea02a2a3d86_Ref">
    <vt:lpwstr>https://api.informationprotection.azure.com/api/43083d15-7273-40c1-b7db-39efd9ccc17a</vt:lpwstr>
  </property>
  <property fmtid="{D5CDD505-2E9C-101B-9397-08002B2CF9AE}" pid="6" name="MSIP_Label_6b558183-044c-4105-8d9c-cea02a2a3d86_Owner">
    <vt:lpwstr>lspillman@nvidia.com</vt:lpwstr>
  </property>
  <property fmtid="{D5CDD505-2E9C-101B-9397-08002B2CF9AE}" pid="7" name="MSIP_Label_6b558183-044c-4105-8d9c-cea02a2a3d86_SetDate">
    <vt:lpwstr>2018-05-11T15:28:31.9824217-07:00</vt:lpwstr>
  </property>
  <property fmtid="{D5CDD505-2E9C-101B-9397-08002B2CF9AE}" pid="8" name="MSIP_Label_6b558183-044c-4105-8d9c-cea02a2a3d86_Name">
    <vt:lpwstr>Unrestricted</vt:lpwstr>
  </property>
  <property fmtid="{D5CDD505-2E9C-101B-9397-08002B2CF9AE}" pid="9" name="MSIP_Label_6b558183-044c-4105-8d9c-cea02a2a3d86_Application">
    <vt:lpwstr>Microsoft Azure Information Protection</vt:lpwstr>
  </property>
  <property fmtid="{D5CDD505-2E9C-101B-9397-08002B2CF9AE}" pid="10" name="MSIP_Label_6b558183-044c-4105-8d9c-cea02a2a3d86_Extended_MSFT_Method">
    <vt:lpwstr>Automatic</vt:lpwstr>
  </property>
  <property fmtid="{D5CDD505-2E9C-101B-9397-08002B2CF9AE}" pid="11" name="Sensitivity">
    <vt:lpwstr>Unrestricted</vt:lpwstr>
  </property>
</Properties>
</file>