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4" r:id="rId4"/>
  </p:sldMasterIdLst>
  <p:notesMasterIdLst>
    <p:notesMasterId r:id="rId28"/>
  </p:notesMasterIdLst>
  <p:handoutMasterIdLst>
    <p:handoutMasterId r:id="rId29"/>
  </p:handoutMasterIdLst>
  <p:sldIdLst>
    <p:sldId id="818" r:id="rId5"/>
    <p:sldId id="824" r:id="rId6"/>
    <p:sldId id="840" r:id="rId7"/>
    <p:sldId id="404" r:id="rId8"/>
    <p:sldId id="845" r:id="rId9"/>
    <p:sldId id="458" r:id="rId10"/>
    <p:sldId id="846" r:id="rId11"/>
    <p:sldId id="841" r:id="rId12"/>
    <p:sldId id="825" r:id="rId13"/>
    <p:sldId id="826" r:id="rId14"/>
    <p:sldId id="265" r:id="rId15"/>
    <p:sldId id="266" r:id="rId16"/>
    <p:sldId id="842" r:id="rId17"/>
    <p:sldId id="257" r:id="rId18"/>
    <p:sldId id="258" r:id="rId19"/>
    <p:sldId id="259" r:id="rId20"/>
    <p:sldId id="263" r:id="rId21"/>
    <p:sldId id="832" r:id="rId22"/>
    <p:sldId id="833" r:id="rId23"/>
    <p:sldId id="848" r:id="rId24"/>
    <p:sldId id="849" r:id="rId25"/>
    <p:sldId id="850" r:id="rId26"/>
    <p:sldId id="820" r:id="rId27"/>
  </p:sldIdLst>
  <p:sldSz cx="18288000" cy="10287000"/>
  <p:notesSz cx="7010400" cy="9296400"/>
  <p:defaultTextStyle>
    <a:defPPr>
      <a:defRPr lang="en-US"/>
    </a:defPPr>
    <a:lvl1pPr algn="l" defTabSz="761970" rtl="0" fontAlgn="base">
      <a:spcBef>
        <a:spcPct val="0"/>
      </a:spcBef>
      <a:spcAft>
        <a:spcPct val="0"/>
      </a:spcAft>
      <a:defRPr kern="1200">
        <a:solidFill>
          <a:schemeClr val="tx1"/>
        </a:solidFill>
        <a:latin typeface="Arial" charset="0"/>
        <a:ea typeface="MS PGothic" pitchFamily="34" charset="-128"/>
        <a:cs typeface="+mn-cs"/>
      </a:defRPr>
    </a:lvl1pPr>
    <a:lvl2pPr marL="761970" algn="l" defTabSz="761970" rtl="0" fontAlgn="base">
      <a:spcBef>
        <a:spcPct val="0"/>
      </a:spcBef>
      <a:spcAft>
        <a:spcPct val="0"/>
      </a:spcAft>
      <a:defRPr kern="1200">
        <a:solidFill>
          <a:schemeClr val="tx1"/>
        </a:solidFill>
        <a:latin typeface="Arial" charset="0"/>
        <a:ea typeface="MS PGothic" pitchFamily="34" charset="-128"/>
        <a:cs typeface="+mn-cs"/>
      </a:defRPr>
    </a:lvl2pPr>
    <a:lvl3pPr marL="1523939" algn="l" defTabSz="761970" rtl="0" fontAlgn="base">
      <a:spcBef>
        <a:spcPct val="0"/>
      </a:spcBef>
      <a:spcAft>
        <a:spcPct val="0"/>
      </a:spcAft>
      <a:defRPr kern="1200">
        <a:solidFill>
          <a:schemeClr val="tx1"/>
        </a:solidFill>
        <a:latin typeface="Arial" charset="0"/>
        <a:ea typeface="MS PGothic" pitchFamily="34" charset="-128"/>
        <a:cs typeface="+mn-cs"/>
      </a:defRPr>
    </a:lvl3pPr>
    <a:lvl4pPr marL="2285909" algn="l" defTabSz="761970" rtl="0" fontAlgn="base">
      <a:spcBef>
        <a:spcPct val="0"/>
      </a:spcBef>
      <a:spcAft>
        <a:spcPct val="0"/>
      </a:spcAft>
      <a:defRPr kern="1200">
        <a:solidFill>
          <a:schemeClr val="tx1"/>
        </a:solidFill>
        <a:latin typeface="Arial" charset="0"/>
        <a:ea typeface="MS PGothic" pitchFamily="34" charset="-128"/>
        <a:cs typeface="+mn-cs"/>
      </a:defRPr>
    </a:lvl4pPr>
    <a:lvl5pPr marL="3047878" algn="l" defTabSz="761970" rtl="0" fontAlgn="base">
      <a:spcBef>
        <a:spcPct val="0"/>
      </a:spcBef>
      <a:spcAft>
        <a:spcPct val="0"/>
      </a:spcAft>
      <a:defRPr kern="1200">
        <a:solidFill>
          <a:schemeClr val="tx1"/>
        </a:solidFill>
        <a:latin typeface="Arial" charset="0"/>
        <a:ea typeface="MS PGothic" pitchFamily="34" charset="-128"/>
        <a:cs typeface="+mn-cs"/>
      </a:defRPr>
    </a:lvl5pPr>
    <a:lvl6pPr marL="3809848" algn="l" defTabSz="1523939" rtl="0" eaLnBrk="1" latinLnBrk="0" hangingPunct="1">
      <a:defRPr kern="1200">
        <a:solidFill>
          <a:schemeClr val="tx1"/>
        </a:solidFill>
        <a:latin typeface="Arial" charset="0"/>
        <a:ea typeface="MS PGothic" pitchFamily="34" charset="-128"/>
        <a:cs typeface="+mn-cs"/>
      </a:defRPr>
    </a:lvl6pPr>
    <a:lvl7pPr marL="4571817" algn="l" defTabSz="1523939" rtl="0" eaLnBrk="1" latinLnBrk="0" hangingPunct="1">
      <a:defRPr kern="1200">
        <a:solidFill>
          <a:schemeClr val="tx1"/>
        </a:solidFill>
        <a:latin typeface="Arial" charset="0"/>
        <a:ea typeface="MS PGothic" pitchFamily="34" charset="-128"/>
        <a:cs typeface="+mn-cs"/>
      </a:defRPr>
    </a:lvl7pPr>
    <a:lvl8pPr marL="5333787" algn="l" defTabSz="1523939" rtl="0" eaLnBrk="1" latinLnBrk="0" hangingPunct="1">
      <a:defRPr kern="1200">
        <a:solidFill>
          <a:schemeClr val="tx1"/>
        </a:solidFill>
        <a:latin typeface="Arial" charset="0"/>
        <a:ea typeface="MS PGothic" pitchFamily="34" charset="-128"/>
        <a:cs typeface="+mn-cs"/>
      </a:defRPr>
    </a:lvl8pPr>
    <a:lvl9pPr marL="6095756" algn="l" defTabSz="1523939"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2193" userDrawn="1">
          <p15:clr>
            <a:srgbClr val="A4A3A4"/>
          </p15:clr>
        </p15:guide>
        <p15:guide id="2" orient="horz" pos="5083" userDrawn="1">
          <p15:clr>
            <a:srgbClr val="A4A3A4"/>
          </p15:clr>
        </p15:guide>
        <p15:guide id="3" orient="horz" pos="5315" userDrawn="1">
          <p15:clr>
            <a:srgbClr val="A4A3A4"/>
          </p15:clr>
        </p15:guide>
        <p15:guide id="4" pos="9092" userDrawn="1">
          <p15:clr>
            <a:srgbClr val="A4A3A4"/>
          </p15:clr>
        </p15:guide>
        <p15:guide id="5" orient="horz" pos="1625" userDrawn="1">
          <p15:clr>
            <a:srgbClr val="A4A3A4"/>
          </p15:clr>
        </p15:guide>
        <p15:guide id="6" pos="5762"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ty Delafuente" initials="PD" lastIdx="2" clrIdx="0">
    <p:extLst>
      <p:ext uri="{19B8F6BF-5375-455C-9EA6-DF929625EA0E}">
        <p15:presenceInfo xmlns:p15="http://schemas.microsoft.com/office/powerpoint/2012/main" userId="4fab165edfa306a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76"/>
    <a:srgbClr val="C7C8CA"/>
    <a:srgbClr val="FDB515"/>
    <a:srgbClr val="383838"/>
    <a:srgbClr val="EE8D00"/>
    <a:srgbClr val="DBE0E5"/>
    <a:srgbClr val="556B84"/>
    <a:srgbClr val="001C53"/>
    <a:srgbClr val="B3A369"/>
    <a:srgbClr val="890C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04CA20-FA91-F725-9D29-ED74300D3D22}" v="10" dt="2021-09-08T19:54:51.076"/>
    <p1510:client id="{73AF2F81-5BD1-DBB0-94CC-3BC26F879D4C}" v="57" dt="2021-11-05T18:26:58.562"/>
    <p1510:client id="{7943C5E3-BA2A-6482-9A42-AEBD88F1B0A5}" v="353" dt="2021-11-08T05:36:37.1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919" autoAdjust="0"/>
    <p:restoredTop sz="90327" autoAdjust="0"/>
  </p:normalViewPr>
  <p:slideViewPr>
    <p:cSldViewPr snapToGrid="0">
      <p:cViewPr varScale="1">
        <p:scale>
          <a:sx n="52" d="100"/>
          <a:sy n="52" d="100"/>
        </p:scale>
        <p:origin x="1277" y="53"/>
      </p:cViewPr>
      <p:guideLst>
        <p:guide orient="horz" pos="2193"/>
        <p:guide orient="horz" pos="5083"/>
        <p:guide orient="horz" pos="5315"/>
        <p:guide pos="9092"/>
        <p:guide orient="horz" pos="1625"/>
        <p:guide pos="5762"/>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92" d="100"/>
          <a:sy n="92" d="100"/>
        </p:scale>
        <p:origin x="3606"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e Bungo" userId="S::jbungo@nvidia.com::68c73667-b054-4751-86c2-2fef667112d9" providerId="AD" clId="Web-{1104CA20-FA91-F725-9D29-ED74300D3D22}"/>
    <pc:docChg chg="addSld delSld modSld">
      <pc:chgData name="Joe Bungo" userId="S::jbungo@nvidia.com::68c73667-b054-4751-86c2-2fef667112d9" providerId="AD" clId="Web-{1104CA20-FA91-F725-9D29-ED74300D3D22}" dt="2021-09-08T19:54:51.076" v="8"/>
      <pc:docMkLst>
        <pc:docMk/>
      </pc:docMkLst>
      <pc:sldChg chg="modSp mod modClrScheme chgLayout">
        <pc:chgData name="Joe Bungo" userId="S::jbungo@nvidia.com::68c73667-b054-4751-86c2-2fef667112d9" providerId="AD" clId="Web-{1104CA20-FA91-F725-9D29-ED74300D3D22}" dt="2021-09-08T19:54:32.201" v="6" actId="20577"/>
        <pc:sldMkLst>
          <pc:docMk/>
          <pc:sldMk cId="797556869" sldId="818"/>
        </pc:sldMkLst>
        <pc:spChg chg="mod ord">
          <ac:chgData name="Joe Bungo" userId="S::jbungo@nvidia.com::68c73667-b054-4751-86c2-2fef667112d9" providerId="AD" clId="Web-{1104CA20-FA91-F725-9D29-ED74300D3D22}" dt="2021-09-08T19:54:32.201" v="6" actId="20577"/>
          <ac:spMkLst>
            <pc:docMk/>
            <pc:sldMk cId="797556869" sldId="818"/>
            <ac:spMk id="2" creationId="{4E9096EC-7B78-40A1-902B-4FD437982655}"/>
          </ac:spMkLst>
        </pc:spChg>
        <pc:spChg chg="mod ord">
          <ac:chgData name="Joe Bungo" userId="S::jbungo@nvidia.com::68c73667-b054-4751-86c2-2fef667112d9" providerId="AD" clId="Web-{1104CA20-FA91-F725-9D29-ED74300D3D22}" dt="2021-09-08T19:54:24.107" v="1"/>
          <ac:spMkLst>
            <pc:docMk/>
            <pc:sldMk cId="797556869" sldId="818"/>
            <ac:spMk id="4" creationId="{BDB2F42C-38A8-43F3-8788-F337D2EA9153}"/>
          </ac:spMkLst>
        </pc:spChg>
      </pc:sldChg>
      <pc:sldChg chg="addSp modSp mod modClrScheme chgLayout">
        <pc:chgData name="Joe Bungo" userId="S::jbungo@nvidia.com::68c73667-b054-4751-86c2-2fef667112d9" providerId="AD" clId="Web-{1104CA20-FA91-F725-9D29-ED74300D3D22}" dt="2021-09-08T19:54:44.123" v="7"/>
        <pc:sldMkLst>
          <pc:docMk/>
          <pc:sldMk cId="1017057522" sldId="820"/>
        </pc:sldMkLst>
        <pc:spChg chg="mod ord">
          <ac:chgData name="Joe Bungo" userId="S::jbungo@nvidia.com::68c73667-b054-4751-86c2-2fef667112d9" providerId="AD" clId="Web-{1104CA20-FA91-F725-9D29-ED74300D3D22}" dt="2021-09-08T19:54:44.123" v="7"/>
          <ac:spMkLst>
            <pc:docMk/>
            <pc:sldMk cId="1017057522" sldId="820"/>
            <ac:spMk id="2" creationId="{4A6D3E35-7FB6-4F84-88E8-ED2635EB18BA}"/>
          </ac:spMkLst>
        </pc:spChg>
        <pc:spChg chg="add mod ord">
          <ac:chgData name="Joe Bungo" userId="S::jbungo@nvidia.com::68c73667-b054-4751-86c2-2fef667112d9" providerId="AD" clId="Web-{1104CA20-FA91-F725-9D29-ED74300D3D22}" dt="2021-09-08T19:54:44.123" v="7"/>
          <ac:spMkLst>
            <pc:docMk/>
            <pc:sldMk cId="1017057522" sldId="820"/>
            <ac:spMk id="3" creationId="{947DAAF5-76E1-4D05-A65A-9259EE4F74DA}"/>
          </ac:spMkLst>
        </pc:spChg>
        <pc:spChg chg="mod ord">
          <ac:chgData name="Joe Bungo" userId="S::jbungo@nvidia.com::68c73667-b054-4751-86c2-2fef667112d9" providerId="AD" clId="Web-{1104CA20-FA91-F725-9D29-ED74300D3D22}" dt="2021-09-08T19:54:44.123" v="7"/>
          <ac:spMkLst>
            <pc:docMk/>
            <pc:sldMk cId="1017057522" sldId="820"/>
            <ac:spMk id="5" creationId="{04276C08-D6AC-41B8-9C4F-83CCA4CE3F1E}"/>
          </ac:spMkLst>
        </pc:spChg>
      </pc:sldChg>
      <pc:sldChg chg="add del">
        <pc:chgData name="Joe Bungo" userId="S::jbungo@nvidia.com::68c73667-b054-4751-86c2-2fef667112d9" providerId="AD" clId="Web-{1104CA20-FA91-F725-9D29-ED74300D3D22}" dt="2021-09-08T19:54:51.076" v="8"/>
        <pc:sldMkLst>
          <pc:docMk/>
          <pc:sldMk cId="1533990458" sldId="841"/>
        </pc:sldMkLst>
      </pc:sldChg>
      <pc:sldMasterChg chg="addSldLayout">
        <pc:chgData name="Joe Bungo" userId="S::jbungo@nvidia.com::68c73667-b054-4751-86c2-2fef667112d9" providerId="AD" clId="Web-{1104CA20-FA91-F725-9D29-ED74300D3D22}" dt="2021-09-08T19:54:15.950" v="0"/>
        <pc:sldMasterMkLst>
          <pc:docMk/>
          <pc:sldMasterMk cId="1725690729" sldId="2147483894"/>
        </pc:sldMasterMkLst>
        <pc:sldLayoutChg chg="add">
          <pc:chgData name="Joe Bungo" userId="S::jbungo@nvidia.com::68c73667-b054-4751-86c2-2fef667112d9" providerId="AD" clId="Web-{1104CA20-FA91-F725-9D29-ED74300D3D22}" dt="2021-09-08T19:54:15.950" v="0"/>
          <pc:sldLayoutMkLst>
            <pc:docMk/>
            <pc:sldMasterMk cId="1725690729" sldId="2147483894"/>
            <pc:sldLayoutMk cId="1043030392" sldId="2147483993"/>
          </pc:sldLayoutMkLst>
        </pc:sldLayoutChg>
        <pc:sldLayoutChg chg="add">
          <pc:chgData name="Joe Bungo" userId="S::jbungo@nvidia.com::68c73667-b054-4751-86c2-2fef667112d9" providerId="AD" clId="Web-{1104CA20-FA91-F725-9D29-ED74300D3D22}" dt="2021-09-08T19:54:15.950" v="0"/>
          <pc:sldLayoutMkLst>
            <pc:docMk/>
            <pc:sldMasterMk cId="1725690729" sldId="2147483894"/>
            <pc:sldLayoutMk cId="190507778" sldId="2147483994"/>
          </pc:sldLayoutMkLst>
        </pc:sldLayoutChg>
      </pc:sldMasterChg>
    </pc:docChg>
  </pc:docChgLst>
  <pc:docChgLst>
    <pc:chgData name="Patty Delafuente" userId="S::pstanton_umbc.edu#ext#@nvidia.onmicrosoft.com::96ac9ae7-fc69-49ad-ba58-5d753a43d32e" providerId="AD" clId="Web-{7943C5E3-BA2A-6482-9A42-AEBD88F1B0A5}"/>
    <pc:docChg chg="delSld modSld">
      <pc:chgData name="Patty Delafuente" userId="S::pstanton_umbc.edu#ext#@nvidia.onmicrosoft.com::96ac9ae7-fc69-49ad-ba58-5d753a43d32e" providerId="AD" clId="Web-{7943C5E3-BA2A-6482-9A42-AEBD88F1B0A5}" dt="2021-11-08T05:36:37.195" v="351" actId="1076"/>
      <pc:docMkLst>
        <pc:docMk/>
      </pc:docMkLst>
      <pc:sldChg chg="modSp">
        <pc:chgData name="Patty Delafuente" userId="S::pstanton_umbc.edu#ext#@nvidia.onmicrosoft.com::96ac9ae7-fc69-49ad-ba58-5d753a43d32e" providerId="AD" clId="Web-{7943C5E3-BA2A-6482-9A42-AEBD88F1B0A5}" dt="2021-11-08T05:25:03.051" v="88" actId="20577"/>
        <pc:sldMkLst>
          <pc:docMk/>
          <pc:sldMk cId="3237387387" sldId="846"/>
        </pc:sldMkLst>
        <pc:spChg chg="mod">
          <ac:chgData name="Patty Delafuente" userId="S::pstanton_umbc.edu#ext#@nvidia.onmicrosoft.com::96ac9ae7-fc69-49ad-ba58-5d753a43d32e" providerId="AD" clId="Web-{7943C5E3-BA2A-6482-9A42-AEBD88F1B0A5}" dt="2021-11-08T05:25:03.051" v="88" actId="20577"/>
          <ac:spMkLst>
            <pc:docMk/>
            <pc:sldMk cId="3237387387" sldId="846"/>
            <ac:spMk id="3" creationId="{0E6CA908-8198-4B7B-8E89-799CDB5AEA74}"/>
          </ac:spMkLst>
        </pc:spChg>
      </pc:sldChg>
      <pc:sldChg chg="modSp del">
        <pc:chgData name="Patty Delafuente" userId="S::pstanton_umbc.edu#ext#@nvidia.onmicrosoft.com::96ac9ae7-fc69-49ad-ba58-5d753a43d32e" providerId="AD" clId="Web-{7943C5E3-BA2A-6482-9A42-AEBD88F1B0A5}" dt="2021-11-08T05:25:05.160" v="89"/>
        <pc:sldMkLst>
          <pc:docMk/>
          <pc:sldMk cId="3643355999" sldId="847"/>
        </pc:sldMkLst>
        <pc:spChg chg="mod">
          <ac:chgData name="Patty Delafuente" userId="S::pstanton_umbc.edu#ext#@nvidia.onmicrosoft.com::96ac9ae7-fc69-49ad-ba58-5d753a43d32e" providerId="AD" clId="Web-{7943C5E3-BA2A-6482-9A42-AEBD88F1B0A5}" dt="2021-11-08T05:23:47.221" v="86" actId="20577"/>
          <ac:spMkLst>
            <pc:docMk/>
            <pc:sldMk cId="3643355999" sldId="847"/>
            <ac:spMk id="3" creationId="{0C523709-8AE3-44D6-BDE5-0CAE49201FF3}"/>
          </ac:spMkLst>
        </pc:spChg>
      </pc:sldChg>
      <pc:sldChg chg="modSp">
        <pc:chgData name="Patty Delafuente" userId="S::pstanton_umbc.edu#ext#@nvidia.onmicrosoft.com::96ac9ae7-fc69-49ad-ba58-5d753a43d32e" providerId="AD" clId="Web-{7943C5E3-BA2A-6482-9A42-AEBD88F1B0A5}" dt="2021-11-08T05:29:01.058" v="192" actId="20577"/>
        <pc:sldMkLst>
          <pc:docMk/>
          <pc:sldMk cId="4207980749" sldId="848"/>
        </pc:sldMkLst>
        <pc:spChg chg="mod">
          <ac:chgData name="Patty Delafuente" userId="S::pstanton_umbc.edu#ext#@nvidia.onmicrosoft.com::96ac9ae7-fc69-49ad-ba58-5d753a43d32e" providerId="AD" clId="Web-{7943C5E3-BA2A-6482-9A42-AEBD88F1B0A5}" dt="2021-11-08T05:25:59.662" v="94" actId="20577"/>
          <ac:spMkLst>
            <pc:docMk/>
            <pc:sldMk cId="4207980749" sldId="848"/>
            <ac:spMk id="2" creationId="{EB646340-0E38-42FF-9BD9-600098096E67}"/>
          </ac:spMkLst>
        </pc:spChg>
        <pc:spChg chg="mod">
          <ac:chgData name="Patty Delafuente" userId="S::pstanton_umbc.edu#ext#@nvidia.onmicrosoft.com::96ac9ae7-fc69-49ad-ba58-5d753a43d32e" providerId="AD" clId="Web-{7943C5E3-BA2A-6482-9A42-AEBD88F1B0A5}" dt="2021-11-08T05:29:01.058" v="192" actId="20577"/>
          <ac:spMkLst>
            <pc:docMk/>
            <pc:sldMk cId="4207980749" sldId="848"/>
            <ac:spMk id="3" creationId="{E1709A14-9BC8-4286-88F3-649EC28282A1}"/>
          </ac:spMkLst>
        </pc:spChg>
      </pc:sldChg>
      <pc:sldChg chg="addSp modSp">
        <pc:chgData name="Patty Delafuente" userId="S::pstanton_umbc.edu#ext#@nvidia.onmicrosoft.com::96ac9ae7-fc69-49ad-ba58-5d753a43d32e" providerId="AD" clId="Web-{7943C5E3-BA2A-6482-9A42-AEBD88F1B0A5}" dt="2021-11-08T05:36:37.195" v="351" actId="1076"/>
        <pc:sldMkLst>
          <pc:docMk/>
          <pc:sldMk cId="2202889346" sldId="850"/>
        </pc:sldMkLst>
        <pc:spChg chg="mod">
          <ac:chgData name="Patty Delafuente" userId="S::pstanton_umbc.edu#ext#@nvidia.onmicrosoft.com::96ac9ae7-fc69-49ad-ba58-5d753a43d32e" providerId="AD" clId="Web-{7943C5E3-BA2A-6482-9A42-AEBD88F1B0A5}" dt="2021-11-08T05:29:28.527" v="193" actId="20577"/>
          <ac:spMkLst>
            <pc:docMk/>
            <pc:sldMk cId="2202889346" sldId="850"/>
            <ac:spMk id="2" creationId="{F9164EFE-0931-47B1-80D8-917BE41DC1A9}"/>
          </ac:spMkLst>
        </pc:spChg>
        <pc:spChg chg="mod">
          <ac:chgData name="Patty Delafuente" userId="S::pstanton_umbc.edu#ext#@nvidia.onmicrosoft.com::96ac9ae7-fc69-49ad-ba58-5d753a43d32e" providerId="AD" clId="Web-{7943C5E3-BA2A-6482-9A42-AEBD88F1B0A5}" dt="2021-11-08T05:35:09.552" v="345" actId="20577"/>
          <ac:spMkLst>
            <pc:docMk/>
            <pc:sldMk cId="2202889346" sldId="850"/>
            <ac:spMk id="3" creationId="{52ED6C8E-883A-432E-9F6C-0436122B08EA}"/>
          </ac:spMkLst>
        </pc:spChg>
        <pc:picChg chg="add mod">
          <ac:chgData name="Patty Delafuente" userId="S::pstanton_umbc.edu#ext#@nvidia.onmicrosoft.com::96ac9ae7-fc69-49ad-ba58-5d753a43d32e" providerId="AD" clId="Web-{7943C5E3-BA2A-6482-9A42-AEBD88F1B0A5}" dt="2021-11-08T05:36:37.195" v="351" actId="1076"/>
          <ac:picMkLst>
            <pc:docMk/>
            <pc:sldMk cId="2202889346" sldId="850"/>
            <ac:picMk id="4" creationId="{D3419D1A-B0DC-45FF-855D-597DE96F9449}"/>
          </ac:picMkLst>
        </pc:picChg>
      </pc:sldChg>
    </pc:docChg>
  </pc:docChgLst>
  <pc:docChgLst>
    <pc:chgData name="Joe Bungo" userId="S::jbungo@nvidia.com::68c73667-b054-4751-86c2-2fef667112d9" providerId="AD" clId="Web-{73AF2F81-5BD1-DBB0-94CC-3BC26F879D4C}"/>
    <pc:docChg chg="modSld">
      <pc:chgData name="Joe Bungo" userId="S::jbungo@nvidia.com::68c73667-b054-4751-86c2-2fef667112d9" providerId="AD" clId="Web-{73AF2F81-5BD1-DBB0-94CC-3BC26F879D4C}" dt="2021-11-05T18:26:56.015" v="44" actId="20577"/>
      <pc:docMkLst>
        <pc:docMk/>
      </pc:docMkLst>
      <pc:sldChg chg="delSp modSp">
        <pc:chgData name="Joe Bungo" userId="S::jbungo@nvidia.com::68c73667-b054-4751-86c2-2fef667112d9" providerId="AD" clId="Web-{73AF2F81-5BD1-DBB0-94CC-3BC26F879D4C}" dt="2021-11-05T18:26:08.530" v="30" actId="20577"/>
        <pc:sldMkLst>
          <pc:docMk/>
          <pc:sldMk cId="0" sldId="257"/>
        </pc:sldMkLst>
        <pc:spChg chg="del">
          <ac:chgData name="Joe Bungo" userId="S::jbungo@nvidia.com::68c73667-b054-4751-86c2-2fef667112d9" providerId="AD" clId="Web-{73AF2F81-5BD1-DBB0-94CC-3BC26F879D4C}" dt="2021-11-05T18:25:05.763" v="28"/>
          <ac:spMkLst>
            <pc:docMk/>
            <pc:sldMk cId="0" sldId="257"/>
            <ac:spMk id="4" creationId="{4F5E3345-F4FE-446C-85CA-20C0F8FE44B1}"/>
          </ac:spMkLst>
        </pc:spChg>
        <pc:spChg chg="mod">
          <ac:chgData name="Joe Bungo" userId="S::jbungo@nvidia.com::68c73667-b054-4751-86c2-2fef667112d9" providerId="AD" clId="Web-{73AF2F81-5BD1-DBB0-94CC-3BC26F879D4C}" dt="2021-11-05T18:26:08.530" v="30" actId="20577"/>
          <ac:spMkLst>
            <pc:docMk/>
            <pc:sldMk cId="0" sldId="257"/>
            <ac:spMk id="76" creationId="{00000000-0000-0000-0000-000000000000}"/>
          </ac:spMkLst>
        </pc:spChg>
      </pc:sldChg>
      <pc:sldChg chg="delSp">
        <pc:chgData name="Joe Bungo" userId="S::jbungo@nvidia.com::68c73667-b054-4751-86c2-2fef667112d9" providerId="AD" clId="Web-{73AF2F81-5BD1-DBB0-94CC-3BC26F879D4C}" dt="2021-11-05T18:26:13.342" v="31"/>
        <pc:sldMkLst>
          <pc:docMk/>
          <pc:sldMk cId="0" sldId="258"/>
        </pc:sldMkLst>
        <pc:spChg chg="del">
          <ac:chgData name="Joe Bungo" userId="S::jbungo@nvidia.com::68c73667-b054-4751-86c2-2fef667112d9" providerId="AD" clId="Web-{73AF2F81-5BD1-DBB0-94CC-3BC26F879D4C}" dt="2021-11-05T18:26:13.342" v="31"/>
          <ac:spMkLst>
            <pc:docMk/>
            <pc:sldMk cId="0" sldId="258"/>
            <ac:spMk id="4" creationId="{DBC2CEE0-B801-4E52-B01E-FC75F0EBA2B3}"/>
          </ac:spMkLst>
        </pc:spChg>
      </pc:sldChg>
      <pc:sldChg chg="delSp modSp">
        <pc:chgData name="Joe Bungo" userId="S::jbungo@nvidia.com::68c73667-b054-4751-86c2-2fef667112d9" providerId="AD" clId="Web-{73AF2F81-5BD1-DBB0-94CC-3BC26F879D4C}" dt="2021-11-05T18:26:22.530" v="34" actId="20577"/>
        <pc:sldMkLst>
          <pc:docMk/>
          <pc:sldMk cId="0" sldId="259"/>
        </pc:sldMkLst>
        <pc:spChg chg="del">
          <ac:chgData name="Joe Bungo" userId="S::jbungo@nvidia.com::68c73667-b054-4751-86c2-2fef667112d9" providerId="AD" clId="Web-{73AF2F81-5BD1-DBB0-94CC-3BC26F879D4C}" dt="2021-11-05T18:26:17.655" v="32"/>
          <ac:spMkLst>
            <pc:docMk/>
            <pc:sldMk cId="0" sldId="259"/>
            <ac:spMk id="5" creationId="{DA507989-737A-4586-9FD3-09D6296DEEB9}"/>
          </ac:spMkLst>
        </pc:spChg>
        <pc:spChg chg="mod">
          <ac:chgData name="Joe Bungo" userId="S::jbungo@nvidia.com::68c73667-b054-4751-86c2-2fef667112d9" providerId="AD" clId="Web-{73AF2F81-5BD1-DBB0-94CC-3BC26F879D4C}" dt="2021-11-05T18:26:22.530" v="34" actId="20577"/>
          <ac:spMkLst>
            <pc:docMk/>
            <pc:sldMk cId="0" sldId="259"/>
            <ac:spMk id="92" creationId="{00000000-0000-0000-0000-000000000000}"/>
          </ac:spMkLst>
        </pc:spChg>
      </pc:sldChg>
      <pc:sldChg chg="delSp">
        <pc:chgData name="Joe Bungo" userId="S::jbungo@nvidia.com::68c73667-b054-4751-86c2-2fef667112d9" providerId="AD" clId="Web-{73AF2F81-5BD1-DBB0-94CC-3BC26F879D4C}" dt="2021-11-05T18:26:25.124" v="35"/>
        <pc:sldMkLst>
          <pc:docMk/>
          <pc:sldMk cId="0" sldId="263"/>
        </pc:sldMkLst>
        <pc:spChg chg="del">
          <ac:chgData name="Joe Bungo" userId="S::jbungo@nvidia.com::68c73667-b054-4751-86c2-2fef667112d9" providerId="AD" clId="Web-{73AF2F81-5BD1-DBB0-94CC-3BC26F879D4C}" dt="2021-11-05T18:26:25.124" v="35"/>
          <ac:spMkLst>
            <pc:docMk/>
            <pc:sldMk cId="0" sldId="263"/>
            <ac:spMk id="4" creationId="{DA0F64DC-F0EF-428F-9DEB-A779463DABD4}"/>
          </ac:spMkLst>
        </pc:spChg>
      </pc:sldChg>
      <pc:sldChg chg="delSp">
        <pc:chgData name="Joe Bungo" userId="S::jbungo@nvidia.com::68c73667-b054-4751-86c2-2fef667112d9" providerId="AD" clId="Web-{73AF2F81-5BD1-DBB0-94CC-3BC26F879D4C}" dt="2021-11-05T18:24:46.106" v="25"/>
        <pc:sldMkLst>
          <pc:docMk/>
          <pc:sldMk cId="0" sldId="265"/>
        </pc:sldMkLst>
        <pc:spChg chg="del">
          <ac:chgData name="Joe Bungo" userId="S::jbungo@nvidia.com::68c73667-b054-4751-86c2-2fef667112d9" providerId="AD" clId="Web-{73AF2F81-5BD1-DBB0-94CC-3BC26F879D4C}" dt="2021-11-05T18:24:46.106" v="25"/>
          <ac:spMkLst>
            <pc:docMk/>
            <pc:sldMk cId="0" sldId="265"/>
            <ac:spMk id="6" creationId="{85456E6F-1EEB-426C-9E4F-785A41EE91AD}"/>
          </ac:spMkLst>
        </pc:spChg>
      </pc:sldChg>
      <pc:sldChg chg="delSp modSp">
        <pc:chgData name="Joe Bungo" userId="S::jbungo@nvidia.com::68c73667-b054-4751-86c2-2fef667112d9" providerId="AD" clId="Web-{73AF2F81-5BD1-DBB0-94CC-3BC26F879D4C}" dt="2021-11-05T18:24:53.481" v="27"/>
        <pc:sldMkLst>
          <pc:docMk/>
          <pc:sldMk cId="0" sldId="266"/>
        </pc:sldMkLst>
        <pc:spChg chg="del mod">
          <ac:chgData name="Joe Bungo" userId="S::jbungo@nvidia.com::68c73667-b054-4751-86c2-2fef667112d9" providerId="AD" clId="Web-{73AF2F81-5BD1-DBB0-94CC-3BC26F879D4C}" dt="2021-11-05T18:24:53.481" v="27"/>
          <ac:spMkLst>
            <pc:docMk/>
            <pc:sldMk cId="0" sldId="266"/>
            <ac:spMk id="4" creationId="{EEC02651-1C1B-4342-AE37-6FB98F0A6C73}"/>
          </ac:spMkLst>
        </pc:spChg>
      </pc:sldChg>
      <pc:sldChg chg="modSp">
        <pc:chgData name="Joe Bungo" userId="S::jbungo@nvidia.com::68c73667-b054-4751-86c2-2fef667112d9" providerId="AD" clId="Web-{73AF2F81-5BD1-DBB0-94CC-3BC26F879D4C}" dt="2021-11-05T18:23:28.635" v="10" actId="20577"/>
        <pc:sldMkLst>
          <pc:docMk/>
          <pc:sldMk cId="4116503991" sldId="458"/>
        </pc:sldMkLst>
        <pc:spChg chg="mod">
          <ac:chgData name="Joe Bungo" userId="S::jbungo@nvidia.com::68c73667-b054-4751-86c2-2fef667112d9" providerId="AD" clId="Web-{73AF2F81-5BD1-DBB0-94CC-3BC26F879D4C}" dt="2021-11-05T18:23:28.635" v="10" actId="20577"/>
          <ac:spMkLst>
            <pc:docMk/>
            <pc:sldMk cId="4116503991" sldId="458"/>
            <ac:spMk id="3" creationId="{205C8ABE-FD49-4DFB-A6BE-8CC4C89FF8A2}"/>
          </ac:spMkLst>
        </pc:spChg>
      </pc:sldChg>
      <pc:sldChg chg="delSp modSp">
        <pc:chgData name="Joe Bungo" userId="S::jbungo@nvidia.com::68c73667-b054-4751-86c2-2fef667112d9" providerId="AD" clId="Web-{73AF2F81-5BD1-DBB0-94CC-3BC26F879D4C}" dt="2021-11-05T18:24:34.481" v="23"/>
        <pc:sldMkLst>
          <pc:docMk/>
          <pc:sldMk cId="0" sldId="825"/>
        </pc:sldMkLst>
        <pc:spChg chg="del mod">
          <ac:chgData name="Joe Bungo" userId="S::jbungo@nvidia.com::68c73667-b054-4751-86c2-2fef667112d9" providerId="AD" clId="Web-{73AF2F81-5BD1-DBB0-94CC-3BC26F879D4C}" dt="2021-11-05T18:24:34.481" v="23"/>
          <ac:spMkLst>
            <pc:docMk/>
            <pc:sldMk cId="0" sldId="825"/>
            <ac:spMk id="5" creationId="{60507FD6-18ED-41CA-9B0D-4966A33A2E55}"/>
          </ac:spMkLst>
        </pc:spChg>
      </pc:sldChg>
      <pc:sldChg chg="delSp">
        <pc:chgData name="Joe Bungo" userId="S::jbungo@nvidia.com::68c73667-b054-4751-86c2-2fef667112d9" providerId="AD" clId="Web-{73AF2F81-5BD1-DBB0-94CC-3BC26F879D4C}" dt="2021-11-05T18:24:40.997" v="24"/>
        <pc:sldMkLst>
          <pc:docMk/>
          <pc:sldMk cId="0" sldId="826"/>
        </pc:sldMkLst>
        <pc:spChg chg="del">
          <ac:chgData name="Joe Bungo" userId="S::jbungo@nvidia.com::68c73667-b054-4751-86c2-2fef667112d9" providerId="AD" clId="Web-{73AF2F81-5BD1-DBB0-94CC-3BC26F879D4C}" dt="2021-11-05T18:24:40.997" v="24"/>
          <ac:spMkLst>
            <pc:docMk/>
            <pc:sldMk cId="0" sldId="826"/>
            <ac:spMk id="5" creationId="{F4D175E3-F9FC-4607-814C-24BA4D68AD0E}"/>
          </ac:spMkLst>
        </pc:spChg>
      </pc:sldChg>
      <pc:sldChg chg="delSp">
        <pc:chgData name="Joe Bungo" userId="S::jbungo@nvidia.com::68c73667-b054-4751-86c2-2fef667112d9" providerId="AD" clId="Web-{73AF2F81-5BD1-DBB0-94CC-3BC26F879D4C}" dt="2021-11-05T18:26:34.046" v="36"/>
        <pc:sldMkLst>
          <pc:docMk/>
          <pc:sldMk cId="0" sldId="832"/>
        </pc:sldMkLst>
        <pc:spChg chg="del">
          <ac:chgData name="Joe Bungo" userId="S::jbungo@nvidia.com::68c73667-b054-4751-86c2-2fef667112d9" providerId="AD" clId="Web-{73AF2F81-5BD1-DBB0-94CC-3BC26F879D4C}" dt="2021-11-05T18:26:34.046" v="36"/>
          <ac:spMkLst>
            <pc:docMk/>
            <pc:sldMk cId="0" sldId="832"/>
            <ac:spMk id="4" creationId="{3BFC6D24-81E3-4161-BE34-59F8DDC4C4D0}"/>
          </ac:spMkLst>
        </pc:spChg>
      </pc:sldChg>
      <pc:sldChg chg="delSp">
        <pc:chgData name="Joe Bungo" userId="S::jbungo@nvidia.com::68c73667-b054-4751-86c2-2fef667112d9" providerId="AD" clId="Web-{73AF2F81-5BD1-DBB0-94CC-3BC26F879D4C}" dt="2021-11-05T18:26:39.156" v="37"/>
        <pc:sldMkLst>
          <pc:docMk/>
          <pc:sldMk cId="0" sldId="833"/>
        </pc:sldMkLst>
        <pc:spChg chg="del">
          <ac:chgData name="Joe Bungo" userId="S::jbungo@nvidia.com::68c73667-b054-4751-86c2-2fef667112d9" providerId="AD" clId="Web-{73AF2F81-5BD1-DBB0-94CC-3BC26F879D4C}" dt="2021-11-05T18:26:39.156" v="37"/>
          <ac:spMkLst>
            <pc:docMk/>
            <pc:sldMk cId="0" sldId="833"/>
            <ac:spMk id="5" creationId="{C623E941-F74E-4111-9AB9-AE0B557EE519}"/>
          </ac:spMkLst>
        </pc:spChg>
      </pc:sldChg>
      <pc:sldChg chg="modSp">
        <pc:chgData name="Joe Bungo" userId="S::jbungo@nvidia.com::68c73667-b054-4751-86c2-2fef667112d9" providerId="AD" clId="Web-{73AF2F81-5BD1-DBB0-94CC-3BC26F879D4C}" dt="2021-11-05T18:23:00.932" v="0" actId="20577"/>
        <pc:sldMkLst>
          <pc:docMk/>
          <pc:sldMk cId="3780897022" sldId="840"/>
        </pc:sldMkLst>
        <pc:spChg chg="mod">
          <ac:chgData name="Joe Bungo" userId="S::jbungo@nvidia.com::68c73667-b054-4751-86c2-2fef667112d9" providerId="AD" clId="Web-{73AF2F81-5BD1-DBB0-94CC-3BC26F879D4C}" dt="2021-11-05T18:23:00.932" v="0" actId="20577"/>
          <ac:spMkLst>
            <pc:docMk/>
            <pc:sldMk cId="3780897022" sldId="840"/>
            <ac:spMk id="3" creationId="{B57D715D-A29E-44C2-83CB-22A795B4E590}"/>
          </ac:spMkLst>
        </pc:spChg>
      </pc:sldChg>
      <pc:sldChg chg="modSp">
        <pc:chgData name="Joe Bungo" userId="S::jbungo@nvidia.com::68c73667-b054-4751-86c2-2fef667112d9" providerId="AD" clId="Web-{73AF2F81-5BD1-DBB0-94CC-3BC26F879D4C}" dt="2021-11-05T18:23:31.979" v="12" actId="20577"/>
        <pc:sldMkLst>
          <pc:docMk/>
          <pc:sldMk cId="3237387387" sldId="846"/>
        </pc:sldMkLst>
        <pc:spChg chg="mod">
          <ac:chgData name="Joe Bungo" userId="S::jbungo@nvidia.com::68c73667-b054-4751-86c2-2fef667112d9" providerId="AD" clId="Web-{73AF2F81-5BD1-DBB0-94CC-3BC26F879D4C}" dt="2021-11-05T18:23:31.979" v="12" actId="20577"/>
          <ac:spMkLst>
            <pc:docMk/>
            <pc:sldMk cId="3237387387" sldId="846"/>
            <ac:spMk id="3" creationId="{0E6CA908-8198-4B7B-8E89-799CDB5AEA74}"/>
          </ac:spMkLst>
        </pc:spChg>
      </pc:sldChg>
      <pc:sldChg chg="modSp">
        <pc:chgData name="Joe Bungo" userId="S::jbungo@nvidia.com::68c73667-b054-4751-86c2-2fef667112d9" providerId="AD" clId="Web-{73AF2F81-5BD1-DBB0-94CC-3BC26F879D4C}" dt="2021-11-05T18:24:05.168" v="19" actId="20577"/>
        <pc:sldMkLst>
          <pc:docMk/>
          <pc:sldMk cId="3643355999" sldId="847"/>
        </pc:sldMkLst>
        <pc:spChg chg="mod">
          <ac:chgData name="Joe Bungo" userId="S::jbungo@nvidia.com::68c73667-b054-4751-86c2-2fef667112d9" providerId="AD" clId="Web-{73AF2F81-5BD1-DBB0-94CC-3BC26F879D4C}" dt="2021-11-05T18:24:05.168" v="19" actId="20577"/>
          <ac:spMkLst>
            <pc:docMk/>
            <pc:sldMk cId="3643355999" sldId="847"/>
            <ac:spMk id="3" creationId="{0C523709-8AE3-44D6-BDE5-0CAE49201FF3}"/>
          </ac:spMkLst>
        </pc:spChg>
      </pc:sldChg>
      <pc:sldChg chg="modSp">
        <pc:chgData name="Joe Bungo" userId="S::jbungo@nvidia.com::68c73667-b054-4751-86c2-2fef667112d9" providerId="AD" clId="Web-{73AF2F81-5BD1-DBB0-94CC-3BC26F879D4C}" dt="2021-11-05T18:26:56.015" v="44" actId="20577"/>
        <pc:sldMkLst>
          <pc:docMk/>
          <pc:sldMk cId="4207980749" sldId="848"/>
        </pc:sldMkLst>
        <pc:spChg chg="mod">
          <ac:chgData name="Joe Bungo" userId="S::jbungo@nvidia.com::68c73667-b054-4751-86c2-2fef667112d9" providerId="AD" clId="Web-{73AF2F81-5BD1-DBB0-94CC-3BC26F879D4C}" dt="2021-11-05T18:26:56.015" v="44" actId="20577"/>
          <ac:spMkLst>
            <pc:docMk/>
            <pc:sldMk cId="4207980749" sldId="848"/>
            <ac:spMk id="3" creationId="{E1709A14-9BC8-4286-88F3-649EC28282A1}"/>
          </ac:spMkLst>
        </pc:spChg>
      </pc:sldChg>
    </pc:docChg>
  </pc:docChgLst>
</pc:chgInfo>
</file>

<file path=ppt/handoutMasters/_rels/handout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3.xml"/><Relationship Id="rId4" Type="http://schemas.openxmlformats.org/officeDocument/2006/relationships/image" Target="../media/image6.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25FFAEB-A754-4EDE-A063-5F87103CFC27}"/>
              </a:ext>
            </a:extLst>
          </p:cNvPr>
          <p:cNvGrpSpPr/>
          <p:nvPr/>
        </p:nvGrpSpPr>
        <p:grpSpPr>
          <a:xfrm>
            <a:off x="4249882" y="8675204"/>
            <a:ext cx="2267650" cy="298438"/>
            <a:chOff x="10009693" y="1549925"/>
            <a:chExt cx="7721678" cy="1016226"/>
          </a:xfrm>
        </p:grpSpPr>
        <p:pic>
          <p:nvPicPr>
            <p:cNvPr id="7" name="Picture 6">
              <a:extLst>
                <a:ext uri="{FF2B5EF4-FFF2-40B4-BE49-F238E27FC236}">
                  <a16:creationId xmlns:a16="http://schemas.microsoft.com/office/drawing/2014/main" id="{EB7B5E74-8CE9-4070-AE0B-4319A9396E4B}"/>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0" name="Straight Connector 9">
              <a:extLst>
                <a:ext uri="{FF2B5EF4-FFF2-40B4-BE49-F238E27FC236}">
                  <a16:creationId xmlns:a16="http://schemas.microsoft.com/office/drawing/2014/main" id="{2C709196-319E-460C-BD9A-61C4F6096565}"/>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C6B9F5D1-3A4D-4466-A79D-06C828B01D17}"/>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2" name="Picture 11" descr="Text&#10;&#10;Description automatically generated">
              <a:extLst>
                <a:ext uri="{FF2B5EF4-FFF2-40B4-BE49-F238E27FC236}">
                  <a16:creationId xmlns:a16="http://schemas.microsoft.com/office/drawing/2014/main" id="{61CA6E49-ACF6-4B13-9CB1-0C7F74EF7869}"/>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3" name="Straight Connector 12">
              <a:extLst>
                <a:ext uri="{FF2B5EF4-FFF2-40B4-BE49-F238E27FC236}">
                  <a16:creationId xmlns:a16="http://schemas.microsoft.com/office/drawing/2014/main" id="{19DC410A-BD91-4F54-BFA8-66F070ED673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58398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2.xml"/><Relationship Id="rId4" Type="http://schemas.openxmlformats.org/officeDocument/2006/relationships/image" Target="../media/image6.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30565" y="8831580"/>
            <a:ext cx="3037840" cy="464820"/>
          </a:xfrm>
          <a:prstGeom prst="rect">
            <a:avLst/>
          </a:prstGeom>
        </p:spPr>
        <p:txBody>
          <a:bodyPr vert="horz" lIns="93177" tIns="46589" rIns="93177" bIns="46589" rtlCol="0" anchor="ctr"/>
          <a:lstStyle>
            <a:lvl1pPr algn="l">
              <a:defRPr sz="1100">
                <a:latin typeface="Arial" panose="020B0604020202020204" pitchFamily="34" charset="0"/>
                <a:ea typeface="ＭＳ Ｐゴシック" pitchFamily="-16" charset="-128"/>
                <a:cs typeface="Arial" panose="020B0604020202020204" pitchFamily="34" charset="0"/>
              </a:defRPr>
            </a:lvl1pPr>
          </a:lstStyle>
          <a:p>
            <a:pPr>
              <a:defRPr/>
            </a:pPr>
            <a:fld id="{0EFD2D7F-A763-4126-9B71-A7F863137437}" type="datetimeFigureOut">
              <a:rPr lang="en-US" smtClean="0"/>
              <a:pPr>
                <a:defRPr/>
              </a:pPr>
              <a:t>11/7/2021</a:t>
            </a:fld>
            <a:endParaRPr lang="en-US" dirty="0">
              <a:latin typeface="Arial" panose="020B0604020202020204" pitchFamily="34" charset="0"/>
              <a:cs typeface="Arial" panose="020B0604020202020204" pitchFamily="34" charset="0"/>
            </a:endParaRPr>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3663170" y="8829967"/>
            <a:ext cx="3037840" cy="464820"/>
          </a:xfrm>
          <a:prstGeom prst="rect">
            <a:avLst/>
          </a:prstGeom>
        </p:spPr>
        <p:txBody>
          <a:bodyPr vert="horz" lIns="93177" tIns="46589" rIns="93177" bIns="46589" rtlCol="0" anchor="ctr"/>
          <a:lstStyle>
            <a:lvl1pPr algn="r">
              <a:defRPr sz="1100">
                <a:latin typeface="Arial" panose="020B0604020202020204" pitchFamily="34" charset="0"/>
                <a:ea typeface="ＭＳ Ｐゴシック" pitchFamily="-16" charset="-128"/>
                <a:cs typeface="Arial" panose="020B0604020202020204" pitchFamily="34" charset="0"/>
              </a:defRPr>
            </a:lvl1pPr>
          </a:lstStyle>
          <a:p>
            <a:pPr>
              <a:defRPr/>
            </a:pPr>
            <a:fld id="{E02D639A-AF38-4D9A-897E-57859A70BDEB}" type="slidenum">
              <a:rPr lang="en-US" smtClean="0"/>
              <a:pPr>
                <a:defRPr/>
              </a:pPr>
              <a:t>‹#›</a:t>
            </a:fld>
            <a:endParaRPr lang="en-US"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87B74364-6FC3-4AAB-BCCB-78A57EF73B4D}"/>
              </a:ext>
            </a:extLst>
          </p:cNvPr>
          <p:cNvGrpSpPr/>
          <p:nvPr/>
        </p:nvGrpSpPr>
        <p:grpSpPr>
          <a:xfrm>
            <a:off x="4394824" y="259707"/>
            <a:ext cx="2267650" cy="298438"/>
            <a:chOff x="10009693" y="1549925"/>
            <a:chExt cx="7721678" cy="1016226"/>
          </a:xfrm>
        </p:grpSpPr>
        <p:pic>
          <p:nvPicPr>
            <p:cNvPr id="13" name="Picture 12">
              <a:extLst>
                <a:ext uri="{FF2B5EF4-FFF2-40B4-BE49-F238E27FC236}">
                  <a16:creationId xmlns:a16="http://schemas.microsoft.com/office/drawing/2014/main" id="{E59CB9EB-7626-44E1-86CD-80D71DFF0C32}"/>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4" name="Straight Connector 13">
              <a:extLst>
                <a:ext uri="{FF2B5EF4-FFF2-40B4-BE49-F238E27FC236}">
                  <a16:creationId xmlns:a16="http://schemas.microsoft.com/office/drawing/2014/main" id="{4CF17C3E-2351-45E7-8E11-40FCDACA31FB}"/>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text&#10;&#10;Description automatically generated">
              <a:extLst>
                <a:ext uri="{FF2B5EF4-FFF2-40B4-BE49-F238E27FC236}">
                  <a16:creationId xmlns:a16="http://schemas.microsoft.com/office/drawing/2014/main" id="{E038CEBE-9523-4464-A83D-24A213DF25D9}"/>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6" name="Picture 15" descr="Text&#10;&#10;Description automatically generated">
              <a:extLst>
                <a:ext uri="{FF2B5EF4-FFF2-40B4-BE49-F238E27FC236}">
                  <a16:creationId xmlns:a16="http://schemas.microsoft.com/office/drawing/2014/main" id="{2F98C3B4-B517-47AD-BAF6-46881ABB0DB2}"/>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7" name="Straight Connector 16">
              <a:extLst>
                <a:ext uri="{FF2B5EF4-FFF2-40B4-BE49-F238E27FC236}">
                  <a16:creationId xmlns:a16="http://schemas.microsoft.com/office/drawing/2014/main" id="{2F05B4D3-6BFB-4CBB-AAC4-B7D357961D0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46712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1pPr>
    <a:lvl2pPr marL="761970"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2pPr>
    <a:lvl3pPr marL="152393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3pPr>
    <a:lvl4pPr marL="228590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4pPr>
    <a:lvl5pPr marL="3047878"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5pPr>
    <a:lvl6pPr marL="3809848" algn="l" defTabSz="1523939" rtl="0" eaLnBrk="1" latinLnBrk="0" hangingPunct="1">
      <a:defRPr sz="2000" kern="1200">
        <a:solidFill>
          <a:schemeClr val="tx1"/>
        </a:solidFill>
        <a:latin typeface="+mn-lt"/>
        <a:ea typeface="+mn-ea"/>
        <a:cs typeface="+mn-cs"/>
      </a:defRPr>
    </a:lvl6pPr>
    <a:lvl7pPr marL="4571817" algn="l" defTabSz="1523939" rtl="0" eaLnBrk="1" latinLnBrk="0" hangingPunct="1">
      <a:defRPr sz="2000" kern="1200">
        <a:solidFill>
          <a:schemeClr val="tx1"/>
        </a:solidFill>
        <a:latin typeface="+mn-lt"/>
        <a:ea typeface="+mn-ea"/>
        <a:cs typeface="+mn-cs"/>
      </a:defRPr>
    </a:lvl7pPr>
    <a:lvl8pPr marL="5333787" algn="l" defTabSz="1523939" rtl="0" eaLnBrk="1" latinLnBrk="0" hangingPunct="1">
      <a:defRPr sz="2000" kern="1200">
        <a:solidFill>
          <a:schemeClr val="tx1"/>
        </a:solidFill>
        <a:latin typeface="+mn-lt"/>
        <a:ea typeface="+mn-ea"/>
        <a:cs typeface="+mn-cs"/>
      </a:defRPr>
    </a:lvl8pPr>
    <a:lvl9pPr marL="6095756" algn="l" defTabSz="1523939" rtl="0" eaLnBrk="1" latinLnBrk="0"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2" name="Shape 7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171450" marR="0" lvl="0" indent="-171450" algn="l" rtl="0">
              <a:spcBef>
                <a:spcPts val="0"/>
              </a:spcBef>
              <a:buClr>
                <a:schemeClr val="dk1"/>
              </a:buClr>
              <a:buSzPct val="100000"/>
              <a:buFont typeface="Arial"/>
              <a:buChar char="•"/>
            </a:pPr>
            <a:r>
              <a:rPr lang="en-US"/>
              <a:t>Robots can use maps for planning, but maps can also be used by external parties to instruct fleets of robots on how to navigate</a:t>
            </a:r>
          </a:p>
          <a:p>
            <a:pPr marL="171450" marR="0" lvl="0" indent="-171450" algn="l" rtl="0">
              <a:spcBef>
                <a:spcPts val="0"/>
              </a:spcBef>
              <a:buClr>
                <a:schemeClr val="dk1"/>
              </a:buClr>
              <a:buSzPct val="100000"/>
              <a:buFont typeface="Arial"/>
              <a:buChar char="•"/>
            </a:pPr>
            <a:r>
              <a:rPr lang="en-US"/>
              <a:t>It is imperative that robots do not rely solely on maps because most environments are dynamic and the map may not perfectly reflect the environment.</a:t>
            </a:r>
          </a:p>
        </p:txBody>
      </p:sp>
      <p:sp>
        <p:nvSpPr>
          <p:cNvPr id="73" name="Shape 7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0" name="Shape 8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171450" marR="0" lvl="0" indent="-171450" algn="l" rtl="0">
              <a:spcBef>
                <a:spcPts val="0"/>
              </a:spcBef>
              <a:buClr>
                <a:schemeClr val="dk1"/>
              </a:buClr>
              <a:buSzPct val="100000"/>
              <a:buFont typeface="Arial"/>
              <a:buChar char="●"/>
            </a:pPr>
            <a:r>
              <a:rPr lang="en-US"/>
              <a:t>When a detailed map is not available, humans typically rely on dead reckoning to estimate how close they are to their goal.</a:t>
            </a:r>
          </a:p>
          <a:p>
            <a:pPr marL="171450" marR="0" lvl="0" indent="-171450" algn="l" rtl="0">
              <a:spcBef>
                <a:spcPts val="0"/>
              </a:spcBef>
              <a:buClr>
                <a:schemeClr val="dk1"/>
              </a:buClr>
              <a:buSzPct val="100000"/>
              <a:buFont typeface="Arial"/>
              <a:buChar char="●"/>
            </a:pPr>
            <a:r>
              <a:rPr lang="en-US"/>
              <a:t>However, humans often struggle with estimating their direction in the absence of external cues.</a:t>
            </a:r>
          </a:p>
          <a:p>
            <a:pPr marL="171450" marR="0" lvl="0" indent="-171450" algn="l" rtl="0">
              <a:spcBef>
                <a:spcPts val="0"/>
              </a:spcBef>
              <a:buClr>
                <a:schemeClr val="dk1"/>
              </a:buClr>
              <a:buSzPct val="100000"/>
              <a:buFont typeface="Arial"/>
              <a:buChar char="●"/>
            </a:pPr>
            <a:r>
              <a:rPr lang="en-US"/>
              <a:t>When people give directions, they often explain the path in terms of a dead reckoning system.  For example:</a:t>
            </a:r>
          </a:p>
          <a:p>
            <a:pPr marR="0" lvl="1" algn="l" rtl="0">
              <a:spcBef>
                <a:spcPts val="0"/>
              </a:spcBef>
              <a:buChar char="○"/>
            </a:pPr>
            <a:r>
              <a:rPr lang="en-US"/>
              <a:t> “Go five minutes down the road”</a:t>
            </a:r>
          </a:p>
          <a:p>
            <a:pPr marR="0" lvl="1" algn="l" rtl="0">
              <a:spcBef>
                <a:spcPts val="0"/>
              </a:spcBef>
              <a:buChar char="○"/>
            </a:pPr>
            <a:r>
              <a:rPr lang="en-US"/>
              <a:t>“Turn right then take ten steps”</a:t>
            </a:r>
          </a:p>
        </p:txBody>
      </p:sp>
      <p:sp>
        <p:nvSpPr>
          <p:cNvPr id="81" name="Shape 8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Shape 8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1" name="Shape 81"/>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171450" marR="0" lvl="0" indent="-171450" algn="l" rtl="0">
              <a:spcBef>
                <a:spcPts val="0"/>
              </a:spcBef>
              <a:buClr>
                <a:schemeClr val="dk1"/>
              </a:buClr>
              <a:buSzPct val="100000"/>
              <a:buFont typeface="Arial"/>
              <a:buChar char="•"/>
            </a:pPr>
            <a:r>
              <a:rPr lang="en-US"/>
              <a:t>Aerial maps are the most common type of map used by humans for navigation.</a:t>
            </a:r>
          </a:p>
          <a:p>
            <a:pPr marL="171450" marR="0" lvl="0" indent="-171450" algn="l" rtl="0">
              <a:spcBef>
                <a:spcPts val="0"/>
              </a:spcBef>
              <a:buClr>
                <a:schemeClr val="dk1"/>
              </a:buClr>
              <a:buSzPct val="100000"/>
              <a:buFont typeface="Arial"/>
              <a:buChar char="•"/>
            </a:pPr>
            <a:r>
              <a:rPr lang="en-US"/>
              <a:t>Common tools for navigating like TomTom, Google Maps, and Bing Maps all use aerial data from planes and satellites</a:t>
            </a:r>
          </a:p>
          <a:p>
            <a:pPr marL="171450" marR="0" lvl="0" indent="-171450" algn="l" rtl="0">
              <a:spcBef>
                <a:spcPts val="0"/>
              </a:spcBef>
              <a:buClr>
                <a:schemeClr val="dk1"/>
              </a:buClr>
              <a:buSzPct val="100000"/>
              <a:buFont typeface="Arial"/>
              <a:buChar char="•"/>
            </a:pPr>
            <a:r>
              <a:rPr lang="en-US"/>
              <a:t>Satellite maps are usually only useful to an accuracy of a couple meters, so local maps and sensors are used for avoiding small obstacles and local planning.</a:t>
            </a:r>
          </a:p>
        </p:txBody>
      </p:sp>
      <p:sp>
        <p:nvSpPr>
          <p:cNvPr id="82" name="Shape 82"/>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0" name="Shape 160"/>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171450" marR="0" lvl="0" indent="-171450" algn="l" rtl="0">
              <a:spcBef>
                <a:spcPts val="0"/>
              </a:spcBef>
              <a:buClr>
                <a:schemeClr val="dk1"/>
              </a:buClr>
              <a:buSzPct val="100000"/>
              <a:buFont typeface="Arial"/>
              <a:buChar char="•"/>
            </a:pPr>
            <a:r>
              <a:rPr lang="en-US"/>
              <a:t>Point clouds are one of the most common ways of building maps for robotics.</a:t>
            </a:r>
          </a:p>
          <a:p>
            <a:pPr marL="171450" marR="0" lvl="0" indent="-171450" algn="l" rtl="0">
              <a:spcBef>
                <a:spcPts val="0"/>
              </a:spcBef>
              <a:buClr>
                <a:schemeClr val="dk1"/>
              </a:buClr>
              <a:buSzPct val="100000"/>
              <a:buFont typeface="Arial"/>
              <a:buChar char="•"/>
            </a:pPr>
            <a:r>
              <a:rPr lang="en-US"/>
              <a:t>Dense point clouds provide more information but they can require more computing power to process</a:t>
            </a:r>
          </a:p>
          <a:p>
            <a:pPr marL="171450" marR="0" lvl="0" indent="-171450" algn="l" rtl="0">
              <a:spcBef>
                <a:spcPts val="0"/>
              </a:spcBef>
              <a:buClr>
                <a:schemeClr val="dk1"/>
              </a:buClr>
              <a:buSzPct val="100000"/>
              <a:buFont typeface="Arial"/>
              <a:buChar char="•"/>
            </a:pPr>
            <a:r>
              <a:rPr lang="en-US"/>
              <a:t>Point clouds can be used to render 3D mesh models that require less space to store and are easier for robots to navigate around.</a:t>
            </a:r>
          </a:p>
        </p:txBody>
      </p:sp>
      <p:sp>
        <p:nvSpPr>
          <p:cNvPr id="161" name="Shape 161"/>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0" name="Shape 17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171450" marR="0" lvl="0" indent="-171450" algn="l" rtl="0">
              <a:spcBef>
                <a:spcPts val="0"/>
              </a:spcBef>
              <a:buClr>
                <a:schemeClr val="dk1"/>
              </a:buClr>
              <a:buSzPct val="100000"/>
              <a:buFont typeface="Arial"/>
              <a:buChar char="•"/>
            </a:pPr>
            <a:r>
              <a:rPr lang="en-US"/>
              <a:t>Point clouds can be produced by a number of different sensors and techniques	</a:t>
            </a:r>
          </a:p>
          <a:p>
            <a:pPr marL="171450" marR="0" lvl="0" indent="-171450" algn="l" rtl="0">
              <a:spcBef>
                <a:spcPts val="0"/>
              </a:spcBef>
              <a:buClr>
                <a:schemeClr val="dk1"/>
              </a:buClr>
              <a:buSzPct val="100000"/>
              <a:buFont typeface="Arial"/>
              <a:buChar char="•"/>
            </a:pPr>
            <a:r>
              <a:rPr lang="en-US"/>
              <a:t>Stereo cameras use two overlapping camera views to reconstruct depth data to produce point clouds</a:t>
            </a:r>
          </a:p>
          <a:p>
            <a:pPr marL="171450" marR="0" lvl="0" indent="-171450" algn="l" rtl="0">
              <a:spcBef>
                <a:spcPts val="0"/>
              </a:spcBef>
              <a:buClr>
                <a:schemeClr val="dk1"/>
              </a:buClr>
              <a:buSzPct val="100000"/>
              <a:buFont typeface="Arial"/>
              <a:buChar char="•"/>
            </a:pPr>
            <a:r>
              <a:rPr lang="en-US"/>
              <a:t>LiDAR and radar produce high density point clouds by capturing depth data continuously.</a:t>
            </a:r>
          </a:p>
          <a:p>
            <a:pPr marL="171450" marR="0" lvl="0" indent="-171450" algn="l" rtl="0">
              <a:spcBef>
                <a:spcPts val="0"/>
              </a:spcBef>
              <a:buClr>
                <a:schemeClr val="dk1"/>
              </a:buClr>
              <a:buSzPct val="100000"/>
              <a:buFont typeface="Arial"/>
              <a:buChar char="•"/>
            </a:pPr>
            <a:r>
              <a:rPr lang="en-US"/>
              <a:t>Even a monocular camera can be used to gather depth information by moving the camera and running algorithms that use the motion information to combine the images into depth information</a:t>
            </a:r>
          </a:p>
          <a:p>
            <a:pPr marL="171450" marR="0" lvl="0" indent="-171450" algn="l" rtl="0">
              <a:spcBef>
                <a:spcPts val="0"/>
              </a:spcBef>
              <a:buClr>
                <a:schemeClr val="dk1"/>
              </a:buClr>
              <a:buSzPct val="100000"/>
              <a:buFont typeface="Arial"/>
              <a:buChar char="•"/>
            </a:pPr>
            <a:r>
              <a:rPr lang="en-US"/>
              <a:t>A large number of independent images can be combined to estimate depth and produce point clouds (like the coliseum in the previous slide).</a:t>
            </a:r>
          </a:p>
        </p:txBody>
      </p:sp>
      <p:sp>
        <p:nvSpPr>
          <p:cNvPr id="171" name="Shape 17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2" name="Shape 7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171450" marR="0" lvl="0" indent="-171450" algn="l" rtl="0">
              <a:spcBef>
                <a:spcPts val="0"/>
              </a:spcBef>
              <a:buClr>
                <a:schemeClr val="dk1"/>
              </a:buClr>
              <a:buSzPct val="100000"/>
              <a:buFont typeface="Arial"/>
              <a:buChar char="•"/>
            </a:pPr>
            <a:r>
              <a:rPr lang="en-US" dirty="0"/>
              <a:t>Jetson does not use SLAM due to storage and bandwidth. It primarily relies on Camera image vectors for searches and mapping. </a:t>
            </a:r>
          </a:p>
          <a:p>
            <a:pPr marL="171450" marR="0" lvl="0" indent="-171450" algn="l" rtl="0">
              <a:spcBef>
                <a:spcPts val="0"/>
              </a:spcBef>
              <a:buClr>
                <a:schemeClr val="dk1"/>
              </a:buClr>
              <a:buSzPct val="100000"/>
              <a:buFont typeface="Arial"/>
              <a:buChar char="•"/>
            </a:pPr>
            <a:r>
              <a:rPr lang="en-US" dirty="0"/>
              <a:t>Robots use SLAM to refine  and update the data in provided  maps</a:t>
            </a:r>
          </a:p>
          <a:p>
            <a:pPr marL="171450" marR="0" lvl="0" indent="-171450" algn="l" rtl="0">
              <a:spcBef>
                <a:spcPts val="0"/>
              </a:spcBef>
              <a:buClr>
                <a:schemeClr val="dk1"/>
              </a:buClr>
              <a:buSzPct val="100000"/>
              <a:buFont typeface="Arial"/>
              <a:buChar char="•"/>
            </a:pPr>
            <a:r>
              <a:rPr lang="en-US" dirty="0"/>
              <a:t>SLAM is useful when a robot does not have a perfect map of its environment.</a:t>
            </a:r>
          </a:p>
          <a:p>
            <a:pPr marL="171450" marR="0" lvl="0" indent="-171450" algn="l" rtl="0">
              <a:spcBef>
                <a:spcPts val="0"/>
              </a:spcBef>
              <a:buClr>
                <a:schemeClr val="dk1"/>
              </a:buClr>
              <a:buSzPct val="100000"/>
              <a:buFont typeface="Arial"/>
              <a:buChar char="•"/>
            </a:pPr>
            <a:r>
              <a:rPr lang="en-US" dirty="0"/>
              <a:t>SLAM is made more challenging when the environment is dynamic and there are other moving entities.</a:t>
            </a:r>
          </a:p>
          <a:p>
            <a:pPr marL="171450" marR="0" lvl="0" indent="-171450" algn="l" rtl="0">
              <a:spcBef>
                <a:spcPts val="0"/>
              </a:spcBef>
              <a:buClr>
                <a:schemeClr val="dk1"/>
              </a:buClr>
              <a:buSzPct val="100000"/>
              <a:buFont typeface="Arial"/>
              <a:buChar char="•"/>
            </a:pPr>
            <a:r>
              <a:rPr lang="en-US" dirty="0"/>
              <a:t>Typically SLAM solutions rely on LiDAR or stereo cameras but solutions exist when only radar, sonar, or tactile sensors are available.</a:t>
            </a:r>
          </a:p>
        </p:txBody>
      </p:sp>
      <p:sp>
        <p:nvSpPr>
          <p:cNvPr id="73" name="Shape 7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0" name="Shape 80"/>
          <p:cNvSpPr txBox="1">
            <a:spLocks noGrp="1"/>
          </p:cNvSpPr>
          <p:nvPr>
            <p:ph type="body" idx="1"/>
          </p:nvPr>
        </p:nvSpPr>
        <p:spPr>
          <a:xfrm>
            <a:off x="685800" y="4343400"/>
            <a:ext cx="5486400" cy="4114800"/>
          </a:xfrm>
          <a:prstGeom prst="rect">
            <a:avLst/>
          </a:prstGeom>
          <a:noFill/>
          <a:ln>
            <a:noFill/>
          </a:ln>
        </p:spPr>
        <p:txBody>
          <a:bodyPr lIns="91425" tIns="45700" rIns="91425" bIns="45700" anchor="t" anchorCtr="0">
            <a:noAutofit/>
          </a:bodyPr>
          <a:lstStyle/>
          <a:p>
            <a:pPr marL="171450" marR="0" lvl="0" indent="-171450" algn="l" rtl="0">
              <a:spcBef>
                <a:spcPts val="0"/>
              </a:spcBef>
              <a:buClr>
                <a:schemeClr val="dk1"/>
              </a:buClr>
              <a:buSzPct val="100000"/>
              <a:buFont typeface="Arial"/>
              <a:buChar char="•"/>
            </a:pPr>
            <a:r>
              <a:rPr lang="en-US"/>
              <a:t>Landmarks are used to assess likelihood.  If a robot is near a landmark according to its sensors and it is near that same landmark in the map then the map and its pose are both likely</a:t>
            </a:r>
          </a:p>
          <a:p>
            <a:pPr marL="171450" marR="0" lvl="0" indent="-171450" algn="l" rtl="0">
              <a:spcBef>
                <a:spcPts val="0"/>
              </a:spcBef>
              <a:buClr>
                <a:schemeClr val="dk1"/>
              </a:buClr>
              <a:buSzPct val="100000"/>
              <a:buFont typeface="Arial"/>
              <a:buChar char="•"/>
            </a:pPr>
            <a:r>
              <a:rPr lang="en-US"/>
              <a:t>Choosing the correct landmarks is a critical task that is essential to robustly maximizing the map and pose likelihoods.</a:t>
            </a:r>
          </a:p>
        </p:txBody>
      </p:sp>
      <p:sp>
        <p:nvSpPr>
          <p:cNvPr id="81" name="Shape 81"/>
          <p:cNvSpPr txBox="1">
            <a:spLocks noGrp="1"/>
          </p:cNvSpPr>
          <p:nvPr>
            <p:ph type="sldNum" idx="12"/>
          </p:nvPr>
        </p:nvSpPr>
        <p:spPr>
          <a:xfrm>
            <a:off x="3884612" y="8685213"/>
            <a:ext cx="2971800"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Shape 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8" name="Shape 88"/>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171450" marR="0" lvl="0" indent="-171450" algn="l" rtl="0">
              <a:spcBef>
                <a:spcPts val="0"/>
              </a:spcBef>
              <a:buClr>
                <a:schemeClr val="dk1"/>
              </a:buClr>
              <a:buSzPct val="100000"/>
              <a:buFont typeface="Arial"/>
              <a:buChar char="•"/>
            </a:pPr>
            <a:r>
              <a:rPr lang="en-US"/>
              <a:t>Kalman filters are a straightforward way to implement SLAM because adding the landmarks is a simple extension to the Kalman filter that we used in the dead-reckoning module</a:t>
            </a:r>
          </a:p>
          <a:p>
            <a:pPr marL="171450" marR="0" lvl="0" indent="-171450" algn="l" rtl="0">
              <a:spcBef>
                <a:spcPts val="0"/>
              </a:spcBef>
              <a:buClr>
                <a:schemeClr val="dk1"/>
              </a:buClr>
              <a:buSzPct val="100000"/>
              <a:buFont typeface="Arial"/>
              <a:buChar char="•"/>
            </a:pPr>
            <a:r>
              <a:rPr lang="en-US"/>
              <a:t>The way that landmarks can shift in the map is often non-linear, which is why the Extended Kalman Filter is used.</a:t>
            </a:r>
          </a:p>
          <a:p>
            <a:pPr marL="171450" marR="0" lvl="0" indent="-171450" algn="l" rtl="0">
              <a:spcBef>
                <a:spcPts val="0"/>
              </a:spcBef>
              <a:buClr>
                <a:schemeClr val="dk1"/>
              </a:buClr>
              <a:buSzPct val="100000"/>
              <a:buFont typeface="Arial"/>
              <a:buChar char="•"/>
            </a:pPr>
            <a:r>
              <a:rPr lang="en-US"/>
              <a:t>The main drawback of the Kalman Filter is the complexity.  More landmarks can make SLAM more accurate, but Kalman filters can become too slow when the number of landmarks grows.</a:t>
            </a:r>
          </a:p>
        </p:txBody>
      </p:sp>
      <p:sp>
        <p:nvSpPr>
          <p:cNvPr id="89" name="Shape 89"/>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5" name="Shape 145"/>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R="0" lvl="0" algn="l" rtl="0">
              <a:spcBef>
                <a:spcPts val="0"/>
              </a:spcBef>
              <a:buNone/>
            </a:pPr>
            <a:endParaRPr sz="1200" b="0" i="0" u="none" strike="noStrike" cap="none">
              <a:solidFill>
                <a:schemeClr val="dk1"/>
              </a:solidFill>
              <a:latin typeface="Calibri"/>
              <a:ea typeface="Calibri"/>
              <a:cs typeface="Calibri"/>
              <a:sym typeface="Calibri"/>
            </a:endParaRPr>
          </a:p>
        </p:txBody>
      </p:sp>
      <p:sp>
        <p:nvSpPr>
          <p:cNvPr id="146" name="Shape 146"/>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72" name="Shape 7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171450" marR="0" lvl="0" indent="-171450" algn="l" rtl="0">
              <a:spcBef>
                <a:spcPts val="0"/>
              </a:spcBef>
              <a:buClr>
                <a:schemeClr val="dk1"/>
              </a:buClr>
              <a:buSzPct val="100000"/>
              <a:buFont typeface="Arial"/>
              <a:buChar char="•"/>
            </a:pPr>
            <a:r>
              <a:rPr lang="en-US" dirty="0"/>
              <a:t>Dead reckoning is a way for a robot to estimate its position using only sensors that are available on the robot</a:t>
            </a:r>
          </a:p>
          <a:p>
            <a:pPr marL="171450" marR="0" lvl="0" indent="-171450" algn="l" rtl="0">
              <a:spcBef>
                <a:spcPts val="0"/>
              </a:spcBef>
              <a:buClr>
                <a:schemeClr val="dk1"/>
              </a:buClr>
              <a:buSzPct val="100000"/>
              <a:buFont typeface="Arial"/>
              <a:buChar char="•"/>
            </a:pPr>
            <a:r>
              <a:rPr lang="en-US" dirty="0"/>
              <a:t>Other techniques for determining a robot’s location require maps or external references like GPS or signal strength</a:t>
            </a:r>
          </a:p>
          <a:p>
            <a:pPr marL="171450" marR="0" lvl="0" indent="-171450" algn="l" rtl="0">
              <a:spcBef>
                <a:spcPts val="0"/>
              </a:spcBef>
              <a:buClr>
                <a:schemeClr val="dk1"/>
              </a:buClr>
              <a:buSzPct val="100000"/>
              <a:buFont typeface="Arial"/>
              <a:buChar char="•"/>
            </a:pPr>
            <a:r>
              <a:rPr lang="en-US" dirty="0"/>
              <a:t>Dead reckoning is useful because it can be performed even when the robot is in unfamiliar territory and is unable to communicate.</a:t>
            </a:r>
          </a:p>
          <a:p>
            <a:pPr marL="171450" marR="0" lvl="0" indent="-171450" algn="l" rtl="0">
              <a:spcBef>
                <a:spcPts val="0"/>
              </a:spcBef>
              <a:buClr>
                <a:schemeClr val="dk1"/>
              </a:buClr>
              <a:buSzPct val="100000"/>
              <a:buFont typeface="Arial"/>
              <a:buChar char="•"/>
            </a:pPr>
            <a:r>
              <a:rPr lang="en-US" dirty="0"/>
              <a:t>In order to successfully estimate a position, the robot can use its sensors to estimate how far it has traveled.</a:t>
            </a:r>
          </a:p>
          <a:p>
            <a:pPr marL="171450" marR="0" lvl="0" indent="-171450" algn="l" rtl="0">
              <a:spcBef>
                <a:spcPts val="0"/>
              </a:spcBef>
              <a:buClr>
                <a:schemeClr val="dk1"/>
              </a:buClr>
              <a:buSzPct val="100000"/>
              <a:buFont typeface="Arial"/>
              <a:buChar char="•"/>
            </a:pPr>
            <a:r>
              <a:rPr lang="en-US" dirty="0"/>
              <a:t>The physical dimensions of the robot, the size of its wheels, and the layout of the wheels is important for dead reckoning algorithms.</a:t>
            </a:r>
          </a:p>
        </p:txBody>
      </p:sp>
      <p:sp>
        <p:nvSpPr>
          <p:cNvPr id="73" name="Shape 7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7" name="Picture 16" descr="Logo&#10;&#10;Description automatically generated">
            <a:extLst>
              <a:ext uri="{FF2B5EF4-FFF2-40B4-BE49-F238E27FC236}">
                <a16:creationId xmlns:a16="http://schemas.microsoft.com/office/drawing/2014/main" id="{56585199-FF4D-4D00-9CF9-F2022C78CF0D}"/>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0581" y="579118"/>
            <a:ext cx="16626838" cy="860277"/>
          </a:xfrm>
          <a:prstGeom prst="rect">
            <a:avLst/>
          </a:prstGeom>
          <a:noFill/>
          <a:ln>
            <a:noFill/>
          </a:ln>
        </p:spPr>
        <p:txBody>
          <a:bodyPr lIns="91425" tIns="91425" rIns="91425" bIns="91425" anchor="t" anchorCtr="0"/>
          <a:lstStyle>
            <a:lvl1pPr marL="0" marR="0" lvl="0" indent="0" algn="l" rtl="0">
              <a:lnSpc>
                <a:spcPct val="90000"/>
              </a:lnSpc>
              <a:spcBef>
                <a:spcPts val="0"/>
              </a:spcBef>
              <a:spcAft>
                <a:spcPts val="0"/>
              </a:spcAft>
              <a:buNone/>
              <a:defRPr sz="5000" b="0" i="0" u="none" strike="noStrike" cap="none">
                <a:solidFill>
                  <a:srgbClr val="333333"/>
                </a:solidFill>
                <a:latin typeface="Arial"/>
                <a:ea typeface="Arial"/>
                <a:cs typeface="Arial"/>
                <a:sym typeface="Arial"/>
              </a:defRPr>
            </a:lvl1pPr>
            <a:lvl2pPr marL="0" marR="0" lvl="1" indent="0" algn="l" rtl="0">
              <a:spcBef>
                <a:spcPts val="0"/>
              </a:spcBef>
              <a:spcAft>
                <a:spcPts val="0"/>
              </a:spcAft>
              <a:buNone/>
              <a:defRPr sz="4000" b="1" i="0" u="none" strike="noStrike" cap="none">
                <a:solidFill>
                  <a:srgbClr val="73B900"/>
                </a:solidFill>
                <a:latin typeface="Arial"/>
                <a:ea typeface="Arial"/>
                <a:cs typeface="Arial"/>
                <a:sym typeface="Arial"/>
              </a:defRPr>
            </a:lvl2pPr>
            <a:lvl3pPr marL="0" marR="0" lvl="2" indent="0" algn="l" rtl="0">
              <a:spcBef>
                <a:spcPts val="0"/>
              </a:spcBef>
              <a:spcAft>
                <a:spcPts val="0"/>
              </a:spcAft>
              <a:buNone/>
              <a:defRPr sz="4000" b="1" i="0" u="none" strike="noStrike" cap="none">
                <a:solidFill>
                  <a:srgbClr val="73B900"/>
                </a:solidFill>
                <a:latin typeface="Arial"/>
                <a:ea typeface="Arial"/>
                <a:cs typeface="Arial"/>
                <a:sym typeface="Arial"/>
              </a:defRPr>
            </a:lvl3pPr>
            <a:lvl4pPr marL="0" marR="0" lvl="3" indent="0" algn="l" rtl="0">
              <a:spcBef>
                <a:spcPts val="0"/>
              </a:spcBef>
              <a:spcAft>
                <a:spcPts val="0"/>
              </a:spcAft>
              <a:buNone/>
              <a:defRPr sz="4000" b="1" i="0" u="none" strike="noStrike" cap="none">
                <a:solidFill>
                  <a:srgbClr val="73B900"/>
                </a:solidFill>
                <a:latin typeface="Arial"/>
                <a:ea typeface="Arial"/>
                <a:cs typeface="Arial"/>
                <a:sym typeface="Arial"/>
              </a:defRPr>
            </a:lvl4pPr>
            <a:lvl5pPr marL="0" marR="0" lvl="4" indent="0" algn="l" rtl="0">
              <a:spcBef>
                <a:spcPts val="0"/>
              </a:spcBef>
              <a:spcAft>
                <a:spcPts val="0"/>
              </a:spcAft>
              <a:buNone/>
              <a:defRPr sz="4000" b="1" i="0" u="none" strike="noStrike" cap="none">
                <a:solidFill>
                  <a:srgbClr val="73B900"/>
                </a:solidFill>
                <a:latin typeface="Arial"/>
                <a:ea typeface="Arial"/>
                <a:cs typeface="Arial"/>
                <a:sym typeface="Arial"/>
              </a:defRPr>
            </a:lvl5pPr>
            <a:lvl6pPr marL="571490" marR="0" lvl="5" indent="-21144" algn="l" rtl="0">
              <a:spcBef>
                <a:spcPts val="0"/>
              </a:spcBef>
              <a:spcAft>
                <a:spcPts val="0"/>
              </a:spcAft>
              <a:buNone/>
              <a:defRPr sz="4000" b="1" i="0" u="none" strike="noStrike" cap="none">
                <a:solidFill>
                  <a:srgbClr val="73B900"/>
                </a:solidFill>
                <a:latin typeface="Arial"/>
                <a:ea typeface="Arial"/>
                <a:cs typeface="Arial"/>
                <a:sym typeface="Arial"/>
              </a:defRPr>
            </a:lvl6pPr>
            <a:lvl7pPr marL="1142978" marR="0" lvl="6" indent="-21122" algn="l" rtl="0">
              <a:spcBef>
                <a:spcPts val="0"/>
              </a:spcBef>
              <a:spcAft>
                <a:spcPts val="0"/>
              </a:spcAft>
              <a:buNone/>
              <a:defRPr sz="4000" b="1" i="0" u="none" strike="noStrike" cap="none">
                <a:solidFill>
                  <a:srgbClr val="73B900"/>
                </a:solidFill>
                <a:latin typeface="Arial"/>
                <a:ea typeface="Arial"/>
                <a:cs typeface="Arial"/>
                <a:sym typeface="Arial"/>
              </a:defRPr>
            </a:lvl7pPr>
            <a:lvl8pPr marL="1714466" marR="0" lvl="7" indent="-21099" algn="l" rtl="0">
              <a:spcBef>
                <a:spcPts val="0"/>
              </a:spcBef>
              <a:spcAft>
                <a:spcPts val="0"/>
              </a:spcAft>
              <a:buNone/>
              <a:defRPr sz="4000" b="1" i="0" u="none" strike="noStrike" cap="none">
                <a:solidFill>
                  <a:srgbClr val="73B900"/>
                </a:solidFill>
                <a:latin typeface="Arial"/>
                <a:ea typeface="Arial"/>
                <a:cs typeface="Arial"/>
                <a:sym typeface="Arial"/>
              </a:defRPr>
            </a:lvl8pPr>
            <a:lvl9pPr marL="2285954" marR="0" lvl="8" indent="-21074" algn="l" rtl="0">
              <a:spcBef>
                <a:spcPts val="0"/>
              </a:spcBef>
              <a:spcAft>
                <a:spcPts val="0"/>
              </a:spcAft>
              <a:buNone/>
              <a:defRPr sz="4000" b="1" i="0" u="none" strike="noStrike" cap="none">
                <a:solidFill>
                  <a:srgbClr val="73B900"/>
                </a:solidFill>
                <a:latin typeface="Arial"/>
                <a:ea typeface="Arial"/>
                <a:cs typeface="Arial"/>
                <a:sym typeface="Arial"/>
              </a:defRPr>
            </a:lvl9pPr>
          </a:lstStyle>
          <a:p>
            <a:endParaRPr/>
          </a:p>
        </p:txBody>
      </p:sp>
      <p:sp>
        <p:nvSpPr>
          <p:cNvPr id="35" name="Shape 35"/>
          <p:cNvSpPr txBox="1">
            <a:spLocks noGrp="1"/>
          </p:cNvSpPr>
          <p:nvPr>
            <p:ph type="body" idx="1"/>
          </p:nvPr>
        </p:nvSpPr>
        <p:spPr>
          <a:xfrm>
            <a:off x="853009" y="3247761"/>
            <a:ext cx="16581120" cy="6419328"/>
          </a:xfrm>
          <a:prstGeom prst="rect">
            <a:avLst/>
          </a:prstGeom>
          <a:noFill/>
          <a:ln>
            <a:noFill/>
          </a:ln>
        </p:spPr>
        <p:txBody>
          <a:bodyPr lIns="91425" tIns="91425" rIns="91425" bIns="91425" anchor="t" anchorCtr="0"/>
          <a:lstStyle>
            <a:lvl1pPr marL="473614" marR="0" lvl="0" indent="-283111" algn="l" rtl="0">
              <a:lnSpc>
                <a:spcPct val="90000"/>
              </a:lnSpc>
              <a:spcBef>
                <a:spcPts val="375"/>
              </a:spcBef>
              <a:spcAft>
                <a:spcPts val="375"/>
              </a:spcAft>
              <a:buClr>
                <a:srgbClr val="6F6F6F"/>
              </a:buClr>
              <a:buSzPct val="100000"/>
              <a:buFont typeface="Arial"/>
              <a:buChar char="–"/>
              <a:defRPr sz="3000" b="0" i="0" u="none" strike="noStrike" cap="none">
                <a:solidFill>
                  <a:srgbClr val="6F6F6F"/>
                </a:solidFill>
                <a:latin typeface="Arial"/>
                <a:ea typeface="Arial"/>
                <a:cs typeface="Arial"/>
                <a:sym typeface="Arial"/>
              </a:defRPr>
            </a:lvl1pPr>
            <a:lvl2pPr marL="1050418" marR="0" lvl="1" indent="-246067" algn="l" rtl="0">
              <a:lnSpc>
                <a:spcPct val="90000"/>
              </a:lnSpc>
              <a:spcBef>
                <a:spcPts val="375"/>
              </a:spcBef>
              <a:spcAft>
                <a:spcPts val="375"/>
              </a:spcAft>
              <a:buClr>
                <a:srgbClr val="6F6F6F"/>
              </a:buClr>
              <a:buSzPct val="100000"/>
              <a:buFont typeface="Arial"/>
              <a:buChar char="–"/>
              <a:defRPr sz="2333" b="0" i="0" u="none" strike="noStrike" cap="none">
                <a:solidFill>
                  <a:schemeClr val="dk1"/>
                </a:solidFill>
                <a:latin typeface="Arial"/>
                <a:ea typeface="Arial"/>
                <a:cs typeface="Arial"/>
                <a:sym typeface="Arial"/>
              </a:defRPr>
            </a:lvl2pPr>
            <a:lvl3pPr marL="1341465" marR="0" lvl="2" indent="-198441" algn="l" rtl="0">
              <a:lnSpc>
                <a:spcPct val="90000"/>
              </a:lnSpc>
              <a:spcBef>
                <a:spcPts val="375"/>
              </a:spcBef>
              <a:spcAft>
                <a:spcPts val="375"/>
              </a:spcAft>
              <a:buClr>
                <a:srgbClr val="6F6F6F"/>
              </a:buClr>
              <a:buSzPct val="100000"/>
              <a:buFont typeface="Arial"/>
              <a:buChar char="–"/>
              <a:defRPr sz="2333" b="0" i="0" u="none" strike="noStrike" cap="none">
                <a:solidFill>
                  <a:schemeClr val="dk1"/>
                </a:solidFill>
                <a:latin typeface="Arial"/>
                <a:ea typeface="Arial"/>
                <a:cs typeface="Arial"/>
                <a:sym typeface="Arial"/>
              </a:defRPr>
            </a:lvl3pPr>
            <a:lvl4pPr marL="2218488" marR="0" lvl="3" indent="-133529" algn="l" rtl="0">
              <a:spcBef>
                <a:spcPts val="500"/>
              </a:spcBef>
              <a:spcAft>
                <a:spcPts val="0"/>
              </a:spcAft>
              <a:buClr>
                <a:schemeClr val="dk2"/>
              </a:buClr>
              <a:buSzPct val="100000"/>
              <a:buFont typeface="Trebuchet MS"/>
              <a:buChar char="–"/>
              <a:defRPr sz="2500" b="0" i="0" u="none" strike="noStrike" cap="none">
                <a:solidFill>
                  <a:schemeClr val="dk2"/>
                </a:solidFill>
                <a:latin typeface="Trebuchet MS"/>
                <a:ea typeface="Trebuchet MS"/>
                <a:cs typeface="Trebuchet MS"/>
                <a:sym typeface="Trebuchet MS"/>
              </a:defRPr>
            </a:lvl4pPr>
            <a:lvl5pPr marL="2647103" marR="0" lvl="4" indent="-138801" algn="l" rtl="0">
              <a:spcBef>
                <a:spcPts val="500"/>
              </a:spcBef>
              <a:spcAft>
                <a:spcPts val="0"/>
              </a:spcAft>
              <a:buClr>
                <a:schemeClr val="dk2"/>
              </a:buClr>
              <a:buSzPct val="100000"/>
              <a:buFont typeface="Trebuchet MS"/>
              <a:buChar char="»"/>
              <a:defRPr sz="2500" b="0" i="0" u="none" strike="noStrike" cap="none">
                <a:solidFill>
                  <a:schemeClr val="dk2"/>
                </a:solidFill>
                <a:latin typeface="Trebuchet MS"/>
                <a:ea typeface="Trebuchet MS"/>
                <a:cs typeface="Trebuchet MS"/>
                <a:sym typeface="Trebuchet MS"/>
              </a:defRPr>
            </a:lvl5pPr>
            <a:lvl6pPr marL="3218593" marR="0" lvl="5" indent="-138781" algn="l" rtl="0">
              <a:spcBef>
                <a:spcPts val="500"/>
              </a:spcBef>
              <a:spcAft>
                <a:spcPts val="0"/>
              </a:spcAft>
              <a:buClr>
                <a:schemeClr val="dk2"/>
              </a:buClr>
              <a:buSzPct val="100000"/>
              <a:buFont typeface="Trebuchet MS"/>
              <a:buChar char="»"/>
              <a:defRPr sz="2500" b="0" i="0" u="none" strike="noStrike" cap="none">
                <a:solidFill>
                  <a:schemeClr val="dk2"/>
                </a:solidFill>
                <a:latin typeface="Trebuchet MS"/>
                <a:ea typeface="Trebuchet MS"/>
                <a:cs typeface="Trebuchet MS"/>
                <a:sym typeface="Trebuchet MS"/>
              </a:defRPr>
            </a:lvl6pPr>
            <a:lvl7pPr marL="3790081" marR="0" lvl="6" indent="-138758" algn="l" rtl="0">
              <a:spcBef>
                <a:spcPts val="500"/>
              </a:spcBef>
              <a:spcAft>
                <a:spcPts val="0"/>
              </a:spcAft>
              <a:buClr>
                <a:schemeClr val="dk2"/>
              </a:buClr>
              <a:buSzPct val="100000"/>
              <a:buFont typeface="Trebuchet MS"/>
              <a:buChar char="»"/>
              <a:defRPr sz="2500" b="0" i="0" u="none" strike="noStrike" cap="none">
                <a:solidFill>
                  <a:schemeClr val="dk2"/>
                </a:solidFill>
                <a:latin typeface="Trebuchet MS"/>
                <a:ea typeface="Trebuchet MS"/>
                <a:cs typeface="Trebuchet MS"/>
                <a:sym typeface="Trebuchet MS"/>
              </a:defRPr>
            </a:lvl7pPr>
            <a:lvl8pPr marL="4361571" marR="0" lvl="7" indent="-138736" algn="l" rtl="0">
              <a:spcBef>
                <a:spcPts val="500"/>
              </a:spcBef>
              <a:spcAft>
                <a:spcPts val="0"/>
              </a:spcAft>
              <a:buClr>
                <a:schemeClr val="dk2"/>
              </a:buClr>
              <a:buSzPct val="100000"/>
              <a:buFont typeface="Trebuchet MS"/>
              <a:buChar char="»"/>
              <a:defRPr sz="2500" b="0" i="0" u="none" strike="noStrike" cap="none">
                <a:solidFill>
                  <a:schemeClr val="dk2"/>
                </a:solidFill>
                <a:latin typeface="Trebuchet MS"/>
                <a:ea typeface="Trebuchet MS"/>
                <a:cs typeface="Trebuchet MS"/>
                <a:sym typeface="Trebuchet MS"/>
              </a:defRPr>
            </a:lvl8pPr>
            <a:lvl9pPr marL="4933057" marR="0" lvl="8" indent="-138709" algn="l" rtl="0">
              <a:spcBef>
                <a:spcPts val="500"/>
              </a:spcBef>
              <a:spcAft>
                <a:spcPts val="0"/>
              </a:spcAft>
              <a:buClr>
                <a:schemeClr val="dk2"/>
              </a:buClr>
              <a:buSzPct val="100000"/>
              <a:buFont typeface="Trebuchet MS"/>
              <a:buChar char="»"/>
              <a:defRPr sz="2500" b="0" i="0" u="none" strike="noStrike" cap="none">
                <a:solidFill>
                  <a:schemeClr val="dk2"/>
                </a:solidFill>
                <a:latin typeface="Trebuchet MS"/>
                <a:ea typeface="Trebuchet MS"/>
                <a:cs typeface="Trebuchet MS"/>
                <a:sym typeface="Trebuchet MS"/>
              </a:defRPr>
            </a:lvl9pPr>
          </a:lstStyle>
          <a:p>
            <a:endParaRPr/>
          </a:p>
        </p:txBody>
      </p:sp>
      <p:sp>
        <p:nvSpPr>
          <p:cNvPr id="36" name="Shape 36"/>
          <p:cNvSpPr txBox="1">
            <a:spLocks noGrp="1"/>
          </p:cNvSpPr>
          <p:nvPr>
            <p:ph type="body" idx="2"/>
          </p:nvPr>
        </p:nvSpPr>
        <p:spPr>
          <a:xfrm>
            <a:off x="830581" y="2049333"/>
            <a:ext cx="16626838" cy="875770"/>
          </a:xfrm>
          <a:prstGeom prst="rect">
            <a:avLst/>
          </a:prstGeom>
          <a:noFill/>
          <a:ln>
            <a:noFill/>
          </a:ln>
        </p:spPr>
        <p:txBody>
          <a:bodyPr lIns="91425" tIns="91425" rIns="91425" bIns="91425" anchor="ctr" anchorCtr="0"/>
          <a:lstStyle>
            <a:lvl1pPr marL="0" marR="0" lvl="0" indent="0" algn="l" rtl="0">
              <a:lnSpc>
                <a:spcPct val="90000"/>
              </a:lnSpc>
              <a:spcBef>
                <a:spcPts val="375"/>
              </a:spcBef>
              <a:spcAft>
                <a:spcPts val="375"/>
              </a:spcAft>
              <a:buClr>
                <a:srgbClr val="6F6F6F"/>
              </a:buClr>
              <a:buFont typeface="Arial"/>
              <a:buNone/>
              <a:defRPr sz="4000" b="0" i="0" u="none" strike="noStrike" cap="none">
                <a:solidFill>
                  <a:schemeClr val="accent1"/>
                </a:solidFill>
                <a:latin typeface="Arial"/>
                <a:ea typeface="Arial"/>
                <a:cs typeface="Arial"/>
                <a:sym typeface="Arial"/>
              </a:defRPr>
            </a:lvl1pPr>
            <a:lvl2pPr marL="714361" marR="0" lvl="1" indent="-15845" algn="ctr" rtl="0">
              <a:lnSpc>
                <a:spcPct val="90000"/>
              </a:lnSpc>
              <a:spcBef>
                <a:spcPts val="375"/>
              </a:spcBef>
              <a:spcAft>
                <a:spcPts val="375"/>
              </a:spcAft>
              <a:buClr>
                <a:schemeClr val="dk1"/>
              </a:buClr>
              <a:buFont typeface="Arial"/>
              <a:buNone/>
              <a:defRPr sz="3500" b="0" i="0" u="none" strike="noStrike" cap="none">
                <a:solidFill>
                  <a:schemeClr val="lt2"/>
                </a:solidFill>
                <a:latin typeface="Trebuchet MS"/>
                <a:ea typeface="Trebuchet MS"/>
                <a:cs typeface="Trebuchet MS"/>
                <a:sym typeface="Trebuchet MS"/>
              </a:defRPr>
            </a:lvl2pPr>
            <a:lvl3pPr marL="1361256" marR="0" lvl="2" indent="-6560" algn="ctr" rtl="0">
              <a:lnSpc>
                <a:spcPct val="90000"/>
              </a:lnSpc>
              <a:spcBef>
                <a:spcPts val="375"/>
              </a:spcBef>
              <a:spcAft>
                <a:spcPts val="375"/>
              </a:spcAft>
              <a:buClr>
                <a:schemeClr val="dk1"/>
              </a:buClr>
              <a:buFont typeface="Arial"/>
              <a:buNone/>
              <a:defRPr sz="3500" b="0" i="0" u="none" strike="noStrike" cap="none">
                <a:solidFill>
                  <a:schemeClr val="lt2"/>
                </a:solidFill>
                <a:latin typeface="Trebuchet MS"/>
                <a:ea typeface="Trebuchet MS"/>
                <a:cs typeface="Trebuchet MS"/>
                <a:sym typeface="Trebuchet MS"/>
              </a:defRPr>
            </a:lvl3pPr>
            <a:lvl4pPr marL="1932742" marR="0" lvl="3" indent="-6537" algn="ctr" rtl="0">
              <a:spcBef>
                <a:spcPts val="700"/>
              </a:spcBef>
              <a:spcAft>
                <a:spcPts val="0"/>
              </a:spcAft>
              <a:buClr>
                <a:schemeClr val="lt2"/>
              </a:buClr>
              <a:buFont typeface="Trebuchet MS"/>
              <a:buNone/>
              <a:defRPr sz="3500" b="0" i="0" u="none" strike="noStrike" cap="none">
                <a:solidFill>
                  <a:schemeClr val="lt2"/>
                </a:solidFill>
                <a:latin typeface="Trebuchet MS"/>
                <a:ea typeface="Trebuchet MS"/>
                <a:cs typeface="Trebuchet MS"/>
                <a:sym typeface="Trebuchet MS"/>
              </a:defRPr>
            </a:lvl4pPr>
            <a:lvl5pPr marL="2361359" marR="0" lvl="4" indent="-11810" algn="ctr" rtl="0">
              <a:spcBef>
                <a:spcPts val="700"/>
              </a:spcBef>
              <a:spcAft>
                <a:spcPts val="0"/>
              </a:spcAft>
              <a:buClr>
                <a:schemeClr val="lt2"/>
              </a:buClr>
              <a:buFont typeface="Trebuchet MS"/>
              <a:buNone/>
              <a:defRPr sz="3500" b="0" i="0" u="none" strike="noStrike" cap="none">
                <a:solidFill>
                  <a:schemeClr val="lt2"/>
                </a:solidFill>
                <a:latin typeface="Trebuchet MS"/>
                <a:ea typeface="Trebuchet MS"/>
                <a:cs typeface="Trebuchet MS"/>
                <a:sym typeface="Trebuchet MS"/>
              </a:defRPr>
            </a:lvl5pPr>
            <a:lvl6pPr marL="3218593" marR="0" lvl="5" indent="-138781" algn="l" rtl="0">
              <a:spcBef>
                <a:spcPts val="500"/>
              </a:spcBef>
              <a:spcAft>
                <a:spcPts val="0"/>
              </a:spcAft>
              <a:buClr>
                <a:schemeClr val="dk2"/>
              </a:buClr>
              <a:buSzPct val="100000"/>
              <a:buFont typeface="Trebuchet MS"/>
              <a:buChar char="»"/>
              <a:defRPr sz="2500" b="0" i="0" u="none" strike="noStrike" cap="none">
                <a:solidFill>
                  <a:schemeClr val="dk2"/>
                </a:solidFill>
                <a:latin typeface="Trebuchet MS"/>
                <a:ea typeface="Trebuchet MS"/>
                <a:cs typeface="Trebuchet MS"/>
                <a:sym typeface="Trebuchet MS"/>
              </a:defRPr>
            </a:lvl6pPr>
            <a:lvl7pPr marL="3790081" marR="0" lvl="6" indent="-138758" algn="l" rtl="0">
              <a:spcBef>
                <a:spcPts val="500"/>
              </a:spcBef>
              <a:spcAft>
                <a:spcPts val="0"/>
              </a:spcAft>
              <a:buClr>
                <a:schemeClr val="dk2"/>
              </a:buClr>
              <a:buSzPct val="100000"/>
              <a:buFont typeface="Trebuchet MS"/>
              <a:buChar char="»"/>
              <a:defRPr sz="2500" b="0" i="0" u="none" strike="noStrike" cap="none">
                <a:solidFill>
                  <a:schemeClr val="dk2"/>
                </a:solidFill>
                <a:latin typeface="Trebuchet MS"/>
                <a:ea typeface="Trebuchet MS"/>
                <a:cs typeface="Trebuchet MS"/>
                <a:sym typeface="Trebuchet MS"/>
              </a:defRPr>
            </a:lvl7pPr>
            <a:lvl8pPr marL="4361571" marR="0" lvl="7" indent="-138736" algn="l" rtl="0">
              <a:spcBef>
                <a:spcPts val="500"/>
              </a:spcBef>
              <a:spcAft>
                <a:spcPts val="0"/>
              </a:spcAft>
              <a:buClr>
                <a:schemeClr val="dk2"/>
              </a:buClr>
              <a:buSzPct val="100000"/>
              <a:buFont typeface="Trebuchet MS"/>
              <a:buChar char="»"/>
              <a:defRPr sz="2500" b="0" i="0" u="none" strike="noStrike" cap="none">
                <a:solidFill>
                  <a:schemeClr val="dk2"/>
                </a:solidFill>
                <a:latin typeface="Trebuchet MS"/>
                <a:ea typeface="Trebuchet MS"/>
                <a:cs typeface="Trebuchet MS"/>
                <a:sym typeface="Trebuchet MS"/>
              </a:defRPr>
            </a:lvl8pPr>
            <a:lvl9pPr marL="4933057" marR="0" lvl="8" indent="-138709" algn="l" rtl="0">
              <a:spcBef>
                <a:spcPts val="500"/>
              </a:spcBef>
              <a:spcAft>
                <a:spcPts val="0"/>
              </a:spcAft>
              <a:buClr>
                <a:schemeClr val="dk2"/>
              </a:buClr>
              <a:buSzPct val="100000"/>
              <a:buFont typeface="Trebuchet MS"/>
              <a:buChar char="»"/>
              <a:defRPr sz="2500" b="0" i="0" u="none" strike="noStrike" cap="none">
                <a:solidFill>
                  <a:schemeClr val="dk2"/>
                </a:solidFill>
                <a:latin typeface="Trebuchet MS"/>
                <a:ea typeface="Trebuchet MS"/>
                <a:cs typeface="Trebuchet MS"/>
                <a:sym typeface="Trebuchet MS"/>
              </a:defRPr>
            </a:lvl9pPr>
          </a:lstStyle>
          <a:p>
            <a:endParaRPr/>
          </a:p>
        </p:txBody>
      </p:sp>
    </p:spTree>
    <p:extLst>
      <p:ext uri="{BB962C8B-B14F-4D97-AF65-F5344CB8AC3E}">
        <p14:creationId xmlns:p14="http://schemas.microsoft.com/office/powerpoint/2010/main" val="2323324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68263-5A2D-496C-9170-702FF9C28D85}"/>
              </a:ext>
            </a:extLst>
          </p:cNvPr>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AF4FAF9F-1005-4CC1-A625-D07F8C761D41}"/>
              </a:ext>
            </a:extLst>
          </p:cNvPr>
          <p:cNvSpPr>
            <a:spLocks noGrp="1"/>
          </p:cNvSpPr>
          <p:nvPr>
            <p:ph type="subTitle" idx="1"/>
          </p:nvPr>
        </p:nvSpPr>
        <p:spPr>
          <a:xfrm>
            <a:off x="2286000" y="5403056"/>
            <a:ext cx="13716000" cy="2483644"/>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9563C2E0-8D80-4778-A7B7-885BF09B5F83}"/>
              </a:ext>
            </a:extLst>
          </p:cNvPr>
          <p:cNvSpPr>
            <a:spLocks noGrp="1"/>
          </p:cNvSpPr>
          <p:nvPr>
            <p:ph type="dt" sz="half" idx="10"/>
          </p:nvPr>
        </p:nvSpPr>
        <p:spPr/>
        <p:txBody>
          <a:bodyPr/>
          <a:lstStyle/>
          <a:p>
            <a:fld id="{7463C41C-A487-0C45-A261-16903102544D}" type="datetimeFigureOut">
              <a:rPr lang="en-US" smtClean="0"/>
              <a:t>11/7/2021</a:t>
            </a:fld>
            <a:endParaRPr lang="en-US"/>
          </a:p>
        </p:txBody>
      </p:sp>
      <p:sp>
        <p:nvSpPr>
          <p:cNvPr id="5" name="Footer Placeholder 4">
            <a:extLst>
              <a:ext uri="{FF2B5EF4-FFF2-40B4-BE49-F238E27FC236}">
                <a16:creationId xmlns:a16="http://schemas.microsoft.com/office/drawing/2014/main" id="{6296C33C-3646-44BC-A2D0-3788C4EF632E}"/>
              </a:ext>
            </a:extLst>
          </p:cNvPr>
          <p:cNvSpPr>
            <a:spLocks noGrp="1"/>
          </p:cNvSpPr>
          <p:nvPr>
            <p:ph type="ftr" sz="quarter" idx="11"/>
          </p:nvPr>
        </p:nvSpPr>
        <p:spPr/>
        <p:txBody>
          <a:bodyPr/>
          <a:lstStyle/>
          <a:p>
            <a:r>
              <a:rPr lang="en-US"/>
              <a:t>URL</a:t>
            </a:r>
            <a:endParaRPr lang="en-US" dirty="0"/>
          </a:p>
        </p:txBody>
      </p:sp>
      <p:sp>
        <p:nvSpPr>
          <p:cNvPr id="6" name="Slide Number Placeholder 5">
            <a:extLst>
              <a:ext uri="{FF2B5EF4-FFF2-40B4-BE49-F238E27FC236}">
                <a16:creationId xmlns:a16="http://schemas.microsoft.com/office/drawing/2014/main" id="{C9785320-5F73-4F52-B336-C18914B8ECF5}"/>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109181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29FA0-EE25-42DE-B069-720CB1AC80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572D1C-6BAB-47E6-ABF4-77D1EE9809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66D827-48C0-460A-BD79-6D0997ED4175}"/>
              </a:ext>
            </a:extLst>
          </p:cNvPr>
          <p:cNvSpPr>
            <a:spLocks noGrp="1"/>
          </p:cNvSpPr>
          <p:nvPr>
            <p:ph type="dt" sz="half" idx="10"/>
          </p:nvPr>
        </p:nvSpPr>
        <p:spPr/>
        <p:txBody>
          <a:bodyPr/>
          <a:lstStyle/>
          <a:p>
            <a:fld id="{7463C41C-A487-0C45-A261-16903102544D}" type="datetimeFigureOut">
              <a:rPr lang="en-US" smtClean="0"/>
              <a:t>11/7/2021</a:t>
            </a:fld>
            <a:endParaRPr lang="en-US"/>
          </a:p>
        </p:txBody>
      </p:sp>
      <p:sp>
        <p:nvSpPr>
          <p:cNvPr id="5" name="Footer Placeholder 4">
            <a:extLst>
              <a:ext uri="{FF2B5EF4-FFF2-40B4-BE49-F238E27FC236}">
                <a16:creationId xmlns:a16="http://schemas.microsoft.com/office/drawing/2014/main" id="{BD2E7B1F-5506-422C-A6BB-375911D250C6}"/>
              </a:ext>
            </a:extLst>
          </p:cNvPr>
          <p:cNvSpPr>
            <a:spLocks noGrp="1"/>
          </p:cNvSpPr>
          <p:nvPr>
            <p:ph type="ftr" sz="quarter" idx="11"/>
          </p:nvPr>
        </p:nvSpPr>
        <p:spPr/>
        <p:txBody>
          <a:bodyPr/>
          <a:lstStyle/>
          <a:p>
            <a:r>
              <a:rPr lang="en-US"/>
              <a:t>URL</a:t>
            </a:r>
            <a:endParaRPr lang="en-US" dirty="0"/>
          </a:p>
        </p:txBody>
      </p:sp>
      <p:sp>
        <p:nvSpPr>
          <p:cNvPr id="6" name="Slide Number Placeholder 5">
            <a:extLst>
              <a:ext uri="{FF2B5EF4-FFF2-40B4-BE49-F238E27FC236}">
                <a16:creationId xmlns:a16="http://schemas.microsoft.com/office/drawing/2014/main" id="{4EA880A7-44D4-4E32-A850-617CB5C8BE27}"/>
              </a:ext>
            </a:extLst>
          </p:cNvPr>
          <p:cNvSpPr>
            <a:spLocks noGrp="1"/>
          </p:cNvSpPr>
          <p:nvPr>
            <p:ph type="sldNum" sz="quarter" idx="12"/>
          </p:nvPr>
        </p:nvSpPr>
        <p:spPr/>
        <p:txBody>
          <a:bodyPr/>
          <a:lstStyle/>
          <a:p>
            <a:fld id="{6113E31D-E2AB-40D1-8B51-AFA5AFEF393A}" type="slidenum">
              <a:rPr lang="en-US" smtClean="0"/>
              <a:t>‹#›</a:t>
            </a:fld>
            <a:endParaRPr lang="en-US" dirty="0"/>
          </a:p>
        </p:txBody>
      </p:sp>
    </p:spTree>
    <p:extLst>
      <p:ext uri="{BB962C8B-B14F-4D97-AF65-F5344CB8AC3E}">
        <p14:creationId xmlns:p14="http://schemas.microsoft.com/office/powerpoint/2010/main" val="393978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2" name="Picture 11" descr="Logo&#10;&#10;Description automatically generated">
            <a:extLst>
              <a:ext uri="{FF2B5EF4-FFF2-40B4-BE49-F238E27FC236}">
                <a16:creationId xmlns:a16="http://schemas.microsoft.com/office/drawing/2014/main" id="{E4ACB54B-5D74-47C9-957F-A16252531EC9}"/>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9" name="Picture 18" descr="A picture containing text&#10;&#10;Description automatically generated">
            <a:extLst>
              <a:ext uri="{FF2B5EF4-FFF2-40B4-BE49-F238E27FC236}">
                <a16:creationId xmlns:a16="http://schemas.microsoft.com/office/drawing/2014/main" id="{435CAFA6-18B5-41DF-AA7F-00F440833DD8}"/>
              </a:ext>
            </a:extLst>
          </p:cNvPr>
          <p:cNvPicPr>
            <a:picLocks noChangeAspect="1"/>
          </p:cNvPicPr>
          <p:nvPr userDrawn="1"/>
        </p:nvPicPr>
        <p:blipFill rotWithShape="1">
          <a:blip r:embed="rId3"/>
          <a:srcRect l="21860" t="29481" r="30436" b="24358"/>
          <a:stretch/>
        </p:blipFill>
        <p:spPr>
          <a:xfrm>
            <a:off x="14276227" y="6551154"/>
            <a:ext cx="3788827" cy="3459040"/>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59E07367-9FF5-4A36-A752-AF6C25678972}"/>
              </a:ext>
            </a:extLst>
          </p:cNvPr>
          <p:cNvPicPr>
            <a:picLocks noChangeAspect="1"/>
          </p:cNvPicPr>
          <p:nvPr userDrawn="1"/>
        </p:nvPicPr>
        <p:blipFill rotWithShape="1">
          <a:blip r:embed="rId2"/>
          <a:srcRect l="21860" t="29481" r="30436" b="24358"/>
          <a:stretch/>
        </p:blipFill>
        <p:spPr>
          <a:xfrm>
            <a:off x="14276227" y="6551154"/>
            <a:ext cx="3788827" cy="3459040"/>
          </a:xfrm>
          <a:prstGeom prst="rect">
            <a:avLst/>
          </a:prstGeom>
        </p:spPr>
      </p:pic>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3"/>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 title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p:txBody>
      </p:sp>
      <p:sp>
        <p:nvSpPr>
          <p:cNvPr id="5" name="Text Placeholder 4"/>
          <p:cNvSpPr>
            <a:spLocks noGrp="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29370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ding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72056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n Brand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
        <p:nvSpPr>
          <p:cNvPr id="4" name="Rectangle 3">
            <a:extLst>
              <a:ext uri="{FF2B5EF4-FFF2-40B4-BE49-F238E27FC236}">
                <a16:creationId xmlns:a16="http://schemas.microsoft.com/office/drawing/2014/main" id="{F02F676A-5111-4EB7-8282-C9626C589645}"/>
              </a:ext>
            </a:extLst>
          </p:cNvPr>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1026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or 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3193869" y="3998551"/>
            <a:ext cx="11900262" cy="2193243"/>
          </a:xfrm>
        </p:spPr>
        <p:txBody>
          <a:bodyPr anchor="t"/>
          <a:lstStyle>
            <a:lvl1pPr algn="ctr">
              <a:defRPr sz="4800">
                <a:solidFill>
                  <a:schemeClr val="bg1"/>
                </a:solidFill>
              </a:defRPr>
            </a:lvl1pPr>
          </a:lstStyle>
          <a:p>
            <a:r>
              <a:rPr lang="en-US" dirty="0"/>
              <a:t>Click to edit Master title style</a:t>
            </a:r>
          </a:p>
        </p:txBody>
      </p:sp>
      <p:sp>
        <p:nvSpPr>
          <p:cNvPr id="3" name="Rectangle 2">
            <a:extLst>
              <a:ext uri="{FF2B5EF4-FFF2-40B4-BE49-F238E27FC236}">
                <a16:creationId xmlns:a16="http://schemas.microsoft.com/office/drawing/2014/main" id="{8C993AEE-ACAA-4A36-926F-A62FD4F2A9AC}"/>
              </a:ext>
            </a:extLst>
          </p:cNvPr>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511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05090" y="749096"/>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dirty="0"/>
              <a:t>Click to edit master title style</a:t>
            </a:r>
          </a:p>
        </p:txBody>
      </p:sp>
      <p:sp>
        <p:nvSpPr>
          <p:cNvPr id="1027" name="Rectangle 3"/>
          <p:cNvSpPr>
            <a:spLocks noGrp="1" noChangeArrowheads="1"/>
          </p:cNvSpPr>
          <p:nvPr>
            <p:ph type="body" idx="1"/>
          </p:nvPr>
        </p:nvSpPr>
        <p:spPr bwMode="auto">
          <a:xfrm>
            <a:off x="834201" y="3185146"/>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l"/>
              <a:t>‹#›</a:t>
            </a:fld>
            <a:r>
              <a:rPr lang="en-US" sz="1200" cap="none" baseline="0" dirty="0">
                <a:solidFill>
                  <a:schemeClr val="accent5"/>
                </a:solidFill>
                <a:latin typeface="Trebuchet MS" panose="020B0603020202020204" pitchFamily="34" charset="0"/>
              </a:rPr>
              <a:t> </a:t>
            </a:r>
            <a:endParaRPr lang="en-US" sz="1200" cap="none" dirty="0">
              <a:solidFill>
                <a:schemeClr val="accent5"/>
              </a:solidFill>
              <a:latin typeface="Trebuchet MS" panose="020B0603020202020204" pitchFamily="34" charset="0"/>
            </a:endParaRPr>
          </a:p>
        </p:txBody>
      </p:sp>
      <p:cxnSp>
        <p:nvCxnSpPr>
          <p:cNvPr id="22" name="Straight Connector 21">
            <a:extLst>
              <a:ext uri="{FF2B5EF4-FFF2-40B4-BE49-F238E27FC236}">
                <a16:creationId xmlns:a16="http://schemas.microsoft.com/office/drawing/2014/main" id="{BC2FDD42-E463-47E8-BC74-30C0F632C361}"/>
              </a:ext>
            </a:extLst>
          </p:cNvPr>
          <p:cNvCxnSpPr/>
          <p:nvPr/>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10;&#10;Description automatically generated">
            <a:extLst>
              <a:ext uri="{FF2B5EF4-FFF2-40B4-BE49-F238E27FC236}">
                <a16:creationId xmlns:a16="http://schemas.microsoft.com/office/drawing/2014/main" id="{A790E381-A253-4895-8817-3A0BDB27299C}"/>
              </a:ext>
            </a:extLst>
          </p:cNvPr>
          <p:cNvPicPr>
            <a:picLocks noChangeAspect="1"/>
          </p:cNvPicPr>
          <p:nvPr userDrawn="1"/>
        </p:nvPicPr>
        <p:blipFill>
          <a:blip r:embed="rId14"/>
          <a:stretch>
            <a:fillRect/>
          </a:stretch>
        </p:blipFill>
        <p:spPr>
          <a:xfrm>
            <a:off x="14912588" y="9537904"/>
            <a:ext cx="1402947" cy="590602"/>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0FF81F06-FF3B-4262-8198-F99751439291}"/>
              </a:ext>
            </a:extLst>
          </p:cNvPr>
          <p:cNvPicPr>
            <a:picLocks noChangeAspect="1"/>
          </p:cNvPicPr>
          <p:nvPr userDrawn="1"/>
        </p:nvPicPr>
        <p:blipFill>
          <a:blip r:embed="rId15"/>
          <a:stretch>
            <a:fillRect/>
          </a:stretch>
        </p:blipFill>
        <p:spPr>
          <a:xfrm>
            <a:off x="16584997" y="9696809"/>
            <a:ext cx="1225925" cy="282426"/>
          </a:xfrm>
          <a:prstGeom prst="rect">
            <a:avLst/>
          </a:prstGeom>
        </p:spPr>
      </p:pic>
    </p:spTree>
    <p:extLst>
      <p:ext uri="{BB962C8B-B14F-4D97-AF65-F5344CB8AC3E}">
        <p14:creationId xmlns:p14="http://schemas.microsoft.com/office/powerpoint/2010/main" val="1725690729"/>
      </p:ext>
    </p:extLst>
  </p:cSld>
  <p:clrMap bg1="dk2" tx1="lt1" bg2="dk1" tx2="lt2" accent1="accent1" accent2="accent2" accent3="accent3" accent4="accent4" accent5="accent5" accent6="accent6" hlink="hlink" folHlink="folHlink"/>
  <p:sldLayoutIdLst>
    <p:sldLayoutId id="2147483993" r:id="rId1"/>
    <p:sldLayoutId id="2147483994" r:id="rId2"/>
    <p:sldLayoutId id="2147483980" r:id="rId3"/>
    <p:sldLayoutId id="2147483985" r:id="rId4"/>
    <p:sldLayoutId id="2147483896" r:id="rId5"/>
    <p:sldLayoutId id="2147483981" r:id="rId6"/>
    <p:sldLayoutId id="2147483991" r:id="rId7"/>
    <p:sldLayoutId id="2147483988" r:id="rId8"/>
    <p:sldLayoutId id="2147483954" r:id="rId9"/>
    <p:sldLayoutId id="2147483992" r:id="rId10"/>
    <p:sldLayoutId id="2147483995" r:id="rId11"/>
    <p:sldLayoutId id="2147483996"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creativecommons.org/licenses/by-nc/4.0/legalcode" TargetMode="Externa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hyperlink" Target="https://github.com/NVIDIA-AI-IOT/jetbot/tree/master/notebooks/road_following" TargetMode="Externa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hyperlink" Target="https://github.com/abuelgasimsaadeldin/Jetbot-Road-Following-and-Collision-Avoidance/blob/main/combine_scripts/RoadFollowing%2BCollisionAvoidance.ipynb" TargetMode="Externa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github.com/dusty-nv/jetbot_ros.&#160;&#160;" TargetMode="Externa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096EC-7B78-40A1-902B-4FD437982655}"/>
              </a:ext>
            </a:extLst>
          </p:cNvPr>
          <p:cNvSpPr>
            <a:spLocks noGrp="1"/>
          </p:cNvSpPr>
          <p:nvPr>
            <p:ph type="title"/>
          </p:nvPr>
        </p:nvSpPr>
        <p:spPr/>
        <p:txBody>
          <a:bodyPr/>
          <a:lstStyle/>
          <a:p>
            <a:r>
              <a:rPr lang="en-US" dirty="0">
                <a:latin typeface="Arial"/>
                <a:cs typeface="Arial"/>
              </a:rPr>
              <a:t>Lecture 4.4</a:t>
            </a:r>
            <a:br>
              <a:rPr lang="en-US" dirty="0">
                <a:latin typeface="Arial"/>
                <a:cs typeface="Arial"/>
              </a:rPr>
            </a:br>
            <a:r>
              <a:rPr lang="en-US" dirty="0">
                <a:latin typeface="Arial"/>
                <a:cs typeface="Arial"/>
              </a:rPr>
              <a:t>Robot Navigation</a:t>
            </a:r>
          </a:p>
        </p:txBody>
      </p:sp>
      <p:sp>
        <p:nvSpPr>
          <p:cNvPr id="4" name="Text Placeholder 3">
            <a:extLst>
              <a:ext uri="{FF2B5EF4-FFF2-40B4-BE49-F238E27FC236}">
                <a16:creationId xmlns:a16="http://schemas.microsoft.com/office/drawing/2014/main" id="{BDB2F42C-38A8-43F3-8788-F337D2EA9153}"/>
              </a:ext>
            </a:extLst>
          </p:cNvPr>
          <p:cNvSpPr>
            <a:spLocks noGrp="1"/>
          </p:cNvSpPr>
          <p:nvPr>
            <p:ph type="body" sz="quarter" idx="10"/>
          </p:nvPr>
        </p:nvSpPr>
        <p:spPr/>
        <p:txBody>
          <a:bodyPr/>
          <a:lstStyle/>
          <a:p>
            <a:r>
              <a:rPr lang="en-US" dirty="0"/>
              <a:t>Edge AI and Robotics Teaching Kit</a:t>
            </a:r>
          </a:p>
        </p:txBody>
      </p:sp>
    </p:spTree>
    <p:extLst>
      <p:ext uri="{BB962C8B-B14F-4D97-AF65-F5344CB8AC3E}">
        <p14:creationId xmlns:p14="http://schemas.microsoft.com/office/powerpoint/2010/main" val="79755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2908936" y="579119"/>
            <a:ext cx="12470128" cy="1551705"/>
          </a:xfrm>
          <a:prstGeom prst="rect">
            <a:avLst/>
          </a:prstGeom>
          <a:noFill/>
          <a:ln>
            <a:noFill/>
          </a:ln>
        </p:spPr>
        <p:txBody>
          <a:bodyPr vert="horz" wrap="square" lIns="152375" tIns="76167" rIns="152375" bIns="76167" numCol="1" anchor="t" anchorCtr="0" compatLnSpc="1">
            <a:prstTxWarp prst="textNoShape">
              <a:avLst/>
            </a:prstTxWarp>
            <a:noAutofit/>
          </a:bodyPr>
          <a:lstStyle/>
          <a:p>
            <a:pPr>
              <a:buSzPct val="25000"/>
            </a:pPr>
            <a:br>
              <a:rPr lang="en-US"/>
            </a:br>
            <a:r>
              <a:rPr lang="en-US"/>
              <a:t>Aerial Maps</a:t>
            </a:r>
          </a:p>
        </p:txBody>
      </p:sp>
      <p:sp>
        <p:nvSpPr>
          <p:cNvPr id="85" name="Shape 85"/>
          <p:cNvSpPr txBox="1">
            <a:spLocks noGrp="1"/>
          </p:cNvSpPr>
          <p:nvPr>
            <p:ph type="body" idx="1"/>
          </p:nvPr>
        </p:nvSpPr>
        <p:spPr>
          <a:xfrm>
            <a:off x="2925757" y="3247761"/>
            <a:ext cx="12435840" cy="6419328"/>
          </a:xfrm>
          <a:prstGeom prst="rect">
            <a:avLst/>
          </a:prstGeom>
          <a:noFill/>
          <a:ln>
            <a:noFill/>
          </a:ln>
        </p:spPr>
        <p:txBody>
          <a:bodyPr vert="horz" wrap="square" lIns="152375" tIns="76167" rIns="152375" bIns="76167" numCol="1" anchor="t" anchorCtr="0" compatLnSpc="1">
            <a:prstTxWarp prst="textNoShape">
              <a:avLst/>
            </a:prstTxWarp>
            <a:noAutofit/>
          </a:bodyPr>
          <a:lstStyle/>
          <a:p>
            <a:pPr marL="473613" indent="-473613">
              <a:spcBef>
                <a:spcPts val="0"/>
              </a:spcBef>
              <a:spcAft>
                <a:spcPts val="0"/>
              </a:spcAft>
            </a:pPr>
            <a:r>
              <a:rPr lang="en-US"/>
              <a:t>A top-down view of an environment provides useful information that may be impossible to gather by a ground robot</a:t>
            </a:r>
          </a:p>
          <a:p>
            <a:pPr marL="473613" indent="-473613">
              <a:spcBef>
                <a:spcPts val="0"/>
              </a:spcBef>
              <a:spcAft>
                <a:spcPts val="0"/>
              </a:spcAft>
            </a:pPr>
            <a:r>
              <a:rPr lang="en-US"/>
              <a:t>Sources of aerial maps</a:t>
            </a:r>
          </a:p>
          <a:p>
            <a:pPr lvl="1">
              <a:spcBef>
                <a:spcPts val="0"/>
              </a:spcBef>
              <a:spcAft>
                <a:spcPts val="0"/>
              </a:spcAft>
            </a:pPr>
            <a:r>
              <a:rPr lang="en-US"/>
              <a:t>satellites</a:t>
            </a:r>
          </a:p>
          <a:p>
            <a:pPr lvl="1">
              <a:spcBef>
                <a:spcPts val="0"/>
              </a:spcBef>
              <a:spcAft>
                <a:spcPts val="0"/>
              </a:spcAft>
            </a:pPr>
            <a:r>
              <a:rPr lang="en-US"/>
              <a:t>drones</a:t>
            </a:r>
          </a:p>
          <a:p>
            <a:pPr lvl="1">
              <a:spcBef>
                <a:spcPts val="0"/>
              </a:spcBef>
              <a:spcAft>
                <a:spcPts val="0"/>
              </a:spcAft>
            </a:pPr>
            <a:r>
              <a:rPr lang="en-US"/>
              <a:t>planes</a:t>
            </a:r>
          </a:p>
        </p:txBody>
      </p:sp>
      <p:pic>
        <p:nvPicPr>
          <p:cNvPr id="87" name="Shape 87"/>
          <p:cNvPicPr preferRelativeResize="0"/>
          <p:nvPr/>
        </p:nvPicPr>
        <p:blipFill>
          <a:blip r:embed="rId3">
            <a:alphaModFix/>
          </a:blip>
          <a:stretch>
            <a:fillRect/>
          </a:stretch>
        </p:blipFill>
        <p:spPr>
          <a:xfrm>
            <a:off x="8692842" y="4893083"/>
            <a:ext cx="5265332" cy="4562248"/>
          </a:xfrm>
          <a:prstGeom prst="rect">
            <a:avLst/>
          </a:prstGeom>
          <a:noFill/>
          <a:ln>
            <a:noFill/>
          </a:ln>
        </p:spPr>
      </p:pic>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xfrm>
            <a:off x="2908935" y="579118"/>
            <a:ext cx="12470000" cy="1551500"/>
          </a:xfrm>
          <a:prstGeom prst="rect">
            <a:avLst/>
          </a:prstGeom>
          <a:noFill/>
          <a:ln>
            <a:noFill/>
          </a:ln>
        </p:spPr>
        <p:txBody>
          <a:bodyPr vert="horz" wrap="square" lIns="152375" tIns="76167" rIns="152375" bIns="76167" numCol="1" anchor="t" anchorCtr="0" compatLnSpc="1">
            <a:prstTxWarp prst="textNoShape">
              <a:avLst/>
            </a:prstTxWarp>
            <a:noAutofit/>
          </a:bodyPr>
          <a:lstStyle/>
          <a:p>
            <a:pPr>
              <a:buSzPct val="25000"/>
            </a:pPr>
            <a:br>
              <a:rPr lang="en-US"/>
            </a:br>
            <a:r>
              <a:rPr lang="en-US"/>
              <a:t>Point Clouds</a:t>
            </a:r>
          </a:p>
        </p:txBody>
      </p:sp>
      <p:sp>
        <p:nvSpPr>
          <p:cNvPr id="164" name="Shape 164"/>
          <p:cNvSpPr txBox="1">
            <a:spLocks noGrp="1"/>
          </p:cNvSpPr>
          <p:nvPr>
            <p:ph type="body" idx="1"/>
          </p:nvPr>
        </p:nvSpPr>
        <p:spPr>
          <a:xfrm>
            <a:off x="2925757" y="3247760"/>
            <a:ext cx="12436000" cy="6419500"/>
          </a:xfrm>
          <a:prstGeom prst="rect">
            <a:avLst/>
          </a:prstGeom>
          <a:noFill/>
          <a:ln>
            <a:noFill/>
          </a:ln>
        </p:spPr>
        <p:txBody>
          <a:bodyPr vert="horz" wrap="square" lIns="152375" tIns="76167" rIns="152375" bIns="76167" numCol="1" anchor="t" anchorCtr="0" compatLnSpc="1">
            <a:prstTxWarp prst="textNoShape">
              <a:avLst/>
            </a:prstTxWarp>
            <a:noAutofit/>
          </a:bodyPr>
          <a:lstStyle/>
          <a:p>
            <a:pPr marL="473613" indent="-473613">
              <a:spcBef>
                <a:spcPts val="0"/>
              </a:spcBef>
              <a:spcAft>
                <a:spcPts val="0"/>
              </a:spcAft>
            </a:pPr>
            <a:r>
              <a:rPr lang="en-US">
                <a:solidFill>
                  <a:schemeClr val="dk1"/>
                </a:solidFill>
              </a:rPr>
              <a:t>Point Clouds or a set of coordinate with x,y,z values</a:t>
            </a:r>
          </a:p>
          <a:p>
            <a:pPr marL="473613" indent="-473613">
              <a:spcBef>
                <a:spcPts val="0"/>
              </a:spcBef>
              <a:spcAft>
                <a:spcPts val="0"/>
              </a:spcAft>
              <a:buClr>
                <a:schemeClr val="dk1"/>
              </a:buClr>
            </a:pPr>
            <a:r>
              <a:rPr lang="en-US">
                <a:solidFill>
                  <a:schemeClr val="dk1"/>
                </a:solidFill>
              </a:rPr>
              <a:t>Sometimes points will also have color data associated with them.</a:t>
            </a:r>
          </a:p>
        </p:txBody>
      </p:sp>
      <p:pic>
        <p:nvPicPr>
          <p:cNvPr id="166" name="Shape 166"/>
          <p:cNvPicPr preferRelativeResize="0"/>
          <p:nvPr/>
        </p:nvPicPr>
        <p:blipFill>
          <a:blip r:embed="rId3">
            <a:alphaModFix/>
          </a:blip>
          <a:stretch>
            <a:fillRect/>
          </a:stretch>
        </p:blipFill>
        <p:spPr>
          <a:xfrm>
            <a:off x="6066083" y="4783785"/>
            <a:ext cx="6666915" cy="4651123"/>
          </a:xfrm>
          <a:prstGeom prst="rect">
            <a:avLst/>
          </a:prstGeom>
          <a:noFill/>
          <a:ln>
            <a:noFill/>
          </a:ln>
        </p:spPr>
      </p:pic>
      <p:sp>
        <p:nvSpPr>
          <p:cNvPr id="167" name="Shape 167"/>
          <p:cNvSpPr txBox="1"/>
          <p:nvPr/>
        </p:nvSpPr>
        <p:spPr>
          <a:xfrm>
            <a:off x="3711292" y="9434917"/>
            <a:ext cx="11376500" cy="511000"/>
          </a:xfrm>
          <a:prstGeom prst="rect">
            <a:avLst/>
          </a:prstGeom>
          <a:noFill/>
          <a:ln>
            <a:noFill/>
          </a:ln>
        </p:spPr>
        <p:txBody>
          <a:bodyPr lIns="152375" tIns="152375" rIns="152375" bIns="152375" anchor="t" anchorCtr="0">
            <a:noAutofit/>
          </a:bodyPr>
          <a:lstStyle/>
          <a:p>
            <a:pPr>
              <a:spcBef>
                <a:spcPts val="0"/>
              </a:spcBef>
            </a:pPr>
            <a:r>
              <a:rPr lang="en-US"/>
              <a:t>http://grail.cs.washington.edu/rome/dense.html</a:t>
            </a:r>
          </a:p>
        </p:txBody>
      </p:sp>
    </p:spTree>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2908936" y="579119"/>
            <a:ext cx="12470128" cy="1538882"/>
          </a:xfrm>
          <a:prstGeom prst="rect">
            <a:avLst/>
          </a:prstGeom>
          <a:noFill/>
          <a:ln>
            <a:noFill/>
          </a:ln>
        </p:spPr>
        <p:txBody>
          <a:bodyPr vert="horz" wrap="square" lIns="152375" tIns="76167" rIns="152375" bIns="76167" numCol="1" anchor="t" anchorCtr="0" compatLnSpc="1">
            <a:prstTxWarp prst="textNoShape">
              <a:avLst/>
            </a:prstTxWarp>
            <a:noAutofit/>
          </a:bodyPr>
          <a:lstStyle/>
          <a:p>
            <a:pPr>
              <a:buSzPct val="25000"/>
            </a:pPr>
            <a:br>
              <a:rPr lang="en-US"/>
            </a:br>
            <a:r>
              <a:rPr lang="en-US"/>
              <a:t>Generating Point Clouds</a:t>
            </a:r>
          </a:p>
        </p:txBody>
      </p:sp>
      <p:sp>
        <p:nvSpPr>
          <p:cNvPr id="174" name="Shape 174"/>
          <p:cNvSpPr txBox="1">
            <a:spLocks noGrp="1"/>
          </p:cNvSpPr>
          <p:nvPr>
            <p:ph type="body" idx="1"/>
          </p:nvPr>
        </p:nvSpPr>
        <p:spPr>
          <a:xfrm>
            <a:off x="2925757" y="3247761"/>
            <a:ext cx="12435840" cy="6419328"/>
          </a:xfrm>
          <a:prstGeom prst="rect">
            <a:avLst/>
          </a:prstGeom>
          <a:noFill/>
          <a:ln>
            <a:noFill/>
          </a:ln>
        </p:spPr>
        <p:txBody>
          <a:bodyPr vert="horz" wrap="square" lIns="152375" tIns="76167" rIns="152375" bIns="76167" numCol="1" anchor="t" anchorCtr="0" compatLnSpc="1">
            <a:prstTxWarp prst="textNoShape">
              <a:avLst/>
            </a:prstTxWarp>
            <a:noAutofit/>
          </a:bodyPr>
          <a:lstStyle/>
          <a:p>
            <a:pPr marL="473613" indent="-473613">
              <a:spcBef>
                <a:spcPts val="0"/>
              </a:spcBef>
              <a:spcAft>
                <a:spcPts val="0"/>
              </a:spcAft>
            </a:pPr>
            <a:r>
              <a:rPr lang="en-US" dirty="0"/>
              <a:t>Stereo Cameras</a:t>
            </a:r>
          </a:p>
          <a:p>
            <a:pPr marL="473613" indent="-473613">
              <a:spcBef>
                <a:spcPts val="0"/>
              </a:spcBef>
              <a:spcAft>
                <a:spcPts val="0"/>
              </a:spcAft>
            </a:pPr>
            <a:r>
              <a:rPr lang="en-US" dirty="0"/>
              <a:t>LiDAR</a:t>
            </a:r>
          </a:p>
          <a:p>
            <a:pPr marL="473613" indent="-473613">
              <a:spcBef>
                <a:spcPts val="0"/>
              </a:spcBef>
              <a:spcAft>
                <a:spcPts val="0"/>
              </a:spcAft>
            </a:pPr>
            <a:r>
              <a:rPr lang="en-US" dirty="0"/>
              <a:t>Radar</a:t>
            </a:r>
          </a:p>
          <a:p>
            <a:pPr marL="473613" indent="-473613">
              <a:spcBef>
                <a:spcPts val="0"/>
              </a:spcBef>
              <a:spcAft>
                <a:spcPts val="0"/>
              </a:spcAft>
            </a:pPr>
            <a:r>
              <a:rPr lang="en-US" dirty="0"/>
              <a:t>Structure From Motion</a:t>
            </a:r>
          </a:p>
          <a:p>
            <a:pPr marL="473613" indent="-473613">
              <a:spcBef>
                <a:spcPts val="0"/>
              </a:spcBef>
              <a:spcAft>
                <a:spcPts val="0"/>
              </a:spcAft>
            </a:pPr>
            <a:r>
              <a:rPr lang="en-US" dirty="0"/>
              <a:t>Image Alignment and Stitching</a:t>
            </a:r>
          </a:p>
        </p:txBody>
      </p:sp>
    </p:spTree>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A689C42-2D9D-4970-9A5A-445B4584A960}"/>
              </a:ext>
            </a:extLst>
          </p:cNvPr>
          <p:cNvSpPr>
            <a:spLocks noGrp="1"/>
          </p:cNvSpPr>
          <p:nvPr>
            <p:ph type="title"/>
          </p:nvPr>
        </p:nvSpPr>
        <p:spPr/>
        <p:txBody>
          <a:bodyPr/>
          <a:lstStyle/>
          <a:p>
            <a:r>
              <a:rPr lang="en-US" dirty="0"/>
              <a:t>Other Path Planning Methods</a:t>
            </a:r>
          </a:p>
        </p:txBody>
      </p:sp>
    </p:spTree>
    <p:extLst>
      <p:ext uri="{BB962C8B-B14F-4D97-AF65-F5344CB8AC3E}">
        <p14:creationId xmlns:p14="http://schemas.microsoft.com/office/powerpoint/2010/main" val="183859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2908936" y="579119"/>
            <a:ext cx="12470128" cy="1538882"/>
          </a:xfrm>
          <a:prstGeom prst="rect">
            <a:avLst/>
          </a:prstGeom>
          <a:noFill/>
          <a:ln>
            <a:noFill/>
          </a:ln>
        </p:spPr>
        <p:txBody>
          <a:bodyPr vert="horz" wrap="square" lIns="152375" tIns="76167" rIns="152375" bIns="76167" numCol="1" anchor="t" anchorCtr="0" compatLnSpc="1">
            <a:prstTxWarp prst="textNoShape">
              <a:avLst/>
            </a:prstTxWarp>
            <a:noAutofit/>
          </a:bodyPr>
          <a:lstStyle/>
          <a:p>
            <a:pPr>
              <a:buSzPct val="25000"/>
            </a:pPr>
            <a:br>
              <a:rPr lang="en-US"/>
            </a:br>
            <a:r>
              <a:rPr lang="en-US"/>
              <a:t>Simultaneous Localization and Mapping</a:t>
            </a:r>
          </a:p>
        </p:txBody>
      </p:sp>
      <p:sp>
        <p:nvSpPr>
          <p:cNvPr id="76" name="Shape 76"/>
          <p:cNvSpPr txBox="1">
            <a:spLocks noGrp="1"/>
          </p:cNvSpPr>
          <p:nvPr>
            <p:ph type="body" idx="1"/>
          </p:nvPr>
        </p:nvSpPr>
        <p:spPr>
          <a:xfrm>
            <a:off x="2925757" y="3247761"/>
            <a:ext cx="12435840" cy="6419328"/>
          </a:xfrm>
          <a:prstGeom prst="rect">
            <a:avLst/>
          </a:prstGeom>
          <a:noFill/>
          <a:ln>
            <a:noFill/>
          </a:ln>
        </p:spPr>
        <p:txBody>
          <a:bodyPr vert="horz" wrap="square" lIns="152375" tIns="76167" rIns="152375" bIns="76167" numCol="1" anchor="t" anchorCtr="0" compatLnSpc="1">
            <a:prstTxWarp prst="textNoShape">
              <a:avLst/>
            </a:prstTxWarp>
            <a:noAutofit/>
          </a:bodyPr>
          <a:lstStyle/>
          <a:p>
            <a:pPr marL="473075" indent="-473075">
              <a:spcBef>
                <a:spcPts val="0"/>
              </a:spcBef>
              <a:spcAft>
                <a:spcPts val="0"/>
              </a:spcAft>
            </a:pPr>
            <a:r>
              <a:rPr lang="en-US" dirty="0" err="1"/>
              <a:t>JetBot</a:t>
            </a:r>
            <a:r>
              <a:rPr lang="en-US" dirty="0"/>
              <a:t> does not use SLAM</a:t>
            </a:r>
            <a:endParaRPr lang="en-US"/>
          </a:p>
          <a:p>
            <a:pPr marL="473075" indent="-473075">
              <a:spcBef>
                <a:spcPts val="0"/>
              </a:spcBef>
              <a:spcAft>
                <a:spcPts val="0"/>
              </a:spcAft>
            </a:pPr>
            <a:r>
              <a:rPr lang="en-US" dirty="0"/>
              <a:t>SLAM is used by robots that must construct a map of their environment while localizing themselves</a:t>
            </a:r>
          </a:p>
          <a:p>
            <a:pPr marL="473075" indent="-473075">
              <a:spcBef>
                <a:spcPts val="0"/>
              </a:spcBef>
              <a:spcAft>
                <a:spcPts val="0"/>
              </a:spcAft>
            </a:pPr>
            <a:r>
              <a:rPr lang="en-US" dirty="0"/>
              <a:t>SLAM is used by self-driving cars, agricultural robots, and underwater robots</a:t>
            </a:r>
          </a:p>
          <a:p>
            <a:pPr marL="473075" indent="-473075">
              <a:spcBef>
                <a:spcPts val="0"/>
              </a:spcBef>
              <a:spcAft>
                <a:spcPts val="0"/>
              </a:spcAft>
            </a:pPr>
            <a:r>
              <a:rPr lang="en-US" dirty="0"/>
              <a:t>GPS can be used to aide SLAM, but GPS alone is insufficient for SLAM.</a:t>
            </a: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2908935" y="579118"/>
            <a:ext cx="12470000" cy="1539000"/>
          </a:xfrm>
          <a:prstGeom prst="rect">
            <a:avLst/>
          </a:prstGeom>
          <a:noFill/>
          <a:ln>
            <a:noFill/>
          </a:ln>
        </p:spPr>
        <p:txBody>
          <a:bodyPr vert="horz" wrap="square" lIns="152375" tIns="76167" rIns="152375" bIns="76167" numCol="1" anchor="t" anchorCtr="0" compatLnSpc="1">
            <a:prstTxWarp prst="textNoShape">
              <a:avLst/>
            </a:prstTxWarp>
            <a:noAutofit/>
          </a:bodyPr>
          <a:lstStyle/>
          <a:p>
            <a:pPr>
              <a:buSzPct val="25000"/>
            </a:pPr>
            <a:br>
              <a:rPr lang="en-US"/>
            </a:br>
            <a:r>
              <a:rPr lang="en-US"/>
              <a:t>Solution Likelihood</a:t>
            </a:r>
          </a:p>
        </p:txBody>
      </p:sp>
      <p:sp>
        <p:nvSpPr>
          <p:cNvPr id="84" name="Shape 84"/>
          <p:cNvSpPr txBox="1">
            <a:spLocks noGrp="1"/>
          </p:cNvSpPr>
          <p:nvPr>
            <p:ph type="body" idx="1"/>
          </p:nvPr>
        </p:nvSpPr>
        <p:spPr>
          <a:xfrm>
            <a:off x="2925757" y="3247760"/>
            <a:ext cx="12436000" cy="6419500"/>
          </a:xfrm>
          <a:prstGeom prst="rect">
            <a:avLst/>
          </a:prstGeom>
          <a:noFill/>
          <a:ln>
            <a:noFill/>
          </a:ln>
        </p:spPr>
        <p:txBody>
          <a:bodyPr vert="horz" wrap="square" lIns="152375" tIns="76167" rIns="152375" bIns="76167" numCol="1" anchor="t" anchorCtr="0" compatLnSpc="1">
            <a:prstTxWarp prst="textNoShape">
              <a:avLst/>
            </a:prstTxWarp>
            <a:noAutofit/>
          </a:bodyPr>
          <a:lstStyle/>
          <a:p>
            <a:pPr marL="473613" indent="-473613">
              <a:spcBef>
                <a:spcPts val="0"/>
              </a:spcBef>
              <a:spcAft>
                <a:spcPts val="0"/>
              </a:spcAft>
            </a:pPr>
            <a:r>
              <a:rPr lang="en-US" dirty="0"/>
              <a:t>SLAM operates by maximizing two likelihoods:</a:t>
            </a:r>
          </a:p>
          <a:p>
            <a:pPr lvl="1">
              <a:spcBef>
                <a:spcPts val="0"/>
              </a:spcBef>
              <a:spcAft>
                <a:spcPts val="0"/>
              </a:spcAft>
            </a:pPr>
            <a:r>
              <a:rPr lang="en-US" dirty="0"/>
              <a:t>likelihood of the map given the pose and sensor readings of the robot</a:t>
            </a:r>
          </a:p>
          <a:p>
            <a:pPr lvl="1">
              <a:spcBef>
                <a:spcPts val="0"/>
              </a:spcBef>
              <a:spcAft>
                <a:spcPts val="0"/>
              </a:spcAft>
            </a:pPr>
            <a:r>
              <a:rPr lang="en-US" dirty="0"/>
              <a:t>likelihood of the pose of the robot given the map and the sensor readings</a:t>
            </a:r>
          </a:p>
          <a:p>
            <a:pPr>
              <a:spcBef>
                <a:spcPts val="0"/>
              </a:spcBef>
              <a:spcAft>
                <a:spcPts val="0"/>
              </a:spcAft>
            </a:pPr>
            <a:r>
              <a:rPr lang="en-US" dirty="0"/>
              <a:t>Simultaneously optimizing for both of these will let the robot produce a map while estimating its pose in the map</a:t>
            </a:r>
          </a:p>
          <a:p>
            <a:pPr marL="1050416" lvl="1" indent="-394236">
              <a:spcBef>
                <a:spcPts val="750"/>
              </a:spcBef>
              <a:spcAft>
                <a:spcPts val="0"/>
              </a:spcAft>
              <a:buNone/>
            </a:pPr>
            <a:endParaRPr dirty="0"/>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2908936" y="579119"/>
            <a:ext cx="12470128" cy="1538882"/>
          </a:xfrm>
          <a:prstGeom prst="rect">
            <a:avLst/>
          </a:prstGeom>
          <a:noFill/>
          <a:ln>
            <a:noFill/>
          </a:ln>
        </p:spPr>
        <p:txBody>
          <a:bodyPr vert="horz" wrap="square" lIns="152375" tIns="76167" rIns="152375" bIns="76167" numCol="1" anchor="t" anchorCtr="0" compatLnSpc="1">
            <a:prstTxWarp prst="textNoShape">
              <a:avLst/>
            </a:prstTxWarp>
            <a:noAutofit/>
          </a:bodyPr>
          <a:lstStyle/>
          <a:p>
            <a:pPr>
              <a:buSzPct val="25000"/>
            </a:pPr>
            <a:br>
              <a:rPr lang="en-US"/>
            </a:br>
            <a:r>
              <a:rPr lang="en-US"/>
              <a:t>Kalman Filters</a:t>
            </a:r>
          </a:p>
        </p:txBody>
      </p:sp>
      <p:sp>
        <p:nvSpPr>
          <p:cNvPr id="92" name="Shape 92"/>
          <p:cNvSpPr txBox="1">
            <a:spLocks noGrp="1"/>
          </p:cNvSpPr>
          <p:nvPr>
            <p:ph type="body" idx="1"/>
          </p:nvPr>
        </p:nvSpPr>
        <p:spPr>
          <a:xfrm>
            <a:off x="2925757" y="3247761"/>
            <a:ext cx="12435840" cy="6419328"/>
          </a:xfrm>
          <a:prstGeom prst="rect">
            <a:avLst/>
          </a:prstGeom>
          <a:noFill/>
          <a:ln>
            <a:noFill/>
          </a:ln>
        </p:spPr>
        <p:txBody>
          <a:bodyPr vert="horz" wrap="square" lIns="152375" tIns="76167" rIns="152375" bIns="76167" numCol="1" anchor="t" anchorCtr="0" compatLnSpc="1">
            <a:prstTxWarp prst="textNoShape">
              <a:avLst/>
            </a:prstTxWarp>
            <a:noAutofit/>
          </a:bodyPr>
          <a:lstStyle/>
          <a:p>
            <a:pPr marL="473075" indent="-473075">
              <a:spcBef>
                <a:spcPts val="0"/>
              </a:spcBef>
              <a:spcAft>
                <a:spcPts val="0"/>
              </a:spcAft>
            </a:pPr>
            <a:r>
              <a:rPr lang="en-US" dirty="0"/>
              <a:t>Extended Kalman Filters can be used to estimate the pose of the robot and the map</a:t>
            </a:r>
          </a:p>
          <a:p>
            <a:pPr marL="473075" indent="-473075">
              <a:spcBef>
                <a:spcPts val="0"/>
              </a:spcBef>
              <a:spcAft>
                <a:spcPts val="0"/>
              </a:spcAft>
            </a:pPr>
            <a:r>
              <a:rPr lang="en-US" dirty="0"/>
              <a:t>The state vector is the landmarks and the pose of the robot</a:t>
            </a:r>
          </a:p>
          <a:p>
            <a:pPr marL="473075" indent="-473075">
              <a:spcBef>
                <a:spcPts val="0"/>
              </a:spcBef>
              <a:spcAft>
                <a:spcPts val="0"/>
              </a:spcAft>
            </a:pPr>
            <a:r>
              <a:rPr lang="en-US" dirty="0"/>
              <a:t>The map transforms are non-linear so the basic Kalman Filter is insufficient</a:t>
            </a:r>
          </a:p>
          <a:p>
            <a:pPr marL="473075" indent="-473075">
              <a:spcBef>
                <a:spcPts val="0"/>
              </a:spcBef>
              <a:spcAft>
                <a:spcPts val="0"/>
              </a:spcAft>
            </a:pPr>
            <a:r>
              <a:rPr lang="en-US" dirty="0"/>
              <a:t>Complexity is quadratic with number of landmarks</a:t>
            </a:r>
          </a:p>
        </p:txBody>
      </p:sp>
      <p:pic>
        <p:nvPicPr>
          <p:cNvPr id="94" name="Shape 94"/>
          <p:cNvPicPr preferRelativeResize="0"/>
          <p:nvPr/>
        </p:nvPicPr>
        <p:blipFill>
          <a:blip r:embed="rId3">
            <a:alphaModFix/>
          </a:blip>
          <a:stretch>
            <a:fillRect/>
          </a:stretch>
        </p:blipFill>
        <p:spPr>
          <a:xfrm>
            <a:off x="6614750" y="6381837"/>
            <a:ext cx="5058500" cy="3285250"/>
          </a:xfrm>
          <a:prstGeom prst="rect">
            <a:avLst/>
          </a:prstGeom>
          <a:noFill/>
          <a:ln>
            <a:noFill/>
          </a:ln>
        </p:spPr>
      </p:pic>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Shape 148"/>
          <p:cNvSpPr txBox="1">
            <a:spLocks noGrp="1"/>
          </p:cNvSpPr>
          <p:nvPr>
            <p:ph type="title"/>
          </p:nvPr>
        </p:nvSpPr>
        <p:spPr>
          <a:xfrm>
            <a:off x="2908936" y="579119"/>
            <a:ext cx="12470128" cy="1538882"/>
          </a:xfrm>
          <a:prstGeom prst="rect">
            <a:avLst/>
          </a:prstGeom>
          <a:noFill/>
          <a:ln>
            <a:noFill/>
          </a:ln>
        </p:spPr>
        <p:txBody>
          <a:bodyPr vert="horz" wrap="square" lIns="152375" tIns="76167" rIns="152375" bIns="76167" numCol="1" anchor="t" anchorCtr="0" compatLnSpc="1">
            <a:prstTxWarp prst="textNoShape">
              <a:avLst/>
            </a:prstTxWarp>
            <a:noAutofit/>
          </a:bodyPr>
          <a:lstStyle/>
          <a:p>
            <a:pPr>
              <a:buSzPct val="25000"/>
            </a:pPr>
            <a:br>
              <a:rPr lang="en-US"/>
            </a:br>
            <a:r>
              <a:rPr lang="en-US"/>
              <a:t>Monocular SLAM</a:t>
            </a:r>
          </a:p>
        </p:txBody>
      </p:sp>
      <p:sp>
        <p:nvSpPr>
          <p:cNvPr id="149" name="Shape 149"/>
          <p:cNvSpPr txBox="1">
            <a:spLocks noGrp="1"/>
          </p:cNvSpPr>
          <p:nvPr>
            <p:ph type="body" idx="1"/>
          </p:nvPr>
        </p:nvSpPr>
        <p:spPr>
          <a:xfrm>
            <a:off x="2925757" y="3247761"/>
            <a:ext cx="12435840" cy="6419328"/>
          </a:xfrm>
          <a:prstGeom prst="rect">
            <a:avLst/>
          </a:prstGeom>
          <a:noFill/>
          <a:ln>
            <a:noFill/>
          </a:ln>
        </p:spPr>
        <p:txBody>
          <a:bodyPr vert="horz" wrap="square" lIns="152375" tIns="76167" rIns="152375" bIns="76167" numCol="1" anchor="t" anchorCtr="0" compatLnSpc="1">
            <a:prstTxWarp prst="textNoShape">
              <a:avLst/>
            </a:prstTxWarp>
            <a:noAutofit/>
          </a:bodyPr>
          <a:lstStyle/>
          <a:p>
            <a:pPr marL="473613" indent="-473613">
              <a:spcBef>
                <a:spcPts val="0"/>
              </a:spcBef>
              <a:spcAft>
                <a:spcPts val="0"/>
              </a:spcAft>
            </a:pPr>
            <a:r>
              <a:rPr lang="en-US"/>
              <a:t>Recent research has demonstrated successful SLAM with a single monocular camera</a:t>
            </a:r>
          </a:p>
          <a:p>
            <a:pPr lvl="1">
              <a:spcBef>
                <a:spcPts val="0"/>
              </a:spcBef>
              <a:spcAft>
                <a:spcPts val="0"/>
              </a:spcAft>
            </a:pPr>
            <a:r>
              <a:rPr lang="en-US"/>
              <a:t>LSD-SLAM</a:t>
            </a:r>
          </a:p>
          <a:p>
            <a:pPr lvl="1">
              <a:spcBef>
                <a:spcPts val="0"/>
              </a:spcBef>
              <a:spcAft>
                <a:spcPts val="0"/>
              </a:spcAft>
            </a:pPr>
            <a:r>
              <a:rPr lang="en-US"/>
              <a:t>ORB-SLAM</a:t>
            </a:r>
          </a:p>
          <a:p>
            <a:pPr>
              <a:spcBef>
                <a:spcPts val="0"/>
              </a:spcBef>
              <a:spcAft>
                <a:spcPts val="0"/>
              </a:spcAft>
            </a:pPr>
            <a:r>
              <a:rPr lang="en-US"/>
              <a:t>Monocular cameras are still not as reliable as depth data from LiDar or stereo cameras, but SLAM is still possible with a single camera</a:t>
            </a: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2908936" y="579119"/>
            <a:ext cx="12470128" cy="1551705"/>
          </a:xfrm>
          <a:prstGeom prst="rect">
            <a:avLst/>
          </a:prstGeom>
          <a:noFill/>
          <a:ln>
            <a:noFill/>
          </a:ln>
        </p:spPr>
        <p:txBody>
          <a:bodyPr vert="horz" wrap="square" lIns="152375" tIns="76167" rIns="152375" bIns="76167" numCol="1" anchor="t" anchorCtr="0" compatLnSpc="1">
            <a:prstTxWarp prst="textNoShape">
              <a:avLst/>
            </a:prstTxWarp>
            <a:noAutofit/>
          </a:bodyPr>
          <a:lstStyle/>
          <a:p>
            <a:pPr>
              <a:buSzPct val="25000"/>
            </a:pPr>
            <a:br>
              <a:rPr lang="en-US"/>
            </a:br>
            <a:r>
              <a:rPr lang="en-US"/>
              <a:t>Dead Reckoning</a:t>
            </a:r>
          </a:p>
        </p:txBody>
      </p:sp>
      <p:sp>
        <p:nvSpPr>
          <p:cNvPr id="76" name="Shape 76"/>
          <p:cNvSpPr txBox="1">
            <a:spLocks noGrp="1"/>
          </p:cNvSpPr>
          <p:nvPr>
            <p:ph type="body" idx="1"/>
          </p:nvPr>
        </p:nvSpPr>
        <p:spPr>
          <a:xfrm>
            <a:off x="2925757" y="3247761"/>
            <a:ext cx="12435840" cy="6419328"/>
          </a:xfrm>
          <a:prstGeom prst="rect">
            <a:avLst/>
          </a:prstGeom>
          <a:noFill/>
          <a:ln>
            <a:noFill/>
          </a:ln>
        </p:spPr>
        <p:txBody>
          <a:bodyPr vert="horz" wrap="square" lIns="152375" tIns="76167" rIns="152375" bIns="76167" numCol="1" anchor="t" anchorCtr="0" compatLnSpc="1">
            <a:prstTxWarp prst="textNoShape">
              <a:avLst/>
            </a:prstTxWarp>
            <a:noAutofit/>
          </a:bodyPr>
          <a:lstStyle/>
          <a:p>
            <a:pPr marL="473613" indent="-473613">
              <a:spcBef>
                <a:spcPts val="0"/>
              </a:spcBef>
              <a:spcAft>
                <a:spcPts val="0"/>
              </a:spcAft>
            </a:pPr>
            <a:r>
              <a:rPr lang="en-US"/>
              <a:t>Estimates a position based on the change from a previous position</a:t>
            </a:r>
          </a:p>
          <a:p>
            <a:pPr marL="0" indent="0">
              <a:spcBef>
                <a:spcPts val="0"/>
              </a:spcBef>
              <a:spcAft>
                <a:spcPts val="0"/>
              </a:spcAft>
              <a:buNone/>
            </a:pPr>
            <a:endParaRPr/>
          </a:p>
          <a:p>
            <a:pPr marL="473613" indent="-473613">
              <a:spcBef>
                <a:spcPts val="0"/>
              </a:spcBef>
              <a:spcAft>
                <a:spcPts val="0"/>
              </a:spcAft>
            </a:pPr>
            <a:r>
              <a:rPr lang="en-US"/>
              <a:t>Does not require maps or outside references</a:t>
            </a:r>
          </a:p>
          <a:p>
            <a:pPr marL="0" indent="0">
              <a:spcBef>
                <a:spcPts val="0"/>
              </a:spcBef>
              <a:spcAft>
                <a:spcPts val="0"/>
              </a:spcAft>
              <a:buNone/>
            </a:pPr>
            <a:endParaRPr/>
          </a:p>
          <a:p>
            <a:pPr marL="473613" indent="-473613">
              <a:spcBef>
                <a:spcPts val="0"/>
              </a:spcBef>
              <a:spcAft>
                <a:spcPts val="0"/>
              </a:spcAft>
            </a:pPr>
            <a:r>
              <a:rPr lang="en-US"/>
              <a:t>Utilizes sensor data and the precise physical measurement of the robot</a:t>
            </a:r>
          </a:p>
          <a:p>
            <a:pPr indent="-473614">
              <a:spcBef>
                <a:spcPts val="750"/>
              </a:spcBef>
              <a:spcAft>
                <a:spcPts val="0"/>
              </a:spcAft>
              <a:buNone/>
            </a:pPr>
            <a:endParaRP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2908936" y="579119"/>
            <a:ext cx="12470128" cy="1551705"/>
          </a:xfrm>
          <a:prstGeom prst="rect">
            <a:avLst/>
          </a:prstGeom>
          <a:noFill/>
          <a:ln>
            <a:noFill/>
          </a:ln>
        </p:spPr>
        <p:txBody>
          <a:bodyPr vert="horz" wrap="square" lIns="152375" tIns="76167" rIns="152375" bIns="76167" numCol="1" anchor="t" anchorCtr="0" compatLnSpc="1">
            <a:prstTxWarp prst="textNoShape">
              <a:avLst/>
            </a:prstTxWarp>
            <a:noAutofit/>
          </a:bodyPr>
          <a:lstStyle/>
          <a:p>
            <a:pPr>
              <a:buSzPct val="25000"/>
            </a:pPr>
            <a:br>
              <a:rPr lang="en-US"/>
            </a:br>
            <a:r>
              <a:rPr lang="en-US"/>
              <a:t>Humans and Dead Reckoning</a:t>
            </a:r>
          </a:p>
        </p:txBody>
      </p:sp>
      <p:sp>
        <p:nvSpPr>
          <p:cNvPr id="84" name="Shape 84"/>
          <p:cNvSpPr txBox="1">
            <a:spLocks noGrp="1"/>
          </p:cNvSpPr>
          <p:nvPr>
            <p:ph type="body" idx="1"/>
          </p:nvPr>
        </p:nvSpPr>
        <p:spPr>
          <a:xfrm>
            <a:off x="2778273" y="2723087"/>
            <a:ext cx="12435840" cy="6419328"/>
          </a:xfrm>
          <a:prstGeom prst="rect">
            <a:avLst/>
          </a:prstGeom>
          <a:noFill/>
          <a:ln>
            <a:noFill/>
          </a:ln>
        </p:spPr>
        <p:txBody>
          <a:bodyPr vert="horz" wrap="square" lIns="152375" tIns="76167" rIns="152375" bIns="76167" numCol="1" anchor="t" anchorCtr="0" compatLnSpc="1">
            <a:prstTxWarp prst="textNoShape">
              <a:avLst/>
            </a:prstTxWarp>
            <a:noAutofit/>
          </a:bodyPr>
          <a:lstStyle/>
          <a:p>
            <a:pPr marL="473613" indent="-473613">
              <a:spcBef>
                <a:spcPts val="0"/>
              </a:spcBef>
              <a:spcAft>
                <a:spcPts val="0"/>
              </a:spcAft>
            </a:pPr>
            <a:r>
              <a:rPr lang="en-US" dirty="0"/>
              <a:t>Humans can estimate their position by counting their steps and multiplying by the size of each step</a:t>
            </a:r>
          </a:p>
          <a:p>
            <a:pPr marL="473613" indent="-473613">
              <a:spcBef>
                <a:spcPts val="0"/>
              </a:spcBef>
              <a:spcAft>
                <a:spcPts val="0"/>
              </a:spcAft>
            </a:pPr>
            <a:r>
              <a:rPr lang="en-US" dirty="0"/>
              <a:t>Most people, however, estimate their distance traveled based on how long they have been walking and how fast they typically walk</a:t>
            </a:r>
          </a:p>
        </p:txBody>
      </p:sp>
      <p:pic>
        <p:nvPicPr>
          <p:cNvPr id="85" name="Shape 85"/>
          <p:cNvPicPr preferRelativeResize="0"/>
          <p:nvPr/>
        </p:nvPicPr>
        <p:blipFill>
          <a:blip r:embed="rId3">
            <a:alphaModFix/>
          </a:blip>
          <a:stretch>
            <a:fillRect/>
          </a:stretch>
        </p:blipFill>
        <p:spPr>
          <a:xfrm>
            <a:off x="5650937" y="4558436"/>
            <a:ext cx="5865248" cy="4403957"/>
          </a:xfrm>
          <a:prstGeom prst="rect">
            <a:avLst/>
          </a:prstGeom>
          <a:noFill/>
          <a:ln>
            <a:noFill/>
          </a:ln>
        </p:spPr>
      </p:pic>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11">
            <a:extLst>
              <a:ext uri="{FF2B5EF4-FFF2-40B4-BE49-F238E27FC236}">
                <a16:creationId xmlns:a16="http://schemas.microsoft.com/office/drawing/2014/main" id="{7A19A67C-0C19-4076-8945-3A7EB019B8F8}"/>
              </a:ext>
            </a:extLst>
          </p:cNvPr>
          <p:cNvSpPr txBox="1">
            <a:spLocks noGrp="1"/>
          </p:cNvSpPr>
          <p:nvPr>
            <p:ph idx="1"/>
          </p:nvPr>
        </p:nvSpPr>
        <p:spPr bwMode="auto">
          <a:xfrm>
            <a:off x="831977" y="4980568"/>
            <a:ext cx="16581120" cy="7380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ctr" defTabSz="346459" rtl="0" fontAlgn="base">
              <a:lnSpc>
                <a:spcPct val="90000"/>
              </a:lnSpc>
              <a:spcBef>
                <a:spcPts val="0"/>
              </a:spcBef>
              <a:spcAft>
                <a:spcPts val="0"/>
              </a:spcAft>
              <a:buClr>
                <a:srgbClr val="6F6F6F"/>
              </a:buClr>
              <a:buSzPct val="100000"/>
              <a:buFontTx/>
              <a:buNone/>
              <a:defRPr sz="1400" b="0" baseline="0">
                <a:solidFill>
                  <a:schemeClr val="tx1"/>
                </a:solidFill>
                <a:effectLst/>
                <a:latin typeface="Arial" panose="020B0604020202020204" pitchFamily="34" charset="0"/>
                <a:ea typeface="+mn-ea"/>
                <a:cs typeface="Arial" panose="020B0604020202020204" pitchFamily="34" charset="0"/>
              </a:defRPr>
            </a:lvl1pPr>
            <a:lvl2pPr marL="630238" indent="-2286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2pPr>
            <a:lvl3pPr marL="804863" indent="-2032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3pPr>
            <a:lvl4pPr marL="1331066" indent="-171443" algn="l" rtl="0" fontAlgn="base">
              <a:spcBef>
                <a:spcPct val="20000"/>
              </a:spcBef>
              <a:spcAft>
                <a:spcPct val="0"/>
              </a:spcAft>
              <a:buChar char="–"/>
              <a:defRPr sz="1500">
                <a:solidFill>
                  <a:schemeClr val="bg1"/>
                </a:solidFill>
                <a:latin typeface="+mn-lt"/>
              </a:defRPr>
            </a:lvl4pPr>
            <a:lvl5pPr marL="1588230" indent="-171443" algn="l" rtl="0" fontAlgn="base">
              <a:spcBef>
                <a:spcPct val="20000"/>
              </a:spcBef>
              <a:spcAft>
                <a:spcPct val="0"/>
              </a:spcAft>
              <a:buChar char="»"/>
              <a:defRPr sz="1500">
                <a:solidFill>
                  <a:schemeClr val="bg1"/>
                </a:solidFill>
                <a:latin typeface="+mn-lt"/>
              </a:defRPr>
            </a:lvl5pPr>
            <a:lvl6pPr marL="1931117" indent="-171443" algn="l" rtl="0" eaLnBrk="1" fontAlgn="base" hangingPunct="1">
              <a:spcBef>
                <a:spcPct val="20000"/>
              </a:spcBef>
              <a:spcAft>
                <a:spcPct val="0"/>
              </a:spcAft>
              <a:buChar char="»"/>
              <a:defRPr sz="1500">
                <a:solidFill>
                  <a:schemeClr val="bg1"/>
                </a:solidFill>
                <a:latin typeface="+mn-lt"/>
              </a:defRPr>
            </a:lvl6pPr>
            <a:lvl7pPr marL="2274003" indent="-171443" algn="l" rtl="0" eaLnBrk="1" fontAlgn="base" hangingPunct="1">
              <a:spcBef>
                <a:spcPct val="20000"/>
              </a:spcBef>
              <a:spcAft>
                <a:spcPct val="0"/>
              </a:spcAft>
              <a:buChar char="»"/>
              <a:defRPr sz="1500">
                <a:solidFill>
                  <a:schemeClr val="bg1"/>
                </a:solidFill>
                <a:latin typeface="+mn-lt"/>
              </a:defRPr>
            </a:lvl7pPr>
            <a:lvl8pPr marL="2616890" indent="-171443" algn="l" rtl="0" eaLnBrk="1" fontAlgn="base" hangingPunct="1">
              <a:spcBef>
                <a:spcPct val="20000"/>
              </a:spcBef>
              <a:spcAft>
                <a:spcPct val="0"/>
              </a:spcAft>
              <a:buChar char="»"/>
              <a:defRPr sz="1500">
                <a:solidFill>
                  <a:schemeClr val="bg1"/>
                </a:solidFill>
                <a:latin typeface="+mn-lt"/>
              </a:defRPr>
            </a:lvl8pPr>
            <a:lvl9pPr marL="2959775" indent="-171443" algn="l" rtl="0" eaLnBrk="1" fontAlgn="base" hangingPunct="1">
              <a:spcBef>
                <a:spcPct val="20000"/>
              </a:spcBef>
              <a:spcAft>
                <a:spcPct val="0"/>
              </a:spcAft>
              <a:buChar char="»"/>
              <a:defRPr sz="1500">
                <a:solidFill>
                  <a:schemeClr val="bg1"/>
                </a:solidFill>
                <a:latin typeface="+mn-lt"/>
              </a:defRPr>
            </a:lvl9pPr>
          </a:lstStyle>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kumimoji="0" lang="en-US" sz="1600" b="0" i="0" u="none" strike="noStrike" kern="0" cap="none" spc="0" normalizeH="0" baseline="0" noProof="0" dirty="0">
                <a:ln>
                  <a:noFill/>
                </a:ln>
                <a:solidFill>
                  <a:schemeClr val="bg1"/>
                </a:solidFill>
                <a:effectLst/>
                <a:uLnTx/>
                <a:uFillTx/>
              </a:rPr>
              <a:t>The Edge AI and Robotics Teaching Kit is licensed by NVIDIA</a:t>
            </a:r>
            <a:r>
              <a:rPr lang="en-US" sz="1600" dirty="0">
                <a:solidFill>
                  <a:schemeClr val="bg1"/>
                </a:solidFill>
              </a:rPr>
              <a:t> </a:t>
            </a:r>
            <a:r>
              <a:rPr kumimoji="0" lang="en-US" sz="1600" b="0" i="0" u="none" strike="noStrike" kern="0" cap="none" spc="0" normalizeH="0" baseline="0" noProof="0" dirty="0">
                <a:ln>
                  <a:noFill/>
                </a:ln>
                <a:solidFill>
                  <a:schemeClr val="bg1"/>
                </a:solidFill>
                <a:effectLst/>
                <a:uLnTx/>
                <a:uFillTx/>
              </a:rPr>
              <a:t>and UMBC under the</a:t>
            </a:r>
          </a:p>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lang="en-US" sz="1600" u="sng" dirty="0">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Creative Commons Attribution-</a:t>
            </a:r>
            <a:r>
              <a:rPr lang="en-US" sz="1600" u="sng" dirty="0" err="1">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NonCommercial</a:t>
            </a:r>
            <a:r>
              <a:rPr lang="en-US" sz="1600" u="sng" dirty="0">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 4.0 International License.</a:t>
            </a:r>
            <a:endParaRPr lang="en-US" sz="1600" dirty="0">
              <a:solidFill>
                <a:srgbClr val="6F6F6F"/>
              </a:solidFill>
              <a:ea typeface="Times New Roman" panose="02020603050405020304" pitchFamily="18" charset="0"/>
              <a:hlinkClick r:id="rId2">
                <a:extLst>
                  <a:ext uri="{A12FA001-AC4F-418D-AE19-62706E023703}">
                    <ahyp:hlinkClr xmlns:ahyp="http://schemas.microsoft.com/office/drawing/2018/hyperlinkcolor" val="tx"/>
                  </a:ext>
                </a:extLst>
              </a:hlinkClick>
            </a:endParaRPr>
          </a:p>
        </p:txBody>
      </p:sp>
      <p:pic>
        <p:nvPicPr>
          <p:cNvPr id="8" name="Picture 7">
            <a:extLst>
              <a:ext uri="{FF2B5EF4-FFF2-40B4-BE49-F238E27FC236}">
                <a16:creationId xmlns:a16="http://schemas.microsoft.com/office/drawing/2014/main" id="{5F39E623-7E8F-487F-86AA-742B27905FB5}"/>
              </a:ext>
            </a:extLst>
          </p:cNvPr>
          <p:cNvPicPr>
            <a:picLocks noChangeAspect="1"/>
          </p:cNvPicPr>
          <p:nvPr/>
        </p:nvPicPr>
        <p:blipFill>
          <a:blip r:embed="rId3"/>
          <a:stretch>
            <a:fillRect/>
          </a:stretch>
        </p:blipFill>
        <p:spPr>
          <a:xfrm>
            <a:off x="7548880" y="3505059"/>
            <a:ext cx="3190241" cy="1104314"/>
          </a:xfrm>
          <a:prstGeom prst="rect">
            <a:avLst/>
          </a:prstGeom>
        </p:spPr>
      </p:pic>
    </p:spTree>
    <p:extLst>
      <p:ext uri="{BB962C8B-B14F-4D97-AF65-F5344CB8AC3E}">
        <p14:creationId xmlns:p14="http://schemas.microsoft.com/office/powerpoint/2010/main" val="3567087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46340-0E38-42FF-9BD9-600098096E67}"/>
              </a:ext>
            </a:extLst>
          </p:cNvPr>
          <p:cNvSpPr>
            <a:spLocks noGrp="1"/>
          </p:cNvSpPr>
          <p:nvPr>
            <p:ph type="title"/>
          </p:nvPr>
        </p:nvSpPr>
        <p:spPr/>
        <p:txBody>
          <a:bodyPr/>
          <a:lstStyle/>
          <a:p>
            <a:r>
              <a:rPr lang="en-US" dirty="0" err="1"/>
              <a:t>Jetbot</a:t>
            </a:r>
            <a:r>
              <a:rPr lang="en-US" dirty="0"/>
              <a:t> Path Planning</a:t>
            </a:r>
          </a:p>
        </p:txBody>
      </p:sp>
      <p:sp>
        <p:nvSpPr>
          <p:cNvPr id="3" name="Text Placeholder 2">
            <a:extLst>
              <a:ext uri="{FF2B5EF4-FFF2-40B4-BE49-F238E27FC236}">
                <a16:creationId xmlns:a16="http://schemas.microsoft.com/office/drawing/2014/main" id="{E1709A14-9BC8-4286-88F3-649EC28282A1}"/>
              </a:ext>
            </a:extLst>
          </p:cNvPr>
          <p:cNvSpPr>
            <a:spLocks noGrp="1"/>
          </p:cNvSpPr>
          <p:nvPr>
            <p:ph type="body" idx="1"/>
          </p:nvPr>
        </p:nvSpPr>
        <p:spPr/>
        <p:txBody>
          <a:bodyPr/>
          <a:lstStyle/>
          <a:p>
            <a:pPr marL="473075" indent="-282575"/>
            <a:r>
              <a:rPr lang="en-US" dirty="0"/>
              <a:t>We can collect data using the camera images and train on areas of the image that the Jetson should follow, then build a regression model</a:t>
            </a:r>
          </a:p>
          <a:p>
            <a:pPr marL="473075" indent="-282575"/>
            <a:r>
              <a:rPr lang="en-US" dirty="0"/>
              <a:t>This is useful for paths, racetracks and room navigation</a:t>
            </a:r>
          </a:p>
          <a:p>
            <a:pPr marL="473075" indent="-282575"/>
            <a:r>
              <a:rPr lang="en-US" dirty="0"/>
              <a:t>See the Road Following </a:t>
            </a:r>
            <a:r>
              <a:rPr lang="en-US" dirty="0" err="1"/>
              <a:t>secion</a:t>
            </a:r>
            <a:r>
              <a:rPr lang="en-US" dirty="0"/>
              <a:t> in the </a:t>
            </a:r>
            <a:r>
              <a:rPr lang="en-US" dirty="0" err="1"/>
              <a:t>Jetbot</a:t>
            </a:r>
            <a:r>
              <a:rPr lang="en-US" dirty="0"/>
              <a:t> Notebooks. .  Work through the Notebooks to:</a:t>
            </a:r>
          </a:p>
          <a:p>
            <a:pPr marL="1050290" lvl="1" indent="-245745"/>
            <a:r>
              <a:rPr lang="en-US" sz="2300" dirty="0"/>
              <a:t>Collect and label the data, be sure to collect data off the path and pointing back to the path so that the </a:t>
            </a:r>
            <a:r>
              <a:rPr lang="en-US" sz="2300" dirty="0" err="1"/>
              <a:t>Jetbot</a:t>
            </a:r>
            <a:r>
              <a:rPr lang="en-US" sz="2300" dirty="0"/>
              <a:t> knows how to get back on track</a:t>
            </a:r>
          </a:p>
          <a:p>
            <a:pPr marL="1050290" lvl="1" indent="-245745"/>
            <a:r>
              <a:rPr lang="en-US" dirty="0"/>
              <a:t>Train the model</a:t>
            </a:r>
          </a:p>
          <a:p>
            <a:pPr marL="1050290" lvl="1" indent="-245745"/>
            <a:r>
              <a:rPr lang="en-US" sz="2300" dirty="0"/>
              <a:t>Optimize the model with </a:t>
            </a:r>
            <a:r>
              <a:rPr lang="en-US" sz="2300" dirty="0" err="1"/>
              <a:t>TensorRT</a:t>
            </a:r>
          </a:p>
          <a:p>
            <a:pPr marL="1050290" lvl="1" indent="-245745"/>
            <a:r>
              <a:rPr lang="en-US" dirty="0"/>
              <a:t>Load and run the model to see the </a:t>
            </a:r>
            <a:r>
              <a:rPr lang="en-US" dirty="0" err="1"/>
              <a:t>Jetbot</a:t>
            </a:r>
            <a:r>
              <a:rPr lang="en-US" dirty="0"/>
              <a:t> in action </a:t>
            </a:r>
          </a:p>
          <a:p>
            <a:pPr marL="473075" indent="-282575"/>
            <a:r>
              <a:rPr lang="en-US" dirty="0"/>
              <a:t>The road following notebooks can be accessed directly on the </a:t>
            </a:r>
            <a:r>
              <a:rPr lang="en-US" dirty="0" err="1"/>
              <a:t>Jetbot</a:t>
            </a:r>
            <a:r>
              <a:rPr lang="en-US" dirty="0"/>
              <a:t> image or at the </a:t>
            </a:r>
            <a:r>
              <a:rPr lang="en-US" dirty="0" err="1"/>
              <a:t>Github</a:t>
            </a:r>
            <a:r>
              <a:rPr lang="en-US" dirty="0"/>
              <a:t> site </a:t>
            </a:r>
            <a:r>
              <a:rPr lang="en-US" dirty="0">
                <a:hlinkClick r:id="rId2"/>
              </a:rPr>
              <a:t>https://github.com/NVIDIA-AI-IOT/jetbot/tree/master/notebooks/road_following</a:t>
            </a:r>
            <a:r>
              <a:rPr lang="en-US" dirty="0"/>
              <a:t> </a:t>
            </a:r>
          </a:p>
          <a:p>
            <a:pPr marL="473075" indent="-282575"/>
            <a:endParaRPr lang="en-US" dirty="0"/>
          </a:p>
        </p:txBody>
      </p:sp>
    </p:spTree>
    <p:extLst>
      <p:ext uri="{BB962C8B-B14F-4D97-AF65-F5344CB8AC3E}">
        <p14:creationId xmlns:p14="http://schemas.microsoft.com/office/powerpoint/2010/main" val="4207980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79D4E-A8AF-42BA-8B83-0C2C53E4464A}"/>
              </a:ext>
            </a:extLst>
          </p:cNvPr>
          <p:cNvSpPr>
            <a:spLocks noGrp="1"/>
          </p:cNvSpPr>
          <p:nvPr>
            <p:ph type="title"/>
          </p:nvPr>
        </p:nvSpPr>
        <p:spPr/>
        <p:txBody>
          <a:bodyPr/>
          <a:lstStyle/>
          <a:p>
            <a:r>
              <a:rPr lang="en-US" dirty="0"/>
              <a:t>Lab Community Project- Combine Collision Avoidance and Road Following</a:t>
            </a:r>
          </a:p>
        </p:txBody>
      </p:sp>
      <p:sp>
        <p:nvSpPr>
          <p:cNvPr id="3" name="Text Placeholder 2">
            <a:extLst>
              <a:ext uri="{FF2B5EF4-FFF2-40B4-BE49-F238E27FC236}">
                <a16:creationId xmlns:a16="http://schemas.microsoft.com/office/drawing/2014/main" id="{9D71BE7D-792E-4BBB-825A-B82931CD2548}"/>
              </a:ext>
            </a:extLst>
          </p:cNvPr>
          <p:cNvSpPr>
            <a:spLocks noGrp="1"/>
          </p:cNvSpPr>
          <p:nvPr>
            <p:ph type="body" idx="1"/>
          </p:nvPr>
        </p:nvSpPr>
        <p:spPr/>
        <p:txBody>
          <a:bodyPr/>
          <a:lstStyle/>
          <a:p>
            <a:r>
              <a:rPr lang="en-US" dirty="0"/>
              <a:t>This community project combines the Collision Avoidance and Road Following </a:t>
            </a:r>
            <a:r>
              <a:rPr lang="en-US" dirty="0" err="1"/>
              <a:t>Jupyter</a:t>
            </a:r>
            <a:r>
              <a:rPr lang="en-US" dirty="0"/>
              <a:t> Notebooks and was contributed by community member Abu </a:t>
            </a:r>
            <a:r>
              <a:rPr lang="en-US" dirty="0" err="1"/>
              <a:t>Abuelgasimsaadeldin</a:t>
            </a:r>
            <a:endParaRPr lang="en-US" dirty="0"/>
          </a:p>
          <a:p>
            <a:endParaRPr lang="en-US" dirty="0"/>
          </a:p>
          <a:p>
            <a:r>
              <a:rPr lang="en-US" dirty="0"/>
              <a:t>You can access this notebook at </a:t>
            </a:r>
            <a:r>
              <a:rPr lang="en-US" dirty="0">
                <a:hlinkClick r:id="rId2"/>
              </a:rPr>
              <a:t>https://github.com/abuelgasimsaadeldin/Jetbot-Road-Following-and-Collision-Avoidance/blob/main/combine_scripts/RoadFollowing%2BCollisionAvoidance.ipynb</a:t>
            </a:r>
            <a:r>
              <a:rPr lang="en-US" dirty="0"/>
              <a:t> </a:t>
            </a:r>
          </a:p>
        </p:txBody>
      </p:sp>
    </p:spTree>
    <p:extLst>
      <p:ext uri="{BB962C8B-B14F-4D97-AF65-F5344CB8AC3E}">
        <p14:creationId xmlns:p14="http://schemas.microsoft.com/office/powerpoint/2010/main" val="17744237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64EFE-0931-47B1-80D8-917BE41DC1A9}"/>
              </a:ext>
            </a:extLst>
          </p:cNvPr>
          <p:cNvSpPr>
            <a:spLocks noGrp="1"/>
          </p:cNvSpPr>
          <p:nvPr>
            <p:ph type="title"/>
          </p:nvPr>
        </p:nvSpPr>
        <p:spPr/>
        <p:txBody>
          <a:bodyPr/>
          <a:lstStyle/>
          <a:p>
            <a:r>
              <a:rPr lang="en-US" dirty="0"/>
              <a:t> Navigation Using ROS2 and Gazebo</a:t>
            </a:r>
          </a:p>
        </p:txBody>
      </p:sp>
      <p:sp>
        <p:nvSpPr>
          <p:cNvPr id="3" name="Text Placeholder 2">
            <a:extLst>
              <a:ext uri="{FF2B5EF4-FFF2-40B4-BE49-F238E27FC236}">
                <a16:creationId xmlns:a16="http://schemas.microsoft.com/office/drawing/2014/main" id="{52ED6C8E-883A-432E-9F6C-0436122B08EA}"/>
              </a:ext>
            </a:extLst>
          </p:cNvPr>
          <p:cNvSpPr>
            <a:spLocks noGrp="1"/>
          </p:cNvSpPr>
          <p:nvPr>
            <p:ph type="body" idx="1"/>
          </p:nvPr>
        </p:nvSpPr>
        <p:spPr/>
        <p:txBody>
          <a:bodyPr/>
          <a:lstStyle/>
          <a:p>
            <a:pPr marL="190500" indent="0">
              <a:buNone/>
            </a:pPr>
            <a:r>
              <a:rPr lang="en-US" dirty="0"/>
              <a:t>ROS2 acts a  middleware to work with robots such as the </a:t>
            </a:r>
            <a:r>
              <a:rPr lang="en-US" dirty="0" err="1"/>
              <a:t>Jetbot</a:t>
            </a:r>
            <a:r>
              <a:rPr lang="en-US" dirty="0"/>
              <a:t> to enable greater degree of control and automation</a:t>
            </a:r>
          </a:p>
          <a:p>
            <a:pPr marL="190500" indent="0">
              <a:buNone/>
            </a:pPr>
            <a:r>
              <a:rPr lang="en-US" dirty="0"/>
              <a:t>For those who do not have a </a:t>
            </a:r>
            <a:r>
              <a:rPr lang="en-US" dirty="0" err="1"/>
              <a:t>Jetbot</a:t>
            </a:r>
            <a:r>
              <a:rPr lang="en-US" dirty="0"/>
              <a:t> but have  Jetson Nano, you can use ROS2 and Gazebo to work with a virtual </a:t>
            </a:r>
            <a:r>
              <a:rPr lang="en-US" dirty="0" err="1"/>
              <a:t>jetbot</a:t>
            </a:r>
            <a:r>
              <a:rPr lang="en-US" dirty="0"/>
              <a:t>.</a:t>
            </a:r>
          </a:p>
          <a:p>
            <a:pPr marL="190500" indent="0">
              <a:buNone/>
            </a:pPr>
            <a:r>
              <a:rPr lang="en-US" dirty="0"/>
              <a:t>For more information, refer to </a:t>
            </a:r>
            <a:r>
              <a:rPr lang="en-US" dirty="0">
                <a:hlinkClick r:id="rId2"/>
              </a:rPr>
              <a:t>https://github.com/dusty-nv/jetbot_ros.  </a:t>
            </a:r>
            <a:endParaRPr lang="en-US" dirty="0"/>
          </a:p>
        </p:txBody>
      </p:sp>
      <p:pic>
        <p:nvPicPr>
          <p:cNvPr id="4" name="Picture 4">
            <a:extLst>
              <a:ext uri="{FF2B5EF4-FFF2-40B4-BE49-F238E27FC236}">
                <a16:creationId xmlns:a16="http://schemas.microsoft.com/office/drawing/2014/main" id="{D3419D1A-B0DC-45FF-855D-597DE96F9449}"/>
              </a:ext>
            </a:extLst>
          </p:cNvPr>
          <p:cNvPicPr>
            <a:picLocks noChangeAspect="1"/>
          </p:cNvPicPr>
          <p:nvPr/>
        </p:nvPicPr>
        <p:blipFill>
          <a:blip r:embed="rId3"/>
          <a:stretch>
            <a:fillRect/>
          </a:stretch>
        </p:blipFill>
        <p:spPr>
          <a:xfrm>
            <a:off x="1217560" y="5772192"/>
            <a:ext cx="6707529" cy="3257128"/>
          </a:xfrm>
          <a:prstGeom prst="rect">
            <a:avLst/>
          </a:prstGeom>
        </p:spPr>
      </p:pic>
    </p:spTree>
    <p:extLst>
      <p:ext uri="{BB962C8B-B14F-4D97-AF65-F5344CB8AC3E}">
        <p14:creationId xmlns:p14="http://schemas.microsoft.com/office/powerpoint/2010/main" val="22028893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6D3E35-7FB6-4F84-88E8-ED2635EB18BA}"/>
              </a:ext>
            </a:extLst>
          </p:cNvPr>
          <p:cNvSpPr>
            <a:spLocks noGrp="1"/>
          </p:cNvSpPr>
          <p:nvPr>
            <p:ph type="body" sz="quarter" idx="10"/>
          </p:nvPr>
        </p:nvSpPr>
        <p:spPr/>
        <p:txBody>
          <a:bodyPr/>
          <a:lstStyle/>
          <a:p>
            <a:r>
              <a:rPr lang="en-US" dirty="0"/>
              <a:t>Thank You</a:t>
            </a:r>
          </a:p>
        </p:txBody>
      </p:sp>
      <p:sp>
        <p:nvSpPr>
          <p:cNvPr id="5" name="Text Placeholder 4">
            <a:extLst>
              <a:ext uri="{FF2B5EF4-FFF2-40B4-BE49-F238E27FC236}">
                <a16:creationId xmlns:a16="http://schemas.microsoft.com/office/drawing/2014/main" id="{04276C08-D6AC-41B8-9C4F-83CCA4CE3F1E}"/>
              </a:ext>
            </a:extLst>
          </p:cNvPr>
          <p:cNvSpPr>
            <a:spLocks noGrp="1"/>
          </p:cNvSpPr>
          <p:nvPr>
            <p:ph type="body" sz="quarter" idx="4294967295"/>
          </p:nvPr>
        </p:nvSpPr>
        <p:spPr>
          <a:xfrm>
            <a:off x="1156986" y="7096650"/>
            <a:ext cx="7454900" cy="449262"/>
          </a:xfrm>
        </p:spPr>
        <p:txBody>
          <a:bodyPr/>
          <a:lstStyle/>
          <a:p>
            <a:r>
              <a:rPr lang="en-US" dirty="0"/>
              <a:t>Edge AI and Robotics Teaching Kit</a:t>
            </a:r>
          </a:p>
        </p:txBody>
      </p:sp>
    </p:spTree>
    <p:extLst>
      <p:ext uri="{BB962C8B-B14F-4D97-AF65-F5344CB8AC3E}">
        <p14:creationId xmlns:p14="http://schemas.microsoft.com/office/powerpoint/2010/main" val="101705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392A7-522E-4992-B51E-4B1B2CE30069}"/>
              </a:ext>
            </a:extLst>
          </p:cNvPr>
          <p:cNvSpPr>
            <a:spLocks noGrp="1"/>
          </p:cNvSpPr>
          <p:nvPr>
            <p:ph type="title"/>
          </p:nvPr>
        </p:nvSpPr>
        <p:spPr/>
        <p:txBody>
          <a:bodyPr/>
          <a:lstStyle/>
          <a:p>
            <a:r>
              <a:rPr lang="en-US" dirty="0"/>
              <a:t>Topics</a:t>
            </a:r>
          </a:p>
        </p:txBody>
      </p:sp>
      <p:sp>
        <p:nvSpPr>
          <p:cNvPr id="3" name="Content Placeholder 2">
            <a:extLst>
              <a:ext uri="{FF2B5EF4-FFF2-40B4-BE49-F238E27FC236}">
                <a16:creationId xmlns:a16="http://schemas.microsoft.com/office/drawing/2014/main" id="{B57D715D-A29E-44C2-83CB-22A795B4E590}"/>
              </a:ext>
            </a:extLst>
          </p:cNvPr>
          <p:cNvSpPr>
            <a:spLocks noGrp="1"/>
          </p:cNvSpPr>
          <p:nvPr>
            <p:ph idx="1"/>
          </p:nvPr>
        </p:nvSpPr>
        <p:spPr/>
        <p:txBody>
          <a:bodyPr/>
          <a:lstStyle/>
          <a:p>
            <a:r>
              <a:rPr lang="en-US" dirty="0"/>
              <a:t>List the components involved in Robot Navigation</a:t>
            </a:r>
          </a:p>
          <a:p>
            <a:r>
              <a:rPr lang="en-US" dirty="0">
                <a:latin typeface="Arial"/>
                <a:cs typeface="Arial"/>
              </a:rPr>
              <a:t>Describe and demonstrate using camera images to perform Robot Navigation</a:t>
            </a:r>
          </a:p>
          <a:p>
            <a:r>
              <a:rPr lang="en-US" dirty="0"/>
              <a:t>Describe what Mapping is and how it is essential to Robot navigation</a:t>
            </a:r>
          </a:p>
          <a:p>
            <a:r>
              <a:rPr lang="en-US" dirty="0"/>
              <a:t>Describe other methods for position and path planning</a:t>
            </a:r>
          </a:p>
          <a:p>
            <a:r>
              <a:rPr lang="en-US" dirty="0"/>
              <a:t>Demonstrate integration of basic robot navigation and collision python</a:t>
            </a:r>
          </a:p>
          <a:p>
            <a:endParaRPr lang="en-US" dirty="0"/>
          </a:p>
          <a:p>
            <a:endParaRPr lang="en-US" dirty="0"/>
          </a:p>
          <a:p>
            <a:endParaRPr lang="en-US" dirty="0"/>
          </a:p>
        </p:txBody>
      </p:sp>
    </p:spTree>
    <p:extLst>
      <p:ext uri="{BB962C8B-B14F-4D97-AF65-F5344CB8AC3E}">
        <p14:creationId xmlns:p14="http://schemas.microsoft.com/office/powerpoint/2010/main" val="3780897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DF8929-B1F3-429C-9507-68D6D6A5CA92}"/>
              </a:ext>
            </a:extLst>
          </p:cNvPr>
          <p:cNvSpPr>
            <a:spLocks noGrp="1"/>
          </p:cNvSpPr>
          <p:nvPr>
            <p:ph type="ctrTitle"/>
          </p:nvPr>
        </p:nvSpPr>
        <p:spPr/>
        <p:txBody>
          <a:bodyPr/>
          <a:lstStyle/>
          <a:p>
            <a:r>
              <a:rPr lang="en-US" dirty="0"/>
              <a:t>Robot Navigation</a:t>
            </a:r>
          </a:p>
        </p:txBody>
      </p:sp>
    </p:spTree>
    <p:extLst>
      <p:ext uri="{BB962C8B-B14F-4D97-AF65-F5344CB8AC3E}">
        <p14:creationId xmlns:p14="http://schemas.microsoft.com/office/powerpoint/2010/main" val="7995351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A5214-4CEB-41E4-B3BB-A5BD92369343}"/>
              </a:ext>
            </a:extLst>
          </p:cNvPr>
          <p:cNvSpPr>
            <a:spLocks noGrp="1"/>
          </p:cNvSpPr>
          <p:nvPr>
            <p:ph type="title"/>
          </p:nvPr>
        </p:nvSpPr>
        <p:spPr/>
        <p:txBody>
          <a:bodyPr/>
          <a:lstStyle/>
          <a:p>
            <a:r>
              <a:rPr lang="en-US" dirty="0" err="1"/>
              <a:t>JetBot</a:t>
            </a:r>
            <a:r>
              <a:rPr lang="en-US" dirty="0"/>
              <a:t> Components for Navigation</a:t>
            </a:r>
          </a:p>
        </p:txBody>
      </p:sp>
      <p:sp>
        <p:nvSpPr>
          <p:cNvPr id="3" name="Content Placeholder 2">
            <a:extLst>
              <a:ext uri="{FF2B5EF4-FFF2-40B4-BE49-F238E27FC236}">
                <a16:creationId xmlns:a16="http://schemas.microsoft.com/office/drawing/2014/main" id="{6A38FD5E-799F-4DEA-8E17-830D40FF3628}"/>
              </a:ext>
            </a:extLst>
          </p:cNvPr>
          <p:cNvSpPr>
            <a:spLocks noGrp="1"/>
          </p:cNvSpPr>
          <p:nvPr>
            <p:ph idx="1"/>
          </p:nvPr>
        </p:nvSpPr>
        <p:spPr/>
        <p:txBody>
          <a:bodyPr/>
          <a:lstStyle/>
          <a:p>
            <a:r>
              <a:rPr lang="en-US" dirty="0"/>
              <a:t>Motors</a:t>
            </a:r>
          </a:p>
          <a:p>
            <a:r>
              <a:rPr lang="en-US" dirty="0"/>
              <a:t>Motor Controller</a:t>
            </a:r>
          </a:p>
          <a:p>
            <a:r>
              <a:rPr lang="en-US" dirty="0"/>
              <a:t>Camera</a:t>
            </a:r>
          </a:p>
          <a:p>
            <a:r>
              <a:rPr lang="en-US" dirty="0"/>
              <a:t>Power</a:t>
            </a:r>
          </a:p>
          <a:p>
            <a:r>
              <a:rPr lang="en-US" dirty="0"/>
              <a:t>Jetson Nano</a:t>
            </a:r>
          </a:p>
          <a:p>
            <a:r>
              <a:rPr lang="en-US" dirty="0"/>
              <a:t>Deep Learning Programming Framework</a:t>
            </a:r>
          </a:p>
        </p:txBody>
      </p:sp>
      <p:sp>
        <p:nvSpPr>
          <p:cNvPr id="4" name="Slide Number Placeholder 3">
            <a:extLst>
              <a:ext uri="{FF2B5EF4-FFF2-40B4-BE49-F238E27FC236}">
                <a16:creationId xmlns:a16="http://schemas.microsoft.com/office/drawing/2014/main" id="{05F58A7C-DB16-433D-9C6F-18FB8BEF07C5}"/>
              </a:ext>
            </a:extLst>
          </p:cNvPr>
          <p:cNvSpPr>
            <a:spLocks noGrp="1"/>
          </p:cNvSpPr>
          <p:nvPr>
            <p:ph type="sldNum" sz="quarter" idx="12"/>
          </p:nvPr>
        </p:nvSpPr>
        <p:spPr/>
        <p:txBody>
          <a:bodyPr/>
          <a:lstStyle/>
          <a:p>
            <a:fld id="{6113E31D-E2AB-40D1-8B51-AFA5AFEF393A}" type="slidenum">
              <a:rPr lang="en-US" smtClean="0"/>
              <a:t>5</a:t>
            </a:fld>
            <a:endParaRPr lang="en-US" dirty="0"/>
          </a:p>
        </p:txBody>
      </p:sp>
    </p:spTree>
    <p:extLst>
      <p:ext uri="{BB962C8B-B14F-4D97-AF65-F5344CB8AC3E}">
        <p14:creationId xmlns:p14="http://schemas.microsoft.com/office/powerpoint/2010/main" val="1687743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C4D3E-1DCC-4ABD-B39D-35EE3FBDFAF5}"/>
              </a:ext>
            </a:extLst>
          </p:cNvPr>
          <p:cNvSpPr>
            <a:spLocks noGrp="1"/>
          </p:cNvSpPr>
          <p:nvPr>
            <p:ph type="title"/>
          </p:nvPr>
        </p:nvSpPr>
        <p:spPr/>
        <p:txBody>
          <a:bodyPr/>
          <a:lstStyle/>
          <a:p>
            <a:r>
              <a:rPr lang="en-US" dirty="0"/>
              <a:t>Navigation Methods</a:t>
            </a:r>
          </a:p>
        </p:txBody>
      </p:sp>
      <p:sp>
        <p:nvSpPr>
          <p:cNvPr id="3" name="Content Placeholder 2">
            <a:extLst>
              <a:ext uri="{FF2B5EF4-FFF2-40B4-BE49-F238E27FC236}">
                <a16:creationId xmlns:a16="http://schemas.microsoft.com/office/drawing/2014/main" id="{205C8ABE-FD49-4DFB-A6BE-8CC4C89FF8A2}"/>
              </a:ext>
            </a:extLst>
          </p:cNvPr>
          <p:cNvSpPr>
            <a:spLocks noGrp="1"/>
          </p:cNvSpPr>
          <p:nvPr>
            <p:ph idx="1"/>
          </p:nvPr>
        </p:nvSpPr>
        <p:spPr>
          <a:xfrm>
            <a:off x="1257300" y="2906078"/>
            <a:ext cx="15773400" cy="6527008"/>
          </a:xfrm>
        </p:spPr>
        <p:txBody>
          <a:bodyPr/>
          <a:lstStyle/>
          <a:p>
            <a:r>
              <a:rPr lang="en-US" dirty="0">
                <a:latin typeface="Arial"/>
                <a:cs typeface="Arial"/>
              </a:rPr>
              <a:t>You can make use of the Jetson Nano GPU, NVIDIA’s CUDA Deep Learning framework and camera to provide sophisticated autonomous navigation capabilities.</a:t>
            </a:r>
          </a:p>
          <a:p>
            <a:r>
              <a:rPr lang="en-US" dirty="0"/>
              <a:t>Jetson uses camera images to determine obstacles and path forward</a:t>
            </a:r>
          </a:p>
          <a:p>
            <a:r>
              <a:rPr lang="en-US" dirty="0">
                <a:latin typeface="Arial"/>
                <a:cs typeface="Arial"/>
              </a:rPr>
              <a:t>Certain use cases such as drones will need more than a camera for navigation. You upgrade from the basic </a:t>
            </a:r>
            <a:r>
              <a:rPr lang="en-US" dirty="0" err="1">
                <a:latin typeface="Arial"/>
                <a:cs typeface="Arial"/>
              </a:rPr>
              <a:t>JetBot</a:t>
            </a:r>
            <a:r>
              <a:rPr lang="en-US" dirty="0">
                <a:latin typeface="Arial"/>
                <a:cs typeface="Arial"/>
              </a:rPr>
              <a:t> hardware to include Lidar and other sensors that provide more advanced Location and Mapping capabilities. We will mention some of those methods, but they are beyond the scope of this Teaching Kit. </a:t>
            </a:r>
            <a:endParaRPr lang="en-US" dirty="0"/>
          </a:p>
        </p:txBody>
      </p:sp>
    </p:spTree>
    <p:extLst>
      <p:ext uri="{BB962C8B-B14F-4D97-AF65-F5344CB8AC3E}">
        <p14:creationId xmlns:p14="http://schemas.microsoft.com/office/powerpoint/2010/main" val="4116503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E2AD5-5FAA-452C-96FE-294790495AD3}"/>
              </a:ext>
            </a:extLst>
          </p:cNvPr>
          <p:cNvSpPr>
            <a:spLocks noGrp="1"/>
          </p:cNvSpPr>
          <p:nvPr>
            <p:ph type="title"/>
          </p:nvPr>
        </p:nvSpPr>
        <p:spPr/>
        <p:txBody>
          <a:bodyPr/>
          <a:lstStyle/>
          <a:p>
            <a:r>
              <a:rPr lang="en-US" dirty="0"/>
              <a:t>Steps for Navigation and Obstacle Avoidance - </a:t>
            </a:r>
            <a:r>
              <a:rPr lang="en-US" dirty="0" err="1"/>
              <a:t>Jetbot</a:t>
            </a:r>
            <a:endParaRPr lang="en-US" dirty="0"/>
          </a:p>
        </p:txBody>
      </p:sp>
      <p:sp>
        <p:nvSpPr>
          <p:cNvPr id="3" name="Content Placeholder 2">
            <a:extLst>
              <a:ext uri="{FF2B5EF4-FFF2-40B4-BE49-F238E27FC236}">
                <a16:creationId xmlns:a16="http://schemas.microsoft.com/office/drawing/2014/main" id="{0E6CA908-8198-4B7B-8E89-799CDB5AEA74}"/>
              </a:ext>
            </a:extLst>
          </p:cNvPr>
          <p:cNvSpPr>
            <a:spLocks noGrp="1"/>
          </p:cNvSpPr>
          <p:nvPr>
            <p:ph idx="1"/>
          </p:nvPr>
        </p:nvSpPr>
        <p:spPr/>
        <p:txBody>
          <a:bodyPr/>
          <a:lstStyle/>
          <a:p>
            <a:r>
              <a:rPr lang="en-US" dirty="0">
                <a:latin typeface="Arial"/>
                <a:cs typeface="Arial"/>
              </a:rPr>
              <a:t>The </a:t>
            </a:r>
            <a:r>
              <a:rPr lang="en-US" dirty="0" err="1">
                <a:latin typeface="Arial"/>
                <a:cs typeface="Arial"/>
              </a:rPr>
              <a:t>JetBot</a:t>
            </a:r>
            <a:r>
              <a:rPr lang="en-US" dirty="0">
                <a:latin typeface="Arial"/>
                <a:cs typeface="Arial"/>
              </a:rPr>
              <a:t> starter notebooks provide exercises to perform the four required steps which are:</a:t>
            </a:r>
          </a:p>
          <a:p>
            <a:pPr marL="457200" indent="-457200">
              <a:buFont typeface="Arial,Sans-Serif" panose="020B0604020202020204" pitchFamily="34" charset="0"/>
              <a:buChar char="•"/>
            </a:pPr>
            <a:r>
              <a:rPr lang="en-US" dirty="0">
                <a:latin typeface="Arial"/>
                <a:cs typeface="Arial"/>
              </a:rPr>
              <a:t>Collect data on free and blocked paths</a:t>
            </a:r>
            <a:endParaRPr lang="en-US" dirty="0"/>
          </a:p>
          <a:p>
            <a:pPr marL="457200" indent="-457200">
              <a:buFont typeface="Arial,Sans-Serif" panose="020B0604020202020204" pitchFamily="34" charset="0"/>
              <a:buChar char="•"/>
            </a:pPr>
            <a:r>
              <a:rPr lang="en-US" dirty="0">
                <a:latin typeface="Arial"/>
                <a:cs typeface="Arial"/>
              </a:rPr>
              <a:t>Train a classification model using </a:t>
            </a:r>
            <a:r>
              <a:rPr lang="en-US" dirty="0" err="1">
                <a:latin typeface="Arial"/>
                <a:cs typeface="Arial"/>
              </a:rPr>
              <a:t>Pytorch</a:t>
            </a:r>
            <a:r>
              <a:rPr lang="en-US" dirty="0">
                <a:latin typeface="Arial"/>
                <a:cs typeface="Arial"/>
              </a:rPr>
              <a:t> and a Neural Network such as Resnet-18</a:t>
            </a:r>
            <a:endParaRPr lang="en-US" dirty="0"/>
          </a:p>
          <a:p>
            <a:pPr marL="457200" indent="-457200">
              <a:buFont typeface="Arial,Sans-Serif" panose="020B0604020202020204" pitchFamily="34" charset="0"/>
              <a:buChar char="•"/>
            </a:pPr>
            <a:r>
              <a:rPr lang="en-US" dirty="0">
                <a:latin typeface="Arial"/>
                <a:cs typeface="Arial"/>
              </a:rPr>
              <a:t>Optimize the Model using </a:t>
            </a:r>
            <a:r>
              <a:rPr lang="en-US" dirty="0" err="1">
                <a:latin typeface="Arial"/>
                <a:cs typeface="Arial"/>
              </a:rPr>
              <a:t>TensorRT</a:t>
            </a:r>
            <a:endParaRPr lang="en-US" dirty="0" err="1"/>
          </a:p>
          <a:p>
            <a:pPr marL="457200" indent="-457200">
              <a:buFont typeface="Arial,Sans-Serif" panose="020B0604020202020204" pitchFamily="34" charset="0"/>
              <a:buChar char="•"/>
            </a:pPr>
            <a:r>
              <a:rPr lang="en-US" dirty="0">
                <a:latin typeface="Arial"/>
                <a:cs typeface="Arial"/>
              </a:rPr>
              <a:t>Load the model and demonstrate</a:t>
            </a:r>
            <a:endParaRPr lang="en-US" dirty="0"/>
          </a:p>
          <a:p>
            <a:endParaRPr lang="en-US" dirty="0"/>
          </a:p>
        </p:txBody>
      </p:sp>
      <p:sp>
        <p:nvSpPr>
          <p:cNvPr id="4" name="Slide Number Placeholder 3">
            <a:extLst>
              <a:ext uri="{FF2B5EF4-FFF2-40B4-BE49-F238E27FC236}">
                <a16:creationId xmlns:a16="http://schemas.microsoft.com/office/drawing/2014/main" id="{87282E25-45F4-4864-AC51-B9429582639E}"/>
              </a:ext>
            </a:extLst>
          </p:cNvPr>
          <p:cNvSpPr>
            <a:spLocks noGrp="1"/>
          </p:cNvSpPr>
          <p:nvPr>
            <p:ph type="sldNum" sz="quarter" idx="12"/>
          </p:nvPr>
        </p:nvSpPr>
        <p:spPr/>
        <p:txBody>
          <a:bodyPr/>
          <a:lstStyle/>
          <a:p>
            <a:fld id="{6113E31D-E2AB-40D1-8B51-AFA5AFEF393A}" type="slidenum">
              <a:rPr lang="en-US" smtClean="0"/>
              <a:t>7</a:t>
            </a:fld>
            <a:endParaRPr lang="en-US" dirty="0"/>
          </a:p>
        </p:txBody>
      </p:sp>
    </p:spTree>
    <p:extLst>
      <p:ext uri="{BB962C8B-B14F-4D97-AF65-F5344CB8AC3E}">
        <p14:creationId xmlns:p14="http://schemas.microsoft.com/office/powerpoint/2010/main" val="3237387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F2A7A56-2875-4501-A12F-142D8A45E772}"/>
              </a:ext>
            </a:extLst>
          </p:cNvPr>
          <p:cNvSpPr>
            <a:spLocks noGrp="1"/>
          </p:cNvSpPr>
          <p:nvPr>
            <p:ph type="title"/>
          </p:nvPr>
        </p:nvSpPr>
        <p:spPr/>
        <p:txBody>
          <a:bodyPr/>
          <a:lstStyle/>
          <a:p>
            <a:r>
              <a:rPr lang="en-US" dirty="0"/>
              <a:t>Mapping</a:t>
            </a:r>
          </a:p>
        </p:txBody>
      </p:sp>
    </p:spTree>
    <p:extLst>
      <p:ext uri="{BB962C8B-B14F-4D97-AF65-F5344CB8AC3E}">
        <p14:creationId xmlns:p14="http://schemas.microsoft.com/office/powerpoint/2010/main" val="226453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2908936" y="579119"/>
            <a:ext cx="12470128" cy="1551705"/>
          </a:xfrm>
          <a:prstGeom prst="rect">
            <a:avLst/>
          </a:prstGeom>
          <a:noFill/>
          <a:ln>
            <a:noFill/>
          </a:ln>
        </p:spPr>
        <p:txBody>
          <a:bodyPr vert="horz" wrap="square" lIns="152375" tIns="76167" rIns="152375" bIns="76167" numCol="1" anchor="t" anchorCtr="0" compatLnSpc="1">
            <a:prstTxWarp prst="textNoShape">
              <a:avLst/>
            </a:prstTxWarp>
            <a:noAutofit/>
          </a:bodyPr>
          <a:lstStyle/>
          <a:p>
            <a:pPr>
              <a:buSzPct val="25000"/>
            </a:pPr>
            <a:br>
              <a:rPr lang="en-US"/>
            </a:br>
            <a:r>
              <a:rPr lang="en-US"/>
              <a:t>Mapping in Robotics</a:t>
            </a:r>
          </a:p>
        </p:txBody>
      </p:sp>
      <p:sp>
        <p:nvSpPr>
          <p:cNvPr id="76" name="Shape 76"/>
          <p:cNvSpPr txBox="1">
            <a:spLocks noGrp="1"/>
          </p:cNvSpPr>
          <p:nvPr>
            <p:ph type="body" idx="1"/>
          </p:nvPr>
        </p:nvSpPr>
        <p:spPr>
          <a:xfrm>
            <a:off x="2925757" y="3247761"/>
            <a:ext cx="12435840" cy="6419328"/>
          </a:xfrm>
          <a:prstGeom prst="rect">
            <a:avLst/>
          </a:prstGeom>
          <a:noFill/>
          <a:ln>
            <a:noFill/>
          </a:ln>
        </p:spPr>
        <p:txBody>
          <a:bodyPr vert="horz" wrap="square" lIns="152375" tIns="76167" rIns="152375" bIns="76167" numCol="1" anchor="t" anchorCtr="0" compatLnSpc="1">
            <a:prstTxWarp prst="textNoShape">
              <a:avLst/>
            </a:prstTxWarp>
            <a:noAutofit/>
          </a:bodyPr>
          <a:lstStyle/>
          <a:p>
            <a:pPr marL="473613" indent="-473613">
              <a:spcBef>
                <a:spcPts val="0"/>
              </a:spcBef>
              <a:spcAft>
                <a:spcPts val="0"/>
              </a:spcAft>
            </a:pPr>
            <a:r>
              <a:rPr lang="en-US"/>
              <a:t>Maps are essential for robots to devise plans for navigating</a:t>
            </a:r>
          </a:p>
          <a:p>
            <a:pPr marL="473613" indent="-473613">
              <a:spcBef>
                <a:spcPts val="0"/>
              </a:spcBef>
              <a:spcAft>
                <a:spcPts val="0"/>
              </a:spcAft>
            </a:pPr>
            <a:r>
              <a:rPr lang="en-US"/>
              <a:t>Robots use maps to avoid obstacles and find shortest paths</a:t>
            </a:r>
          </a:p>
          <a:p>
            <a:pPr marL="473613" indent="-473613">
              <a:spcBef>
                <a:spcPts val="0"/>
              </a:spcBef>
              <a:spcAft>
                <a:spcPts val="0"/>
              </a:spcAft>
            </a:pPr>
            <a:r>
              <a:rPr lang="en-US"/>
              <a:t>Often robots update their own maps as they explore and learn</a:t>
            </a:r>
          </a:p>
          <a:p>
            <a:pPr indent="-473614">
              <a:spcBef>
                <a:spcPts val="750"/>
              </a:spcBef>
              <a:spcAft>
                <a:spcPts val="0"/>
              </a:spcAft>
              <a:buNone/>
            </a:pPr>
            <a:endParaRPr/>
          </a:p>
        </p:txBody>
      </p:sp>
      <p:pic>
        <p:nvPicPr>
          <p:cNvPr id="78" name="Shape 78"/>
          <p:cNvPicPr preferRelativeResize="0"/>
          <p:nvPr/>
        </p:nvPicPr>
        <p:blipFill>
          <a:blip r:embed="rId3">
            <a:alphaModFix/>
          </a:blip>
          <a:stretch>
            <a:fillRect/>
          </a:stretch>
        </p:blipFill>
        <p:spPr>
          <a:xfrm>
            <a:off x="6361146" y="5245000"/>
            <a:ext cx="5565705" cy="3743373"/>
          </a:xfrm>
          <a:prstGeom prst="rect">
            <a:avLst/>
          </a:prstGeom>
          <a:noFill/>
          <a:ln>
            <a:noFill/>
          </a:ln>
        </p:spPr>
      </p:pic>
    </p:spTree>
  </p:cSld>
  <p:clrMapOvr>
    <a:masterClrMapping/>
  </p:clrMapOvr>
  <p:transition spd="med">
    <p:fade/>
  </p:transition>
</p:sld>
</file>

<file path=ppt/theme/theme1.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1074B55424DDA46A2D5F88A4E6A8409" ma:contentTypeVersion="13" ma:contentTypeDescription="Create a new document." ma:contentTypeScope="" ma:versionID="48d2e06ba3395677a6202287fd893282">
  <xsd:schema xmlns:xsd="http://www.w3.org/2001/XMLSchema" xmlns:xs="http://www.w3.org/2001/XMLSchema" xmlns:p="http://schemas.microsoft.com/office/2006/metadata/properties" xmlns:ns2="e42f9681-256a-46bb-8d43-d723a9a9dd0a" xmlns:ns3="adb55acf-91ac-4c47-b2b7-b7c95866bb05" targetNamespace="http://schemas.microsoft.com/office/2006/metadata/properties" ma:root="true" ma:fieldsID="bd78c5df7a87cfa2f9097bdb78757dc2" ns2:_="" ns3:_="">
    <xsd:import namespace="e42f9681-256a-46bb-8d43-d723a9a9dd0a"/>
    <xsd:import namespace="adb55acf-91ac-4c47-b2b7-b7c95866bb0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2f9681-256a-46bb-8d43-d723a9a9dd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db55acf-91ac-4c47-b2b7-b7c95866bb05"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F88E22E-2A4B-4FB1-9848-BF16E7DBE74B}">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2.xml><?xml version="1.0" encoding="utf-8"?>
<ds:datastoreItem xmlns:ds="http://schemas.openxmlformats.org/officeDocument/2006/customXml" ds:itemID="{CC7B0BAE-FB7D-47AB-B4BA-ADE099E9C9C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2f9681-256a-46bb-8d43-d723a9a9dd0a"/>
    <ds:schemaRef ds:uri="adb55acf-91ac-4c47-b2b7-b7c95866bb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29B7386-0C5E-43DB-8BF1-052EEAD5F5D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114638</TotalTime>
  <Words>1780</Words>
  <Application>Microsoft Office PowerPoint</Application>
  <PresentationFormat>Custom</PresentationFormat>
  <Paragraphs>160</Paragraphs>
  <Slides>23</Slides>
  <Notes>10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Title &amp; Bullet</vt:lpstr>
      <vt:lpstr>Lecture 4.4 Robot Navigation</vt:lpstr>
      <vt:lpstr>PowerPoint Presentation</vt:lpstr>
      <vt:lpstr>Topics</vt:lpstr>
      <vt:lpstr>Robot Navigation</vt:lpstr>
      <vt:lpstr>JetBot Components for Navigation</vt:lpstr>
      <vt:lpstr>Navigation Methods</vt:lpstr>
      <vt:lpstr>Steps for Navigation and Obstacle Avoidance - Jetbot</vt:lpstr>
      <vt:lpstr>Mapping</vt:lpstr>
      <vt:lpstr> Mapping in Robotics</vt:lpstr>
      <vt:lpstr> Aerial Maps</vt:lpstr>
      <vt:lpstr> Point Clouds</vt:lpstr>
      <vt:lpstr> Generating Point Clouds</vt:lpstr>
      <vt:lpstr>Other Path Planning Methods</vt:lpstr>
      <vt:lpstr> Simultaneous Localization and Mapping</vt:lpstr>
      <vt:lpstr> Solution Likelihood</vt:lpstr>
      <vt:lpstr> Kalman Filters</vt:lpstr>
      <vt:lpstr> Monocular SLAM</vt:lpstr>
      <vt:lpstr> Dead Reckoning</vt:lpstr>
      <vt:lpstr> Humans and Dead Reckoning</vt:lpstr>
      <vt:lpstr>Jetbot Path Planning</vt:lpstr>
      <vt:lpstr>Lab Community Project- Combine Collision Avoidance and Road Following</vt:lpstr>
      <vt:lpstr> Navigation Using ROS2 and Gazebo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Jennifer Hohn</dc:creator>
  <cp:lastModifiedBy>Patricia Delafuente</cp:lastModifiedBy>
  <cp:revision>3821</cp:revision>
  <dcterms:created xsi:type="dcterms:W3CDTF">2008-01-24T03:11:41Z</dcterms:created>
  <dcterms:modified xsi:type="dcterms:W3CDTF">2021-11-08T05:36:42Z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0x01010071074B55424DDA46A2D5F88A4E6A8409</vt:lpwstr>
  </property>
  <property fmtid="{D5CDD505-2E9C-101B-9397-08002B2CF9AE}" pid="3" name="MSIP_Label_6b558183-044c-4105-8d9c-cea02a2a3d86_Enabled">
    <vt:lpwstr>True</vt:lpwstr>
  </property>
  <property fmtid="{D5CDD505-2E9C-101B-9397-08002B2CF9AE}" pid="4" name="MSIP_Label_6b558183-044c-4105-8d9c-cea02a2a3d86_SiteId">
    <vt:lpwstr>43083d15-7273-40c1-b7db-39efd9ccc17a</vt:lpwstr>
  </property>
  <property fmtid="{D5CDD505-2E9C-101B-9397-08002B2CF9AE}" pid="5" name="MSIP_Label_6b558183-044c-4105-8d9c-cea02a2a3d86_Ref">
    <vt:lpwstr>https://api.informationprotection.azure.com/api/43083d15-7273-40c1-b7db-39efd9ccc17a</vt:lpwstr>
  </property>
  <property fmtid="{D5CDD505-2E9C-101B-9397-08002B2CF9AE}" pid="6" name="MSIP_Label_6b558183-044c-4105-8d9c-cea02a2a3d86_Owner">
    <vt:lpwstr>lspillman@nvidia.com</vt:lpwstr>
  </property>
  <property fmtid="{D5CDD505-2E9C-101B-9397-08002B2CF9AE}" pid="7" name="MSIP_Label_6b558183-044c-4105-8d9c-cea02a2a3d86_SetDate">
    <vt:lpwstr>2018-05-11T15:28:31.9824217-07:00</vt:lpwstr>
  </property>
  <property fmtid="{D5CDD505-2E9C-101B-9397-08002B2CF9AE}" pid="8" name="MSIP_Label_6b558183-044c-4105-8d9c-cea02a2a3d86_Name">
    <vt:lpwstr>Unrestricted</vt:lpwstr>
  </property>
  <property fmtid="{D5CDD505-2E9C-101B-9397-08002B2CF9AE}" pid="9" name="MSIP_Label_6b558183-044c-4105-8d9c-cea02a2a3d86_Application">
    <vt:lpwstr>Microsoft Azure Information Protection</vt:lpwstr>
  </property>
  <property fmtid="{D5CDD505-2E9C-101B-9397-08002B2CF9AE}" pid="10" name="MSIP_Label_6b558183-044c-4105-8d9c-cea02a2a3d86_Extended_MSFT_Method">
    <vt:lpwstr>Automatic</vt:lpwstr>
  </property>
  <property fmtid="{D5CDD505-2E9C-101B-9397-08002B2CF9AE}" pid="11" name="Sensitivity">
    <vt:lpwstr>Unrestricted</vt:lpwstr>
  </property>
</Properties>
</file>