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4" r:id="rId4"/>
  </p:sldMasterIdLst>
  <p:notesMasterIdLst>
    <p:notesMasterId r:id="rId21"/>
  </p:notesMasterIdLst>
  <p:handoutMasterIdLst>
    <p:handoutMasterId r:id="rId22"/>
  </p:handoutMasterIdLst>
  <p:sldIdLst>
    <p:sldId id="818" r:id="rId5"/>
    <p:sldId id="824" r:id="rId6"/>
    <p:sldId id="825" r:id="rId7"/>
    <p:sldId id="826" r:id="rId8"/>
    <p:sldId id="848" r:id="rId9"/>
    <p:sldId id="415" r:id="rId10"/>
    <p:sldId id="846" r:id="rId11"/>
    <p:sldId id="831" r:id="rId12"/>
    <p:sldId id="845" r:id="rId13"/>
    <p:sldId id="416" r:id="rId14"/>
    <p:sldId id="837" r:id="rId15"/>
    <p:sldId id="834" r:id="rId16"/>
    <p:sldId id="275" r:id="rId17"/>
    <p:sldId id="421" r:id="rId18"/>
    <p:sldId id="847" r:id="rId19"/>
    <p:sldId id="820" r:id="rId20"/>
  </p:sldIdLst>
  <p:sldSz cx="18288000" cy="10287000"/>
  <p:notesSz cx="7010400" cy="9296400"/>
  <p:defaultTextStyle>
    <a:defPPr>
      <a:defRPr lang="en-US"/>
    </a:defPPr>
    <a:lvl1pPr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761970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152393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228590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3047878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3809848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457181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533378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6095756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orient="horz" pos="5083" userDrawn="1">
          <p15:clr>
            <a:srgbClr val="A4A3A4"/>
          </p15:clr>
        </p15:guide>
        <p15:guide id="3" orient="horz" pos="5315" userDrawn="1">
          <p15:clr>
            <a:srgbClr val="A4A3A4"/>
          </p15:clr>
        </p15:guide>
        <p15:guide id="4" pos="9092" userDrawn="1">
          <p15:clr>
            <a:srgbClr val="A4A3A4"/>
          </p15:clr>
        </p15:guide>
        <p15:guide id="5" orient="horz" pos="1625" userDrawn="1">
          <p15:clr>
            <a:srgbClr val="A4A3A4"/>
          </p15:clr>
        </p15:guide>
        <p15:guide id="6" pos="57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76"/>
    <a:srgbClr val="C7C8CA"/>
    <a:srgbClr val="FDB515"/>
    <a:srgbClr val="383838"/>
    <a:srgbClr val="EE8D00"/>
    <a:srgbClr val="DBE0E5"/>
    <a:srgbClr val="556B84"/>
    <a:srgbClr val="001C53"/>
    <a:srgbClr val="B3A369"/>
    <a:srgbClr val="890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4E4C32-327F-A99F-04E7-6061210A9D4E}" v="1" dt="2021-11-05T18:28:31.614"/>
    <p1510:client id="{3DDD0887-B546-89EE-4295-034A8890F9E2}" v="11" dt="2021-09-08T19:53:11.215"/>
    <p1510:client id="{6B13482F-896A-224C-7A73-23455878EC64}" v="47" dt="2021-11-05T18:16:34.6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919" autoAdjust="0"/>
    <p:restoredTop sz="76256" autoAdjust="0"/>
  </p:normalViewPr>
  <p:slideViewPr>
    <p:cSldViewPr snapToGrid="0">
      <p:cViewPr varScale="1">
        <p:scale>
          <a:sx n="44" d="100"/>
          <a:sy n="44" d="100"/>
        </p:scale>
        <p:origin x="1776" y="53"/>
      </p:cViewPr>
      <p:guideLst>
        <p:guide orient="horz" pos="2193"/>
        <p:guide orient="horz" pos="5083"/>
        <p:guide orient="horz" pos="5315"/>
        <p:guide pos="9092"/>
        <p:guide orient="horz" pos="1625"/>
        <p:guide pos="57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3606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Bungo" userId="S::jbungo@nvidia.com::68c73667-b054-4751-86c2-2fef667112d9" providerId="AD" clId="Web-{3DDD0887-B546-89EE-4295-034A8890F9E2}"/>
    <pc:docChg chg="addSld delSld modSld">
      <pc:chgData name="Joe Bungo" userId="S::jbungo@nvidia.com::68c73667-b054-4751-86c2-2fef667112d9" providerId="AD" clId="Web-{3DDD0887-B546-89EE-4295-034A8890F9E2}" dt="2021-09-08T19:53:11.215" v="9"/>
      <pc:docMkLst>
        <pc:docMk/>
      </pc:docMkLst>
      <pc:sldChg chg="modSp mod modClrScheme chgLayout">
        <pc:chgData name="Joe Bungo" userId="S::jbungo@nvidia.com::68c73667-b054-4751-86c2-2fef667112d9" providerId="AD" clId="Web-{3DDD0887-B546-89EE-4295-034A8890F9E2}" dt="2021-09-08T19:52:51.934" v="7" actId="20577"/>
        <pc:sldMkLst>
          <pc:docMk/>
          <pc:sldMk cId="797556869" sldId="818"/>
        </pc:sldMkLst>
        <pc:spChg chg="mod ord">
          <ac:chgData name="Joe Bungo" userId="S::jbungo@nvidia.com::68c73667-b054-4751-86c2-2fef667112d9" providerId="AD" clId="Web-{3DDD0887-B546-89EE-4295-034A8890F9E2}" dt="2021-09-08T19:52:51.934" v="7" actId="20577"/>
          <ac:spMkLst>
            <pc:docMk/>
            <pc:sldMk cId="797556869" sldId="818"/>
            <ac:spMk id="2" creationId="{4E9096EC-7B78-40A1-902B-4FD437982655}"/>
          </ac:spMkLst>
        </pc:spChg>
        <pc:spChg chg="mod ord">
          <ac:chgData name="Joe Bungo" userId="S::jbungo@nvidia.com::68c73667-b054-4751-86c2-2fef667112d9" providerId="AD" clId="Web-{3DDD0887-B546-89EE-4295-034A8890F9E2}" dt="2021-09-08T19:52:44.090" v="1"/>
          <ac:spMkLst>
            <pc:docMk/>
            <pc:sldMk cId="797556869" sldId="818"/>
            <ac:spMk id="4" creationId="{BDB2F42C-38A8-43F3-8788-F337D2EA9153}"/>
          </ac:spMkLst>
        </pc:spChg>
      </pc:sldChg>
      <pc:sldChg chg="modSp mod modClrScheme chgLayout">
        <pc:chgData name="Joe Bungo" userId="S::jbungo@nvidia.com::68c73667-b054-4751-86c2-2fef667112d9" providerId="AD" clId="Web-{3DDD0887-B546-89EE-4295-034A8890F9E2}" dt="2021-09-08T19:52:58.996" v="8"/>
        <pc:sldMkLst>
          <pc:docMk/>
          <pc:sldMk cId="1017057522" sldId="820"/>
        </pc:sldMkLst>
        <pc:spChg chg="mod ord">
          <ac:chgData name="Joe Bungo" userId="S::jbungo@nvidia.com::68c73667-b054-4751-86c2-2fef667112d9" providerId="AD" clId="Web-{3DDD0887-B546-89EE-4295-034A8890F9E2}" dt="2021-09-08T19:52:58.996" v="8"/>
          <ac:spMkLst>
            <pc:docMk/>
            <pc:sldMk cId="1017057522" sldId="820"/>
            <ac:spMk id="2" creationId="{4A6D3E35-7FB6-4F84-88E8-ED2635EB18BA}"/>
          </ac:spMkLst>
        </pc:spChg>
        <pc:spChg chg="mod ord">
          <ac:chgData name="Joe Bungo" userId="S::jbungo@nvidia.com::68c73667-b054-4751-86c2-2fef667112d9" providerId="AD" clId="Web-{3DDD0887-B546-89EE-4295-034A8890F9E2}" dt="2021-09-08T19:52:58.996" v="8"/>
          <ac:spMkLst>
            <pc:docMk/>
            <pc:sldMk cId="1017057522" sldId="820"/>
            <ac:spMk id="5" creationId="{04276C08-D6AC-41B8-9C4F-83CCA4CE3F1E}"/>
          </ac:spMkLst>
        </pc:spChg>
      </pc:sldChg>
      <pc:sldChg chg="add del">
        <pc:chgData name="Joe Bungo" userId="S::jbungo@nvidia.com::68c73667-b054-4751-86c2-2fef667112d9" providerId="AD" clId="Web-{3DDD0887-B546-89EE-4295-034A8890F9E2}" dt="2021-09-08T19:53:11.215" v="9"/>
        <pc:sldMkLst>
          <pc:docMk/>
          <pc:sldMk cId="2392100455" sldId="825"/>
        </pc:sldMkLst>
      </pc:sldChg>
      <pc:sldMasterChg chg="addSldLayout">
        <pc:chgData name="Joe Bungo" userId="S::jbungo@nvidia.com::68c73667-b054-4751-86c2-2fef667112d9" providerId="AD" clId="Web-{3DDD0887-B546-89EE-4295-034A8890F9E2}" dt="2021-09-08T19:52:37.089" v="0"/>
        <pc:sldMasterMkLst>
          <pc:docMk/>
          <pc:sldMasterMk cId="1725690729" sldId="2147483894"/>
        </pc:sldMasterMkLst>
        <pc:sldLayoutChg chg="add">
          <pc:chgData name="Joe Bungo" userId="S::jbungo@nvidia.com::68c73667-b054-4751-86c2-2fef667112d9" providerId="AD" clId="Web-{3DDD0887-B546-89EE-4295-034A8890F9E2}" dt="2021-09-08T19:52:37.089" v="0"/>
          <pc:sldLayoutMkLst>
            <pc:docMk/>
            <pc:sldMasterMk cId="1725690729" sldId="2147483894"/>
            <pc:sldLayoutMk cId="1043030392" sldId="2147483992"/>
          </pc:sldLayoutMkLst>
        </pc:sldLayoutChg>
        <pc:sldLayoutChg chg="add">
          <pc:chgData name="Joe Bungo" userId="S::jbungo@nvidia.com::68c73667-b054-4751-86c2-2fef667112d9" providerId="AD" clId="Web-{3DDD0887-B546-89EE-4295-034A8890F9E2}" dt="2021-09-08T19:52:37.089" v="0"/>
          <pc:sldLayoutMkLst>
            <pc:docMk/>
            <pc:sldMasterMk cId="1725690729" sldId="2147483894"/>
            <pc:sldLayoutMk cId="190507778" sldId="2147483993"/>
          </pc:sldLayoutMkLst>
        </pc:sldLayoutChg>
      </pc:sldMasterChg>
    </pc:docChg>
  </pc:docChgLst>
  <pc:docChgLst>
    <pc:chgData name="Joe Bungo" userId="S::jbungo@nvidia.com::68c73667-b054-4751-86c2-2fef667112d9" providerId="AD" clId="Web-{6B13482F-896A-224C-7A73-23455878EC64}"/>
    <pc:docChg chg="modSld">
      <pc:chgData name="Joe Bungo" userId="S::jbungo@nvidia.com::68c73667-b054-4751-86c2-2fef667112d9" providerId="AD" clId="Web-{6B13482F-896A-224C-7A73-23455878EC64}" dt="2021-11-05T18:16:34.697" v="41" actId="20577"/>
      <pc:docMkLst>
        <pc:docMk/>
      </pc:docMkLst>
      <pc:sldChg chg="modSp">
        <pc:chgData name="Joe Bungo" userId="S::jbungo@nvidia.com::68c73667-b054-4751-86c2-2fef667112d9" providerId="AD" clId="Web-{6B13482F-896A-224C-7A73-23455878EC64}" dt="2021-11-05T15:42:50.053" v="24" actId="20577"/>
        <pc:sldMkLst>
          <pc:docMk/>
          <pc:sldMk cId="525681852" sldId="415"/>
        </pc:sldMkLst>
        <pc:spChg chg="mod">
          <ac:chgData name="Joe Bungo" userId="S::jbungo@nvidia.com::68c73667-b054-4751-86c2-2fef667112d9" providerId="AD" clId="Web-{6B13482F-896A-224C-7A73-23455878EC64}" dt="2021-11-05T15:32:27.753" v="20" actId="20577"/>
          <ac:spMkLst>
            <pc:docMk/>
            <pc:sldMk cId="525681852" sldId="415"/>
            <ac:spMk id="2" creationId="{1DACE729-7CD1-4C7D-BC79-14CEE23B6FAB}"/>
          </ac:spMkLst>
        </pc:spChg>
        <pc:spChg chg="mod">
          <ac:chgData name="Joe Bungo" userId="S::jbungo@nvidia.com::68c73667-b054-4751-86c2-2fef667112d9" providerId="AD" clId="Web-{6B13482F-896A-224C-7A73-23455878EC64}" dt="2021-11-05T15:42:50.053" v="24" actId="20577"/>
          <ac:spMkLst>
            <pc:docMk/>
            <pc:sldMk cId="525681852" sldId="415"/>
            <ac:spMk id="3" creationId="{E02C3747-AB5A-408A-9F67-DB99605971D0}"/>
          </ac:spMkLst>
        </pc:spChg>
        <pc:picChg chg="mod">
          <ac:chgData name="Joe Bungo" userId="S::jbungo@nvidia.com::68c73667-b054-4751-86c2-2fef667112d9" providerId="AD" clId="Web-{6B13482F-896A-224C-7A73-23455878EC64}" dt="2021-11-05T15:32:02.033" v="14" actId="1076"/>
          <ac:picMkLst>
            <pc:docMk/>
            <pc:sldMk cId="525681852" sldId="415"/>
            <ac:picMk id="5" creationId="{587042A9-9DE4-4224-9BC1-C88D694F03F3}"/>
          </ac:picMkLst>
        </pc:picChg>
        <pc:picChg chg="mod">
          <ac:chgData name="Joe Bungo" userId="S::jbungo@nvidia.com::68c73667-b054-4751-86c2-2fef667112d9" providerId="AD" clId="Web-{6B13482F-896A-224C-7A73-23455878EC64}" dt="2021-11-05T15:32:07.814" v="16" actId="1076"/>
          <ac:picMkLst>
            <pc:docMk/>
            <pc:sldMk cId="525681852" sldId="415"/>
            <ac:picMk id="2050" creationId="{67753BB0-4537-4D29-845E-8BD19517599F}"/>
          </ac:picMkLst>
        </pc:picChg>
      </pc:sldChg>
      <pc:sldChg chg="modSp">
        <pc:chgData name="Joe Bungo" userId="S::jbungo@nvidia.com::68c73667-b054-4751-86c2-2fef667112d9" providerId="AD" clId="Web-{6B13482F-896A-224C-7A73-23455878EC64}" dt="2021-11-05T15:44:57.889" v="31" actId="20577"/>
        <pc:sldMkLst>
          <pc:docMk/>
          <pc:sldMk cId="3349422889" sldId="416"/>
        </pc:sldMkLst>
        <pc:spChg chg="mod">
          <ac:chgData name="Joe Bungo" userId="S::jbungo@nvidia.com::68c73667-b054-4751-86c2-2fef667112d9" providerId="AD" clId="Web-{6B13482F-896A-224C-7A73-23455878EC64}" dt="2021-11-05T15:44:57.889" v="31" actId="20577"/>
          <ac:spMkLst>
            <pc:docMk/>
            <pc:sldMk cId="3349422889" sldId="416"/>
            <ac:spMk id="5" creationId="{6B2002A2-14FF-43C9-9C20-F4344C54BACF}"/>
          </ac:spMkLst>
        </pc:spChg>
      </pc:sldChg>
      <pc:sldChg chg="modSp">
        <pc:chgData name="Joe Bungo" userId="S::jbungo@nvidia.com::68c73667-b054-4751-86c2-2fef667112d9" providerId="AD" clId="Web-{6B13482F-896A-224C-7A73-23455878EC64}" dt="2021-11-05T18:16:21.368" v="36" actId="20577"/>
        <pc:sldMkLst>
          <pc:docMk/>
          <pc:sldMk cId="229316377" sldId="421"/>
        </pc:sldMkLst>
        <pc:spChg chg="mod">
          <ac:chgData name="Joe Bungo" userId="S::jbungo@nvidia.com::68c73667-b054-4751-86c2-2fef667112d9" providerId="AD" clId="Web-{6B13482F-896A-224C-7A73-23455878EC64}" dt="2021-11-05T18:16:06.680" v="34" actId="20577"/>
          <ac:spMkLst>
            <pc:docMk/>
            <pc:sldMk cId="229316377" sldId="421"/>
            <ac:spMk id="2" creationId="{CDEB894C-2BA7-4EF3-AF08-BDE8BD39EE86}"/>
          </ac:spMkLst>
        </pc:spChg>
        <pc:spChg chg="mod">
          <ac:chgData name="Joe Bungo" userId="S::jbungo@nvidia.com::68c73667-b054-4751-86c2-2fef667112d9" providerId="AD" clId="Web-{6B13482F-896A-224C-7A73-23455878EC64}" dt="2021-11-05T18:16:21.368" v="36" actId="20577"/>
          <ac:spMkLst>
            <pc:docMk/>
            <pc:sldMk cId="229316377" sldId="421"/>
            <ac:spMk id="3" creationId="{059BAE98-3D44-4A19-BCF0-A0F754B50B5E}"/>
          </ac:spMkLst>
        </pc:spChg>
      </pc:sldChg>
      <pc:sldChg chg="modSp">
        <pc:chgData name="Joe Bungo" userId="S::jbungo@nvidia.com::68c73667-b054-4751-86c2-2fef667112d9" providerId="AD" clId="Web-{6B13482F-896A-224C-7A73-23455878EC64}" dt="2021-11-05T15:31:18.624" v="2" actId="20577"/>
        <pc:sldMkLst>
          <pc:docMk/>
          <pc:sldMk cId="14097240" sldId="825"/>
        </pc:sldMkLst>
        <pc:spChg chg="mod">
          <ac:chgData name="Joe Bungo" userId="S::jbungo@nvidia.com::68c73667-b054-4751-86c2-2fef667112d9" providerId="AD" clId="Web-{6B13482F-896A-224C-7A73-23455878EC64}" dt="2021-11-05T15:31:18.624" v="2" actId="20577"/>
          <ac:spMkLst>
            <pc:docMk/>
            <pc:sldMk cId="14097240" sldId="825"/>
            <ac:spMk id="3" creationId="{A764AD2D-FC36-4BBE-869E-520FF33B0DE1}"/>
          </ac:spMkLst>
        </pc:spChg>
      </pc:sldChg>
      <pc:sldChg chg="modSp">
        <pc:chgData name="Joe Bungo" userId="S::jbungo@nvidia.com::68c73667-b054-4751-86c2-2fef667112d9" providerId="AD" clId="Web-{6B13482F-896A-224C-7A73-23455878EC64}" dt="2021-11-05T15:31:21.952" v="4" actId="20577"/>
        <pc:sldMkLst>
          <pc:docMk/>
          <pc:sldMk cId="3915299681" sldId="826"/>
        </pc:sldMkLst>
        <pc:spChg chg="mod">
          <ac:chgData name="Joe Bungo" userId="S::jbungo@nvidia.com::68c73667-b054-4751-86c2-2fef667112d9" providerId="AD" clId="Web-{6B13482F-896A-224C-7A73-23455878EC64}" dt="2021-11-05T15:31:21.952" v="4" actId="20577"/>
          <ac:spMkLst>
            <pc:docMk/>
            <pc:sldMk cId="3915299681" sldId="826"/>
            <ac:spMk id="3" creationId="{70CE5E91-4E6F-401A-B22E-2D496BADBBA0}"/>
          </ac:spMkLst>
        </pc:spChg>
      </pc:sldChg>
      <pc:sldChg chg="modSp">
        <pc:chgData name="Joe Bungo" userId="S::jbungo@nvidia.com::68c73667-b054-4751-86c2-2fef667112d9" providerId="AD" clId="Web-{6B13482F-896A-224C-7A73-23455878EC64}" dt="2021-11-05T15:45:09.811" v="33" actId="20577"/>
        <pc:sldMkLst>
          <pc:docMk/>
          <pc:sldMk cId="259163857" sldId="834"/>
        </pc:sldMkLst>
        <pc:spChg chg="mod">
          <ac:chgData name="Joe Bungo" userId="S::jbungo@nvidia.com::68c73667-b054-4751-86c2-2fef667112d9" providerId="AD" clId="Web-{6B13482F-896A-224C-7A73-23455878EC64}" dt="2021-11-05T15:45:09.811" v="33" actId="20577"/>
          <ac:spMkLst>
            <pc:docMk/>
            <pc:sldMk cId="259163857" sldId="834"/>
            <ac:spMk id="3" creationId="{5595AE97-80A6-43AD-B1F5-6587BF40C19E}"/>
          </ac:spMkLst>
        </pc:spChg>
      </pc:sldChg>
      <pc:sldChg chg="modSp">
        <pc:chgData name="Joe Bungo" userId="S::jbungo@nvidia.com::68c73667-b054-4751-86c2-2fef667112d9" providerId="AD" clId="Web-{6B13482F-896A-224C-7A73-23455878EC64}" dt="2021-11-05T15:43:59.714" v="29" actId="1076"/>
        <pc:sldMkLst>
          <pc:docMk/>
          <pc:sldMk cId="2293025441" sldId="846"/>
        </pc:sldMkLst>
        <pc:spChg chg="mod">
          <ac:chgData name="Joe Bungo" userId="S::jbungo@nvidia.com::68c73667-b054-4751-86c2-2fef667112d9" providerId="AD" clId="Web-{6B13482F-896A-224C-7A73-23455878EC64}" dt="2021-11-05T15:43:57.088" v="27" actId="20577"/>
          <ac:spMkLst>
            <pc:docMk/>
            <pc:sldMk cId="2293025441" sldId="846"/>
            <ac:spMk id="2" creationId="{BC4DC56A-1071-4C0D-99E1-306AD614E370}"/>
          </ac:spMkLst>
        </pc:spChg>
        <pc:picChg chg="mod">
          <ac:chgData name="Joe Bungo" userId="S::jbungo@nvidia.com::68c73667-b054-4751-86c2-2fef667112d9" providerId="AD" clId="Web-{6B13482F-896A-224C-7A73-23455878EC64}" dt="2021-11-05T15:43:59.714" v="29" actId="1076"/>
          <ac:picMkLst>
            <pc:docMk/>
            <pc:sldMk cId="2293025441" sldId="846"/>
            <ac:picMk id="5" creationId="{3000F0CC-BFBF-4FB7-87B6-C377B7208684}"/>
          </ac:picMkLst>
        </pc:picChg>
        <pc:picChg chg="mod">
          <ac:chgData name="Joe Bungo" userId="S::jbungo@nvidia.com::68c73667-b054-4751-86c2-2fef667112d9" providerId="AD" clId="Web-{6B13482F-896A-224C-7A73-23455878EC64}" dt="2021-11-05T15:43:57.901" v="28" actId="1076"/>
          <ac:picMkLst>
            <pc:docMk/>
            <pc:sldMk cId="2293025441" sldId="846"/>
            <ac:picMk id="6" creationId="{230B772E-D351-4017-9CCE-8A8CCCB4F582}"/>
          </ac:picMkLst>
        </pc:picChg>
      </pc:sldChg>
      <pc:sldChg chg="modSp">
        <pc:chgData name="Joe Bungo" userId="S::jbungo@nvidia.com::68c73667-b054-4751-86c2-2fef667112d9" providerId="AD" clId="Web-{6B13482F-896A-224C-7A73-23455878EC64}" dt="2021-11-05T18:16:34.697" v="41" actId="20577"/>
        <pc:sldMkLst>
          <pc:docMk/>
          <pc:sldMk cId="1692534926" sldId="847"/>
        </pc:sldMkLst>
        <pc:spChg chg="mod">
          <ac:chgData name="Joe Bungo" userId="S::jbungo@nvidia.com::68c73667-b054-4751-86c2-2fef667112d9" providerId="AD" clId="Web-{6B13482F-896A-224C-7A73-23455878EC64}" dt="2021-11-05T18:16:34.697" v="41" actId="20577"/>
          <ac:spMkLst>
            <pc:docMk/>
            <pc:sldMk cId="1692534926" sldId="847"/>
            <ac:spMk id="3" creationId="{A8E475AD-6514-4F15-BC44-A5691D81AE5F}"/>
          </ac:spMkLst>
        </pc:spChg>
      </pc:sldChg>
      <pc:sldChg chg="modSp">
        <pc:chgData name="Joe Bungo" userId="S::jbungo@nvidia.com::68c73667-b054-4751-86c2-2fef667112d9" providerId="AD" clId="Web-{6B13482F-896A-224C-7A73-23455878EC64}" dt="2021-11-05T15:31:32.969" v="9" actId="20577"/>
        <pc:sldMkLst>
          <pc:docMk/>
          <pc:sldMk cId="1886199841" sldId="848"/>
        </pc:sldMkLst>
        <pc:spChg chg="mod">
          <ac:chgData name="Joe Bungo" userId="S::jbungo@nvidia.com::68c73667-b054-4751-86c2-2fef667112d9" providerId="AD" clId="Web-{6B13482F-896A-224C-7A73-23455878EC64}" dt="2021-11-05T15:31:28.625" v="6" actId="20577"/>
          <ac:spMkLst>
            <pc:docMk/>
            <pc:sldMk cId="1886199841" sldId="848"/>
            <ac:spMk id="2" creationId="{4DF93771-CA86-4724-991E-C1432796B9F4}"/>
          </ac:spMkLst>
        </pc:spChg>
        <pc:spChg chg="mod">
          <ac:chgData name="Joe Bungo" userId="S::jbungo@nvidia.com::68c73667-b054-4751-86c2-2fef667112d9" providerId="AD" clId="Web-{6B13482F-896A-224C-7A73-23455878EC64}" dt="2021-11-05T15:31:32.969" v="9" actId="20577"/>
          <ac:spMkLst>
            <pc:docMk/>
            <pc:sldMk cId="1886199841" sldId="848"/>
            <ac:spMk id="3" creationId="{835EE5E6-E49B-4ED6-8781-B697EF418FC5}"/>
          </ac:spMkLst>
        </pc:spChg>
      </pc:sldChg>
    </pc:docChg>
  </pc:docChgLst>
  <pc:docChgLst>
    <pc:chgData name="Joe Bungo" userId="S::jbungo@nvidia.com::68c73667-b054-4751-86c2-2fef667112d9" providerId="AD" clId="Web-{214E4C32-327F-A99F-04E7-6061210A9D4E}"/>
    <pc:docChg chg="modSld">
      <pc:chgData name="Joe Bungo" userId="S::jbungo@nvidia.com::68c73667-b054-4751-86c2-2fef667112d9" providerId="AD" clId="Web-{214E4C32-327F-A99F-04E7-6061210A9D4E}" dt="2021-11-05T18:28:31.614" v="0"/>
      <pc:docMkLst>
        <pc:docMk/>
      </pc:docMkLst>
      <pc:sldChg chg="delSp">
        <pc:chgData name="Joe Bungo" userId="S::jbungo@nvidia.com::68c73667-b054-4751-86c2-2fef667112d9" providerId="AD" clId="Web-{214E4C32-327F-A99F-04E7-6061210A9D4E}" dt="2021-11-05T18:28:31.614" v="0"/>
        <pc:sldMkLst>
          <pc:docMk/>
          <pc:sldMk cId="259163857" sldId="834"/>
        </pc:sldMkLst>
        <pc:spChg chg="del">
          <ac:chgData name="Joe Bungo" userId="S::jbungo@nvidia.com::68c73667-b054-4751-86c2-2fef667112d9" providerId="AD" clId="Web-{214E4C32-327F-A99F-04E7-6061210A9D4E}" dt="2021-11-05T18:28:31.614" v="0"/>
          <ac:spMkLst>
            <pc:docMk/>
            <pc:sldMk cId="259163857" sldId="834"/>
            <ac:spMk id="7" creationId="{2E3A8A61-70E9-4F72-9A43-B69B588CEF3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theme" Target="../theme/theme3.xml"/><Relationship Id="rId4" Type="http://schemas.openxmlformats.org/officeDocument/2006/relationships/image" Target="../media/image6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5FFAEB-A754-4EDE-A063-5F87103CFC27}"/>
              </a:ext>
            </a:extLst>
          </p:cNvPr>
          <p:cNvGrpSpPr/>
          <p:nvPr/>
        </p:nvGrpSpPr>
        <p:grpSpPr>
          <a:xfrm>
            <a:off x="4249882" y="8675204"/>
            <a:ext cx="2267650" cy="298438"/>
            <a:chOff x="10009693" y="1549925"/>
            <a:chExt cx="7721678" cy="101622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B7B5E74-8CE9-4070-AE0B-4319A9396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709196-319E-460C-BD9A-61C4F6096565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6B9F5D1-3A4D-4466-A79D-06C828B01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61CA6E49-ACF6-4B13-9CB1-0C7F74EF7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9DC410A-BD91-4F54-BFA8-66F070ED673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8398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theme" Target="../theme/theme2.xml"/><Relationship Id="rId4" Type="http://schemas.openxmlformats.org/officeDocument/2006/relationships/image" Target="../media/image6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0565" y="883158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EFD2D7F-A763-4126-9B71-A7F863137437}" type="datetimeFigureOut">
              <a:rPr lang="en-US" smtClean="0"/>
              <a:pPr>
                <a:defRPr/>
              </a:pPr>
              <a:t>11/5/2021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B74364-6FC3-4AAB-BCCB-78A57EF73B4D}"/>
              </a:ext>
            </a:extLst>
          </p:cNvPr>
          <p:cNvGrpSpPr/>
          <p:nvPr/>
        </p:nvGrpSpPr>
        <p:grpSpPr>
          <a:xfrm>
            <a:off x="4394824" y="259707"/>
            <a:ext cx="2267650" cy="298438"/>
            <a:chOff x="10009693" y="1549925"/>
            <a:chExt cx="7721678" cy="101622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59CB9EB-7626-44E1-86CD-80D71DFF0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F17C3E-2351-45E7-8E11-40FCDACA31FB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038CEBE-9523-4464-A83D-24A213DF2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6" name="Picture 15" descr="Text&#10;&#10;Description automatically generated">
              <a:extLst>
                <a:ext uri="{FF2B5EF4-FFF2-40B4-BE49-F238E27FC236}">
                  <a16:creationId xmlns:a16="http://schemas.microsoft.com/office/drawing/2014/main" id="{2F98C3B4-B517-47AD-BAF6-46881ABB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F05B4D3-6BFB-4CBB-AAC4-B7D357961D0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6712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61970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52393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228590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3047878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3809848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57181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33378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6095756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B500-5240-4E6F-A2BC-958D310A257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154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z="2000" dirty="0"/>
              <a:t>Uses Jetson Nano 2GB or 4gb</a:t>
            </a:r>
          </a:p>
          <a:p>
            <a:r>
              <a:rPr lang="en-US" sz="2000" dirty="0" err="1"/>
              <a:t>OS：Ubuntu</a:t>
            </a:r>
            <a:r>
              <a:rPr lang="en-US" sz="2000" dirty="0"/>
              <a:t> 18.04 LTS or higher</a:t>
            </a:r>
          </a:p>
          <a:p>
            <a:r>
              <a:rPr lang="en-US" sz="2000" dirty="0"/>
              <a:t>CAMERA：8MP HD resolution, 160° FOV wide angle camera</a:t>
            </a:r>
          </a:p>
          <a:p>
            <a:r>
              <a:rPr lang="en-US" sz="2000" dirty="0"/>
              <a:t>OLED：0.91" 128×32 pixels</a:t>
            </a:r>
          </a:p>
          <a:p>
            <a:r>
              <a:rPr lang="en-US" sz="2000" dirty="0"/>
              <a:t>2.4GHz / 5.8GHz dual-band </a:t>
            </a:r>
            <a:r>
              <a:rPr lang="en-US" sz="2000" dirty="0" err="1"/>
              <a:t>WiFi</a:t>
            </a:r>
            <a:endParaRPr lang="en-US" sz="2000" dirty="0"/>
          </a:p>
          <a:p>
            <a:r>
              <a:rPr lang="en-US" sz="2000" dirty="0" err="1"/>
              <a:t>TELEOPERATION：Gamepad</a:t>
            </a:r>
            <a:r>
              <a:rPr lang="en-US" sz="2000" dirty="0"/>
              <a:t>, webpage</a:t>
            </a:r>
          </a:p>
          <a:p>
            <a:r>
              <a:rPr lang="en-US" sz="2000" dirty="0"/>
              <a:t>DRIVING </a:t>
            </a:r>
            <a:r>
              <a:rPr lang="en-US" sz="2000" dirty="0" err="1"/>
              <a:t>TYPE：Differential</a:t>
            </a:r>
            <a:r>
              <a:rPr lang="en-US" sz="2000" dirty="0"/>
              <a:t> 2WD – does not use steering. Direction is controlled by movement of the motors with. Some kits use a castor ball for balance</a:t>
            </a:r>
          </a:p>
          <a:p>
            <a:r>
              <a:rPr lang="en-US" sz="2000" dirty="0"/>
              <a:t>POWER SUPPLY：12.6V, 18650 battery × 3(connected in series)（Note: the 18650 batteries are NOT included.）</a:t>
            </a:r>
          </a:p>
          <a:p>
            <a:r>
              <a:rPr lang="en-US" sz="2000" dirty="0"/>
              <a:t>MOTOR：TT motor, Reduction rate 1:48,Idle speed 240RPM</a:t>
            </a:r>
          </a:p>
          <a:p>
            <a:r>
              <a:rPr lang="en-US" sz="2000" dirty="0" err="1"/>
              <a:t>CHASSIS:Aluminum</a:t>
            </a:r>
            <a:r>
              <a:rPr lang="en-US" sz="2000" dirty="0"/>
              <a:t> alloy chassis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7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3037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A1B500-5240-4E6F-A2BC-958D310A257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187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>
              <a:buFont typeface="Arial"/>
              <a:buChar char="•"/>
            </a:pPr>
            <a:r>
              <a:rPr lang="en-US" sz="1400" dirty="0"/>
              <a:t>Motor convert electrical energy which is applied from the battery and converts that into rotational</a:t>
            </a:r>
            <a:r>
              <a:rPr lang="en-US" sz="1400" baseline="0" dirty="0"/>
              <a:t> mechanical energy</a:t>
            </a:r>
          </a:p>
          <a:p>
            <a:pPr marL="171450" indent="-171450">
              <a:buFont typeface="Arial"/>
              <a:buChar char="•"/>
            </a:pPr>
            <a:r>
              <a:rPr lang="en-US" sz="1400" baseline="0" dirty="0"/>
              <a:t>There are 2 DC – 2 pin motors on the </a:t>
            </a:r>
            <a:r>
              <a:rPr lang="en-US" sz="1400" baseline="0" dirty="0" err="1"/>
              <a:t>JetBot</a:t>
            </a:r>
            <a:r>
              <a:rPr lang="en-US" sz="1400" baseline="0" dirty="0"/>
              <a:t>, each drives one of the wheels</a:t>
            </a:r>
          </a:p>
          <a:p>
            <a:pPr marL="171450" indent="-171450">
              <a:buFont typeface="Arial"/>
              <a:buChar char="•"/>
            </a:pPr>
            <a:endParaRPr lang="en-US" sz="14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12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1038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/>
              <a:t>This </a:t>
            </a:r>
            <a:r>
              <a:rPr lang="en-US" dirty="0" err="1"/>
              <a:t>Jetbot</a:t>
            </a:r>
            <a:r>
              <a:rPr lang="en-US" dirty="0"/>
              <a:t> is a slight variation in that the motor driver is not on an expansion board but this image gives a better illustration of what is required to integrate mobility with a Jetson Nano</a:t>
            </a:r>
          </a:p>
          <a:p>
            <a:pPr marL="171450" indent="-171450">
              <a:buFont typeface="Arial"/>
              <a:buChar char="•"/>
            </a:pPr>
            <a:r>
              <a:rPr lang="en-US" dirty="0"/>
              <a:t>The motor connector on  the </a:t>
            </a:r>
            <a:r>
              <a:rPr lang="en-US" dirty="0" err="1"/>
              <a:t>Jetbot</a:t>
            </a:r>
            <a:r>
              <a:rPr lang="en-US" dirty="0"/>
              <a:t> is a 2-pin header</a:t>
            </a:r>
          </a:p>
          <a:p>
            <a:pPr marL="171450" indent="-171450">
              <a:buFont typeface="Arial"/>
              <a:buChar char="•"/>
            </a:pPr>
            <a:r>
              <a:rPr lang="en-US" dirty="0"/>
              <a:t>The </a:t>
            </a:r>
            <a:r>
              <a:rPr lang="en-US" baseline="0" dirty="0"/>
              <a:t>pins should be connected to a motor board that drives the motor and regulates power.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0D44BA-7F89-1244-96DA-2A2AB0535D6B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4792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15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74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C4EAA4-CD11-4B02-BD1A-6BB86D43E95C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4F7821F8-31A6-487C-8320-8A9EB2CAC5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 userDrawn="1"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 userDrawn="1"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91021B3-DE3C-43E8-BB6E-645A12D774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6585199-FF4D-4D00-9CF9-F2022C78CF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68263-5A2D-496C-9170-702FF9C28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4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4FAF9F-1005-4CC1-A625-D07F8C761D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6"/>
            <a:ext cx="13716000" cy="248364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3C2E0-8D80-4778-A7B7-885BF09B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3C41C-A487-0C45-A261-16903102544D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6C33C-3646-44BC-A2D0-3788C4EF6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URL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85320-5F73-4F52-B336-C18914B8E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909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29FA0-EE25-42DE-B069-720CB1AC8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72D1C-6BAB-47E6-ABF4-77D1EE980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66D827-48C0-460A-BD79-6D0997ED4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3C41C-A487-0C45-A261-16903102544D}" type="datetimeFigureOut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E7B1F-5506-422C-A6BB-375911D25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URL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880A7-44D4-4E32-A850-617CB5C8B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2200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, Subtitle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0580" y="579121"/>
            <a:ext cx="16626840" cy="75713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009" y="3247761"/>
            <a:ext cx="16581120" cy="6419328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73614" marR="0" indent="-473614" algn="l" defTabSz="577443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ts val="375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3000" dirty="0" smtClean="0"/>
            </a:lvl1pPr>
            <a:lvl2pPr marL="1050418" marR="0" indent="-381008" algn="l" defTabSz="577443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ts val="375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2333" dirty="0" smtClean="0"/>
            </a:lvl2pPr>
            <a:lvl3pPr marL="1341465" marR="0" indent="-338673" algn="l" defTabSz="577443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ts val="375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 lang="en-US" sz="2333" dirty="0" smtClean="0"/>
            </a:lvl3pPr>
          </a:lstStyle>
          <a:p>
            <a:pPr marL="473614" marR="0" lvl="0" indent="-473614" algn="l" defTabSz="577443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ts val="375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3333" b="0" i="0" u="none" strike="noStrike" kern="0" cap="none" spc="0" normalizeH="0" baseline="0" noProof="0" dirty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to edit Master text styles</a:t>
            </a:r>
          </a:p>
          <a:p>
            <a:pPr marL="1050418" marR="0" lvl="1" indent="-381008" algn="l" defTabSz="577443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ts val="375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3000" b="0" i="0" u="none" strike="noStrike" kern="0" cap="none" spc="0" normalizeH="0" baseline="0" noProof="0" dirty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Second level</a:t>
            </a:r>
          </a:p>
          <a:p>
            <a:pPr marL="1341465" marR="0" lvl="2" indent="-338673" algn="l" defTabSz="577443" rtl="0" eaLnBrk="1" fontAlgn="base" latinLnBrk="0" hangingPunct="1">
              <a:lnSpc>
                <a:spcPct val="90000"/>
              </a:lnSpc>
              <a:spcBef>
                <a:spcPts val="375"/>
              </a:spcBef>
              <a:spcAft>
                <a:spcPts val="375"/>
              </a:spcAft>
              <a:buClr>
                <a:srgbClr val="6F6F6F"/>
              </a:buClr>
              <a:buSzPct val="100000"/>
              <a:buFont typeface="Arial" panose="020B0604020202020204" pitchFamily="34" charset="0"/>
              <a:buChar char="–"/>
              <a:tabLst/>
              <a:defRPr/>
            </a:pPr>
            <a:r>
              <a:rPr kumimoji="0" lang="en-US" sz="2667" b="0" i="0" u="none" strike="noStrike" kern="0" cap="none" spc="0" normalizeH="0" baseline="0" noProof="0" dirty="0">
                <a:ln>
                  <a:noFill/>
                </a:ln>
                <a:solidFill>
                  <a:srgbClr val="6F6F6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30580" y="2049334"/>
            <a:ext cx="16626840" cy="875772"/>
          </a:xfrm>
        </p:spPr>
        <p:txBody>
          <a:bodyPr anchor="ctr"/>
          <a:lstStyle>
            <a:lvl1pPr marL="0" indent="0" algn="l">
              <a:buFontTx/>
              <a:buNone/>
              <a:defRPr sz="4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14361" indent="0" algn="ctr">
              <a:buFontTx/>
              <a:buNone/>
              <a:defRPr sz="3500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361256" indent="0" algn="ctr">
              <a:buFontTx/>
              <a:buNone/>
              <a:defRPr sz="3500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1932742" indent="0" algn="ctr">
              <a:buFontTx/>
              <a:buNone/>
              <a:defRPr sz="3500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2361359" indent="0" algn="ctr">
              <a:buFontTx/>
              <a:buNone/>
              <a:defRPr sz="3500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016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BB7876-3D9A-46AC-853A-0E60F5CA6F37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5A8ACEBA-4D0E-4BF4-9252-65C9ADBBD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FA9AEB60-1D07-420B-AD15-3B687DB166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E4ACB54B-5D74-47C9-957F-A16252531E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C4EAA4-CD11-4B02-BD1A-6BB86D43E95C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4F7821F8-31A6-487C-8320-8A9EB2CAC5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 userDrawn="1"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 userDrawn="1"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435CAFA6-18B5-41DF-AA7F-00F440833D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91021B3-DE3C-43E8-BB6E-645A12D774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59E07367-9FF5-4A36-A752-AF6C25678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BB7876-3D9A-46AC-853A-0E60F5CA6F37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5A8ACEBA-4D0E-4BF4-9252-65C9ADBBD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FA9AEB60-1D07-420B-AD15-3B687DB166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8301" y="747664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977" y="3186797"/>
            <a:ext cx="16581120" cy="6198208"/>
          </a:xfrm>
        </p:spPr>
        <p:txBody>
          <a:bodyPr/>
          <a:lstStyle>
            <a:lvl1pPr marL="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33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331" y="1741489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7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936" y="747428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728" y="3189912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4728" y="1739896"/>
            <a:ext cx="16607858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05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 Brand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5700" y="748506"/>
            <a:ext cx="16626840" cy="984885"/>
          </a:xfrm>
        </p:spPr>
        <p:txBody>
          <a:bodyPr/>
          <a:lstStyle>
            <a:lvl1pPr algn="l"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340" y="3191235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828" y="1740430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2F676A-5111-4EB7-8282-C9626C589645}"/>
              </a:ext>
            </a:extLst>
          </p:cNvPr>
          <p:cNvSpPr/>
          <p:nvPr userDrawn="1"/>
        </p:nvSpPr>
        <p:spPr bwMode="white">
          <a:xfrm>
            <a:off x="14655801" y="9389443"/>
            <a:ext cx="3632199" cy="89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618" y="744037"/>
            <a:ext cx="16620988" cy="990175"/>
          </a:xfrm>
        </p:spPr>
        <p:txBody>
          <a:bodyPr/>
          <a:lstStyle>
            <a:lvl1pPr algn="l">
              <a:defRPr sz="480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440" y="3505059"/>
            <a:ext cx="16581120" cy="6156263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accent4"/>
                </a:solidFill>
              </a:defRPr>
            </a:lvl1pPr>
            <a:lvl2pPr marL="952519" indent="0">
              <a:buClr>
                <a:schemeClr val="bg2"/>
              </a:buClr>
              <a:buSzPct val="100000"/>
              <a:buFontTx/>
              <a:buNone/>
              <a:defRPr sz="2000">
                <a:solidFill>
                  <a:schemeClr val="accent4"/>
                </a:solidFill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7103" y="1740548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02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or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3869" y="3998551"/>
            <a:ext cx="11900262" cy="2193243"/>
          </a:xfrm>
        </p:spPr>
        <p:txBody>
          <a:bodyPr anchor="t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993AEE-ACAA-4A36-926F-A62FD4F2A9AC}"/>
              </a:ext>
            </a:extLst>
          </p:cNvPr>
          <p:cNvSpPr/>
          <p:nvPr userDrawn="1"/>
        </p:nvSpPr>
        <p:spPr bwMode="white">
          <a:xfrm>
            <a:off x="0" y="9330779"/>
            <a:ext cx="1524000" cy="95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5090" y="749096"/>
            <a:ext cx="1662219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4201" y="3185146"/>
            <a:ext cx="16581552" cy="62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08748" y="9870621"/>
            <a:ext cx="53504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/>
            <a:fld id="{9EF62655-870B-4C06-BC3D-C67D37BAE36D}" type="slidenum">
              <a:rPr lang="en-US" sz="1200" kern="1200" smtClean="0">
                <a:solidFill>
                  <a:schemeClr val="accent5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rPr>
              <a:pPr algn="l"/>
              <a:t>‹#›</a:t>
            </a:fld>
            <a:r>
              <a:rPr lang="en-US" sz="1200" cap="none" baseline="0" dirty="0">
                <a:solidFill>
                  <a:schemeClr val="accent5"/>
                </a:solidFill>
                <a:latin typeface="Trebuchet MS" panose="020B0603020202020204" pitchFamily="34" charset="0"/>
              </a:rPr>
              <a:t> </a:t>
            </a:r>
            <a:endParaRPr lang="en-US" sz="1200" cap="none" dirty="0">
              <a:solidFill>
                <a:schemeClr val="accent5"/>
              </a:solidFill>
              <a:latin typeface="Trebuchet MS" panose="020B0603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C2FDD42-E463-47E8-BC74-30C0F632C361}"/>
              </a:ext>
            </a:extLst>
          </p:cNvPr>
          <p:cNvCxnSpPr/>
          <p:nvPr/>
        </p:nvCxnSpPr>
        <p:spPr>
          <a:xfrm>
            <a:off x="16397639" y="9580069"/>
            <a:ext cx="0" cy="548437"/>
          </a:xfrm>
          <a:prstGeom prst="line">
            <a:avLst/>
          </a:prstGeom>
          <a:ln w="12700">
            <a:solidFill>
              <a:srgbClr val="38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A790E381-A253-4895-8817-3A0BDB27299C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4912588" y="9537904"/>
            <a:ext cx="1402947" cy="590602"/>
          </a:xfrm>
          <a:prstGeom prst="rect">
            <a:avLst/>
          </a:prstGeom>
        </p:spPr>
      </p:pic>
      <p:pic>
        <p:nvPicPr>
          <p:cNvPr id="10" name="Picture 9" descr="Shape&#10;&#10;Description automatically generated with medium confidence">
            <a:extLst>
              <a:ext uri="{FF2B5EF4-FFF2-40B4-BE49-F238E27FC236}">
                <a16:creationId xmlns:a16="http://schemas.microsoft.com/office/drawing/2014/main" id="{0FF81F06-FF3B-4262-8198-F99751439291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6584997" y="9696809"/>
            <a:ext cx="1225925" cy="28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90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2" r:id="rId1"/>
    <p:sldLayoutId id="2147483993" r:id="rId2"/>
    <p:sldLayoutId id="2147483980" r:id="rId3"/>
    <p:sldLayoutId id="2147483985" r:id="rId4"/>
    <p:sldLayoutId id="2147483896" r:id="rId5"/>
    <p:sldLayoutId id="2147483981" r:id="rId6"/>
    <p:sldLayoutId id="2147483991" r:id="rId7"/>
    <p:sldLayoutId id="2147483988" r:id="rId8"/>
    <p:sldLayoutId id="2147483954" r:id="rId9"/>
    <p:sldLayoutId id="2147483994" r:id="rId10"/>
    <p:sldLayoutId id="2147483995" r:id="rId11"/>
    <p:sldLayoutId id="2147484000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800" b="1" cap="none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5pPr>
      <a:lvl6pPr marL="762015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6pPr>
      <a:lvl7pPr marL="1524030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7pPr>
      <a:lvl8pPr marL="2286046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8pPr>
      <a:lvl9pPr marL="3048061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9pPr>
    </p:titleStyle>
    <p:bodyStyle>
      <a:lvl1pPr marL="0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800" b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52519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400" b="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815078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1833" b="0">
          <a:solidFill>
            <a:schemeClr val="accent4"/>
          </a:solidFill>
          <a:latin typeface="Trebuchet MS" pitchFamily="34" charset="0"/>
        </a:defRPr>
      </a:lvl3pPr>
      <a:lvl4pPr marL="2958101" indent="-381008" algn="l" rtl="0" fontAlgn="base">
        <a:spcBef>
          <a:spcPct val="20000"/>
        </a:spcBef>
        <a:spcAft>
          <a:spcPct val="0"/>
        </a:spcAft>
        <a:buChar char="–"/>
        <a:defRPr sz="3333">
          <a:solidFill>
            <a:schemeClr val="bg1"/>
          </a:solidFill>
          <a:latin typeface="+mn-lt"/>
        </a:defRPr>
      </a:lvl4pPr>
      <a:lvl5pPr marL="3529612" indent="-381008" algn="l" rtl="0" fontAlgn="base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5pPr>
      <a:lvl6pPr marL="4291627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6pPr>
      <a:lvl7pPr marL="505364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7pPr>
      <a:lvl8pPr marL="5815658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8pPr>
      <a:lvl9pPr marL="657767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aveshare.com/product/ai/boards-kits/jetson-nano/jetbot-2gb-ai-kit.htm?sku=18984" TargetMode="External"/><Relationship Id="rId2" Type="http://schemas.openxmlformats.org/officeDocument/2006/relationships/hyperlink" Target="https://www.sparkfun.com/products/17246?_ga=2.207276947.1825498701.1618365011-547466400.1618365011" TargetMode="Externa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://jetbot.org/v0.4.3/getting_started.html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jetbot.org/master/software_setup/docker.html" TargetMode="External"/><Relationship Id="rId2" Type="http://schemas.openxmlformats.org/officeDocument/2006/relationships/hyperlink" Target="https://jetbot.org/master/software_setup/sd_card.html" TargetMode="Externa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NVIDIA-AI-IOT/jetbot/blob/master/notebooks/basic_motion/basic_motion.ipynb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creativecommons.org/licenses/by-nc/4.0/legalcode" TargetMode="Externa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096EC-7B78-40A1-902B-4FD437982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Lecture 4.2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Teaching Machines to Act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2F42C-38A8-43F3-8788-F337D2EA91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79755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502395-0541-496A-8DDA-5723F62F2E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7104" y="1417320"/>
            <a:ext cx="10073640" cy="7172832"/>
          </a:xfrm>
        </p:spPr>
        <p:txBody>
          <a:bodyPr>
            <a:noAutofit/>
          </a:bodyPr>
          <a:lstStyle/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Metal box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Camera holder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Acrylic camera spacer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IMX219-160 Camera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USB </a:t>
            </a:r>
            <a:r>
              <a:rPr lang="en-US" sz="2400" dirty="0" err="1"/>
              <a:t>WiFi</a:t>
            </a:r>
            <a:endParaRPr lang="en-US" sz="2400" dirty="0"/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 err="1"/>
              <a:t>JetBot</a:t>
            </a:r>
            <a:r>
              <a:rPr lang="en-US" sz="2400" dirty="0"/>
              <a:t> expansion board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Motor x2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Wheel x2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Caster x2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Power adapter EU head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12.6V battery charger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Wireless gamepad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Screwdriver x2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6pin 9cm cable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Screws pack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4010 cooling fan</a:t>
            </a:r>
          </a:p>
          <a:p>
            <a:pPr marL="914400" indent="-914400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400" dirty="0"/>
              <a:t>Micro SD card reader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6DBBD97-F7CE-4A67-8E22-46851F1D34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68184" y="1133534"/>
            <a:ext cx="9232712" cy="8055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B2002A2-14FF-43C9-9C20-F4344C54B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104" y="148649"/>
            <a:ext cx="16622192" cy="984885"/>
          </a:xfrm>
        </p:spPr>
        <p:txBody>
          <a:bodyPr/>
          <a:lstStyle/>
          <a:p>
            <a:r>
              <a:rPr lang="en-US" dirty="0" err="1">
                <a:latin typeface="Arial"/>
                <a:cs typeface="Arial"/>
              </a:rPr>
              <a:t>JetBot</a:t>
            </a:r>
            <a:r>
              <a:rPr lang="en-US" dirty="0">
                <a:latin typeface="Arial"/>
                <a:cs typeface="Arial"/>
              </a:rPr>
              <a:t> – Example Hardware List</a:t>
            </a:r>
          </a:p>
        </p:txBody>
      </p:sp>
    </p:spTree>
    <p:extLst>
      <p:ext uri="{BB962C8B-B14F-4D97-AF65-F5344CB8AC3E}">
        <p14:creationId xmlns:p14="http://schemas.microsoft.com/office/powerpoint/2010/main" val="33494228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19A3FC-BFC5-41C0-ADD8-87964FCCB3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Jetbot</a:t>
            </a:r>
            <a:r>
              <a:rPr lang="en-US" dirty="0"/>
              <a:t> Starter Kits from 3</a:t>
            </a:r>
            <a:r>
              <a:rPr lang="en-US" baseline="30000" dirty="0"/>
              <a:t>rd</a:t>
            </a:r>
            <a:r>
              <a:rPr lang="en-US" dirty="0"/>
              <a:t> Party Vendors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6A58BB-7B0E-4C69-AE74-58C75BFAA5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Sparkfun</a:t>
            </a:r>
            <a:r>
              <a:rPr lang="en-US" dirty="0"/>
              <a:t> 2GB </a:t>
            </a:r>
            <a:r>
              <a:rPr lang="en-US" dirty="0" err="1"/>
              <a:t>Jetbot</a:t>
            </a:r>
            <a:r>
              <a:rPr lang="en-US" dirty="0"/>
              <a:t> AI Kit (includes Jetson 2GB Nano) </a:t>
            </a:r>
            <a:r>
              <a:rPr lang="en-US" dirty="0">
                <a:hlinkClick r:id="rId2"/>
              </a:rPr>
              <a:t>https://www.sparkfun.com/products/17246?_ga=2.207276947.1825498701.1618365011-547466400.1618365011</a:t>
            </a:r>
            <a:r>
              <a:rPr lang="en-US" dirty="0"/>
              <a:t> </a:t>
            </a:r>
          </a:p>
          <a:p>
            <a:r>
              <a:rPr lang="en-US" dirty="0" err="1"/>
              <a:t>Waveshare</a:t>
            </a:r>
            <a:r>
              <a:rPr lang="en-US" dirty="0"/>
              <a:t> 2GB </a:t>
            </a:r>
            <a:r>
              <a:rPr lang="en-US" dirty="0" err="1"/>
              <a:t>Jetbot</a:t>
            </a:r>
            <a:r>
              <a:rPr lang="en-US" dirty="0"/>
              <a:t> kit - </a:t>
            </a:r>
            <a:r>
              <a:rPr lang="en-US" dirty="0">
                <a:hlinkClick r:id="rId3"/>
              </a:rPr>
              <a:t>https://www.waveshare.com/product/ai/boards-kits/jetson-nano/jetbot-2gb-ai-kit.htm?sku=18984</a:t>
            </a:r>
            <a:r>
              <a:rPr lang="en-US" dirty="0"/>
              <a:t> </a:t>
            </a:r>
          </a:p>
          <a:p>
            <a:r>
              <a:rPr lang="en-US" dirty="0"/>
              <a:t>Assembly Instructions:  </a:t>
            </a:r>
            <a:r>
              <a:rPr lang="en-US" dirty="0">
                <a:hlinkClick r:id="rId4"/>
              </a:rPr>
              <a:t>http://jetbot.org/v0.4.3/getting_started.html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9E587F-7C01-45FF-975D-3513CAD77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706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9ED622-7109-4AC4-817A-2E5E183F40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Machine Components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95AE97-80A6-43AD-B1F5-6587BF40C1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4275" y="2865113"/>
            <a:ext cx="12158781" cy="6198208"/>
          </a:xfrm>
        </p:spPr>
        <p:txBody>
          <a:bodyPr/>
          <a:lstStyle/>
          <a:p>
            <a:r>
              <a:rPr lang="en-US" sz="2400" dirty="0"/>
              <a:t>Motors convert electrical energy into mechanical energy (rotation)</a:t>
            </a:r>
          </a:p>
          <a:p>
            <a:endParaRPr lang="en-US" sz="2400" dirty="0"/>
          </a:p>
          <a:p>
            <a:r>
              <a:rPr lang="en-US" sz="2400" dirty="0"/>
              <a:t>Higher voltage increase motor speed and torque</a:t>
            </a:r>
          </a:p>
          <a:p>
            <a:endParaRPr lang="en-US" sz="2400" dirty="0"/>
          </a:p>
          <a:p>
            <a:r>
              <a:rPr lang="en-US" sz="2400" dirty="0">
                <a:latin typeface="Arial"/>
                <a:cs typeface="Arial"/>
              </a:rPr>
              <a:t>Most </a:t>
            </a:r>
            <a:r>
              <a:rPr lang="en-US" sz="2400">
                <a:latin typeface="Arial"/>
                <a:cs typeface="Arial"/>
              </a:rPr>
              <a:t>JetBot</a:t>
            </a:r>
            <a:r>
              <a:rPr lang="en-US" sz="2400" dirty="0">
                <a:latin typeface="Arial"/>
                <a:cs typeface="Arial"/>
              </a:rPr>
              <a:t> kits use TT DC motors which do not have encoders and speed will depend on voltage, load and resistance</a:t>
            </a:r>
          </a:p>
          <a:p>
            <a:endParaRPr lang="en-US" sz="2400" dirty="0"/>
          </a:p>
          <a:p>
            <a:r>
              <a:rPr lang="en-US" sz="2400" dirty="0"/>
              <a:t>More advanced DC motors use Encoders which measure distance and speed to determine position and location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 are used to measure the distance travelled by the robot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/>
              <a:t>encoder values are published to ROS topics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5B13F0-DD96-4BCA-85FA-62688E072C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Motors</a:t>
            </a:r>
          </a:p>
        </p:txBody>
      </p:sp>
      <p:pic>
        <p:nvPicPr>
          <p:cNvPr id="9" name="Picture 8" descr="0J6845.1200.jpg">
            <a:extLst>
              <a:ext uri="{FF2B5EF4-FFF2-40B4-BE49-F238E27FC236}">
                <a16:creationId xmlns:a16="http://schemas.microsoft.com/office/drawing/2014/main" id="{0CB45340-C457-4378-A6E4-7140B5277A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3056" y="5754191"/>
            <a:ext cx="4486957" cy="330913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604191B-9CA3-4850-A44A-ADEBB0CCB8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63470" y="2709557"/>
            <a:ext cx="1966130" cy="279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2908935" y="579120"/>
            <a:ext cx="12470130" cy="1421928"/>
          </a:xfrm>
        </p:spPr>
        <p:txBody>
          <a:bodyPr/>
          <a:lstStyle/>
          <a:p>
            <a:br>
              <a:rPr lang="en-US" dirty="0"/>
            </a:br>
            <a:r>
              <a:rPr lang="en-US" dirty="0"/>
              <a:t>Motor </a:t>
            </a:r>
            <a:r>
              <a:rPr lang="en-US" dirty="0" err="1"/>
              <a:t>Pinout</a:t>
            </a:r>
            <a:endParaRPr lang="en-US" dirty="0"/>
          </a:p>
        </p:txBody>
      </p:sp>
      <p:sp>
        <p:nvSpPr>
          <p:cNvPr id="12" name="Subtitle 11"/>
          <p:cNvSpPr>
            <a:spLocks noGrp="1"/>
          </p:cNvSpPr>
          <p:nvPr>
            <p:ph idx="1"/>
          </p:nvPr>
        </p:nvSpPr>
        <p:spPr>
          <a:xfrm>
            <a:off x="853010" y="3247761"/>
            <a:ext cx="11078436" cy="6419328"/>
          </a:xfrm>
        </p:spPr>
        <p:txBody>
          <a:bodyPr/>
          <a:lstStyle/>
          <a:p>
            <a:r>
              <a:rPr lang="en-US" dirty="0"/>
              <a:t>The Jet TT motors have a 2-pin connector with voltage of 3vdc to 6vdc </a:t>
            </a:r>
          </a:p>
          <a:p>
            <a:r>
              <a:rPr lang="en-US" dirty="0"/>
              <a:t>Motors are directly connected to a board to regulate power and drive motors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64C2AA0-AAAB-4FE8-A7D4-2C1E6B0A7A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85143" y="769241"/>
            <a:ext cx="4694327" cy="437425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AB8768E-83B2-4211-8521-488878137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9861" y="5333621"/>
            <a:ext cx="14524893" cy="4019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26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B894C-2BA7-4EF3-AF08-BDE8BD39E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/>
                <a:cs typeface="Arial"/>
              </a:rPr>
              <a:t>JetBot</a:t>
            </a:r>
            <a:r>
              <a:rPr lang="en-US" dirty="0">
                <a:latin typeface="Arial"/>
                <a:cs typeface="Arial"/>
              </a:rPr>
              <a:t> Starter Code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9BAE98-3D44-4A19-BCF0-A0F754B50B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Some of the kits come with an SD card preloaded with the Operating System and </a:t>
            </a:r>
            <a:r>
              <a:rPr lang="en-US">
                <a:latin typeface="Arial"/>
                <a:cs typeface="Arial"/>
              </a:rPr>
              <a:t>JetBot</a:t>
            </a:r>
            <a:r>
              <a:rPr lang="en-US" dirty="0">
                <a:latin typeface="Arial"/>
                <a:cs typeface="Arial"/>
              </a:rPr>
              <a:t> starter </a:t>
            </a:r>
            <a:r>
              <a:rPr lang="en-US" err="1">
                <a:latin typeface="Arial"/>
                <a:cs typeface="Arial"/>
              </a:rPr>
              <a:t>Jupyter</a:t>
            </a:r>
            <a:r>
              <a:rPr lang="en-US" dirty="0">
                <a:latin typeface="Arial"/>
                <a:cs typeface="Arial"/>
              </a:rPr>
              <a:t> Notebooks.  </a:t>
            </a:r>
            <a:endParaRPr lang="en-US" dirty="0"/>
          </a:p>
          <a:p>
            <a:r>
              <a:rPr lang="en-US" dirty="0"/>
              <a:t>You can flash your own SD card and use the preloaded notebooks or run the container. Instructions can be found at: </a:t>
            </a:r>
            <a:r>
              <a:rPr lang="en-US" dirty="0">
                <a:hlinkClick r:id="rId2"/>
              </a:rPr>
              <a:t>https://jetbot.org/master/software_setup/sd_card.html</a:t>
            </a:r>
            <a:r>
              <a:rPr lang="en-US" dirty="0"/>
              <a:t> </a:t>
            </a:r>
          </a:p>
          <a:p>
            <a:r>
              <a:rPr lang="en-US" dirty="0">
                <a:latin typeface="Arial"/>
                <a:cs typeface="Arial"/>
              </a:rPr>
              <a:t>Use this image in place of the other SD image for the jetson. You will need to configure the Operating System on first boot and Wi-Fi prior to remote connectivity with a browser to access the </a:t>
            </a:r>
            <a:r>
              <a:rPr lang="en-US" err="1">
                <a:latin typeface="Arial"/>
                <a:cs typeface="Arial"/>
              </a:rPr>
              <a:t>Jupyter</a:t>
            </a:r>
            <a:r>
              <a:rPr lang="en-US" dirty="0">
                <a:latin typeface="Arial"/>
                <a:cs typeface="Arial"/>
              </a:rPr>
              <a:t> Notebooks.</a:t>
            </a:r>
          </a:p>
          <a:p>
            <a:r>
              <a:rPr lang="en-US" dirty="0"/>
              <a:t>Alternatively, you can use the same SD image for Getting Started with AI but run a different docker container: </a:t>
            </a:r>
            <a:r>
              <a:rPr lang="en-US" dirty="0">
                <a:hlinkClick r:id="rId3"/>
              </a:rPr>
              <a:t>https://jetbot.org/master/software_setup/docker.html</a:t>
            </a:r>
            <a:r>
              <a:rPr lang="en-US" dirty="0"/>
              <a:t> </a:t>
            </a:r>
          </a:p>
          <a:p>
            <a:r>
              <a:rPr lang="en-US" dirty="0"/>
              <a:t>Note that these images and container use Jetpack L4.4.  </a:t>
            </a:r>
          </a:p>
        </p:txBody>
      </p:sp>
    </p:spTree>
    <p:extLst>
      <p:ext uri="{BB962C8B-B14F-4D97-AF65-F5344CB8AC3E}">
        <p14:creationId xmlns:p14="http://schemas.microsoft.com/office/powerpoint/2010/main" val="2293163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90567-DD38-4076-8969-6FA24D534E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Lab – Controlling Your Jetson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E475AD-6514-4F15-BC44-A5691D81AE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The JetBot images and container contains code out of the box that demonstrates controlling your </a:t>
            </a:r>
            <a:r>
              <a:rPr lang="en-US">
                <a:latin typeface="Arial"/>
                <a:cs typeface="Arial"/>
              </a:rPr>
              <a:t>JetBot.</a:t>
            </a:r>
          </a:p>
          <a:p>
            <a:r>
              <a:rPr lang="en-US" dirty="0">
                <a:latin typeface="Arial"/>
                <a:cs typeface="Arial"/>
              </a:rPr>
              <a:t>Work through the Basic Motion </a:t>
            </a:r>
            <a:r>
              <a:rPr lang="en-US" dirty="0" err="1">
                <a:latin typeface="Arial"/>
                <a:cs typeface="Arial"/>
              </a:rPr>
              <a:t>Jupyter</a:t>
            </a:r>
            <a:r>
              <a:rPr lang="en-US" dirty="0">
                <a:latin typeface="Arial"/>
                <a:cs typeface="Arial"/>
              </a:rPr>
              <a:t> Notebook to perform simple commands to move your </a:t>
            </a:r>
            <a:r>
              <a:rPr lang="en-US">
                <a:latin typeface="Arial"/>
                <a:cs typeface="Arial"/>
              </a:rPr>
              <a:t>JetBot</a:t>
            </a:r>
            <a:r>
              <a:rPr lang="en-US" dirty="0">
                <a:latin typeface="Arial"/>
                <a:cs typeface="Arial"/>
              </a:rPr>
              <a:t>.</a:t>
            </a:r>
          </a:p>
          <a:p>
            <a:r>
              <a:rPr lang="en-US" dirty="0"/>
              <a:t>You can also view the </a:t>
            </a:r>
            <a:r>
              <a:rPr lang="en-US" dirty="0" err="1"/>
              <a:t>Jupyter</a:t>
            </a:r>
            <a:r>
              <a:rPr lang="en-US" dirty="0"/>
              <a:t> Notebook from the </a:t>
            </a:r>
            <a:r>
              <a:rPr lang="en-US" dirty="0" err="1"/>
              <a:t>Github</a:t>
            </a:r>
            <a:r>
              <a:rPr lang="en-US" dirty="0"/>
              <a:t> website at </a:t>
            </a:r>
            <a:r>
              <a:rPr lang="en-US" dirty="0">
                <a:hlinkClick r:id="rId3"/>
              </a:rPr>
              <a:t>https://github.com/NVIDIA-AI-IOT/jetbot/blob/master/notebooks/basic_motion/basic_motion.ipynb</a:t>
            </a:r>
            <a:r>
              <a:rPr lang="en-US" dirty="0"/>
              <a:t>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7F92C6F-9B62-42DB-843E-5DA78D8AF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5349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6D3E35-7FB6-4F84-88E8-ED2635EB18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76C08-D6AC-41B8-9C4F-83CCA4CE3F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101705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11">
            <a:extLst>
              <a:ext uri="{FF2B5EF4-FFF2-40B4-BE49-F238E27FC236}">
                <a16:creationId xmlns:a16="http://schemas.microsoft.com/office/drawing/2014/main" id="{7A19A67C-0C19-4076-8945-3A7EB019B8F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31977" y="4980568"/>
            <a:ext cx="16581120" cy="73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346459" rtl="0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Tx/>
              <a:buNone/>
              <a:defRPr sz="1400" b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0238" indent="-2286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04863" indent="-2032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1066" indent="-171443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bg1"/>
                </a:solidFill>
                <a:latin typeface="+mn-lt"/>
              </a:defRPr>
            </a:lvl4pPr>
            <a:lvl5pPr marL="1588230" indent="-171443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5pPr>
            <a:lvl6pPr marL="1931117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6pPr>
            <a:lvl7pPr marL="2274003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7pPr>
            <a:lvl8pPr marL="2616890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8pPr>
            <a:lvl9pPr marL="2959775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The Edge AI and Robotics Teaching Kit is licensed by NVIDIA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and UMBC under the</a:t>
            </a:r>
          </a:p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lang="en-US" sz="1600" u="sng" dirty="0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</a:t>
            </a:r>
            <a:r>
              <a:rPr lang="en-US" sz="1600" u="sng" dirty="0" err="1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NonCommercial</a:t>
            </a:r>
            <a:r>
              <a:rPr lang="en-US" sz="1600" u="sng" dirty="0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4.0 International License.</a:t>
            </a:r>
            <a:endParaRPr lang="en-US" sz="1600" dirty="0">
              <a:solidFill>
                <a:srgbClr val="6F6F6F"/>
              </a:solidFill>
              <a:ea typeface="Times New Roman" panose="02020603050405020304" pitchFamily="18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39E623-7E8F-487F-86AA-742B2790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880" y="3505059"/>
            <a:ext cx="3190241" cy="110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8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50A1A7-562B-4594-AB8B-C7A2FB8EA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4AD2D-FC36-4BBE-869E-520FF33B0D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22128" y="3212855"/>
            <a:ext cx="16581552" cy="6223737"/>
          </a:xfrm>
        </p:spPr>
        <p:txBody>
          <a:bodyPr/>
          <a:lstStyle/>
          <a:p>
            <a:r>
              <a:rPr lang="en-US" dirty="0"/>
              <a:t>Components</a:t>
            </a:r>
          </a:p>
          <a:p>
            <a:r>
              <a:rPr lang="en-US" dirty="0" err="1">
                <a:latin typeface="Arial"/>
                <a:cs typeface="Arial"/>
              </a:rPr>
              <a:t>JetBot</a:t>
            </a:r>
            <a:r>
              <a:rPr lang="en-US" dirty="0">
                <a:latin typeface="Arial"/>
                <a:cs typeface="Arial"/>
              </a:rPr>
              <a:t> Assembly</a:t>
            </a:r>
          </a:p>
          <a:p>
            <a:r>
              <a:rPr lang="en-US" dirty="0" err="1">
                <a:latin typeface="Arial"/>
                <a:cs typeface="Arial"/>
              </a:rPr>
              <a:t>JetBot</a:t>
            </a:r>
            <a:r>
              <a:rPr lang="en-US" dirty="0">
                <a:latin typeface="Arial"/>
                <a:cs typeface="Arial"/>
              </a:rPr>
              <a:t> Configuration</a:t>
            </a:r>
          </a:p>
          <a:p>
            <a:r>
              <a:rPr lang="en-US" dirty="0"/>
              <a:t>Controlling Motors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7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8D1FE7-1D34-4559-96AB-48C3821FD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CE5E91-4E6F-401A-B22E-2D496BADBB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The </a:t>
            </a:r>
            <a:r>
              <a:rPr lang="en-US" dirty="0" err="1">
                <a:latin typeface="Arial"/>
                <a:cs typeface="Arial"/>
              </a:rPr>
              <a:t>JetBot’s</a:t>
            </a:r>
            <a:r>
              <a:rPr lang="en-US" dirty="0">
                <a:latin typeface="Arial"/>
                <a:cs typeface="Arial"/>
              </a:rPr>
              <a:t> role as the intelligent agent</a:t>
            </a:r>
          </a:p>
          <a:p>
            <a:r>
              <a:rPr lang="en-US" dirty="0"/>
              <a:t>List the components needed build and program robots</a:t>
            </a:r>
          </a:p>
          <a:p>
            <a:r>
              <a:rPr lang="en-US" dirty="0"/>
              <a:t>Connect motors and microcontrollers to Jetson Nano </a:t>
            </a:r>
          </a:p>
          <a:p>
            <a:r>
              <a:rPr lang="en-US" dirty="0"/>
              <a:t>Discuss how to connect sensors to the microcontrollers and embedded computers</a:t>
            </a:r>
          </a:p>
          <a:p>
            <a:r>
              <a:rPr lang="en-US" dirty="0"/>
              <a:t>Execute sample code for jetson to control motors and read camera data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07D2C4-462F-429D-8FCA-FE9E801DF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9886E-1778-41FD-B810-C2A5ABCE85E5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41063F-765C-4743-91A6-66F90CC87D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auto">
          <a:xfrm>
            <a:off x="2355851" y="12490450"/>
            <a:ext cx="1038855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2880" tIns="91440" rIns="182880" bIns="9144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2743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3657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algn="l">
              <a:defRPr/>
            </a:pPr>
            <a:r>
              <a:rPr lang="en-US"/>
              <a:t>Data 604: Data Management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2996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F93771-CA86-4724-991E-C1432796B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Arial"/>
                <a:cs typeface="Arial"/>
              </a:rPr>
              <a:t>JetBot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EE5E6-E49B-4ED6-8781-B697EF418F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The </a:t>
            </a:r>
            <a:r>
              <a:rPr lang="en-US" dirty="0" err="1">
                <a:latin typeface="Arial"/>
                <a:cs typeface="Arial"/>
              </a:rPr>
              <a:t>JetBot</a:t>
            </a:r>
            <a:r>
              <a:rPr lang="en-US" dirty="0">
                <a:latin typeface="Arial"/>
                <a:cs typeface="Arial"/>
              </a:rPr>
              <a:t> used in this curriculum is serving as the Intelligent Agent</a:t>
            </a:r>
          </a:p>
          <a:p>
            <a:r>
              <a:rPr lang="en-US" dirty="0"/>
              <a:t>By collecting data, we can train machine learning models to learn based on past experiences such as if an object is considered an obstacle or not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FBD64C-72FE-4DB4-9A53-A184024F3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6199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ACE729-7CD1-4C7D-BC79-14CEE23B6F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340" y="264363"/>
            <a:ext cx="11512813" cy="1692102"/>
          </a:xfrm>
        </p:spPr>
        <p:txBody>
          <a:bodyPr anchor="ctr">
            <a:normAutofit/>
          </a:bodyPr>
          <a:lstStyle/>
          <a:p>
            <a:r>
              <a:rPr lang="en-US" dirty="0" err="1">
                <a:latin typeface="Arial"/>
                <a:cs typeface="Arial"/>
              </a:rPr>
              <a:t>JetBot</a:t>
            </a:r>
            <a:r>
              <a:rPr lang="en-US" dirty="0">
                <a:latin typeface="Arial"/>
                <a:cs typeface="Arial"/>
              </a:rPr>
              <a:t> (Original and </a:t>
            </a:r>
            <a:r>
              <a:rPr lang="en-US" dirty="0" err="1">
                <a:latin typeface="Arial"/>
                <a:cs typeface="Arial"/>
              </a:rPr>
              <a:t>Waveshare</a:t>
            </a:r>
            <a:r>
              <a:rPr lang="en-US" dirty="0">
                <a:latin typeface="Arial"/>
                <a:cs typeface="Arial"/>
              </a:rPr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2C3747-AB5A-408A-9F67-DB99605971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3203" y="2387926"/>
            <a:ext cx="6839138" cy="5969378"/>
          </a:xfrm>
        </p:spPr>
        <p:txBody>
          <a:bodyPr anchor="ctr">
            <a:normAutofit fontScale="70000" lnSpcReduction="20000"/>
          </a:bodyPr>
          <a:lstStyle/>
          <a:p>
            <a:r>
              <a:rPr lang="en-US" sz="2600" dirty="0" err="1"/>
              <a:t>CONTROLLER：Jetson</a:t>
            </a:r>
            <a:r>
              <a:rPr lang="en-US" sz="2600" dirty="0"/>
              <a:t> Nano 2GB</a:t>
            </a:r>
          </a:p>
          <a:p>
            <a:r>
              <a:rPr lang="en-US" sz="2600" dirty="0" err="1"/>
              <a:t>OS：Ubuntu</a:t>
            </a:r>
            <a:r>
              <a:rPr lang="en-US" sz="2600" dirty="0"/>
              <a:t> 18.04 LTS</a:t>
            </a:r>
          </a:p>
          <a:p>
            <a:r>
              <a:rPr lang="en-US" sz="2600" dirty="0"/>
              <a:t>CAMERA：8MP HD resolution, 160° FOV wide angle camera</a:t>
            </a:r>
          </a:p>
          <a:p>
            <a:r>
              <a:rPr lang="en-US" sz="2600" dirty="0"/>
              <a:t>OLED：0.91" 128×32 pixels</a:t>
            </a:r>
          </a:p>
          <a:p>
            <a:r>
              <a:rPr lang="en-US" sz="2600" dirty="0"/>
              <a:t>2.4GHz / 5.8GHz dual-band </a:t>
            </a:r>
            <a:r>
              <a:rPr lang="en-US" sz="2600" dirty="0" err="1"/>
              <a:t>WiFi</a:t>
            </a:r>
            <a:endParaRPr lang="en-US" sz="2600" dirty="0"/>
          </a:p>
          <a:p>
            <a:r>
              <a:rPr lang="en-US" sz="2600" dirty="0" err="1">
                <a:latin typeface="Arial"/>
                <a:cs typeface="Arial"/>
              </a:rPr>
              <a:t>TELEOPERATION：Gamepad</a:t>
            </a:r>
            <a:r>
              <a:rPr lang="en-US" sz="2600" dirty="0">
                <a:latin typeface="Arial"/>
                <a:cs typeface="Arial"/>
              </a:rPr>
              <a:t>, webpage</a:t>
            </a:r>
          </a:p>
          <a:p>
            <a:r>
              <a:rPr lang="en-US" sz="2600" dirty="0"/>
              <a:t>DRIVING </a:t>
            </a:r>
            <a:r>
              <a:rPr lang="en-US" sz="2600" dirty="0" err="1"/>
              <a:t>TYPE：Differential</a:t>
            </a:r>
            <a:r>
              <a:rPr lang="en-US" sz="2600" dirty="0"/>
              <a:t> 2WD</a:t>
            </a:r>
          </a:p>
          <a:p>
            <a:r>
              <a:rPr lang="en-US" sz="2600" dirty="0"/>
              <a:t>POWER SUPPLY：12.6V, 18650 battery × 3(connected in series)（Note: the 18650 batteries are NOT included.）</a:t>
            </a:r>
          </a:p>
          <a:p>
            <a:r>
              <a:rPr lang="en-US" sz="2600" dirty="0"/>
              <a:t>MOTOR：TT </a:t>
            </a:r>
            <a:r>
              <a:rPr lang="en-US" sz="2600" dirty="0" err="1"/>
              <a:t>motor,Reduction</a:t>
            </a:r>
            <a:r>
              <a:rPr lang="en-US" sz="2600" dirty="0"/>
              <a:t> rate 1:48,Idle speed 240RPM</a:t>
            </a:r>
          </a:p>
          <a:p>
            <a:r>
              <a:rPr lang="en-US" sz="2600" dirty="0">
                <a:latin typeface="Arial"/>
                <a:cs typeface="Arial"/>
              </a:rPr>
              <a:t>CHASSIS: Aluminum alloy chassis</a:t>
            </a:r>
          </a:p>
          <a:p>
            <a:endParaRPr lang="en-US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7042A9-9DE4-4224-9BC1-C88D694F03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93" b="4"/>
          <a:stretch/>
        </p:blipFill>
        <p:spPr>
          <a:xfrm>
            <a:off x="13111779" y="1102629"/>
            <a:ext cx="4406151" cy="4267150"/>
          </a:xfrm>
          <a:prstGeom prst="rect">
            <a:avLst/>
          </a:prstGeom>
        </p:spPr>
      </p:pic>
      <p:pic>
        <p:nvPicPr>
          <p:cNvPr id="2050" name="Picture 2" descr="See the source image">
            <a:extLst>
              <a:ext uri="{FF2B5EF4-FFF2-40B4-BE49-F238E27FC236}">
                <a16:creationId xmlns:a16="http://schemas.microsoft.com/office/drawing/2014/main" id="{67753BB0-4537-4D29-845E-8BD1951759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0250" y="3622277"/>
            <a:ext cx="4722545" cy="4736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5681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3000F0CC-BFBF-4FB7-87B6-C377B72086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293" b="4"/>
          <a:stretch/>
        </p:blipFill>
        <p:spPr>
          <a:xfrm>
            <a:off x="9733295" y="4388423"/>
            <a:ext cx="5233076" cy="5072851"/>
          </a:xfrm>
          <a:prstGeom prst="rect">
            <a:avLst/>
          </a:prstGeom>
        </p:spPr>
      </p:pic>
      <p:pic>
        <p:nvPicPr>
          <p:cNvPr id="6" name="Picture 2" descr="See the source image">
            <a:extLst>
              <a:ext uri="{FF2B5EF4-FFF2-40B4-BE49-F238E27FC236}">
                <a16:creationId xmlns:a16="http://schemas.microsoft.com/office/drawing/2014/main" id="{230B772E-D351-4017-9CCE-8A8CCCB4F58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620" y="4626905"/>
            <a:ext cx="4834370" cy="4834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C4DC56A-1071-4C0D-99E1-306AD614E3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latin typeface="Arial"/>
                <a:cs typeface="Arial"/>
              </a:rPr>
              <a:t>JetBot</a:t>
            </a:r>
            <a:endParaRPr lang="en-US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CB86F-1692-42A7-AF99-13FAE0EBD8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wheeled differential drive robot</a:t>
            </a:r>
          </a:p>
          <a:p>
            <a:r>
              <a:rPr lang="en-US" dirty="0"/>
              <a:t>Features and embedded Jetson Nano to enabled advanced GPU deep learning in a power efficient form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7548BA-4853-4806-BB7E-811C3AC0B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0254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219A8EB-82CF-4660-B9C4-2CA9E8AF2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 Needed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283ABC-410F-4BFC-8A48-5A87937E72F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0" cy="0"/>
          </a:xfrm>
        </p:spPr>
        <p:txBody>
          <a:bodyPr/>
          <a:lstStyle/>
          <a:p>
            <a:fld id="{6113E31D-E2AB-40D1-8B51-AFA5AFEF393A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557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4A5214-4CEB-41E4-B3BB-A5BD92369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JetBot</a:t>
            </a:r>
            <a:r>
              <a:rPr lang="en-US" dirty="0"/>
              <a:t> Components for Navigation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38FD5E-799F-4DEA-8E17-830D40FF362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Motors</a:t>
            </a:r>
          </a:p>
          <a:p>
            <a:r>
              <a:rPr lang="en-US" dirty="0"/>
              <a:t>Motor Controller</a:t>
            </a:r>
          </a:p>
          <a:p>
            <a:r>
              <a:rPr lang="en-US" dirty="0"/>
              <a:t>Power</a:t>
            </a:r>
          </a:p>
          <a:p>
            <a:r>
              <a:rPr lang="en-US" dirty="0"/>
              <a:t>Jetson Nano</a:t>
            </a:r>
          </a:p>
          <a:p>
            <a:r>
              <a:rPr lang="en-US" dirty="0"/>
              <a:t>Programming Framework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F58A7C-DB16-433D-9C6F-18FB8BEF07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743663"/>
      </p:ext>
    </p:extLst>
  </p:cSld>
  <p:clrMapOvr>
    <a:masterClrMapping/>
  </p:clrMapOvr>
</p:sld>
</file>

<file path=ppt/theme/theme1.xml><?xml version="1.0" encoding="utf-8"?>
<a:theme xmlns:a="http://schemas.openxmlformats.org/drawingml/2006/main" name="Title &amp; Bullet">
  <a:themeElements>
    <a:clrScheme name="Custom 1">
      <a:dk1>
        <a:srgbClr val="CDCDCD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890C58"/>
      </a:accent3>
      <a:accent4>
        <a:srgbClr val="5E5E5E"/>
      </a:accent4>
      <a:accent5>
        <a:srgbClr val="8C8C8C"/>
      </a:accent5>
      <a:accent6>
        <a:srgbClr val="0071C5"/>
      </a:accent6>
      <a:hlink>
        <a:srgbClr val="76B900"/>
      </a:hlink>
      <a:folHlink>
        <a:srgbClr val="76B90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 anchor="ctr">
        <a:spAutoFit/>
      </a:bodyPr>
      <a:lstStyle>
        <a:defPPr algn="ctr">
          <a:lnSpc>
            <a:spcPct val="90000"/>
          </a:lnSpc>
          <a:defRPr sz="1600" dirty="0" err="1" smtClean="0">
            <a:solidFill>
              <a:schemeClr val="bg1"/>
            </a:solidFill>
            <a:latin typeface="Trebuchet MS" panose="020B06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74B55424DDA46A2D5F88A4E6A8409" ma:contentTypeVersion="13" ma:contentTypeDescription="Create a new document." ma:contentTypeScope="" ma:versionID="48d2e06ba3395677a6202287fd893282">
  <xsd:schema xmlns:xsd="http://www.w3.org/2001/XMLSchema" xmlns:xs="http://www.w3.org/2001/XMLSchema" xmlns:p="http://schemas.microsoft.com/office/2006/metadata/properties" xmlns:ns2="e42f9681-256a-46bb-8d43-d723a9a9dd0a" xmlns:ns3="adb55acf-91ac-4c47-b2b7-b7c95866bb05" targetNamespace="http://schemas.microsoft.com/office/2006/metadata/properties" ma:root="true" ma:fieldsID="bd78c5df7a87cfa2f9097bdb78757dc2" ns2:_="" ns3:_="">
    <xsd:import namespace="e42f9681-256a-46bb-8d43-d723a9a9dd0a"/>
    <xsd:import namespace="adb55acf-91ac-4c47-b2b7-b7c95866bb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2f9681-256a-46bb-8d43-d723a9a9dd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55acf-91ac-4c47-b2b7-b7c95866bb0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D14C3F1C-6740-43E9-B847-D6359A7971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2f9681-256a-46bb-8d43-d723a9a9dd0a"/>
    <ds:schemaRef ds:uri="adb55acf-91ac-4c47-b2b7-b7c95866bb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29B7386-0C5E-43DB-8BF1-052EEAD5F5D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88E22E-2A4B-4FB1-9848-BF16E7DBE74B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108675</TotalTime>
  <Words>959</Words>
  <Application>Microsoft Office PowerPoint</Application>
  <PresentationFormat>Custom</PresentationFormat>
  <Paragraphs>117</Paragraphs>
  <Slides>16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Title &amp; Bullet</vt:lpstr>
      <vt:lpstr>Lecture 4.2 Teaching Machines to Act</vt:lpstr>
      <vt:lpstr>PowerPoint Presentation</vt:lpstr>
      <vt:lpstr>Topics</vt:lpstr>
      <vt:lpstr>Learning Objectives</vt:lpstr>
      <vt:lpstr>JetBot</vt:lpstr>
      <vt:lpstr>JetBot (Original and Waveshare)</vt:lpstr>
      <vt:lpstr>JetBot</vt:lpstr>
      <vt:lpstr>Components Needed</vt:lpstr>
      <vt:lpstr>JetBot Components for Navigation</vt:lpstr>
      <vt:lpstr>JetBot – Example Hardware List</vt:lpstr>
      <vt:lpstr>Jetbot Starter Kits from 3rd Party Vendors</vt:lpstr>
      <vt:lpstr>Machine Components</vt:lpstr>
      <vt:lpstr> Motor Pinout</vt:lpstr>
      <vt:lpstr>JetBot Starter Code</vt:lpstr>
      <vt:lpstr>Lab – Controlling Your Jetson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Hohn</dc:creator>
  <cp:lastModifiedBy>Patricia Delafuente</cp:lastModifiedBy>
  <cp:revision>3747</cp:revision>
  <dcterms:created xsi:type="dcterms:W3CDTF">2008-01-24T03:11:41Z</dcterms:created>
  <dcterms:modified xsi:type="dcterms:W3CDTF">2021-11-05T18:28:32Z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0x01010071074B55424DDA46A2D5F88A4E6A8409</vt:lpwstr>
  </property>
  <property fmtid="{D5CDD505-2E9C-101B-9397-08002B2CF9AE}" pid="3" name="MSIP_Label_6b558183-044c-4105-8d9c-cea02a2a3d86_Enabled">
    <vt:lpwstr>True</vt:lpwstr>
  </property>
  <property fmtid="{D5CDD505-2E9C-101B-9397-08002B2CF9AE}" pid="4" name="MSIP_Label_6b558183-044c-4105-8d9c-cea02a2a3d86_SiteId">
    <vt:lpwstr>43083d15-7273-40c1-b7db-39efd9ccc17a</vt:lpwstr>
  </property>
  <property fmtid="{D5CDD505-2E9C-101B-9397-08002B2CF9AE}" pid="5" name="MSIP_Label_6b558183-044c-4105-8d9c-cea02a2a3d86_Ref">
    <vt:lpwstr>https://api.informationprotection.azure.com/api/43083d15-7273-40c1-b7db-39efd9ccc17a</vt:lpwstr>
  </property>
  <property fmtid="{D5CDD505-2E9C-101B-9397-08002B2CF9AE}" pid="6" name="MSIP_Label_6b558183-044c-4105-8d9c-cea02a2a3d86_Owner">
    <vt:lpwstr>lspillman@nvidia.com</vt:lpwstr>
  </property>
  <property fmtid="{D5CDD505-2E9C-101B-9397-08002B2CF9AE}" pid="7" name="MSIP_Label_6b558183-044c-4105-8d9c-cea02a2a3d86_SetDate">
    <vt:lpwstr>2018-05-11T15:28:31.9824217-07:00</vt:lpwstr>
  </property>
  <property fmtid="{D5CDD505-2E9C-101B-9397-08002B2CF9AE}" pid="8" name="MSIP_Label_6b558183-044c-4105-8d9c-cea02a2a3d86_Name">
    <vt:lpwstr>Unrestricted</vt:lpwstr>
  </property>
  <property fmtid="{D5CDD505-2E9C-101B-9397-08002B2CF9AE}" pid="9" name="MSIP_Label_6b558183-044c-4105-8d9c-cea02a2a3d86_Application">
    <vt:lpwstr>Microsoft Azure Information Protection</vt:lpwstr>
  </property>
  <property fmtid="{D5CDD505-2E9C-101B-9397-08002B2CF9AE}" pid="10" name="MSIP_Label_6b558183-044c-4105-8d9c-cea02a2a3d86_Extended_MSFT_Method">
    <vt:lpwstr>Automatic</vt:lpwstr>
  </property>
  <property fmtid="{D5CDD505-2E9C-101B-9397-08002B2CF9AE}" pid="11" name="Sensitivity">
    <vt:lpwstr>Unrestricted</vt:lpwstr>
  </property>
</Properties>
</file>