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 id="2147483648" r:id="rId5"/>
  </p:sldMasterIdLst>
  <p:notesMasterIdLst>
    <p:notesMasterId r:id="rId19"/>
  </p:notesMasterIdLst>
  <p:handoutMasterIdLst>
    <p:handoutMasterId r:id="rId20"/>
  </p:handoutMasterIdLst>
  <p:sldIdLst>
    <p:sldId id="818" r:id="rId6"/>
    <p:sldId id="809" r:id="rId7"/>
    <p:sldId id="891" r:id="rId8"/>
    <p:sldId id="888" r:id="rId9"/>
    <p:sldId id="889" r:id="rId10"/>
    <p:sldId id="890" r:id="rId11"/>
    <p:sldId id="886" r:id="rId12"/>
    <p:sldId id="887" r:id="rId13"/>
    <p:sldId id="892" r:id="rId14"/>
    <p:sldId id="895" r:id="rId15"/>
    <p:sldId id="894" r:id="rId16"/>
    <p:sldId id="893" r:id="rId17"/>
    <p:sldId id="820" r:id="rId18"/>
  </p:sldIdLst>
  <p:sldSz cx="18288000" cy="10287000"/>
  <p:notesSz cx="7010400" cy="9296400"/>
  <p:defaultTex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93" userDrawn="1">
          <p15:clr>
            <a:srgbClr val="A4A3A4"/>
          </p15:clr>
        </p15:guide>
        <p15:guide id="2" orient="horz" pos="5083" userDrawn="1">
          <p15:clr>
            <a:srgbClr val="A4A3A4"/>
          </p15:clr>
        </p15:guide>
        <p15:guide id="3" orient="horz" pos="5315" userDrawn="1">
          <p15:clr>
            <a:srgbClr val="A4A3A4"/>
          </p15:clr>
        </p15:guide>
        <p15:guide id="4" pos="9092" userDrawn="1">
          <p15:clr>
            <a:srgbClr val="A4A3A4"/>
          </p15:clr>
        </p15:guide>
        <p15:guide id="5" orient="horz" pos="1625" userDrawn="1">
          <p15:clr>
            <a:srgbClr val="A4A3A4"/>
          </p15:clr>
        </p15:guide>
        <p15:guide id="6" pos="57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Xishuang" initials="DX" lastIdx="2" clrIdx="0">
    <p:extLst>
      <p:ext uri="{19B8F6BF-5375-455C-9EA6-DF929625EA0E}">
        <p15:presenceInfo xmlns:p15="http://schemas.microsoft.com/office/powerpoint/2012/main" userId="S::xidong@pvamu.edu::d29ea5ac-2f9d-408c-9c70-b4ad3440d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369"/>
    <a:srgbClr val="890C58"/>
    <a:srgbClr val="0071C5"/>
    <a:srgbClr val="4F2682"/>
    <a:srgbClr val="008564"/>
    <a:srgbClr val="383838"/>
    <a:srgbClr val="8C8C8C"/>
    <a:srgbClr val="CDCDCD"/>
    <a:srgbClr val="6F6F6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FDA1F8-E777-6475-EBB3-54680EFC1CBD}" v="1" dt="2021-02-25T00:12:47.931"/>
    <p1510:client id="{3F8BAE9F-A028-0000-799A-1E5CB05FA189}" v="3" dt="2021-02-25T00:12:06.001"/>
    <p1510:client id="{DE37AE9F-C062-0000-A0BE-9420FFD56773}" v="94" dt="2021-02-24T00:01:49.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2" autoAdjust="0"/>
    <p:restoredTop sz="66042" autoAdjust="0"/>
  </p:normalViewPr>
  <p:slideViewPr>
    <p:cSldViewPr snapToGrid="0">
      <p:cViewPr>
        <p:scale>
          <a:sx n="57" d="100"/>
          <a:sy n="57" d="100"/>
        </p:scale>
        <p:origin x="1656" y="-88"/>
      </p:cViewPr>
      <p:guideLst>
        <p:guide orient="horz" pos="2193"/>
        <p:guide orient="horz" pos="5083"/>
        <p:guide orient="horz" pos="5315"/>
        <p:guide pos="9092"/>
        <p:guide orient="horz" pos="1625"/>
        <p:guide pos="576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36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bungo" userId="S::jbungo_nvidia.com#ext#@gtvault.onmicrosoft.com::c69b4972-ef89-4265-a3e3-b054213acbae" providerId="AD" clId="Web-{3F8BAE9F-A028-0000-799A-1E5CB05FA189}"/>
    <pc:docChg chg="modSld">
      <pc:chgData name="jbungo" userId="S::jbungo_nvidia.com#ext#@gtvault.onmicrosoft.com::c69b4972-ef89-4265-a3e3-b054213acbae" providerId="AD" clId="Web-{3F8BAE9F-A028-0000-799A-1E5CB05FA189}" dt="2021-02-25T00:12:03.943" v="1" actId="20577"/>
      <pc:docMkLst>
        <pc:docMk/>
      </pc:docMkLst>
      <pc:sldChg chg="modSp">
        <pc:chgData name="jbungo" userId="S::jbungo_nvidia.com#ext#@gtvault.onmicrosoft.com::c69b4972-ef89-4265-a3e3-b054213acbae" providerId="AD" clId="Web-{3F8BAE9F-A028-0000-799A-1E5CB05FA189}" dt="2021-02-25T00:12:03.943" v="1" actId="20577"/>
        <pc:sldMkLst>
          <pc:docMk/>
          <pc:sldMk cId="797556869" sldId="818"/>
        </pc:sldMkLst>
        <pc:spChg chg="mod">
          <ac:chgData name="jbungo" userId="S::jbungo_nvidia.com#ext#@gtvault.onmicrosoft.com::c69b4972-ef89-4265-a3e3-b054213acbae" providerId="AD" clId="Web-{3F8BAE9F-A028-0000-799A-1E5CB05FA189}" dt="2021-02-25T00:12:03.943" v="1" actId="20577"/>
          <ac:spMkLst>
            <pc:docMk/>
            <pc:sldMk cId="797556869" sldId="818"/>
            <ac:spMk id="2" creationId="{4E9096EC-7B78-40A1-902B-4FD437982655}"/>
          </ac:spMkLst>
        </pc:spChg>
      </pc:sldChg>
    </pc:docChg>
  </pc:docChgLst>
  <pc:docChgLst>
    <pc:chgData name="jbungo" userId="S::jbungo_nvidia.com#ext#@gtvault.onmicrosoft.com::c69b4972-ef89-4265-a3e3-b054213acbae" providerId="AD" clId="Web-{8F24FDFC-DD28-86B6-5079-18E28A1C1C2B}"/>
    <pc:docChg chg="addSld modSld sldOrd">
      <pc:chgData name="jbungo" userId="S::jbungo_nvidia.com#ext#@gtvault.onmicrosoft.com::c69b4972-ef89-4265-a3e3-b054213acbae" providerId="AD" clId="Web-{8F24FDFC-DD28-86B6-5079-18E28A1C1C2B}" dt="2021-02-23T23:51:24.039" v="344" actId="20577"/>
      <pc:docMkLst>
        <pc:docMk/>
      </pc:docMkLst>
      <pc:sldChg chg="addSp modSp mod modClrScheme chgLayout">
        <pc:chgData name="jbungo" userId="S::jbungo_nvidia.com#ext#@gtvault.onmicrosoft.com::c69b4972-ef89-4265-a3e3-b054213acbae" providerId="AD" clId="Web-{8F24FDFC-DD28-86B6-5079-18E28A1C1C2B}" dt="2021-02-23T23:39:43.945" v="277" actId="20577"/>
        <pc:sldMkLst>
          <pc:docMk/>
          <pc:sldMk cId="2698675866" sldId="831"/>
        </pc:sldMkLst>
        <pc:spChg chg="mod ord">
          <ac:chgData name="jbungo" userId="S::jbungo_nvidia.com#ext#@gtvault.onmicrosoft.com::c69b4972-ef89-4265-a3e3-b054213acbae" providerId="AD" clId="Web-{8F24FDFC-DD28-86B6-5079-18E28A1C1C2B}" dt="2021-02-23T22:44:54.947" v="7"/>
          <ac:spMkLst>
            <pc:docMk/>
            <pc:sldMk cId="2698675866" sldId="831"/>
            <ac:spMk id="2" creationId="{8A2FEA43-44D8-4A70-A65D-DE5E7DE733D7}"/>
          </ac:spMkLst>
        </pc:spChg>
        <pc:spChg chg="mod ord">
          <ac:chgData name="jbungo" userId="S::jbungo_nvidia.com#ext#@gtvault.onmicrosoft.com::c69b4972-ef89-4265-a3e3-b054213acbae" providerId="AD" clId="Web-{8F24FDFC-DD28-86B6-5079-18E28A1C1C2B}" dt="2021-02-23T23:39:43.945" v="277" actId="20577"/>
          <ac:spMkLst>
            <pc:docMk/>
            <pc:sldMk cId="2698675866" sldId="831"/>
            <ac:spMk id="3" creationId="{C1B0618A-44B1-4FAB-8416-1D9926BCD483}"/>
          </ac:spMkLst>
        </pc:spChg>
        <pc:spChg chg="add mod ord">
          <ac:chgData name="jbungo" userId="S::jbungo_nvidia.com#ext#@gtvault.onmicrosoft.com::c69b4972-ef89-4265-a3e3-b054213acbae" providerId="AD" clId="Web-{8F24FDFC-DD28-86B6-5079-18E28A1C1C2B}" dt="2021-02-23T22:44:54.947" v="7"/>
          <ac:spMkLst>
            <pc:docMk/>
            <pc:sldMk cId="2698675866" sldId="831"/>
            <ac:spMk id="4" creationId="{20BD163F-4956-4227-B774-111F7BF99A3A}"/>
          </ac:spMkLst>
        </pc:spChg>
      </pc:sldChg>
      <pc:sldChg chg="addSp modSp mod modClrScheme chgLayout">
        <pc:chgData name="jbungo" userId="S::jbungo_nvidia.com#ext#@gtvault.onmicrosoft.com::c69b4972-ef89-4265-a3e3-b054213acbae" providerId="AD" clId="Web-{8F24FDFC-DD28-86B6-5079-18E28A1C1C2B}" dt="2021-02-23T22:45:24.917" v="8"/>
        <pc:sldMkLst>
          <pc:docMk/>
          <pc:sldMk cId="1524461024" sldId="833"/>
        </pc:sldMkLst>
        <pc:spChg chg="mod ord">
          <ac:chgData name="jbungo" userId="S::jbungo_nvidia.com#ext#@gtvault.onmicrosoft.com::c69b4972-ef89-4265-a3e3-b054213acbae" providerId="AD" clId="Web-{8F24FDFC-DD28-86B6-5079-18E28A1C1C2B}" dt="2021-02-23T22:45:24.917" v="8"/>
          <ac:spMkLst>
            <pc:docMk/>
            <pc:sldMk cId="1524461024" sldId="833"/>
            <ac:spMk id="2" creationId="{8A2FEA43-44D8-4A70-A65D-DE5E7DE733D7}"/>
          </ac:spMkLst>
        </pc:spChg>
        <pc:spChg chg="mod ord">
          <ac:chgData name="jbungo" userId="S::jbungo_nvidia.com#ext#@gtvault.onmicrosoft.com::c69b4972-ef89-4265-a3e3-b054213acbae" providerId="AD" clId="Web-{8F24FDFC-DD28-86B6-5079-18E28A1C1C2B}" dt="2021-02-23T22:45:24.917" v="8"/>
          <ac:spMkLst>
            <pc:docMk/>
            <pc:sldMk cId="1524461024" sldId="833"/>
            <ac:spMk id="3" creationId="{C1B0618A-44B1-4FAB-8416-1D9926BCD483}"/>
          </ac:spMkLst>
        </pc:spChg>
        <pc:spChg chg="add mod ord">
          <ac:chgData name="jbungo" userId="S::jbungo_nvidia.com#ext#@gtvault.onmicrosoft.com::c69b4972-ef89-4265-a3e3-b054213acbae" providerId="AD" clId="Web-{8F24FDFC-DD28-86B6-5079-18E28A1C1C2B}" dt="2021-02-23T22:45:24.917" v="8"/>
          <ac:spMkLst>
            <pc:docMk/>
            <pc:sldMk cId="1524461024" sldId="833"/>
            <ac:spMk id="4" creationId="{59386D22-3471-4310-9DFE-5839AB449729}"/>
          </ac:spMkLst>
        </pc:spChg>
      </pc:sldChg>
      <pc:sldChg chg="addSp modSp mod modClrScheme chgLayout">
        <pc:chgData name="jbungo" userId="S::jbungo_nvidia.com#ext#@gtvault.onmicrosoft.com::c69b4972-ef89-4265-a3e3-b054213acbae" providerId="AD" clId="Web-{8F24FDFC-DD28-86B6-5079-18E28A1C1C2B}" dt="2021-02-23T22:45:36.840" v="9"/>
        <pc:sldMkLst>
          <pc:docMk/>
          <pc:sldMk cId="519728564" sldId="883"/>
        </pc:sldMkLst>
        <pc:spChg chg="mod ord">
          <ac:chgData name="jbungo" userId="S::jbungo_nvidia.com#ext#@gtvault.onmicrosoft.com::c69b4972-ef89-4265-a3e3-b054213acbae" providerId="AD" clId="Web-{8F24FDFC-DD28-86B6-5079-18E28A1C1C2B}" dt="2021-02-23T22:45:36.840" v="9"/>
          <ac:spMkLst>
            <pc:docMk/>
            <pc:sldMk cId="519728564" sldId="883"/>
            <ac:spMk id="2" creationId="{8A2FEA43-44D8-4A70-A65D-DE5E7DE733D7}"/>
          </ac:spMkLst>
        </pc:spChg>
        <pc:spChg chg="mod ord">
          <ac:chgData name="jbungo" userId="S::jbungo_nvidia.com#ext#@gtvault.onmicrosoft.com::c69b4972-ef89-4265-a3e3-b054213acbae" providerId="AD" clId="Web-{8F24FDFC-DD28-86B6-5079-18E28A1C1C2B}" dt="2021-02-23T22:45:36.840" v="9"/>
          <ac:spMkLst>
            <pc:docMk/>
            <pc:sldMk cId="519728564" sldId="883"/>
            <ac:spMk id="3" creationId="{C1B0618A-44B1-4FAB-8416-1D9926BCD483}"/>
          </ac:spMkLst>
        </pc:spChg>
        <pc:spChg chg="add mod ord">
          <ac:chgData name="jbungo" userId="S::jbungo_nvidia.com#ext#@gtvault.onmicrosoft.com::c69b4972-ef89-4265-a3e3-b054213acbae" providerId="AD" clId="Web-{8F24FDFC-DD28-86B6-5079-18E28A1C1C2B}" dt="2021-02-23T22:45:36.840" v="9"/>
          <ac:spMkLst>
            <pc:docMk/>
            <pc:sldMk cId="519728564" sldId="883"/>
            <ac:spMk id="4" creationId="{ED38D670-08BB-4C6F-880A-875D2370E63D}"/>
          </ac:spMkLst>
        </pc:spChg>
      </pc:sldChg>
      <pc:sldChg chg="addSp delSp modSp mod modClrScheme chgLayout">
        <pc:chgData name="jbungo" userId="S::jbungo_nvidia.com#ext#@gtvault.onmicrosoft.com::c69b4972-ef89-4265-a3e3-b054213acbae" providerId="AD" clId="Web-{8F24FDFC-DD28-86B6-5079-18E28A1C1C2B}" dt="2021-02-23T23:36:20.409" v="224" actId="20577"/>
        <pc:sldMkLst>
          <pc:docMk/>
          <pc:sldMk cId="3897390213" sldId="885"/>
        </pc:sldMkLst>
        <pc:spChg chg="mod ord">
          <ac:chgData name="jbungo" userId="S::jbungo_nvidia.com#ext#@gtvault.onmicrosoft.com::c69b4972-ef89-4265-a3e3-b054213acbae" providerId="AD" clId="Web-{8F24FDFC-DD28-86B6-5079-18E28A1C1C2B}" dt="2021-02-23T23:19:29.902" v="22" actId="20577"/>
          <ac:spMkLst>
            <pc:docMk/>
            <pc:sldMk cId="3897390213" sldId="885"/>
            <ac:spMk id="2" creationId="{8A2FEA43-44D8-4A70-A65D-DE5E7DE733D7}"/>
          </ac:spMkLst>
        </pc:spChg>
        <pc:spChg chg="mod ord">
          <ac:chgData name="jbungo" userId="S::jbungo_nvidia.com#ext#@gtvault.onmicrosoft.com::c69b4972-ef89-4265-a3e3-b054213acbae" providerId="AD" clId="Web-{8F24FDFC-DD28-86B6-5079-18E28A1C1C2B}" dt="2021-02-23T23:36:20.409" v="224" actId="20577"/>
          <ac:spMkLst>
            <pc:docMk/>
            <pc:sldMk cId="3897390213" sldId="885"/>
            <ac:spMk id="3" creationId="{C1B0618A-44B1-4FAB-8416-1D9926BCD483}"/>
          </ac:spMkLst>
        </pc:spChg>
        <pc:spChg chg="add del mod">
          <ac:chgData name="jbungo" userId="S::jbungo_nvidia.com#ext#@gtvault.onmicrosoft.com::c69b4972-ef89-4265-a3e3-b054213acbae" providerId="AD" clId="Web-{8F24FDFC-DD28-86B6-5079-18E28A1C1C2B}" dt="2021-02-23T22:44:24.898" v="5"/>
          <ac:spMkLst>
            <pc:docMk/>
            <pc:sldMk cId="3897390213" sldId="885"/>
            <ac:spMk id="5" creationId="{D4E15BBD-7CA5-4C3B-B4C8-527F1C54B86D}"/>
          </ac:spMkLst>
        </pc:spChg>
        <pc:spChg chg="add mod ord">
          <ac:chgData name="jbungo" userId="S::jbungo_nvidia.com#ext#@gtvault.onmicrosoft.com::c69b4972-ef89-4265-a3e3-b054213acbae" providerId="AD" clId="Web-{8F24FDFC-DD28-86B6-5079-18E28A1C1C2B}" dt="2021-02-23T22:45:51.559" v="10"/>
          <ac:spMkLst>
            <pc:docMk/>
            <pc:sldMk cId="3897390213" sldId="885"/>
            <ac:spMk id="6" creationId="{4401DDE3-9F4C-4C62-99CB-4F89B663FC43}"/>
          </ac:spMkLst>
        </pc:spChg>
      </pc:sldChg>
      <pc:sldChg chg="addSp modSp">
        <pc:chgData name="jbungo" userId="S::jbungo_nvidia.com#ext#@gtvault.onmicrosoft.com::c69b4972-ef89-4265-a3e3-b054213acbae" providerId="AD" clId="Web-{8F24FDFC-DD28-86B6-5079-18E28A1C1C2B}" dt="2021-02-23T23:46:32.955" v="330" actId="20577"/>
        <pc:sldMkLst>
          <pc:docMk/>
          <pc:sldMk cId="1307002765" sldId="886"/>
        </pc:sldMkLst>
        <pc:spChg chg="mod">
          <ac:chgData name="jbungo" userId="S::jbungo_nvidia.com#ext#@gtvault.onmicrosoft.com::c69b4972-ef89-4265-a3e3-b054213acbae" providerId="AD" clId="Web-{8F24FDFC-DD28-86B6-5079-18E28A1C1C2B}" dt="2021-02-23T23:46:32.955" v="330" actId="20577"/>
          <ac:spMkLst>
            <pc:docMk/>
            <pc:sldMk cId="1307002765" sldId="886"/>
            <ac:spMk id="3" creationId="{C1B0618A-44B1-4FAB-8416-1D9926BCD483}"/>
          </ac:spMkLst>
        </pc:spChg>
        <pc:spChg chg="add mod">
          <ac:chgData name="jbungo" userId="S::jbungo_nvidia.com#ext#@gtvault.onmicrosoft.com::c69b4972-ef89-4265-a3e3-b054213acbae" providerId="AD" clId="Web-{8F24FDFC-DD28-86B6-5079-18E28A1C1C2B}" dt="2021-02-23T23:25:24.910" v="60" actId="20577"/>
          <ac:spMkLst>
            <pc:docMk/>
            <pc:sldMk cId="1307002765" sldId="886"/>
            <ac:spMk id="4" creationId="{AC479A6E-5F4E-45C8-94CF-823A228B90D4}"/>
          </ac:spMkLst>
        </pc:spChg>
      </pc:sldChg>
      <pc:sldChg chg="modSp">
        <pc:chgData name="jbungo" userId="S::jbungo_nvidia.com#ext#@gtvault.onmicrosoft.com::c69b4972-ef89-4265-a3e3-b054213acbae" providerId="AD" clId="Web-{8F24FDFC-DD28-86B6-5079-18E28A1C1C2B}" dt="2021-02-23T23:49:53.725" v="343" actId="20577"/>
        <pc:sldMkLst>
          <pc:docMk/>
          <pc:sldMk cId="4182447347" sldId="887"/>
        </pc:sldMkLst>
        <pc:spChg chg="mod">
          <ac:chgData name="jbungo" userId="S::jbungo_nvidia.com#ext#@gtvault.onmicrosoft.com::c69b4972-ef89-4265-a3e3-b054213acbae" providerId="AD" clId="Web-{8F24FDFC-DD28-86B6-5079-18E28A1C1C2B}" dt="2021-02-23T23:49:53.725" v="343" actId="20577"/>
          <ac:spMkLst>
            <pc:docMk/>
            <pc:sldMk cId="4182447347" sldId="887"/>
            <ac:spMk id="2" creationId="{8A2FEA43-44D8-4A70-A65D-DE5E7DE733D7}"/>
          </ac:spMkLst>
        </pc:spChg>
        <pc:spChg chg="mod">
          <ac:chgData name="jbungo" userId="S::jbungo_nvidia.com#ext#@gtvault.onmicrosoft.com::c69b4972-ef89-4265-a3e3-b054213acbae" providerId="AD" clId="Web-{8F24FDFC-DD28-86B6-5079-18E28A1C1C2B}" dt="2021-02-23T23:47:07.799" v="340" actId="20577"/>
          <ac:spMkLst>
            <pc:docMk/>
            <pc:sldMk cId="4182447347" sldId="887"/>
            <ac:spMk id="3" creationId="{C1B0618A-44B1-4FAB-8416-1D9926BCD483}"/>
          </ac:spMkLst>
        </pc:spChg>
        <pc:spChg chg="mod">
          <ac:chgData name="jbungo" userId="S::jbungo_nvidia.com#ext#@gtvault.onmicrosoft.com::c69b4972-ef89-4265-a3e3-b054213acbae" providerId="AD" clId="Web-{8F24FDFC-DD28-86B6-5079-18E28A1C1C2B}" dt="2021-02-23T22:47:15.704" v="17" actId="1076"/>
          <ac:spMkLst>
            <pc:docMk/>
            <pc:sldMk cId="4182447347" sldId="887"/>
            <ac:spMk id="7" creationId="{D0ABF4F6-4276-D449-9436-2DB124083474}"/>
          </ac:spMkLst>
        </pc:spChg>
      </pc:sldChg>
      <pc:sldChg chg="addSp delSp modSp ord">
        <pc:chgData name="jbungo" userId="S::jbungo_nvidia.com#ext#@gtvault.onmicrosoft.com::c69b4972-ef89-4265-a3e3-b054213acbae" providerId="AD" clId="Web-{8F24FDFC-DD28-86B6-5079-18E28A1C1C2B}" dt="2021-02-23T23:44:59.406" v="309" actId="20577"/>
        <pc:sldMkLst>
          <pc:docMk/>
          <pc:sldMk cId="2308293385" sldId="888"/>
        </pc:sldMkLst>
        <pc:spChg chg="mod">
          <ac:chgData name="jbungo" userId="S::jbungo_nvidia.com#ext#@gtvault.onmicrosoft.com::c69b4972-ef89-4265-a3e3-b054213acbae" providerId="AD" clId="Web-{8F24FDFC-DD28-86B6-5079-18E28A1C1C2B}" dt="2021-02-23T23:44:59.406" v="309" actId="20577"/>
          <ac:spMkLst>
            <pc:docMk/>
            <pc:sldMk cId="2308293385" sldId="888"/>
            <ac:spMk id="2" creationId="{8A2FEA43-44D8-4A70-A65D-DE5E7DE733D7}"/>
          </ac:spMkLst>
        </pc:spChg>
        <pc:spChg chg="mod">
          <ac:chgData name="jbungo" userId="S::jbungo_nvidia.com#ext#@gtvault.onmicrosoft.com::c69b4972-ef89-4265-a3e3-b054213acbae" providerId="AD" clId="Web-{8F24FDFC-DD28-86B6-5079-18E28A1C1C2B}" dt="2021-02-23T23:33:14.499" v="188" actId="20577"/>
          <ac:spMkLst>
            <pc:docMk/>
            <pc:sldMk cId="2308293385" sldId="888"/>
            <ac:spMk id="3" creationId="{C1B0618A-44B1-4FAB-8416-1D9926BCD483}"/>
          </ac:spMkLst>
        </pc:spChg>
        <pc:spChg chg="add mod">
          <ac:chgData name="jbungo" userId="S::jbungo_nvidia.com#ext#@gtvault.onmicrosoft.com::c69b4972-ef89-4265-a3e3-b054213acbae" providerId="AD" clId="Web-{8F24FDFC-DD28-86B6-5079-18E28A1C1C2B}" dt="2021-02-23T22:46:53.922" v="14" actId="1076"/>
          <ac:spMkLst>
            <pc:docMk/>
            <pc:sldMk cId="2308293385" sldId="888"/>
            <ac:spMk id="4" creationId="{F206F612-4DA2-46A2-908C-03919A1CE56A}"/>
          </ac:spMkLst>
        </pc:spChg>
        <pc:spChg chg="del">
          <ac:chgData name="jbungo" userId="S::jbungo_nvidia.com#ext#@gtvault.onmicrosoft.com::c69b4972-ef89-4265-a3e3-b054213acbae" providerId="AD" clId="Web-{8F24FDFC-DD28-86B6-5079-18E28A1C1C2B}" dt="2021-02-23T23:33:06.546" v="186"/>
          <ac:spMkLst>
            <pc:docMk/>
            <pc:sldMk cId="2308293385" sldId="888"/>
            <ac:spMk id="8" creationId="{40A46F50-D3BA-804C-B9C8-921E3223658E}"/>
          </ac:spMkLst>
        </pc:spChg>
      </pc:sldChg>
      <pc:sldChg chg="modSp ord">
        <pc:chgData name="jbungo" userId="S::jbungo_nvidia.com#ext#@gtvault.onmicrosoft.com::c69b4972-ef89-4265-a3e3-b054213acbae" providerId="AD" clId="Web-{8F24FDFC-DD28-86B6-5079-18E28A1C1C2B}" dt="2021-02-23T23:45:44.547" v="319" actId="20577"/>
        <pc:sldMkLst>
          <pc:docMk/>
          <pc:sldMk cId="929326572" sldId="889"/>
        </pc:sldMkLst>
        <pc:spChg chg="mod">
          <ac:chgData name="jbungo" userId="S::jbungo_nvidia.com#ext#@gtvault.onmicrosoft.com::c69b4972-ef89-4265-a3e3-b054213acbae" providerId="AD" clId="Web-{8F24FDFC-DD28-86B6-5079-18E28A1C1C2B}" dt="2021-02-23T23:45:44.547" v="319" actId="20577"/>
          <ac:spMkLst>
            <pc:docMk/>
            <pc:sldMk cId="929326572" sldId="889"/>
            <ac:spMk id="2" creationId="{8A2FEA43-44D8-4A70-A65D-DE5E7DE733D7}"/>
          </ac:spMkLst>
        </pc:spChg>
        <pc:spChg chg="mod">
          <ac:chgData name="jbungo" userId="S::jbungo_nvidia.com#ext#@gtvault.onmicrosoft.com::c69b4972-ef89-4265-a3e3-b054213acbae" providerId="AD" clId="Web-{8F24FDFC-DD28-86B6-5079-18E28A1C1C2B}" dt="2021-02-23T23:45:27.672" v="311" actId="20577"/>
          <ac:spMkLst>
            <pc:docMk/>
            <pc:sldMk cId="929326572" sldId="889"/>
            <ac:spMk id="3" creationId="{C1B0618A-44B1-4FAB-8416-1D9926BCD483}"/>
          </ac:spMkLst>
        </pc:spChg>
        <pc:spChg chg="mod">
          <ac:chgData name="jbungo" userId="S::jbungo_nvidia.com#ext#@gtvault.onmicrosoft.com::c69b4972-ef89-4265-a3e3-b054213acbae" providerId="AD" clId="Web-{8F24FDFC-DD28-86B6-5079-18E28A1C1C2B}" dt="2021-02-23T22:47:02.563" v="15" actId="1076"/>
          <ac:spMkLst>
            <pc:docMk/>
            <pc:sldMk cId="929326572" sldId="889"/>
            <ac:spMk id="7" creationId="{8C56CB5E-2A70-FF4B-B22C-7484B8D6703C}"/>
          </ac:spMkLst>
        </pc:spChg>
      </pc:sldChg>
      <pc:sldChg chg="modSp ord">
        <pc:chgData name="jbungo" userId="S::jbungo_nvidia.com#ext#@gtvault.onmicrosoft.com::c69b4972-ef89-4265-a3e3-b054213acbae" providerId="AD" clId="Web-{8F24FDFC-DD28-86B6-5079-18E28A1C1C2B}" dt="2021-02-23T23:51:24.039" v="344" actId="20577"/>
        <pc:sldMkLst>
          <pc:docMk/>
          <pc:sldMk cId="227535841" sldId="890"/>
        </pc:sldMkLst>
        <pc:spChg chg="mod">
          <ac:chgData name="jbungo" userId="S::jbungo_nvidia.com#ext#@gtvault.onmicrosoft.com::c69b4972-ef89-4265-a3e3-b054213acbae" providerId="AD" clId="Web-{8F24FDFC-DD28-86B6-5079-18E28A1C1C2B}" dt="2021-02-23T23:51:24.039" v="344" actId="20577"/>
          <ac:spMkLst>
            <pc:docMk/>
            <pc:sldMk cId="227535841" sldId="890"/>
            <ac:spMk id="7" creationId="{8C56CB5E-2A70-FF4B-B22C-7484B8D6703C}"/>
          </ac:spMkLst>
        </pc:spChg>
        <pc:spChg chg="mod">
          <ac:chgData name="jbungo" userId="S::jbungo_nvidia.com#ext#@gtvault.onmicrosoft.com::c69b4972-ef89-4265-a3e3-b054213acbae" providerId="AD" clId="Web-{8F24FDFC-DD28-86B6-5079-18E28A1C1C2B}" dt="2021-02-23T23:46:15.142" v="329" actId="20577"/>
          <ac:spMkLst>
            <pc:docMk/>
            <pc:sldMk cId="227535841" sldId="890"/>
            <ac:spMk id="12" creationId="{0E234B1F-B046-8D4C-B2DC-1420F089AA8A}"/>
          </ac:spMkLst>
        </pc:spChg>
      </pc:sldChg>
      <pc:sldChg chg="modSp add replId modNotes">
        <pc:chgData name="jbungo" userId="S::jbungo_nvidia.com#ext#@gtvault.onmicrosoft.com::c69b4972-ef89-4265-a3e3-b054213acbae" providerId="AD" clId="Web-{8F24FDFC-DD28-86B6-5079-18E28A1C1C2B}" dt="2021-02-23T23:41:51.667" v="287" actId="20577"/>
        <pc:sldMkLst>
          <pc:docMk/>
          <pc:sldMk cId="325122976" sldId="891"/>
        </pc:sldMkLst>
        <pc:spChg chg="mod">
          <ac:chgData name="jbungo" userId="S::jbungo_nvidia.com#ext#@gtvault.onmicrosoft.com::c69b4972-ef89-4265-a3e3-b054213acbae" providerId="AD" clId="Web-{8F24FDFC-DD28-86B6-5079-18E28A1C1C2B}" dt="2021-02-23T23:40:06.430" v="281" actId="20577"/>
          <ac:spMkLst>
            <pc:docMk/>
            <pc:sldMk cId="325122976" sldId="891"/>
            <ac:spMk id="2" creationId="{8A2FEA43-44D8-4A70-A65D-DE5E7DE733D7}"/>
          </ac:spMkLst>
        </pc:spChg>
        <pc:spChg chg="mod">
          <ac:chgData name="jbungo" userId="S::jbungo_nvidia.com#ext#@gtvault.onmicrosoft.com::c69b4972-ef89-4265-a3e3-b054213acbae" providerId="AD" clId="Web-{8F24FDFC-DD28-86B6-5079-18E28A1C1C2B}" dt="2021-02-23T23:41:51.667" v="287" actId="20577"/>
          <ac:spMkLst>
            <pc:docMk/>
            <pc:sldMk cId="325122976" sldId="891"/>
            <ac:spMk id="3" creationId="{C1B0618A-44B1-4FAB-8416-1D9926BCD483}"/>
          </ac:spMkLst>
        </pc:spChg>
      </pc:sldChg>
      <pc:sldChg chg="delSp modSp add ord replId">
        <pc:chgData name="jbungo" userId="S::jbungo_nvidia.com#ext#@gtvault.onmicrosoft.com::c69b4972-ef89-4265-a3e3-b054213acbae" providerId="AD" clId="Web-{8F24FDFC-DD28-86B6-5079-18E28A1C1C2B}" dt="2021-02-23T23:47:38.800" v="341" actId="20577"/>
        <pc:sldMkLst>
          <pc:docMk/>
          <pc:sldMk cId="2891532853" sldId="892"/>
        </pc:sldMkLst>
        <pc:spChg chg="mod">
          <ac:chgData name="jbungo" userId="S::jbungo_nvidia.com#ext#@gtvault.onmicrosoft.com::c69b4972-ef89-4265-a3e3-b054213acbae" providerId="AD" clId="Web-{8F24FDFC-DD28-86B6-5079-18E28A1C1C2B}" dt="2021-02-23T23:35:22.017" v="215" actId="20577"/>
          <ac:spMkLst>
            <pc:docMk/>
            <pc:sldMk cId="2891532853" sldId="892"/>
            <ac:spMk id="2" creationId="{8A2FEA43-44D8-4A70-A65D-DE5E7DE733D7}"/>
          </ac:spMkLst>
        </pc:spChg>
        <pc:spChg chg="mod">
          <ac:chgData name="jbungo" userId="S::jbungo_nvidia.com#ext#@gtvault.onmicrosoft.com::c69b4972-ef89-4265-a3e3-b054213acbae" providerId="AD" clId="Web-{8F24FDFC-DD28-86B6-5079-18E28A1C1C2B}" dt="2021-02-23T23:47:38.800" v="341" actId="20577"/>
          <ac:spMkLst>
            <pc:docMk/>
            <pc:sldMk cId="2891532853" sldId="892"/>
            <ac:spMk id="3" creationId="{C1B0618A-44B1-4FAB-8416-1D9926BCD483}"/>
          </ac:spMkLst>
        </pc:spChg>
        <pc:spChg chg="del">
          <ac:chgData name="jbungo" userId="S::jbungo_nvidia.com#ext#@gtvault.onmicrosoft.com::c69b4972-ef89-4265-a3e3-b054213acbae" providerId="AD" clId="Web-{8F24FDFC-DD28-86B6-5079-18E28A1C1C2B}" dt="2021-02-23T23:33:37.015" v="194"/>
          <ac:spMkLst>
            <pc:docMk/>
            <pc:sldMk cId="2891532853" sldId="892"/>
            <ac:spMk id="8" creationId="{40A46F50-D3BA-804C-B9C8-921E3223658E}"/>
          </ac:spMkLst>
        </pc:spChg>
      </pc:sldChg>
    </pc:docChg>
  </pc:docChgLst>
  <pc:docChgLst>
    <pc:chgData name="jbungo" userId="S::jbungo_nvidia.com#ext#@gtvault.onmicrosoft.com::c69b4972-ef89-4265-a3e3-b054213acbae" providerId="AD" clId="Web-{3DFDA1F8-E777-6475-EBB3-54680EFC1CBD}"/>
    <pc:docChg chg="modSld">
      <pc:chgData name="jbungo" userId="S::jbungo_nvidia.com#ext#@gtvault.onmicrosoft.com::c69b4972-ef89-4265-a3e3-b054213acbae" providerId="AD" clId="Web-{3DFDA1F8-E777-6475-EBB3-54680EFC1CBD}" dt="2021-02-25T00:12:47.931" v="0" actId="20577"/>
      <pc:docMkLst>
        <pc:docMk/>
      </pc:docMkLst>
      <pc:sldChg chg="modSp">
        <pc:chgData name="jbungo" userId="S::jbungo_nvidia.com#ext#@gtvault.onmicrosoft.com::c69b4972-ef89-4265-a3e3-b054213acbae" providerId="AD" clId="Web-{3DFDA1F8-E777-6475-EBB3-54680EFC1CBD}" dt="2021-02-25T00:12:47.931" v="0" actId="20577"/>
        <pc:sldMkLst>
          <pc:docMk/>
          <pc:sldMk cId="797556869" sldId="818"/>
        </pc:sldMkLst>
        <pc:spChg chg="mod">
          <ac:chgData name="jbungo" userId="S::jbungo_nvidia.com#ext#@gtvault.onmicrosoft.com::c69b4972-ef89-4265-a3e3-b054213acbae" providerId="AD" clId="Web-{3DFDA1F8-E777-6475-EBB3-54680EFC1CBD}" dt="2021-02-25T00:12:47.931" v="0" actId="20577"/>
          <ac:spMkLst>
            <pc:docMk/>
            <pc:sldMk cId="797556869" sldId="818"/>
            <ac:spMk id="2" creationId="{4E9096EC-7B78-40A1-902B-4FD437982655}"/>
          </ac:spMkLst>
        </pc:spChg>
      </pc:sldChg>
    </pc:docChg>
  </pc:docChgLst>
  <pc:docChgLst>
    <pc:chgData name="Joe Bungo" userId="68c73667-b054-4751-86c2-2fef667112d9" providerId="ADAL" clId="{C6C1AFD0-FA20-4B44-9B40-997F9C5E77D3}"/>
    <pc:docChg chg="custSel delSld modSld">
      <pc:chgData name="Joe Bungo" userId="68c73667-b054-4751-86c2-2fef667112d9" providerId="ADAL" clId="{C6C1AFD0-FA20-4B44-9B40-997F9C5E77D3}" dt="2021-02-24T23:59:16.465" v="270" actId="6549"/>
      <pc:docMkLst>
        <pc:docMk/>
      </pc:docMkLst>
      <pc:sldChg chg="modSp mod">
        <pc:chgData name="Joe Bungo" userId="68c73667-b054-4751-86c2-2fef667112d9" providerId="ADAL" clId="{C6C1AFD0-FA20-4B44-9B40-997F9C5E77D3}" dt="2021-02-24T23:51:02.564" v="45" actId="20577"/>
        <pc:sldMkLst>
          <pc:docMk/>
          <pc:sldMk cId="797556869" sldId="818"/>
        </pc:sldMkLst>
        <pc:spChg chg="mod">
          <ac:chgData name="Joe Bungo" userId="68c73667-b054-4751-86c2-2fef667112d9" providerId="ADAL" clId="{C6C1AFD0-FA20-4B44-9B40-997F9C5E77D3}" dt="2021-02-24T23:51:02.564" v="45" actId="20577"/>
          <ac:spMkLst>
            <pc:docMk/>
            <pc:sldMk cId="797556869" sldId="818"/>
            <ac:spMk id="2" creationId="{4E9096EC-7B78-40A1-902B-4FD437982655}"/>
          </ac:spMkLst>
        </pc:spChg>
      </pc:sldChg>
      <pc:sldChg chg="del">
        <pc:chgData name="Joe Bungo" userId="68c73667-b054-4751-86c2-2fef667112d9" providerId="ADAL" clId="{C6C1AFD0-FA20-4B44-9B40-997F9C5E77D3}" dt="2021-02-24T23:51:43.012" v="47" actId="47"/>
        <pc:sldMkLst>
          <pc:docMk/>
          <pc:sldMk cId="2698675866" sldId="831"/>
        </pc:sldMkLst>
      </pc:sldChg>
      <pc:sldChg chg="del">
        <pc:chgData name="Joe Bungo" userId="68c73667-b054-4751-86c2-2fef667112d9" providerId="ADAL" clId="{C6C1AFD0-FA20-4B44-9B40-997F9C5E77D3}" dt="2021-02-24T23:51:28.621" v="46" actId="47"/>
        <pc:sldMkLst>
          <pc:docMk/>
          <pc:sldMk cId="512699884" sldId="832"/>
        </pc:sldMkLst>
      </pc:sldChg>
      <pc:sldChg chg="del">
        <pc:chgData name="Joe Bungo" userId="68c73667-b054-4751-86c2-2fef667112d9" providerId="ADAL" clId="{C6C1AFD0-FA20-4B44-9B40-997F9C5E77D3}" dt="2021-02-24T23:51:28.621" v="46" actId="47"/>
        <pc:sldMkLst>
          <pc:docMk/>
          <pc:sldMk cId="1524461024" sldId="833"/>
        </pc:sldMkLst>
      </pc:sldChg>
      <pc:sldChg chg="del">
        <pc:chgData name="Joe Bungo" userId="68c73667-b054-4751-86c2-2fef667112d9" providerId="ADAL" clId="{C6C1AFD0-FA20-4B44-9B40-997F9C5E77D3}" dt="2021-02-24T23:51:28.621" v="46" actId="47"/>
        <pc:sldMkLst>
          <pc:docMk/>
          <pc:sldMk cId="1261536643" sldId="873"/>
        </pc:sldMkLst>
      </pc:sldChg>
      <pc:sldChg chg="del">
        <pc:chgData name="Joe Bungo" userId="68c73667-b054-4751-86c2-2fef667112d9" providerId="ADAL" clId="{C6C1AFD0-FA20-4B44-9B40-997F9C5E77D3}" dt="2021-02-24T23:51:28.621" v="46" actId="47"/>
        <pc:sldMkLst>
          <pc:docMk/>
          <pc:sldMk cId="505991004" sldId="874"/>
        </pc:sldMkLst>
      </pc:sldChg>
      <pc:sldChg chg="del">
        <pc:chgData name="Joe Bungo" userId="68c73667-b054-4751-86c2-2fef667112d9" providerId="ADAL" clId="{C6C1AFD0-FA20-4B44-9B40-997F9C5E77D3}" dt="2021-02-24T23:51:28.621" v="46" actId="47"/>
        <pc:sldMkLst>
          <pc:docMk/>
          <pc:sldMk cId="266986278" sldId="875"/>
        </pc:sldMkLst>
      </pc:sldChg>
      <pc:sldChg chg="del">
        <pc:chgData name="Joe Bungo" userId="68c73667-b054-4751-86c2-2fef667112d9" providerId="ADAL" clId="{C6C1AFD0-FA20-4B44-9B40-997F9C5E77D3}" dt="2021-02-24T23:51:28.621" v="46" actId="47"/>
        <pc:sldMkLst>
          <pc:docMk/>
          <pc:sldMk cId="3876557478" sldId="876"/>
        </pc:sldMkLst>
      </pc:sldChg>
      <pc:sldChg chg="del">
        <pc:chgData name="Joe Bungo" userId="68c73667-b054-4751-86c2-2fef667112d9" providerId="ADAL" clId="{C6C1AFD0-FA20-4B44-9B40-997F9C5E77D3}" dt="2021-02-24T23:51:28.621" v="46" actId="47"/>
        <pc:sldMkLst>
          <pc:docMk/>
          <pc:sldMk cId="2874283050" sldId="877"/>
        </pc:sldMkLst>
      </pc:sldChg>
      <pc:sldChg chg="del">
        <pc:chgData name="Joe Bungo" userId="68c73667-b054-4751-86c2-2fef667112d9" providerId="ADAL" clId="{C6C1AFD0-FA20-4B44-9B40-997F9C5E77D3}" dt="2021-02-24T23:51:28.621" v="46" actId="47"/>
        <pc:sldMkLst>
          <pc:docMk/>
          <pc:sldMk cId="3591414917" sldId="878"/>
        </pc:sldMkLst>
      </pc:sldChg>
      <pc:sldChg chg="del">
        <pc:chgData name="Joe Bungo" userId="68c73667-b054-4751-86c2-2fef667112d9" providerId="ADAL" clId="{C6C1AFD0-FA20-4B44-9B40-997F9C5E77D3}" dt="2021-02-24T23:51:28.621" v="46" actId="47"/>
        <pc:sldMkLst>
          <pc:docMk/>
          <pc:sldMk cId="679975243" sldId="879"/>
        </pc:sldMkLst>
      </pc:sldChg>
      <pc:sldChg chg="del">
        <pc:chgData name="Joe Bungo" userId="68c73667-b054-4751-86c2-2fef667112d9" providerId="ADAL" clId="{C6C1AFD0-FA20-4B44-9B40-997F9C5E77D3}" dt="2021-02-24T23:51:28.621" v="46" actId="47"/>
        <pc:sldMkLst>
          <pc:docMk/>
          <pc:sldMk cId="1786881058" sldId="880"/>
        </pc:sldMkLst>
      </pc:sldChg>
      <pc:sldChg chg="del">
        <pc:chgData name="Joe Bungo" userId="68c73667-b054-4751-86c2-2fef667112d9" providerId="ADAL" clId="{C6C1AFD0-FA20-4B44-9B40-997F9C5E77D3}" dt="2021-02-24T23:51:28.621" v="46" actId="47"/>
        <pc:sldMkLst>
          <pc:docMk/>
          <pc:sldMk cId="1214822471" sldId="881"/>
        </pc:sldMkLst>
      </pc:sldChg>
      <pc:sldChg chg="del">
        <pc:chgData name="Joe Bungo" userId="68c73667-b054-4751-86c2-2fef667112d9" providerId="ADAL" clId="{C6C1AFD0-FA20-4B44-9B40-997F9C5E77D3}" dt="2021-02-24T23:51:28.621" v="46" actId="47"/>
        <pc:sldMkLst>
          <pc:docMk/>
          <pc:sldMk cId="869146646" sldId="882"/>
        </pc:sldMkLst>
      </pc:sldChg>
      <pc:sldChg chg="del">
        <pc:chgData name="Joe Bungo" userId="68c73667-b054-4751-86c2-2fef667112d9" providerId="ADAL" clId="{C6C1AFD0-FA20-4B44-9B40-997F9C5E77D3}" dt="2021-02-24T23:51:28.621" v="46" actId="47"/>
        <pc:sldMkLst>
          <pc:docMk/>
          <pc:sldMk cId="519728564" sldId="883"/>
        </pc:sldMkLst>
      </pc:sldChg>
      <pc:sldChg chg="del">
        <pc:chgData name="Joe Bungo" userId="68c73667-b054-4751-86c2-2fef667112d9" providerId="ADAL" clId="{C6C1AFD0-FA20-4B44-9B40-997F9C5E77D3}" dt="2021-02-24T23:51:28.621" v="46" actId="47"/>
        <pc:sldMkLst>
          <pc:docMk/>
          <pc:sldMk cId="3713755246" sldId="884"/>
        </pc:sldMkLst>
      </pc:sldChg>
      <pc:sldChg chg="del">
        <pc:chgData name="Joe Bungo" userId="68c73667-b054-4751-86c2-2fef667112d9" providerId="ADAL" clId="{C6C1AFD0-FA20-4B44-9B40-997F9C5E77D3}" dt="2021-02-24T23:51:28.621" v="46" actId="47"/>
        <pc:sldMkLst>
          <pc:docMk/>
          <pc:sldMk cId="3897390213" sldId="885"/>
        </pc:sldMkLst>
      </pc:sldChg>
      <pc:sldChg chg="modSp mod">
        <pc:chgData name="Joe Bungo" userId="68c73667-b054-4751-86c2-2fef667112d9" providerId="ADAL" clId="{C6C1AFD0-FA20-4B44-9B40-997F9C5E77D3}" dt="2021-02-24T23:52:08.523" v="56" actId="20577"/>
        <pc:sldMkLst>
          <pc:docMk/>
          <pc:sldMk cId="929326572" sldId="889"/>
        </pc:sldMkLst>
        <pc:spChg chg="mod">
          <ac:chgData name="Joe Bungo" userId="68c73667-b054-4751-86c2-2fef667112d9" providerId="ADAL" clId="{C6C1AFD0-FA20-4B44-9B40-997F9C5E77D3}" dt="2021-02-24T23:52:08.523" v="56" actId="20577"/>
          <ac:spMkLst>
            <pc:docMk/>
            <pc:sldMk cId="929326572" sldId="889"/>
            <ac:spMk id="2" creationId="{8A2FEA43-44D8-4A70-A65D-DE5E7DE733D7}"/>
          </ac:spMkLst>
        </pc:spChg>
      </pc:sldChg>
      <pc:sldChg chg="modSp mod">
        <pc:chgData name="Joe Bungo" userId="68c73667-b054-4751-86c2-2fef667112d9" providerId="ADAL" clId="{C6C1AFD0-FA20-4B44-9B40-997F9C5E77D3}" dt="2021-02-24T23:59:16.465" v="270" actId="6549"/>
        <pc:sldMkLst>
          <pc:docMk/>
          <pc:sldMk cId="2432632881" sldId="893"/>
        </pc:sldMkLst>
        <pc:spChg chg="mod">
          <ac:chgData name="Joe Bungo" userId="68c73667-b054-4751-86c2-2fef667112d9" providerId="ADAL" clId="{C6C1AFD0-FA20-4B44-9B40-997F9C5E77D3}" dt="2021-02-24T23:59:16.465" v="270" actId="6549"/>
          <ac:spMkLst>
            <pc:docMk/>
            <pc:sldMk cId="2432632881" sldId="893"/>
            <ac:spMk id="2" creationId="{8A2FEA43-44D8-4A70-A65D-DE5E7DE733D7}"/>
          </ac:spMkLst>
        </pc:spChg>
        <pc:spChg chg="mod">
          <ac:chgData name="Joe Bungo" userId="68c73667-b054-4751-86c2-2fef667112d9" providerId="ADAL" clId="{C6C1AFD0-FA20-4B44-9B40-997F9C5E77D3}" dt="2021-02-24T23:58:53.845" v="257" actId="20577"/>
          <ac:spMkLst>
            <pc:docMk/>
            <pc:sldMk cId="2432632881" sldId="893"/>
            <ac:spMk id="3" creationId="{C1B0618A-44B1-4FAB-8416-1D9926BCD483}"/>
          </ac:spMkLst>
        </pc:spChg>
      </pc:sldChg>
      <pc:sldChg chg="modSp mod">
        <pc:chgData name="Joe Bungo" userId="68c73667-b054-4751-86c2-2fef667112d9" providerId="ADAL" clId="{C6C1AFD0-FA20-4B44-9B40-997F9C5E77D3}" dt="2021-02-24T23:55:43.618" v="58" actId="20577"/>
        <pc:sldMkLst>
          <pc:docMk/>
          <pc:sldMk cId="1785504236" sldId="895"/>
        </pc:sldMkLst>
        <pc:spChg chg="mod">
          <ac:chgData name="Joe Bungo" userId="68c73667-b054-4751-86c2-2fef667112d9" providerId="ADAL" clId="{C6C1AFD0-FA20-4B44-9B40-997F9C5E77D3}" dt="2021-02-24T23:55:43.618" v="58" actId="20577"/>
          <ac:spMkLst>
            <pc:docMk/>
            <pc:sldMk cId="1785504236" sldId="895"/>
            <ac:spMk id="243" creationId="{00000000-0000-0000-0000-000000000000}"/>
          </ac:spMkLst>
        </pc:spChg>
      </pc:sldChg>
    </pc:docChg>
  </pc:docChgLst>
  <pc:docChgLst>
    <pc:chgData name="jbungo" userId="S::jbungo_nvidia.com#ext#@gtvault.onmicrosoft.com::c69b4972-ef89-4265-a3e3-b054213acbae" providerId="AD" clId="Web-{A943F193-2DAD-40A4-C8BA-2CAB51F2CA0E}"/>
    <pc:docChg chg="modSld">
      <pc:chgData name="jbungo" userId="S::jbungo_nvidia.com#ext#@gtvault.onmicrosoft.com::c69b4972-ef89-4265-a3e3-b054213acbae" providerId="AD" clId="Web-{A943F193-2DAD-40A4-C8BA-2CAB51F2CA0E}" dt="2021-02-08T23:04:33.262" v="0" actId="20577"/>
      <pc:docMkLst>
        <pc:docMk/>
      </pc:docMkLst>
      <pc:sldChg chg="modSp">
        <pc:chgData name="jbungo" userId="S::jbungo_nvidia.com#ext#@gtvault.onmicrosoft.com::c69b4972-ef89-4265-a3e3-b054213acbae" providerId="AD" clId="Web-{A943F193-2DAD-40A4-C8BA-2CAB51F2CA0E}" dt="2021-02-08T23:04:33.262" v="0" actId="20577"/>
        <pc:sldMkLst>
          <pc:docMk/>
          <pc:sldMk cId="797556869" sldId="818"/>
        </pc:sldMkLst>
        <pc:spChg chg="mod">
          <ac:chgData name="jbungo" userId="S::jbungo_nvidia.com#ext#@gtvault.onmicrosoft.com::c69b4972-ef89-4265-a3e3-b054213acbae" providerId="AD" clId="Web-{A943F193-2DAD-40A4-C8BA-2CAB51F2CA0E}" dt="2021-02-08T23:04:33.262" v="0" actId="20577"/>
          <ac:spMkLst>
            <pc:docMk/>
            <pc:sldMk cId="797556869" sldId="818"/>
            <ac:spMk id="2" creationId="{4E9096EC-7B78-40A1-902B-4FD437982655}"/>
          </ac:spMkLst>
        </pc:spChg>
      </pc:sldChg>
    </pc:docChg>
  </pc:docChgLst>
  <pc:docChgLst>
    <pc:chgData name="jbungo" userId="S::jbungo_nvidia.com#ext#@gtvault.onmicrosoft.com::c69b4972-ef89-4265-a3e3-b054213acbae" providerId="AD" clId="Web-{DE37AE9F-C062-0000-A0BE-9420FFD56773}"/>
    <pc:docChg chg="addSld modSld addMainMaster">
      <pc:chgData name="jbungo" userId="S::jbungo_nvidia.com#ext#@gtvault.onmicrosoft.com::c69b4972-ef89-4265-a3e3-b054213acbae" providerId="AD" clId="Web-{DE37AE9F-C062-0000-A0BE-9420FFD56773}" dt="2021-02-24T00:01:47.113" v="89" actId="20577"/>
      <pc:docMkLst>
        <pc:docMk/>
      </pc:docMkLst>
      <pc:sldChg chg="modSp">
        <pc:chgData name="jbungo" userId="S::jbungo_nvidia.com#ext#@gtvault.onmicrosoft.com::c69b4972-ef89-4265-a3e3-b054213acbae" providerId="AD" clId="Web-{DE37AE9F-C062-0000-A0BE-9420FFD56773}" dt="2021-02-23T23:56:47.471" v="47" actId="20577"/>
        <pc:sldMkLst>
          <pc:docMk/>
          <pc:sldMk cId="325122976" sldId="891"/>
        </pc:sldMkLst>
        <pc:spChg chg="mod">
          <ac:chgData name="jbungo" userId="S::jbungo_nvidia.com#ext#@gtvault.onmicrosoft.com::c69b4972-ef89-4265-a3e3-b054213acbae" providerId="AD" clId="Web-{DE37AE9F-C062-0000-A0BE-9420FFD56773}" dt="2021-02-23T23:56:47.471" v="47" actId="20577"/>
          <ac:spMkLst>
            <pc:docMk/>
            <pc:sldMk cId="325122976" sldId="891"/>
            <ac:spMk id="3" creationId="{C1B0618A-44B1-4FAB-8416-1D9926BCD483}"/>
          </ac:spMkLst>
        </pc:spChg>
      </pc:sldChg>
      <pc:sldChg chg="modSp add">
        <pc:chgData name="jbungo" userId="S::jbungo_nvidia.com#ext#@gtvault.onmicrosoft.com::c69b4972-ef89-4265-a3e3-b054213acbae" providerId="AD" clId="Web-{DE37AE9F-C062-0000-A0BE-9420FFD56773}" dt="2021-02-24T00:01:47.113" v="89" actId="20577"/>
        <pc:sldMkLst>
          <pc:docMk/>
          <pc:sldMk cId="2432632881" sldId="893"/>
        </pc:sldMkLst>
        <pc:spChg chg="mod">
          <ac:chgData name="jbungo" userId="S::jbungo_nvidia.com#ext#@gtvault.onmicrosoft.com::c69b4972-ef89-4265-a3e3-b054213acbae" providerId="AD" clId="Web-{DE37AE9F-C062-0000-A0BE-9420FFD56773}" dt="2021-02-24T00:01:47.113" v="89" actId="20577"/>
          <ac:spMkLst>
            <pc:docMk/>
            <pc:sldMk cId="2432632881" sldId="893"/>
            <ac:spMk id="2" creationId="{8A2FEA43-44D8-4A70-A65D-DE5E7DE733D7}"/>
          </ac:spMkLst>
        </pc:spChg>
        <pc:spChg chg="mod">
          <ac:chgData name="jbungo" userId="S::jbungo_nvidia.com#ext#@gtvault.onmicrosoft.com::c69b4972-ef89-4265-a3e3-b054213acbae" providerId="AD" clId="Web-{DE37AE9F-C062-0000-A0BE-9420FFD56773}" dt="2021-02-24T00:01:44.456" v="86" actId="20577"/>
          <ac:spMkLst>
            <pc:docMk/>
            <pc:sldMk cId="2432632881" sldId="893"/>
            <ac:spMk id="3" creationId="{C1B0618A-44B1-4FAB-8416-1D9926BCD483}"/>
          </ac:spMkLst>
        </pc:spChg>
      </pc:sldChg>
      <pc:sldChg chg="modSp add">
        <pc:chgData name="jbungo" userId="S::jbungo_nvidia.com#ext#@gtvault.onmicrosoft.com::c69b4972-ef89-4265-a3e3-b054213acbae" providerId="AD" clId="Web-{DE37AE9F-C062-0000-A0BE-9420FFD56773}" dt="2021-02-23T23:58:55.244" v="75" actId="20577"/>
        <pc:sldMkLst>
          <pc:docMk/>
          <pc:sldMk cId="223145656" sldId="894"/>
        </pc:sldMkLst>
        <pc:spChg chg="mod">
          <ac:chgData name="jbungo" userId="S::jbungo_nvidia.com#ext#@gtvault.onmicrosoft.com::c69b4972-ef89-4265-a3e3-b054213acbae" providerId="AD" clId="Web-{DE37AE9F-C062-0000-A0BE-9420FFD56773}" dt="2021-02-23T23:58:55.244" v="75" actId="20577"/>
          <ac:spMkLst>
            <pc:docMk/>
            <pc:sldMk cId="223145656" sldId="894"/>
            <ac:spMk id="2" creationId="{8A2FEA43-44D8-4A70-A65D-DE5E7DE733D7}"/>
          </ac:spMkLst>
        </pc:spChg>
        <pc:spChg chg="mod">
          <ac:chgData name="jbungo" userId="S::jbungo_nvidia.com#ext#@gtvault.onmicrosoft.com::c69b4972-ef89-4265-a3e3-b054213acbae" providerId="AD" clId="Web-{DE37AE9F-C062-0000-A0BE-9420FFD56773}" dt="2021-02-23T23:58:36.790" v="67" actId="20577"/>
          <ac:spMkLst>
            <pc:docMk/>
            <pc:sldMk cId="223145656" sldId="894"/>
            <ac:spMk id="3" creationId="{C1B0618A-44B1-4FAB-8416-1D9926BCD483}"/>
          </ac:spMkLst>
        </pc:spChg>
      </pc:sldChg>
      <pc:sldChg chg="add">
        <pc:chgData name="jbungo" userId="S::jbungo_nvidia.com#ext#@gtvault.onmicrosoft.com::c69b4972-ef89-4265-a3e3-b054213acbae" providerId="AD" clId="Web-{DE37AE9F-C062-0000-A0BE-9420FFD56773}" dt="2021-02-23T23:55:17.138" v="2"/>
        <pc:sldMkLst>
          <pc:docMk/>
          <pc:sldMk cId="1785504236" sldId="895"/>
        </pc:sldMkLst>
      </pc:sldChg>
      <pc:sldMasterChg chg="add addSldLayout">
        <pc:chgData name="jbungo" userId="S::jbungo_nvidia.com#ext#@gtvault.onmicrosoft.com::c69b4972-ef89-4265-a3e3-b054213acbae" providerId="AD" clId="Web-{DE37AE9F-C062-0000-A0BE-9420FFD56773}" dt="2021-02-23T23:55:17.138" v="2"/>
        <pc:sldMasterMkLst>
          <pc:docMk/>
          <pc:sldMasterMk cId="0" sldId="2147483648"/>
        </pc:sldMasterMkLst>
        <pc:sldLayoutChg chg="add">
          <pc:chgData name="jbungo" userId="S::jbungo_nvidia.com#ext#@gtvault.onmicrosoft.com::c69b4972-ef89-4265-a3e3-b054213acbae" providerId="AD" clId="Web-{DE37AE9F-C062-0000-A0BE-9420FFD56773}" dt="2021-02-23T23:55:17.138" v="2"/>
          <pc:sldLayoutMkLst>
            <pc:docMk/>
            <pc:sldMasterMk cId="0" sldId="2147483648"/>
            <pc:sldLayoutMk cId="0" sldId="2147483649"/>
          </pc:sldLayoutMkLst>
        </pc:sldLayoutChg>
        <pc:sldLayoutChg chg="add">
          <pc:chgData name="jbungo" userId="S::jbungo_nvidia.com#ext#@gtvault.onmicrosoft.com::c69b4972-ef89-4265-a3e3-b054213acbae" providerId="AD" clId="Web-{DE37AE9F-C062-0000-A0BE-9420FFD56773}" dt="2021-02-23T23:55:17.138" v="2"/>
          <pc:sldLayoutMkLst>
            <pc:docMk/>
            <pc:sldMasterMk cId="0" sldId="2147483648"/>
            <pc:sldLayoutMk cId="0" sldId="2147483650"/>
          </pc:sldLayoutMkLst>
        </pc:sldLayoutChg>
        <pc:sldLayoutChg chg="add">
          <pc:chgData name="jbungo" userId="S::jbungo_nvidia.com#ext#@gtvault.onmicrosoft.com::c69b4972-ef89-4265-a3e3-b054213acbae" providerId="AD" clId="Web-{DE37AE9F-C062-0000-A0BE-9420FFD56773}" dt="2021-02-23T23:55:17.138" v="2"/>
          <pc:sldLayoutMkLst>
            <pc:docMk/>
            <pc:sldMasterMk cId="0" sldId="2147483648"/>
            <pc:sldLayoutMk cId="0" sldId="2147483651"/>
          </pc:sldLayoutMkLst>
        </pc:sldLayoutChg>
        <pc:sldLayoutChg chg="add">
          <pc:chgData name="jbungo" userId="S::jbungo_nvidia.com#ext#@gtvault.onmicrosoft.com::c69b4972-ef89-4265-a3e3-b054213acbae" providerId="AD" clId="Web-{DE37AE9F-C062-0000-A0BE-9420FFD56773}" dt="2021-02-23T23:55:17.138" v="2"/>
          <pc:sldLayoutMkLst>
            <pc:docMk/>
            <pc:sldMasterMk cId="0" sldId="2147483648"/>
            <pc:sldLayoutMk cId="0" sldId="2147483652"/>
          </pc:sldLayoutMkLst>
        </pc:sldLayoutChg>
        <pc:sldLayoutChg chg="add">
          <pc:chgData name="jbungo" userId="S::jbungo_nvidia.com#ext#@gtvault.onmicrosoft.com::c69b4972-ef89-4265-a3e3-b054213acbae" providerId="AD" clId="Web-{DE37AE9F-C062-0000-A0BE-9420FFD56773}" dt="2021-02-23T23:55:17.138" v="2"/>
          <pc:sldLayoutMkLst>
            <pc:docMk/>
            <pc:sldMasterMk cId="0" sldId="2147483648"/>
            <pc:sldLayoutMk cId="0" sldId="2147483653"/>
          </pc:sldLayoutMkLst>
        </pc:sldLayoutChg>
        <pc:sldLayoutChg chg="add">
          <pc:chgData name="jbungo" userId="S::jbungo_nvidia.com#ext#@gtvault.onmicrosoft.com::c69b4972-ef89-4265-a3e3-b054213acbae" providerId="AD" clId="Web-{DE37AE9F-C062-0000-A0BE-9420FFD56773}" dt="2021-02-23T23:55:17.138" v="2"/>
          <pc:sldLayoutMkLst>
            <pc:docMk/>
            <pc:sldMasterMk cId="0" sldId="2147483648"/>
            <pc:sldLayoutMk cId="0" sldId="2147483654"/>
          </pc:sldLayoutMkLst>
        </pc:sldLayoutChg>
        <pc:sldLayoutChg chg="add">
          <pc:chgData name="jbungo" userId="S::jbungo_nvidia.com#ext#@gtvault.onmicrosoft.com::c69b4972-ef89-4265-a3e3-b054213acbae" providerId="AD" clId="Web-{DE37AE9F-C062-0000-A0BE-9420FFD56773}" dt="2021-02-23T23:55:17.138" v="2"/>
          <pc:sldLayoutMkLst>
            <pc:docMk/>
            <pc:sldMasterMk cId="0" sldId="2147483648"/>
            <pc:sldLayoutMk cId="0" sldId="2147483655"/>
          </pc:sldLayoutMkLst>
        </pc:sldLayoutChg>
      </pc:sldMasterChg>
    </pc:docChg>
  </pc:docChgLst>
  <pc:docChgLst>
    <pc:chgData name="Joe Bungo" userId="68c73667-b054-4751-86c2-2fef667112d9" providerId="ADAL" clId="{D73DEC71-3653-49DA-922D-5D670BD5E441}"/>
    <pc:docChg chg="undo custSel modSld">
      <pc:chgData name="Joe Bungo" userId="68c73667-b054-4751-86c2-2fef667112d9" providerId="ADAL" clId="{D73DEC71-3653-49DA-922D-5D670BD5E441}" dt="2021-02-04T20:17:46.781" v="1559" actId="20577"/>
      <pc:docMkLst>
        <pc:docMk/>
      </pc:docMkLst>
      <pc:sldChg chg="modSp mod modNotesTx">
        <pc:chgData name="Joe Bungo" userId="68c73667-b054-4751-86c2-2fef667112d9" providerId="ADAL" clId="{D73DEC71-3653-49DA-922D-5D670BD5E441}" dt="2021-02-04T20:11:52.556" v="1317" actId="20577"/>
        <pc:sldMkLst>
          <pc:docMk/>
          <pc:sldMk cId="2698675866" sldId="831"/>
        </pc:sldMkLst>
        <pc:spChg chg="mod">
          <ac:chgData name="Joe Bungo" userId="68c73667-b054-4751-86c2-2fef667112d9" providerId="ADAL" clId="{D73DEC71-3653-49DA-922D-5D670BD5E441}" dt="2021-02-04T20:11:52.556" v="1317" actId="20577"/>
          <ac:spMkLst>
            <pc:docMk/>
            <pc:sldMk cId="2698675866" sldId="831"/>
            <ac:spMk id="3" creationId="{C1B0618A-44B1-4FAB-8416-1D9926BCD483}"/>
          </ac:spMkLst>
        </pc:spChg>
      </pc:sldChg>
      <pc:sldChg chg="modNotesTx">
        <pc:chgData name="Joe Bungo" userId="68c73667-b054-4751-86c2-2fef667112d9" providerId="ADAL" clId="{D73DEC71-3653-49DA-922D-5D670BD5E441}" dt="2021-02-04T19:43:32.152" v="220" actId="20577"/>
        <pc:sldMkLst>
          <pc:docMk/>
          <pc:sldMk cId="512699884" sldId="832"/>
        </pc:sldMkLst>
      </pc:sldChg>
      <pc:sldChg chg="modSp mod modNotesTx">
        <pc:chgData name="Joe Bungo" userId="68c73667-b054-4751-86c2-2fef667112d9" providerId="ADAL" clId="{D73DEC71-3653-49DA-922D-5D670BD5E441}" dt="2021-02-04T19:57:20.122" v="696" actId="20577"/>
        <pc:sldMkLst>
          <pc:docMk/>
          <pc:sldMk cId="1524461024" sldId="833"/>
        </pc:sldMkLst>
        <pc:spChg chg="mod">
          <ac:chgData name="Joe Bungo" userId="68c73667-b054-4751-86c2-2fef667112d9" providerId="ADAL" clId="{D73DEC71-3653-49DA-922D-5D670BD5E441}" dt="2021-02-04T19:57:20.122" v="696" actId="20577"/>
          <ac:spMkLst>
            <pc:docMk/>
            <pc:sldMk cId="1524461024" sldId="833"/>
            <ac:spMk id="3" creationId="{C1B0618A-44B1-4FAB-8416-1D9926BCD483}"/>
          </ac:spMkLst>
        </pc:spChg>
      </pc:sldChg>
      <pc:sldChg chg="modNotesTx">
        <pc:chgData name="Joe Bungo" userId="68c73667-b054-4751-86c2-2fef667112d9" providerId="ADAL" clId="{D73DEC71-3653-49DA-922D-5D670BD5E441}" dt="2021-02-04T19:51:13.112" v="567" actId="20577"/>
        <pc:sldMkLst>
          <pc:docMk/>
          <pc:sldMk cId="1261536643" sldId="873"/>
        </pc:sldMkLst>
      </pc:sldChg>
      <pc:sldChg chg="modNotesTx">
        <pc:chgData name="Joe Bungo" userId="68c73667-b054-4751-86c2-2fef667112d9" providerId="ADAL" clId="{D73DEC71-3653-49DA-922D-5D670BD5E441}" dt="2021-02-04T19:53:44.357" v="589" actId="20577"/>
        <pc:sldMkLst>
          <pc:docMk/>
          <pc:sldMk cId="505991004" sldId="874"/>
        </pc:sldMkLst>
      </pc:sldChg>
      <pc:sldChg chg="modNotesTx">
        <pc:chgData name="Joe Bungo" userId="68c73667-b054-4751-86c2-2fef667112d9" providerId="ADAL" clId="{D73DEC71-3653-49DA-922D-5D670BD5E441}" dt="2021-02-04T19:56:00.823" v="634" actId="20577"/>
        <pc:sldMkLst>
          <pc:docMk/>
          <pc:sldMk cId="266986278" sldId="875"/>
        </pc:sldMkLst>
      </pc:sldChg>
      <pc:sldChg chg="modNotesTx">
        <pc:chgData name="Joe Bungo" userId="68c73667-b054-4751-86c2-2fef667112d9" providerId="ADAL" clId="{D73DEC71-3653-49DA-922D-5D670BD5E441}" dt="2021-02-04T19:52:28.970" v="575" actId="6549"/>
        <pc:sldMkLst>
          <pc:docMk/>
          <pc:sldMk cId="3876557478" sldId="876"/>
        </pc:sldMkLst>
      </pc:sldChg>
      <pc:sldChg chg="modSp mod modNotesTx">
        <pc:chgData name="Joe Bungo" userId="68c73667-b054-4751-86c2-2fef667112d9" providerId="ADAL" clId="{D73DEC71-3653-49DA-922D-5D670BD5E441}" dt="2021-02-04T20:01:09.364" v="876" actId="20577"/>
        <pc:sldMkLst>
          <pc:docMk/>
          <pc:sldMk cId="2874283050" sldId="877"/>
        </pc:sldMkLst>
        <pc:spChg chg="mod">
          <ac:chgData name="Joe Bungo" userId="68c73667-b054-4751-86c2-2fef667112d9" providerId="ADAL" clId="{D73DEC71-3653-49DA-922D-5D670BD5E441}" dt="2021-02-04T20:01:09.364" v="876" actId="20577"/>
          <ac:spMkLst>
            <pc:docMk/>
            <pc:sldMk cId="2874283050" sldId="877"/>
            <ac:spMk id="3" creationId="{C1B0618A-44B1-4FAB-8416-1D9926BCD483}"/>
          </ac:spMkLst>
        </pc:spChg>
      </pc:sldChg>
      <pc:sldChg chg="modSp mod modNotesTx">
        <pc:chgData name="Joe Bungo" userId="68c73667-b054-4751-86c2-2fef667112d9" providerId="ADAL" clId="{D73DEC71-3653-49DA-922D-5D670BD5E441}" dt="2021-02-04T20:01:17.332" v="878" actId="14100"/>
        <pc:sldMkLst>
          <pc:docMk/>
          <pc:sldMk cId="3591414917" sldId="878"/>
        </pc:sldMkLst>
        <pc:spChg chg="mod">
          <ac:chgData name="Joe Bungo" userId="68c73667-b054-4751-86c2-2fef667112d9" providerId="ADAL" clId="{D73DEC71-3653-49DA-922D-5D670BD5E441}" dt="2021-02-04T20:01:17.332" v="878" actId="14100"/>
          <ac:spMkLst>
            <pc:docMk/>
            <pc:sldMk cId="3591414917" sldId="878"/>
            <ac:spMk id="3" creationId="{C1B0618A-44B1-4FAB-8416-1D9926BCD483}"/>
          </ac:spMkLst>
        </pc:spChg>
      </pc:sldChg>
      <pc:sldChg chg="modSp mod modNotesTx">
        <pc:chgData name="Joe Bungo" userId="68c73667-b054-4751-86c2-2fef667112d9" providerId="ADAL" clId="{D73DEC71-3653-49DA-922D-5D670BD5E441}" dt="2021-02-04T20:03:11.501" v="1014" actId="20577"/>
        <pc:sldMkLst>
          <pc:docMk/>
          <pc:sldMk cId="679975243" sldId="879"/>
        </pc:sldMkLst>
        <pc:spChg chg="mod">
          <ac:chgData name="Joe Bungo" userId="68c73667-b054-4751-86c2-2fef667112d9" providerId="ADAL" clId="{D73DEC71-3653-49DA-922D-5D670BD5E441}" dt="2021-02-04T20:01:25.949" v="880" actId="14100"/>
          <ac:spMkLst>
            <pc:docMk/>
            <pc:sldMk cId="679975243" sldId="879"/>
            <ac:spMk id="3" creationId="{C1B0618A-44B1-4FAB-8416-1D9926BCD483}"/>
          </ac:spMkLst>
        </pc:spChg>
      </pc:sldChg>
      <pc:sldChg chg="modSp mod modNotesTx">
        <pc:chgData name="Joe Bungo" userId="68c73667-b054-4751-86c2-2fef667112d9" providerId="ADAL" clId="{D73DEC71-3653-49DA-922D-5D670BD5E441}" dt="2021-02-04T20:04:29.748" v="1074" actId="20577"/>
        <pc:sldMkLst>
          <pc:docMk/>
          <pc:sldMk cId="1786881058" sldId="880"/>
        </pc:sldMkLst>
        <pc:spChg chg="mod">
          <ac:chgData name="Joe Bungo" userId="68c73667-b054-4751-86c2-2fef667112d9" providerId="ADAL" clId="{D73DEC71-3653-49DA-922D-5D670BD5E441}" dt="2021-02-04T20:01:32.845" v="882" actId="14100"/>
          <ac:spMkLst>
            <pc:docMk/>
            <pc:sldMk cId="1786881058" sldId="880"/>
            <ac:spMk id="3" creationId="{C1B0618A-44B1-4FAB-8416-1D9926BCD483}"/>
          </ac:spMkLst>
        </pc:spChg>
      </pc:sldChg>
      <pc:sldChg chg="modSp mod modNotesTx">
        <pc:chgData name="Joe Bungo" userId="68c73667-b054-4751-86c2-2fef667112d9" providerId="ADAL" clId="{D73DEC71-3653-49DA-922D-5D670BD5E441}" dt="2021-02-04T20:07:26.739" v="1154" actId="20577"/>
        <pc:sldMkLst>
          <pc:docMk/>
          <pc:sldMk cId="1214822471" sldId="881"/>
        </pc:sldMkLst>
        <pc:spChg chg="mod">
          <ac:chgData name="Joe Bungo" userId="68c73667-b054-4751-86c2-2fef667112d9" providerId="ADAL" clId="{D73DEC71-3653-49DA-922D-5D670BD5E441}" dt="2021-02-04T20:07:26.739" v="1154" actId="20577"/>
          <ac:spMkLst>
            <pc:docMk/>
            <pc:sldMk cId="1214822471" sldId="881"/>
            <ac:spMk id="3" creationId="{C1B0618A-44B1-4FAB-8416-1D9926BCD483}"/>
          </ac:spMkLst>
        </pc:spChg>
      </pc:sldChg>
      <pc:sldChg chg="modSp mod modNotesTx">
        <pc:chgData name="Joe Bungo" userId="68c73667-b054-4751-86c2-2fef667112d9" providerId="ADAL" clId="{D73DEC71-3653-49DA-922D-5D670BD5E441}" dt="2021-02-04T20:11:42.140" v="1314" actId="20577"/>
        <pc:sldMkLst>
          <pc:docMk/>
          <pc:sldMk cId="869146646" sldId="882"/>
        </pc:sldMkLst>
        <pc:spChg chg="mod">
          <ac:chgData name="Joe Bungo" userId="68c73667-b054-4751-86c2-2fef667112d9" providerId="ADAL" clId="{D73DEC71-3653-49DA-922D-5D670BD5E441}" dt="2021-02-04T20:11:42.140" v="1314" actId="20577"/>
          <ac:spMkLst>
            <pc:docMk/>
            <pc:sldMk cId="869146646" sldId="882"/>
            <ac:spMk id="2" creationId="{8A2FEA43-44D8-4A70-A65D-DE5E7DE733D7}"/>
          </ac:spMkLst>
        </pc:spChg>
        <pc:spChg chg="mod">
          <ac:chgData name="Joe Bungo" userId="68c73667-b054-4751-86c2-2fef667112d9" providerId="ADAL" clId="{D73DEC71-3653-49DA-922D-5D670BD5E441}" dt="2021-02-04T20:08:11.855" v="1171" actId="6549"/>
          <ac:spMkLst>
            <pc:docMk/>
            <pc:sldMk cId="869146646" sldId="882"/>
            <ac:spMk id="3" creationId="{C1B0618A-44B1-4FAB-8416-1D9926BCD483}"/>
          </ac:spMkLst>
        </pc:spChg>
      </pc:sldChg>
      <pc:sldChg chg="modSp mod modNotesTx">
        <pc:chgData name="Joe Bungo" userId="68c73667-b054-4751-86c2-2fef667112d9" providerId="ADAL" clId="{D73DEC71-3653-49DA-922D-5D670BD5E441}" dt="2021-02-04T20:13:53.103" v="1412" actId="20577"/>
        <pc:sldMkLst>
          <pc:docMk/>
          <pc:sldMk cId="519728564" sldId="883"/>
        </pc:sldMkLst>
        <pc:spChg chg="mod">
          <ac:chgData name="Joe Bungo" userId="68c73667-b054-4751-86c2-2fef667112d9" providerId="ADAL" clId="{D73DEC71-3653-49DA-922D-5D670BD5E441}" dt="2021-02-04T20:12:25.388" v="1326" actId="20577"/>
          <ac:spMkLst>
            <pc:docMk/>
            <pc:sldMk cId="519728564" sldId="883"/>
            <ac:spMk id="3" creationId="{C1B0618A-44B1-4FAB-8416-1D9926BCD483}"/>
          </ac:spMkLst>
        </pc:spChg>
        <pc:spChg chg="mod">
          <ac:chgData name="Joe Bungo" userId="68c73667-b054-4751-86c2-2fef667112d9" providerId="ADAL" clId="{D73DEC71-3653-49DA-922D-5D670BD5E441}" dt="2021-02-04T20:12:30.080" v="1334" actId="20577"/>
          <ac:spMkLst>
            <pc:docMk/>
            <pc:sldMk cId="519728564" sldId="883"/>
            <ac:spMk id="6" creationId="{D9466E82-B54A-C847-8B5D-EB65009E34A2}"/>
          </ac:spMkLst>
        </pc:spChg>
      </pc:sldChg>
      <pc:sldChg chg="modNotesTx">
        <pc:chgData name="Joe Bungo" userId="68c73667-b054-4751-86c2-2fef667112d9" providerId="ADAL" clId="{D73DEC71-3653-49DA-922D-5D670BD5E441}" dt="2021-02-04T20:16:15.270" v="1529" actId="6549"/>
        <pc:sldMkLst>
          <pc:docMk/>
          <pc:sldMk cId="3713755246" sldId="884"/>
        </pc:sldMkLst>
      </pc:sldChg>
      <pc:sldChg chg="modSp mod modNotesTx">
        <pc:chgData name="Joe Bungo" userId="68c73667-b054-4751-86c2-2fef667112d9" providerId="ADAL" clId="{D73DEC71-3653-49DA-922D-5D670BD5E441}" dt="2021-02-04T20:17:46.781" v="1559" actId="20577"/>
        <pc:sldMkLst>
          <pc:docMk/>
          <pc:sldMk cId="543276153" sldId="885"/>
        </pc:sldMkLst>
        <pc:spChg chg="mod">
          <ac:chgData name="Joe Bungo" userId="68c73667-b054-4751-86c2-2fef667112d9" providerId="ADAL" clId="{D73DEC71-3653-49DA-922D-5D670BD5E441}" dt="2021-02-04T20:16:49.761" v="1530" actId="20577"/>
          <ac:spMkLst>
            <pc:docMk/>
            <pc:sldMk cId="543276153" sldId="885"/>
            <ac:spMk id="2" creationId="{8A2FEA43-44D8-4A70-A65D-DE5E7DE733D7}"/>
          </ac:spMkLst>
        </pc:spChg>
      </pc:sldChg>
    </pc:docChg>
  </pc:docChgLst>
  <pc:docChgLst>
    <pc:chgData name="jbungo" userId="S::jbungo_nvidia.com#ext#@gtvault.onmicrosoft.com::c69b4972-ef89-4265-a3e3-b054213acbae" providerId="AD" clId="Web-{1F486B2A-DE36-1AA1-3695-C1B1689C20FB}"/>
    <pc:docChg chg="modSld">
      <pc:chgData name="jbungo" userId="S::jbungo_nvidia.com#ext#@gtvault.onmicrosoft.com::c69b4972-ef89-4265-a3e3-b054213acbae" providerId="AD" clId="Web-{1F486B2A-DE36-1AA1-3695-C1B1689C20FB}" dt="2021-02-05T16:57:00.381" v="23" actId="1076"/>
      <pc:docMkLst>
        <pc:docMk/>
      </pc:docMkLst>
      <pc:sldChg chg="modSp">
        <pc:chgData name="jbungo" userId="S::jbungo_nvidia.com#ext#@gtvault.onmicrosoft.com::c69b4972-ef89-4265-a3e3-b054213acbae" providerId="AD" clId="Web-{1F486B2A-DE36-1AA1-3695-C1B1689C20FB}" dt="2021-02-05T16:57:00.381" v="23" actId="1076"/>
        <pc:sldMkLst>
          <pc:docMk/>
          <pc:sldMk cId="797556869" sldId="818"/>
        </pc:sldMkLst>
        <pc:spChg chg="mod">
          <ac:chgData name="jbungo" userId="S::jbungo_nvidia.com#ext#@gtvault.onmicrosoft.com::c69b4972-ef89-4265-a3e3-b054213acbae" providerId="AD" clId="Web-{1F486B2A-DE36-1AA1-3695-C1B1689C20FB}" dt="2021-02-05T16:57:00.381" v="23" actId="1076"/>
          <ac:spMkLst>
            <pc:docMk/>
            <pc:sldMk cId="797556869" sldId="818"/>
            <ac:spMk id="2" creationId="{4E9096EC-7B78-40A1-902B-4FD437982655}"/>
          </ac:spMkLst>
        </pc:spChg>
        <pc:spChg chg="mod">
          <ac:chgData name="jbungo" userId="S::jbungo_nvidia.com#ext#@gtvault.onmicrosoft.com::c69b4972-ef89-4265-a3e3-b054213acbae" providerId="AD" clId="Web-{1F486B2A-DE36-1AA1-3695-C1B1689C20FB}" dt="2021-02-05T16:56:19.097" v="8" actId="1076"/>
          <ac:spMkLst>
            <pc:docMk/>
            <pc:sldMk cId="797556869" sldId="818"/>
            <ac:spMk id="4" creationId="{BDB2F42C-38A8-43F3-8788-F337D2EA9153}"/>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4.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FFAEB-A754-4EDE-A063-5F87103CFC27}"/>
              </a:ext>
            </a:extLst>
          </p:cNvPr>
          <p:cNvGrpSpPr/>
          <p:nvPr/>
        </p:nvGrpSpPr>
        <p:grpSpPr>
          <a:xfrm>
            <a:off x="4249882" y="8675204"/>
            <a:ext cx="2267650" cy="298438"/>
            <a:chOff x="10009693" y="1549925"/>
            <a:chExt cx="7721678" cy="1016226"/>
          </a:xfrm>
        </p:grpSpPr>
        <p:pic>
          <p:nvPicPr>
            <p:cNvPr id="7" name="Picture 6">
              <a:extLst>
                <a:ext uri="{FF2B5EF4-FFF2-40B4-BE49-F238E27FC236}">
                  <a16:creationId xmlns:a16="http://schemas.microsoft.com/office/drawing/2014/main" id="{EB7B5E74-8CE9-4070-AE0B-4319A9396E4B}"/>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0" name="Straight Connector 9">
              <a:extLst>
                <a:ext uri="{FF2B5EF4-FFF2-40B4-BE49-F238E27FC236}">
                  <a16:creationId xmlns:a16="http://schemas.microsoft.com/office/drawing/2014/main" id="{2C709196-319E-460C-BD9A-61C4F6096565}"/>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6B9F5D1-3A4D-4466-A79D-06C828B01D17}"/>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2" name="Picture 11" descr="Text&#10;&#10;Description automatically generated">
              <a:extLst>
                <a:ext uri="{FF2B5EF4-FFF2-40B4-BE49-F238E27FC236}">
                  <a16:creationId xmlns:a16="http://schemas.microsoft.com/office/drawing/2014/main" id="{61CA6E49-ACF6-4B13-9CB1-0C7F74EF7869}"/>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3" name="Straight Connector 12">
              <a:extLst>
                <a:ext uri="{FF2B5EF4-FFF2-40B4-BE49-F238E27FC236}">
                  <a16:creationId xmlns:a16="http://schemas.microsoft.com/office/drawing/2014/main" id="{19DC410A-BD91-4F54-BFA8-66F070ED673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Arial" panose="020B0604020202020204" pitchFamily="34" charset="0"/>
                <a:ea typeface="ＭＳ Ｐゴシック" pitchFamily="-16" charset="-128"/>
                <a:cs typeface="Arial" panose="020B0604020202020204" pitchFamily="34" charset="0"/>
              </a:defRPr>
            </a:lvl1pPr>
          </a:lstStyle>
          <a:p>
            <a:pPr>
              <a:defRPr/>
            </a:pPr>
            <a:fld id="{0EFD2D7F-A763-4126-9B71-A7F863137437}" type="datetimeFigureOut">
              <a:rPr lang="en-US" smtClean="0"/>
              <a:pPr>
                <a:defRPr/>
              </a:pPr>
              <a:t>10/26/21</a:t>
            </a:fld>
            <a:endParaRPr lang="en-US" dirty="0">
              <a:latin typeface="Arial" panose="020B0604020202020204" pitchFamily="34" charset="0"/>
              <a:cs typeface="Arial" panose="020B0604020202020204" pitchFamily="34" charset="0"/>
            </a:endParaRP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Arial" panose="020B0604020202020204" pitchFamily="34" charset="0"/>
                <a:ea typeface="ＭＳ Ｐゴシック" pitchFamily="-16" charset="-128"/>
                <a:cs typeface="Arial" panose="020B0604020202020204" pitchFamily="34" charset="0"/>
              </a:defRPr>
            </a:lvl1pPr>
          </a:lstStyle>
          <a:p>
            <a:pPr>
              <a:defRPr/>
            </a:pPr>
            <a:fld id="{E02D639A-AF38-4D9A-897E-57859A70BDEB}" type="slidenum">
              <a:rPr lang="en-US" smtClean="0"/>
              <a:pPr>
                <a:def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B74364-6FC3-4AAB-BCCB-78A57EF73B4D}"/>
              </a:ext>
            </a:extLst>
          </p:cNvPr>
          <p:cNvGrpSpPr/>
          <p:nvPr/>
        </p:nvGrpSpPr>
        <p:grpSpPr>
          <a:xfrm>
            <a:off x="4394824" y="259707"/>
            <a:ext cx="2267650" cy="298438"/>
            <a:chOff x="10009693" y="1549925"/>
            <a:chExt cx="7721678" cy="1016226"/>
          </a:xfrm>
        </p:grpSpPr>
        <p:pic>
          <p:nvPicPr>
            <p:cNvPr id="13" name="Picture 12">
              <a:extLst>
                <a:ext uri="{FF2B5EF4-FFF2-40B4-BE49-F238E27FC236}">
                  <a16:creationId xmlns:a16="http://schemas.microsoft.com/office/drawing/2014/main" id="{E59CB9EB-7626-44E1-86CD-80D71DFF0C3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4CF17C3E-2351-45E7-8E11-40FCDACA31F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E038CEBE-9523-4464-A83D-24A213DF25D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2F98C3B4-B517-47AD-BAF6-46881ABB0DB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F05B4D3-6BFB-4CBB-AAC4-B7D357961D0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1pPr>
    <a:lvl2pPr marL="761970"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2pPr>
    <a:lvl3pPr marL="152393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3pPr>
    <a:lvl4pPr marL="228590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4pPr>
    <a:lvl5pPr marL="3047878"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5pPr>
    <a:lvl6pPr marL="3809848" algn="l" defTabSz="1523939" rtl="0" eaLnBrk="1" latinLnBrk="0" hangingPunct="1">
      <a:defRPr sz="2000" kern="1200">
        <a:solidFill>
          <a:schemeClr val="tx1"/>
        </a:solidFill>
        <a:latin typeface="+mn-lt"/>
        <a:ea typeface="+mn-ea"/>
        <a:cs typeface="+mn-cs"/>
      </a:defRPr>
    </a:lvl6pPr>
    <a:lvl7pPr marL="4571817" algn="l" defTabSz="1523939" rtl="0" eaLnBrk="1" latinLnBrk="0" hangingPunct="1">
      <a:defRPr sz="2000" kern="1200">
        <a:solidFill>
          <a:schemeClr val="tx1"/>
        </a:solidFill>
        <a:latin typeface="+mn-lt"/>
        <a:ea typeface="+mn-ea"/>
        <a:cs typeface="+mn-cs"/>
      </a:defRPr>
    </a:lvl7pPr>
    <a:lvl8pPr marL="5333787" algn="l" defTabSz="1523939" rtl="0" eaLnBrk="1" latinLnBrk="0" hangingPunct="1">
      <a:defRPr sz="2000" kern="1200">
        <a:solidFill>
          <a:schemeClr val="tx1"/>
        </a:solidFill>
        <a:latin typeface="+mn-lt"/>
        <a:ea typeface="+mn-ea"/>
        <a:cs typeface="+mn-cs"/>
      </a:defRPr>
    </a:lvl8pPr>
    <a:lvl9pPr marL="6095756" algn="l" defTabSz="1523939"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This section will present key points on diversity gaps in science and engineering.</a:t>
            </a:r>
          </a:p>
          <a:p>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807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342900" indent="-342900">
              <a:buFont typeface="Arial" panose="020B0604020202020204" pitchFamily="34" charset="0"/>
              <a:buChar char="•"/>
            </a:pP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In recent years, many historically black institutions have dealt with issues keeping their enrollments predominantly black, as issues related to finance and status continue to build. </a:t>
            </a:r>
          </a:p>
          <a:p>
            <a:pPr marL="342900" indent="-342900">
              <a:buFont typeface="Arial" panose="020B0604020202020204" pitchFamily="34" charset="0"/>
              <a:buChar char="•"/>
            </a:pP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According to the U.S. Department of Education, there are currently 101 historically black colleges in the United States serving more than 228,000 students. Between 2018-2019, HBCUs had the second-lowest enrollment in 17 years.</a:t>
            </a:r>
          </a:p>
          <a:p>
            <a:pPr marL="342900" indent="-342900">
              <a:buFont typeface="Arial" panose="020B0604020202020204" pitchFamily="34" charset="0"/>
              <a:buChar char="•"/>
            </a:pP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And, according to the National Center for Educational Statistics, more than 6,000 fewer students attended the 101 black colleges and universities in the U.S during the 2018-19 school year. The 291,767 total was down from the 298,134 in the previous year and this was the lowest total since 2001 when there were 289,985 students at historically black colleges.</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E02D639A-AF38-4D9A-897E-57859A70BDEB}"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endParaRPr>
          </a:p>
        </p:txBody>
      </p:sp>
    </p:spTree>
    <p:extLst>
      <p:ext uri="{BB962C8B-B14F-4D97-AF65-F5344CB8AC3E}">
        <p14:creationId xmlns:p14="http://schemas.microsoft.com/office/powerpoint/2010/main" val="3197427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342900" indent="-342900">
              <a:buFont typeface="Arial" panose="020B0604020202020204" pitchFamily="34" charset="0"/>
              <a:buChar char="•"/>
            </a:pPr>
            <a:r>
              <a:rPr lang="en-US" dirty="0"/>
              <a:t>Dr. Michael Lomax, president and CEO of the United Negro College Fund (UNCF), argued that the permanent annual $255 million in federal funding for minority serving institutions, with $85 million designated for HBCUs, marks progress, but it isn’t enough to solve the “HBCU paradox” – the fact that HBCUs enjoy broad bipartisan support but continue to be “woefully underfunded.”</a:t>
            </a:r>
          </a:p>
          <a:p>
            <a:pPr marL="342900" indent="-342900">
              <a:buFont typeface="Arial" panose="020B0604020202020204" pitchFamily="34" charset="0"/>
              <a:buChar char="•"/>
            </a:pPr>
            <a:r>
              <a:rPr lang="en-US" dirty="0"/>
              <a:t>He also noted that the FUTURE Act wasn’t included in Trump’s 2021 federal budget and Trump’s efforts to remove programs like federal work study would hurt HBCU students if successful. </a:t>
            </a:r>
          </a:p>
          <a:p>
            <a:pPr marL="342900" indent="-342900">
              <a:buFont typeface="Arial" panose="020B0604020202020204" pitchFamily="34" charset="0"/>
              <a:buChar char="•"/>
            </a:pPr>
            <a:r>
              <a:rPr lang="en-US" dirty="0"/>
              <a:t>But the federal government isn’t the only sector responsible for the inequitable funding of HBCUs, he said, pointing to “subtler forms of disparate and unfair treatment” by philanthropists, accreditors, corporations and lenders.</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E02D639A-AF38-4D9A-897E-57859A70BDEB}"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12</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endParaRPr>
          </a:p>
        </p:txBody>
      </p:sp>
    </p:spTree>
    <p:extLst>
      <p:ext uri="{BB962C8B-B14F-4D97-AF65-F5344CB8AC3E}">
        <p14:creationId xmlns:p14="http://schemas.microsoft.com/office/powerpoint/2010/main" val="336604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sz="1800" dirty="0"/>
              <a:t>First, we will discuss the challenges faced by underrepresented groups in computer science and engineering.</a:t>
            </a:r>
          </a:p>
          <a:p>
            <a:pPr marL="342900" indent="-342900">
              <a:buFont typeface="Arial" panose="020B0604020202020204" pitchFamily="34" charset="0"/>
              <a:buChar char="•"/>
            </a:pPr>
            <a:r>
              <a:rPr lang="en-US" sz="1800" dirty="0">
                <a:latin typeface="Arial"/>
                <a:cs typeface="Arial"/>
              </a:rPr>
              <a:t>Only Small Percentage of Students will graduate in majors related to Computer Science and Engineering.</a:t>
            </a:r>
          </a:p>
          <a:p>
            <a:pPr marL="342900" indent="-342900">
              <a:buFont typeface="Arial" panose="020B0604020202020204" pitchFamily="34" charset="0"/>
              <a:buChar char="•"/>
            </a:pPr>
            <a:r>
              <a:rPr lang="en-US" sz="1800" dirty="0">
                <a:latin typeface="Arial"/>
                <a:cs typeface="Arial"/>
              </a:rPr>
              <a:t>This will lead to only a Small Representation in Science and Engineering Careers</a:t>
            </a:r>
            <a:endParaRPr lang="en-U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dirty="0">
                <a:latin typeface="Arial"/>
                <a:cs typeface="Arial"/>
              </a:rPr>
              <a:t>There is currently no Black or Latino Representation Among Venture Capitalists</a:t>
            </a:r>
            <a:endParaRPr lang="en-U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dirty="0">
                <a:latin typeface="Arial"/>
                <a:cs typeface="Arial"/>
              </a:rPr>
              <a:t>The main reason for these observations is caused by Lack of Enrollment and Funding for </a:t>
            </a:r>
            <a:r>
              <a:rPr lang="en-US" sz="1800" dirty="0"/>
              <a:t>underrepresented groups such as </a:t>
            </a:r>
            <a:r>
              <a:rPr lang="en-US" sz="1800" dirty="0">
                <a:latin typeface="Arial"/>
                <a:cs typeface="Arial"/>
              </a:rPr>
              <a:t>Historically Black Colleges and Universities (HBCUs).</a:t>
            </a:r>
          </a:p>
          <a:p>
            <a:endParaRPr lang="en-US" sz="1800" dirty="0"/>
          </a:p>
          <a:p>
            <a:pPr marL="342900" indent="-342900">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E02D639A-AF38-4D9A-897E-57859A70BDEB}"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3</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endParaRPr>
          </a:p>
        </p:txBody>
      </p:sp>
    </p:spTree>
    <p:extLst>
      <p:ext uri="{BB962C8B-B14F-4D97-AF65-F5344CB8AC3E}">
        <p14:creationId xmlns:p14="http://schemas.microsoft.com/office/powerpoint/2010/main" val="158919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According to the National Center for Education Statistics, graduation rates, in 2016, 8.6% of graduates with a bachelor’s degree in computer and information science were Black and a little over 10% were Latino.  </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E02D639A-AF38-4D9A-897E-57859A70BDEB}"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4</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endParaRPr>
          </a:p>
        </p:txBody>
      </p:sp>
    </p:spTree>
    <p:extLst>
      <p:ext uri="{BB962C8B-B14F-4D97-AF65-F5344CB8AC3E}">
        <p14:creationId xmlns:p14="http://schemas.microsoft.com/office/powerpoint/2010/main" val="3321263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2900" indent="-342900">
              <a:buFont typeface="Arial" panose="020B0604020202020204" pitchFamily="34" charset="0"/>
              <a:buChar char="•"/>
            </a:pP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This graph shows the percentage of US bachelor's degrees awarded to Black and African American students in Science, Technology, Engineering, and Mathematics (STEM) fields as well as the percentage of college-age (18-24 years) United States permanent residents who are Black or African American. </a:t>
            </a:r>
          </a:p>
          <a:p>
            <a:pPr marL="1104870" lvl="1" indent="-342900">
              <a:buFont typeface="Arial" panose="020B0604020202020204" pitchFamily="34" charset="0"/>
              <a:buChar char="•"/>
            </a:pP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Degrees awarded to temporary residents are excluded from calculations. </a:t>
            </a:r>
          </a:p>
          <a:p>
            <a:pPr marL="1104870" lvl="1" indent="-342900">
              <a:buFont typeface="Arial" panose="020B0604020202020204" pitchFamily="34" charset="0"/>
              <a:buChar char="•"/>
            </a:pP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Data on the college age population are collected from the US Census.</a:t>
            </a:r>
          </a:p>
          <a:p>
            <a:pPr marL="342900" indent="-342900">
              <a:buFont typeface="Arial" panose="020B0604020202020204" pitchFamily="34" charset="0"/>
              <a:buChar char="•"/>
            </a:pP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We can observe that underrepresented groups like African Americans show a trend that less African Americans obtained degrees in Computer Science and engineering from 2008 to 2018.</a:t>
            </a:r>
            <a:endParaRPr lang="en-US" dirty="0"/>
          </a:p>
        </p:txBody>
      </p:sp>
      <p:sp>
        <p:nvSpPr>
          <p:cNvPr id="4" name="Slide Number Placeholder 3"/>
          <p:cNvSpPr>
            <a:spLocks noGrp="1"/>
          </p:cNvSpPr>
          <p:nvPr>
            <p:ph type="sldNum" sz="quarter" idx="5"/>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E02D639A-AF38-4D9A-897E-57859A70BDEB}"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5</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endParaRPr>
          </a:p>
        </p:txBody>
      </p:sp>
    </p:spTree>
    <p:extLst>
      <p:ext uri="{BB962C8B-B14F-4D97-AF65-F5344CB8AC3E}">
        <p14:creationId xmlns:p14="http://schemas.microsoft.com/office/powerpoint/2010/main" val="307840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Compared to major disciplines such as physical sciences, Life sciences, math and computer science; engineering gained even lower percentages of graduation rates.</a:t>
            </a:r>
          </a:p>
        </p:txBody>
      </p:sp>
      <p:sp>
        <p:nvSpPr>
          <p:cNvPr id="4" name="Slide Number Placeholder 3"/>
          <p:cNvSpPr>
            <a:spLocks noGrp="1"/>
          </p:cNvSpPr>
          <p:nvPr>
            <p:ph type="sldNum" sz="quarter" idx="5"/>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E02D639A-AF38-4D9A-897E-57859A70BDEB}"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6</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endParaRPr>
          </a:p>
        </p:txBody>
      </p:sp>
    </p:spTree>
    <p:extLst>
      <p:ext uri="{BB962C8B-B14F-4D97-AF65-F5344CB8AC3E}">
        <p14:creationId xmlns:p14="http://schemas.microsoft.com/office/powerpoint/2010/main" val="1359274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Clr>
                <a:schemeClr val="bg1"/>
              </a:buClr>
              <a:buSzPct val="100000"/>
              <a:buFont typeface="Arial" panose="020B0604020202020204" pitchFamily="34" charset="0"/>
              <a:buChar char="•"/>
            </a:pPr>
            <a:r>
              <a:rPr lang="en-US" dirty="0">
                <a:latin typeface="Arial"/>
                <a:cs typeface="Arial"/>
              </a:rPr>
              <a:t>The share of Hispanics in disciplines such as psychology (@15%), political science (@33%), postsecondary teachers in computer science (@13%), and industrial engineers (@17%) is large compared to the overall Hispanic share in science and engineering occupations(@7%). </a:t>
            </a:r>
            <a:endParaRPr lang="en-US" dirty="0"/>
          </a:p>
          <a:p>
            <a:pPr marL="0" indent="0">
              <a:buClr>
                <a:schemeClr val="bg1"/>
              </a:buClr>
              <a:buSzPct val="100000"/>
            </a:pPr>
            <a:endParaRPr lang="en-US" dirty="0"/>
          </a:p>
          <a:p>
            <a:pPr marL="342900" indent="-342900">
              <a:buClr>
                <a:schemeClr val="bg1"/>
              </a:buClr>
              <a:buSzPct val="100000"/>
              <a:buFont typeface="Arial" panose="020B0604020202020204" pitchFamily="34" charset="0"/>
              <a:buChar char="•"/>
            </a:pPr>
            <a:r>
              <a:rPr lang="en-US" dirty="0">
                <a:latin typeface="Arial"/>
                <a:cs typeface="Arial"/>
              </a:rPr>
              <a:t>On the contrary, the share of black individuals among computer systems analysts (@13%), computer support specialists (@14%), and network and computer systems administrators (@14%) is large relative to the share of black individuals in science and engineering occupations overall (@6%).</a:t>
            </a:r>
            <a:endParaRPr lang="en-US" dirty="0">
              <a:solidFill>
                <a:srgbClr val="000000"/>
              </a:solidFill>
              <a:latin typeface="Arial"/>
              <a:cs typeface="Arial"/>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E02D639A-AF38-4D9A-897E-57859A70BDEB}"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7</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endParaRPr>
          </a:p>
        </p:txBody>
      </p:sp>
    </p:spTree>
    <p:extLst>
      <p:ext uri="{BB962C8B-B14F-4D97-AF65-F5344CB8AC3E}">
        <p14:creationId xmlns:p14="http://schemas.microsoft.com/office/powerpoint/2010/main" val="1369358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a:cs typeface="Arial"/>
              </a:rPr>
              <a:t>The proportion of individuals from </a:t>
            </a:r>
            <a:r>
              <a:rPr lang="en-US" sz="1833" b="1" i="0" kern="1200" dirty="0">
                <a:solidFill>
                  <a:schemeClr val="tx1"/>
                </a:solidFill>
                <a:effectLst/>
                <a:latin typeface="Arial" panose="020B0604020202020204" pitchFamily="34" charset="0"/>
                <a:ea typeface="+mn-ea"/>
                <a:cs typeface="Arial" panose="020B0604020202020204" pitchFamily="34" charset="0"/>
              </a:rPr>
              <a:t>Underrepresented Minority</a:t>
            </a:r>
            <a:r>
              <a:rPr lang="en-US" sz="1833" b="0" i="0" kern="1200" dirty="0">
                <a:solidFill>
                  <a:schemeClr val="tx1"/>
                </a:solidFill>
                <a:effectLst/>
                <a:latin typeface="Arial" panose="020B0604020202020204" pitchFamily="34" charset="0"/>
                <a:ea typeface="+mn-ea"/>
                <a:cs typeface="Arial" panose="020B0604020202020204" pitchFamily="34" charset="0"/>
              </a:rPr>
              <a:t> (URM) </a:t>
            </a:r>
            <a:r>
              <a:rPr lang="en-US" dirty="0">
                <a:latin typeface="Arial"/>
                <a:cs typeface="Arial"/>
              </a:rPr>
              <a:t>groups in science and engineering jobs, although up from 9% in 2003 to 13% in 2017, remains below their share of the college-educated workforce (@17%).</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833" b="0" i="0" u="none" strike="noStrike" kern="1200" dirty="0">
              <a:solidFill>
                <a:schemeClr val="tx1"/>
              </a:solidFill>
              <a:effectLst/>
              <a:latin typeface="Arial"/>
              <a:ea typeface="+mn-ea"/>
              <a:cs typeface="Arial"/>
            </a:endParaRP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33" b="0" i="0" u="none" strike="noStrike" kern="1200" dirty="0">
                <a:solidFill>
                  <a:schemeClr val="tx1"/>
                </a:solidFill>
                <a:effectLst/>
                <a:latin typeface="Arial"/>
                <a:ea typeface="+mn-ea"/>
                <a:cs typeface="Arial"/>
              </a:rPr>
              <a:t>Data collected for </a:t>
            </a: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Underrepresented minorities (URM) here includes individuals who are black, Hispanic, or American Indian or Alaska Native. And the U.S. residential population data refers to those at all education levels.</a:t>
            </a:r>
            <a:endParaRPr lang="en-US" dirty="0"/>
          </a:p>
        </p:txBody>
      </p:sp>
      <p:sp>
        <p:nvSpPr>
          <p:cNvPr id="4" name="Slide Number Placeholder 3"/>
          <p:cNvSpPr>
            <a:spLocks noGrp="1"/>
          </p:cNvSpPr>
          <p:nvPr>
            <p:ph type="sldNum" sz="quarter" idx="5"/>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E02D639A-AF38-4D9A-897E-57859A70BDEB}"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8</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endParaRPr>
          </a:p>
        </p:txBody>
      </p:sp>
    </p:spTree>
    <p:extLst>
      <p:ext uri="{BB962C8B-B14F-4D97-AF65-F5344CB8AC3E}">
        <p14:creationId xmlns:p14="http://schemas.microsoft.com/office/powerpoint/2010/main" val="145750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altLang="en-US" dirty="0">
                <a:latin typeface="Arial"/>
                <a:cs typeface="Arial"/>
              </a:rPr>
              <a:t>Almost no Representation Among Venture Capitalists</a:t>
            </a:r>
          </a:p>
          <a:p>
            <a:pPr marL="342900" indent="-342900">
              <a:buFont typeface="Arial" panose="020B0604020202020204" pitchFamily="34" charset="0"/>
              <a:buChar char="•"/>
            </a:pPr>
            <a:r>
              <a:rPr lang="en-US" dirty="0">
                <a:latin typeface="Arial"/>
                <a:cs typeface="Arial"/>
              </a:rPr>
              <a:t>Black investors make up less than 1% of venture capitalists</a:t>
            </a:r>
          </a:p>
          <a:p>
            <a:pPr marL="1104870" lvl="1" indent="-342900">
              <a:buFont typeface="Arial" panose="020B0604020202020204" pitchFamily="34" charset="0"/>
              <a:buChar char="•"/>
            </a:pPr>
            <a:r>
              <a:rPr lang="en-US" dirty="0"/>
              <a:t>According to an Information survey In 2018, there was just 713 individual investors at large venture funds, defined as having more than $250 million under management, had the power to lead deals, sit on boards, and write checks to invest in companies</a:t>
            </a:r>
          </a:p>
          <a:p>
            <a:pPr marL="1104870" lvl="1" indent="-342900">
              <a:buFont typeface="Arial" panose="020B0604020202020204" pitchFamily="34" charset="0"/>
              <a:buChar char="•"/>
            </a:pPr>
            <a:r>
              <a:rPr lang="en-US" b="1" dirty="0">
                <a:latin typeface="Arial"/>
                <a:cs typeface="Arial"/>
              </a:rPr>
              <a:t>Of that group, 11 were Latino and seven were Black</a:t>
            </a:r>
            <a:r>
              <a:rPr lang="en-US" dirty="0">
                <a:latin typeface="Arial"/>
                <a:cs typeface="Arial"/>
              </a:rPr>
              <a:t>.</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E02D639A-AF38-4D9A-897E-57859A70BDEB}"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9</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endParaRPr>
          </a:p>
        </p:txBody>
      </p:sp>
    </p:spTree>
    <p:extLst>
      <p:ext uri="{BB962C8B-B14F-4D97-AF65-F5344CB8AC3E}">
        <p14:creationId xmlns:p14="http://schemas.microsoft.com/office/powerpoint/2010/main" val="84849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342900" lvl="0" indent="-342900" algn="l" rtl="0">
              <a:spcBef>
                <a:spcPts val="0"/>
              </a:spcBef>
              <a:spcAft>
                <a:spcPts val="0"/>
              </a:spcAft>
              <a:buClr>
                <a:schemeClr val="dk1"/>
              </a:buClr>
              <a:buSzPts val="1800"/>
              <a:buFont typeface="Arial"/>
              <a:buChar char="•"/>
            </a:pPr>
            <a:r>
              <a:rPr lang="en-US" dirty="0"/>
              <a:t>Development of researchers in AI and Data Science in HBCUs requires more students with strong background of mathematics and programming. HBCUs have challenges in recruiting and training such students.</a:t>
            </a:r>
            <a:endParaRPr dirty="0"/>
          </a:p>
          <a:p>
            <a:pPr marL="342900" lvl="0" indent="-342900" algn="l" rtl="0">
              <a:spcBef>
                <a:spcPts val="540"/>
              </a:spcBef>
              <a:spcAft>
                <a:spcPts val="0"/>
              </a:spcAft>
              <a:buClr>
                <a:schemeClr val="dk1"/>
              </a:buClr>
              <a:buSzPts val="1800"/>
              <a:buFont typeface="Arial"/>
              <a:buChar char="•"/>
            </a:pPr>
            <a:r>
              <a:rPr lang="en-US" dirty="0"/>
              <a:t>More funding is needed to enhance facilities and environments including software and hardware.</a:t>
            </a:r>
            <a:endParaRPr dirty="0"/>
          </a:p>
          <a:p>
            <a:pPr marL="342900" lvl="0" indent="-342900" algn="l" rtl="0">
              <a:spcBef>
                <a:spcPts val="540"/>
              </a:spcBef>
              <a:spcAft>
                <a:spcPts val="0"/>
              </a:spcAft>
              <a:buClr>
                <a:schemeClr val="dk1"/>
              </a:buClr>
              <a:buSzPts val="1800"/>
              <a:buFont typeface="Arial"/>
              <a:buChar char="•"/>
            </a:pPr>
            <a:r>
              <a:rPr lang="en-US" dirty="0"/>
              <a:t>More opportunities to involve HBCU researchers and students in projects that are in collaboration with industry will be imperative to improve research and education on AI and data science.</a:t>
            </a:r>
            <a:endParaRPr dirty="0"/>
          </a:p>
          <a:p>
            <a:pPr marL="342900" lvl="0" indent="-226504" algn="l" rtl="0">
              <a:spcBef>
                <a:spcPts val="550"/>
              </a:spcBef>
              <a:spcAft>
                <a:spcPts val="0"/>
              </a:spcAft>
              <a:buClr>
                <a:schemeClr val="dk1"/>
              </a:buClr>
              <a:buSzPts val="1833"/>
              <a:buFont typeface="Arial"/>
              <a:buNone/>
            </a:pPr>
            <a:endParaRPr dirty="0"/>
          </a:p>
        </p:txBody>
      </p:sp>
      <p:sp>
        <p:nvSpPr>
          <p:cNvPr id="241" name="Google Shape;241;p19:notes"/>
          <p:cNvSpPr txBox="1">
            <a:spLocks noGrp="1"/>
          </p:cNvSpPr>
          <p:nvPr>
            <p:ph type="sldNum" idx="12"/>
          </p:nvPr>
        </p:nvSpPr>
        <p:spPr>
          <a:xfrm>
            <a:off x="3663170" y="8829967"/>
            <a:ext cx="3037840" cy="464820"/>
          </a:xfrm>
          <a:prstGeom prst="rect">
            <a:avLst/>
          </a:prstGeom>
          <a:noFill/>
          <a:ln>
            <a:noFill/>
          </a:ln>
        </p:spPr>
        <p:txBody>
          <a:bodyPr spcFirstLastPara="1" wrap="square" lIns="93175" tIns="46575" rIns="93175" bIns="46575" anchor="ctr" anchorCtr="0">
            <a:noAutofit/>
          </a:bodyPr>
          <a:lstStyle/>
          <a:p>
            <a:pPr marL="0" lvl="0" indent="0" algn="r" rtl="0">
              <a:spcBef>
                <a:spcPts val="0"/>
              </a:spcBef>
              <a:spcAft>
                <a:spcPts val="0"/>
              </a:spcAft>
              <a:buNone/>
            </a:pPr>
            <a:fld id="{00000000-1234-1234-1234-123412341234}" type="slidenum">
              <a:rPr lang="en-US"/>
              <a:t>10</a:t>
            </a:fld>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on Branded Slide">
  <p:cSld name="Non Branded Slide">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805700" y="748506"/>
            <a:ext cx="16626841" cy="9848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800" b="1" cap="none">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819340" y="3191235"/>
            <a:ext cx="16581120" cy="61982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500"/>
              </a:spcBef>
              <a:spcAft>
                <a:spcPts val="0"/>
              </a:spcAft>
              <a:buClr>
                <a:schemeClr val="dk1"/>
              </a:buClr>
              <a:buSzPts val="2100"/>
              <a:buFont typeface="Arial"/>
              <a:buNone/>
              <a:defRPr sz="2800">
                <a:solidFill>
                  <a:schemeClr val="dk2"/>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Font typeface="Arial"/>
              <a:buNone/>
              <a:defRPr sz="2400">
                <a:solidFill>
                  <a:schemeClr val="dk2"/>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500"/>
              <a:buFont typeface="Arial"/>
              <a:buNone/>
              <a:defRPr sz="2000">
                <a:solidFill>
                  <a:schemeClr val="dk2"/>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350"/>
              <a:buFont typeface="Arial"/>
              <a:buNone/>
              <a:defRPr sz="1800">
                <a:solidFill>
                  <a:schemeClr val="dk2"/>
                </a:solidFill>
                <a:latin typeface="Arial"/>
                <a:ea typeface="Arial"/>
                <a:cs typeface="Arial"/>
                <a:sym typeface="Arial"/>
              </a:defRPr>
            </a:lvl4pPr>
            <a:lvl5pPr marL="2286000" lvl="4" indent="-440245" algn="l">
              <a:spcBef>
                <a:spcPts val="667"/>
              </a:spcBef>
              <a:spcAft>
                <a:spcPts val="0"/>
              </a:spcAft>
              <a:buClr>
                <a:schemeClr val="dk1"/>
              </a:buClr>
              <a:buSzPts val="3333"/>
              <a:buFont typeface="Noto Sans Symbols"/>
              <a:buChar char="▪"/>
              <a:defRPr>
                <a:solidFill>
                  <a:schemeClr val="lt1"/>
                </a:solidFill>
              </a:defRPr>
            </a:lvl5pPr>
            <a:lvl6pPr marL="2743200" lvl="5" indent="-342900" algn="l">
              <a:spcBef>
                <a:spcPts val="360"/>
              </a:spcBef>
              <a:spcAft>
                <a:spcPts val="0"/>
              </a:spcAft>
              <a:buClr>
                <a:schemeClr val="dk2"/>
              </a:buClr>
              <a:buSzPts val="1800"/>
              <a:buChar char="»"/>
              <a:defRPr/>
            </a:lvl6pPr>
            <a:lvl7pPr marL="3200400" lvl="6" indent="-342900" algn="l">
              <a:spcBef>
                <a:spcPts val="360"/>
              </a:spcBef>
              <a:spcAft>
                <a:spcPts val="0"/>
              </a:spcAft>
              <a:buClr>
                <a:schemeClr val="dk2"/>
              </a:buClr>
              <a:buSzPts val="1800"/>
              <a:buChar char="»"/>
              <a:defRPr/>
            </a:lvl7pPr>
            <a:lvl8pPr marL="3657600" lvl="7" indent="-342900" algn="l">
              <a:spcBef>
                <a:spcPts val="360"/>
              </a:spcBef>
              <a:spcAft>
                <a:spcPts val="0"/>
              </a:spcAft>
              <a:buClr>
                <a:schemeClr val="dk2"/>
              </a:buClr>
              <a:buSzPts val="1800"/>
              <a:buChar char="»"/>
              <a:defRPr/>
            </a:lvl8pPr>
            <a:lvl9pPr marL="4114800" lvl="8" indent="-342900" algn="l">
              <a:spcBef>
                <a:spcPts val="360"/>
              </a:spcBef>
              <a:spcAft>
                <a:spcPts val="0"/>
              </a:spcAft>
              <a:buClr>
                <a:schemeClr val="dk2"/>
              </a:buClr>
              <a:buSzPts val="1800"/>
              <a:buChar char="»"/>
              <a:defRPr/>
            </a:lvl9pPr>
          </a:lstStyle>
          <a:p>
            <a:endParaRPr/>
          </a:p>
        </p:txBody>
      </p:sp>
      <p:sp>
        <p:nvSpPr>
          <p:cNvPr id="41" name="Google Shape;41;p24"/>
          <p:cNvSpPr txBox="1">
            <a:spLocks noGrp="1"/>
          </p:cNvSpPr>
          <p:nvPr>
            <p:ph type="body" idx="2"/>
          </p:nvPr>
        </p:nvSpPr>
        <p:spPr>
          <a:xfrm>
            <a:off x="825828" y="1740430"/>
            <a:ext cx="16626841" cy="87577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500"/>
              </a:spcBef>
              <a:spcAft>
                <a:spcPts val="0"/>
              </a:spcAft>
              <a:buSzPts val="3000"/>
              <a:buFont typeface="Arial"/>
              <a:buNone/>
              <a:defRPr sz="3000" b="0">
                <a:solidFill>
                  <a:srgbClr val="6F6F6F"/>
                </a:solidFill>
                <a:latin typeface="Arial"/>
                <a:ea typeface="Arial"/>
                <a:cs typeface="Arial"/>
                <a:sym typeface="Arial"/>
              </a:defRPr>
            </a:lvl1pPr>
            <a:lvl2pPr marL="914400" lvl="1" indent="-228600" algn="ctr">
              <a:lnSpc>
                <a:spcPct val="90000"/>
              </a:lnSpc>
              <a:spcBef>
                <a:spcPts val="1500"/>
              </a:spcBef>
              <a:spcAft>
                <a:spcPts val="0"/>
              </a:spcAft>
              <a:buSzPts val="4667"/>
              <a:buFont typeface="Trebuchet MS"/>
              <a:buNone/>
              <a:defRPr sz="4667">
                <a:solidFill>
                  <a:schemeClr val="lt2"/>
                </a:solidFill>
                <a:latin typeface="Trebuchet MS"/>
                <a:ea typeface="Trebuchet MS"/>
                <a:cs typeface="Trebuchet MS"/>
                <a:sym typeface="Trebuchet MS"/>
              </a:defRPr>
            </a:lvl2pPr>
            <a:lvl3pPr marL="1371600" lvl="2" indent="-228600" algn="ctr">
              <a:lnSpc>
                <a:spcPct val="90000"/>
              </a:lnSpc>
              <a:spcBef>
                <a:spcPts val="1500"/>
              </a:spcBef>
              <a:spcAft>
                <a:spcPts val="0"/>
              </a:spcAft>
              <a:buSzPts val="4667"/>
              <a:buFont typeface="Trebuchet MS"/>
              <a:buNone/>
              <a:defRPr sz="4667">
                <a:solidFill>
                  <a:schemeClr val="lt2"/>
                </a:solidFill>
                <a:latin typeface="Trebuchet MS"/>
                <a:ea typeface="Trebuchet MS"/>
                <a:cs typeface="Trebuchet MS"/>
                <a:sym typeface="Trebuchet MS"/>
              </a:defRPr>
            </a:lvl3pPr>
            <a:lvl4pPr marL="1828800" lvl="3" indent="-228600" algn="ctr">
              <a:spcBef>
                <a:spcPts val="1500"/>
              </a:spcBef>
              <a:spcAft>
                <a:spcPts val="0"/>
              </a:spcAft>
              <a:buClr>
                <a:schemeClr val="lt2"/>
              </a:buClr>
              <a:buSzPts val="4667"/>
              <a:buFont typeface="Trebuchet MS"/>
              <a:buNone/>
              <a:defRPr sz="4667">
                <a:solidFill>
                  <a:schemeClr val="lt2"/>
                </a:solidFill>
                <a:latin typeface="Trebuchet MS"/>
                <a:ea typeface="Trebuchet MS"/>
                <a:cs typeface="Trebuchet MS"/>
                <a:sym typeface="Trebuchet MS"/>
              </a:defRPr>
            </a:lvl4pPr>
            <a:lvl5pPr marL="2286000" lvl="4" indent="-228600" algn="ctr">
              <a:spcBef>
                <a:spcPts val="933"/>
              </a:spcBef>
              <a:spcAft>
                <a:spcPts val="0"/>
              </a:spcAft>
              <a:buClr>
                <a:schemeClr val="lt2"/>
              </a:buClr>
              <a:buSzPts val="4667"/>
              <a:buFont typeface="Trebuchet MS"/>
              <a:buNone/>
              <a:defRPr sz="4667">
                <a:solidFill>
                  <a:schemeClr val="lt2"/>
                </a:solidFill>
                <a:latin typeface="Trebuchet MS"/>
                <a:ea typeface="Trebuchet MS"/>
                <a:cs typeface="Trebuchet MS"/>
                <a:sym typeface="Trebuchet MS"/>
              </a:defRPr>
            </a:lvl5pPr>
            <a:lvl6pPr marL="2743200" lvl="5" indent="-342900" algn="l">
              <a:spcBef>
                <a:spcPts val="360"/>
              </a:spcBef>
              <a:spcAft>
                <a:spcPts val="0"/>
              </a:spcAft>
              <a:buClr>
                <a:schemeClr val="dk2"/>
              </a:buClr>
              <a:buSzPts val="1800"/>
              <a:buChar char="»"/>
              <a:defRPr/>
            </a:lvl6pPr>
            <a:lvl7pPr marL="3200400" lvl="6" indent="-342900" algn="l">
              <a:spcBef>
                <a:spcPts val="360"/>
              </a:spcBef>
              <a:spcAft>
                <a:spcPts val="0"/>
              </a:spcAft>
              <a:buClr>
                <a:schemeClr val="dk2"/>
              </a:buClr>
              <a:buSzPts val="1800"/>
              <a:buChar char="»"/>
              <a:defRPr/>
            </a:lvl7pPr>
            <a:lvl8pPr marL="3657600" lvl="7" indent="-342900" algn="l">
              <a:spcBef>
                <a:spcPts val="360"/>
              </a:spcBef>
              <a:spcAft>
                <a:spcPts val="0"/>
              </a:spcAft>
              <a:buClr>
                <a:schemeClr val="dk2"/>
              </a:buClr>
              <a:buSzPts val="1800"/>
              <a:buChar char="»"/>
              <a:defRPr/>
            </a:lvl8pPr>
            <a:lvl9pPr marL="4114800" lvl="8" indent="-342900" algn="l">
              <a:spcBef>
                <a:spcPts val="360"/>
              </a:spcBef>
              <a:spcAft>
                <a:spcPts val="0"/>
              </a:spcAft>
              <a:buClr>
                <a:schemeClr val="dk2"/>
              </a:buClr>
              <a:buSzPts val="1800"/>
              <a:buChar char="»"/>
              <a:defRPr/>
            </a:lvl9pPr>
          </a:lstStyle>
          <a:p>
            <a:endParaRPr/>
          </a:p>
        </p:txBody>
      </p:sp>
      <p:sp>
        <p:nvSpPr>
          <p:cNvPr id="42" name="Google Shape;42;p24"/>
          <p:cNvSpPr/>
          <p:nvPr/>
        </p:nvSpPr>
        <p:spPr>
          <a:xfrm>
            <a:off x="13012614" y="9465547"/>
            <a:ext cx="5275385" cy="821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solidFill>
          <a:schemeClr val="lt1"/>
        </a:solidFill>
        <a:effectLst/>
      </p:bgPr>
    </p:bg>
    <p:spTree>
      <p:nvGrpSpPr>
        <p:cNvPr id="1" name="Shape 43"/>
        <p:cNvGrpSpPr/>
        <p:nvPr/>
      </p:nvGrpSpPr>
      <p:grpSpPr>
        <a:xfrm>
          <a:off x="0" y="0"/>
          <a:ext cx="0" cy="0"/>
          <a:chOff x="0" y="0"/>
          <a:chExt cx="0" cy="0"/>
        </a:xfrm>
      </p:grpSpPr>
      <p:sp>
        <p:nvSpPr>
          <p:cNvPr id="44" name="Google Shape;44;p25"/>
          <p:cNvSpPr/>
          <p:nvPr/>
        </p:nvSpPr>
        <p:spPr>
          <a:xfrm>
            <a:off x="0" y="1688123"/>
            <a:ext cx="18288000" cy="8597621"/>
          </a:xfrm>
          <a:custGeom>
            <a:avLst/>
            <a:gdLst/>
            <a:ahLst/>
            <a:cxnLst/>
            <a:rect l="l" t="t" r="r" b="b"/>
            <a:pathLst>
              <a:path w="7772400" h="2226411" extrusionOk="0">
                <a:moveTo>
                  <a:pt x="0" y="0"/>
                </a:moveTo>
                <a:lnTo>
                  <a:pt x="0" y="2226411"/>
                </a:lnTo>
                <a:lnTo>
                  <a:pt x="7772400" y="2226411"/>
                </a:lnTo>
                <a:lnTo>
                  <a:pt x="7772400" y="804875"/>
                </a:lnTo>
                <a:lnTo>
                  <a:pt x="0" y="0"/>
                </a:lnTo>
                <a:close/>
              </a:path>
            </a:pathLst>
          </a:custGeom>
          <a:solidFill>
            <a:srgbClr val="38383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rgbClr val="000000"/>
              </a:solidFill>
              <a:latin typeface="Trebuchet MS"/>
              <a:ea typeface="Trebuchet MS"/>
              <a:cs typeface="Trebuchet MS"/>
              <a:sym typeface="Trebuchet MS"/>
            </a:endParaRPr>
          </a:p>
        </p:txBody>
      </p:sp>
      <p:grpSp>
        <p:nvGrpSpPr>
          <p:cNvPr id="45" name="Google Shape;45;p25"/>
          <p:cNvGrpSpPr/>
          <p:nvPr/>
        </p:nvGrpSpPr>
        <p:grpSpPr>
          <a:xfrm>
            <a:off x="10009693" y="1549925"/>
            <a:ext cx="7721678" cy="1016226"/>
            <a:chOff x="10009693" y="1549925"/>
            <a:chExt cx="7721678" cy="1016226"/>
          </a:xfrm>
        </p:grpSpPr>
        <p:pic>
          <p:nvPicPr>
            <p:cNvPr id="46" name="Google Shape;46;p25"/>
            <p:cNvPicPr preferRelativeResize="0"/>
            <p:nvPr/>
          </p:nvPicPr>
          <p:blipFill rotWithShape="1">
            <a:blip r:embed="rId2">
              <a:alphaModFix/>
            </a:blip>
            <a:srcRect/>
            <a:stretch/>
          </p:blipFill>
          <p:spPr>
            <a:xfrm>
              <a:off x="12780211" y="1686172"/>
              <a:ext cx="1930510" cy="816283"/>
            </a:xfrm>
            <a:prstGeom prst="rect">
              <a:avLst/>
            </a:prstGeom>
            <a:noFill/>
            <a:ln>
              <a:noFill/>
            </a:ln>
          </p:spPr>
        </p:pic>
        <p:cxnSp>
          <p:nvCxnSpPr>
            <p:cNvPr id="47" name="Google Shape;47;p25"/>
            <p:cNvCxnSpPr/>
            <p:nvPr/>
          </p:nvCxnSpPr>
          <p:spPr>
            <a:xfrm>
              <a:off x="12472158" y="1622477"/>
              <a:ext cx="0" cy="943674"/>
            </a:xfrm>
            <a:prstGeom prst="straightConnector1">
              <a:avLst/>
            </a:prstGeom>
            <a:noFill/>
            <a:ln w="12700" cap="flat" cmpd="sng">
              <a:solidFill>
                <a:srgbClr val="383838"/>
              </a:solidFill>
              <a:prstDash val="solid"/>
              <a:round/>
              <a:headEnd type="none" w="sm" len="sm"/>
              <a:tailEnd type="none" w="sm" len="sm"/>
            </a:ln>
          </p:spPr>
        </p:cxnSp>
        <p:pic>
          <p:nvPicPr>
            <p:cNvPr id="48" name="Google Shape;48;p25" descr="A picture containing text&#10;&#10;Description automatically generated"/>
            <p:cNvPicPr preferRelativeResize="0"/>
            <p:nvPr/>
          </p:nvPicPr>
          <p:blipFill rotWithShape="1">
            <a:blip r:embed="rId3">
              <a:alphaModFix/>
            </a:blip>
            <a:srcRect/>
            <a:stretch/>
          </p:blipFill>
          <p:spPr>
            <a:xfrm>
              <a:off x="10009693" y="1549925"/>
              <a:ext cx="2413994" cy="1016226"/>
            </a:xfrm>
            <a:prstGeom prst="rect">
              <a:avLst/>
            </a:prstGeom>
            <a:noFill/>
            <a:ln>
              <a:noFill/>
            </a:ln>
          </p:spPr>
        </p:pic>
        <p:pic>
          <p:nvPicPr>
            <p:cNvPr id="49" name="Google Shape;49;p25" descr="Text&#10;&#10;Description automatically generated"/>
            <p:cNvPicPr preferRelativeResize="0"/>
            <p:nvPr/>
          </p:nvPicPr>
          <p:blipFill rotWithShape="1">
            <a:blip r:embed="rId4">
              <a:alphaModFix/>
            </a:blip>
            <a:srcRect/>
            <a:stretch/>
          </p:blipFill>
          <p:spPr>
            <a:xfrm>
              <a:off x="15021781" y="1604129"/>
              <a:ext cx="2709590" cy="921922"/>
            </a:xfrm>
            <a:prstGeom prst="rect">
              <a:avLst/>
            </a:prstGeom>
            <a:noFill/>
            <a:ln>
              <a:noFill/>
            </a:ln>
          </p:spPr>
        </p:pic>
        <p:cxnSp>
          <p:nvCxnSpPr>
            <p:cNvPr id="50" name="Google Shape;50;p25"/>
            <p:cNvCxnSpPr/>
            <p:nvPr/>
          </p:nvCxnSpPr>
          <p:spPr>
            <a:xfrm>
              <a:off x="14954400" y="1622477"/>
              <a:ext cx="0" cy="943674"/>
            </a:xfrm>
            <a:prstGeom prst="straightConnector1">
              <a:avLst/>
            </a:prstGeom>
            <a:noFill/>
            <a:ln w="12700" cap="flat" cmpd="sng">
              <a:solidFill>
                <a:srgbClr val="383838"/>
              </a:solidFill>
              <a:prstDash val="solid"/>
              <a:round/>
              <a:headEnd type="none" w="sm" len="sm"/>
              <a:tailEnd type="none" w="sm" len="sm"/>
            </a:ln>
          </p:spPr>
        </p:cxnSp>
      </p:grpSp>
      <p:sp>
        <p:nvSpPr>
          <p:cNvPr id="51" name="Google Shape;51;p25"/>
          <p:cNvSpPr txBox="1">
            <a:spLocks noGrp="1"/>
          </p:cNvSpPr>
          <p:nvPr>
            <p:ph type="body" idx="1"/>
          </p:nvPr>
        </p:nvSpPr>
        <p:spPr>
          <a:xfrm>
            <a:off x="1140077" y="6610379"/>
            <a:ext cx="9235191" cy="170521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500"/>
              </a:spcBef>
              <a:spcAft>
                <a:spcPts val="0"/>
              </a:spcAft>
              <a:buSzPts val="6000"/>
              <a:buFont typeface="Arial"/>
              <a:buNone/>
              <a:defRPr sz="6000" b="1">
                <a:solidFill>
                  <a:schemeClr val="lt1"/>
                </a:solidFill>
                <a:latin typeface="Arial"/>
                <a:ea typeface="Arial"/>
                <a:cs typeface="Arial"/>
                <a:sym typeface="Arial"/>
              </a:defRPr>
            </a:lvl1pPr>
            <a:lvl2pPr marL="914400" lvl="1" indent="-228600" algn="l">
              <a:lnSpc>
                <a:spcPct val="90000"/>
              </a:lnSpc>
              <a:spcBef>
                <a:spcPts val="1500"/>
              </a:spcBef>
              <a:spcAft>
                <a:spcPts val="0"/>
              </a:spcAft>
              <a:buSzPts val="2400"/>
              <a:buFont typeface="Arial"/>
              <a:buNone/>
              <a:defRPr>
                <a:solidFill>
                  <a:schemeClr val="lt1"/>
                </a:solidFill>
                <a:latin typeface="Arial"/>
                <a:ea typeface="Arial"/>
                <a:cs typeface="Arial"/>
                <a:sym typeface="Arial"/>
              </a:defRPr>
            </a:lvl2pPr>
            <a:lvl3pPr marL="1371600" lvl="2" indent="-228600" algn="l">
              <a:lnSpc>
                <a:spcPct val="90000"/>
              </a:lnSpc>
              <a:spcBef>
                <a:spcPts val="1500"/>
              </a:spcBef>
              <a:spcAft>
                <a:spcPts val="0"/>
              </a:spcAft>
              <a:buSzPts val="1833"/>
              <a:buFont typeface="Arial"/>
              <a:buNone/>
              <a:defRPr>
                <a:solidFill>
                  <a:schemeClr val="lt1"/>
                </a:solidFill>
                <a:latin typeface="Arial"/>
                <a:ea typeface="Arial"/>
                <a:cs typeface="Arial"/>
                <a:sym typeface="Arial"/>
              </a:defRPr>
            </a:lvl3pPr>
            <a:lvl4pPr marL="1828800" lvl="3" indent="-440245" algn="l">
              <a:spcBef>
                <a:spcPts val="1500"/>
              </a:spcBef>
              <a:spcAft>
                <a:spcPts val="0"/>
              </a:spcAft>
              <a:buClr>
                <a:schemeClr val="lt1"/>
              </a:buClr>
              <a:buSzPts val="3333"/>
              <a:buFont typeface="Arial"/>
              <a:buChar char="–"/>
              <a:defRPr>
                <a:solidFill>
                  <a:schemeClr val="lt1"/>
                </a:solidFill>
                <a:latin typeface="Arial"/>
                <a:ea typeface="Arial"/>
                <a:cs typeface="Arial"/>
                <a:sym typeface="Arial"/>
              </a:defRPr>
            </a:lvl4pPr>
            <a:lvl5pPr marL="2286000" lvl="4" indent="-440245" algn="l">
              <a:spcBef>
                <a:spcPts val="667"/>
              </a:spcBef>
              <a:spcAft>
                <a:spcPts val="0"/>
              </a:spcAft>
              <a:buClr>
                <a:schemeClr val="lt1"/>
              </a:buClr>
              <a:buSzPts val="3333"/>
              <a:buFont typeface="Arial"/>
              <a:buChar char="»"/>
              <a:defRPr>
                <a:solidFill>
                  <a:schemeClr val="lt1"/>
                </a:solidFill>
                <a:latin typeface="Arial"/>
                <a:ea typeface="Arial"/>
                <a:cs typeface="Arial"/>
                <a:sym typeface="Arial"/>
              </a:defRPr>
            </a:lvl5pPr>
            <a:lvl6pPr marL="2743200" lvl="5" indent="-342900" algn="l">
              <a:spcBef>
                <a:spcPts val="360"/>
              </a:spcBef>
              <a:spcAft>
                <a:spcPts val="0"/>
              </a:spcAft>
              <a:buClr>
                <a:schemeClr val="dk2"/>
              </a:buClr>
              <a:buSzPts val="1800"/>
              <a:buChar char="»"/>
              <a:defRPr/>
            </a:lvl6pPr>
            <a:lvl7pPr marL="3200400" lvl="6" indent="-342900" algn="l">
              <a:spcBef>
                <a:spcPts val="360"/>
              </a:spcBef>
              <a:spcAft>
                <a:spcPts val="0"/>
              </a:spcAft>
              <a:buClr>
                <a:schemeClr val="dk2"/>
              </a:buClr>
              <a:buSzPts val="1800"/>
              <a:buChar char="»"/>
              <a:defRPr/>
            </a:lvl7pPr>
            <a:lvl8pPr marL="3657600" lvl="7" indent="-342900" algn="l">
              <a:spcBef>
                <a:spcPts val="360"/>
              </a:spcBef>
              <a:spcAft>
                <a:spcPts val="0"/>
              </a:spcAft>
              <a:buClr>
                <a:schemeClr val="dk2"/>
              </a:buClr>
              <a:buSzPts val="1800"/>
              <a:buChar char="»"/>
              <a:defRPr/>
            </a:lvl8pPr>
            <a:lvl9pPr marL="4114800" lvl="8" indent="-342900" algn="l">
              <a:spcBef>
                <a:spcPts val="360"/>
              </a:spcBef>
              <a:spcAft>
                <a:spcPts val="0"/>
              </a:spcAft>
              <a:buClr>
                <a:schemeClr val="dk2"/>
              </a:buClr>
              <a:buSzPts val="1800"/>
              <a:buChar char="»"/>
              <a:defRPr/>
            </a:lvl9pPr>
          </a:lstStyle>
          <a:p>
            <a:endParaRPr/>
          </a:p>
        </p:txBody>
      </p:sp>
      <p:sp>
        <p:nvSpPr>
          <p:cNvPr id="52" name="Google Shape;52;p25"/>
          <p:cNvSpPr txBox="1">
            <a:spLocks noGrp="1"/>
          </p:cNvSpPr>
          <p:nvPr>
            <p:ph type="body" idx="2"/>
          </p:nvPr>
        </p:nvSpPr>
        <p:spPr>
          <a:xfrm>
            <a:off x="1140078" y="6185215"/>
            <a:ext cx="7454900" cy="4492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500"/>
              </a:spcBef>
              <a:spcAft>
                <a:spcPts val="0"/>
              </a:spcAft>
              <a:buSzPts val="1800"/>
              <a:buFont typeface="Arial"/>
              <a:buNone/>
              <a:defRPr sz="1800">
                <a:solidFill>
                  <a:srgbClr val="B3B3B3"/>
                </a:solidFill>
                <a:latin typeface="Arial"/>
                <a:ea typeface="Arial"/>
                <a:cs typeface="Arial"/>
                <a:sym typeface="Arial"/>
              </a:defRPr>
            </a:lvl1pPr>
            <a:lvl2pPr marL="914400" lvl="1" indent="-228600" algn="l">
              <a:lnSpc>
                <a:spcPct val="90000"/>
              </a:lnSpc>
              <a:spcBef>
                <a:spcPts val="1500"/>
              </a:spcBef>
              <a:spcAft>
                <a:spcPts val="0"/>
              </a:spcAft>
              <a:buSzPts val="1800"/>
              <a:buNone/>
              <a:defRPr/>
            </a:lvl2pPr>
            <a:lvl3pPr marL="1371600" lvl="2" indent="-228600" algn="l">
              <a:lnSpc>
                <a:spcPct val="90000"/>
              </a:lnSpc>
              <a:spcBef>
                <a:spcPts val="1500"/>
              </a:spcBef>
              <a:spcAft>
                <a:spcPts val="0"/>
              </a:spcAft>
              <a:buSzPts val="1800"/>
              <a:buNone/>
              <a:defRPr/>
            </a:lvl3pPr>
            <a:lvl4pPr marL="1828800" lvl="3" indent="-342900" algn="l">
              <a:spcBef>
                <a:spcPts val="150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2"/>
              </a:buClr>
              <a:buSzPts val="1800"/>
              <a:buChar char="»"/>
              <a:defRPr/>
            </a:lvl6pPr>
            <a:lvl7pPr marL="3200400" lvl="6" indent="-342900" algn="l">
              <a:spcBef>
                <a:spcPts val="360"/>
              </a:spcBef>
              <a:spcAft>
                <a:spcPts val="0"/>
              </a:spcAft>
              <a:buClr>
                <a:schemeClr val="dk2"/>
              </a:buClr>
              <a:buSzPts val="1800"/>
              <a:buChar char="»"/>
              <a:defRPr/>
            </a:lvl7pPr>
            <a:lvl8pPr marL="3657600" lvl="7" indent="-342900" algn="l">
              <a:spcBef>
                <a:spcPts val="360"/>
              </a:spcBef>
              <a:spcAft>
                <a:spcPts val="0"/>
              </a:spcAft>
              <a:buClr>
                <a:schemeClr val="dk2"/>
              </a:buClr>
              <a:buSzPts val="1800"/>
              <a:buChar char="»"/>
              <a:defRPr/>
            </a:lvl8pPr>
            <a:lvl9pPr marL="4114800" lvl="8" indent="-342900" algn="l">
              <a:spcBef>
                <a:spcPts val="360"/>
              </a:spcBef>
              <a:spcAft>
                <a:spcPts val="0"/>
              </a:spcAft>
              <a:buClr>
                <a:schemeClr val="dk2"/>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ub title and Text slide">
  <p:cSld name="Title, Sub title and Text slide">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808301" y="747664"/>
            <a:ext cx="16626841" cy="9848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800" cap="none">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body" idx="1"/>
          </p:nvPr>
        </p:nvSpPr>
        <p:spPr>
          <a:xfrm>
            <a:off x="831977" y="3186797"/>
            <a:ext cx="16581120" cy="61982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500"/>
              </a:spcBef>
              <a:spcAft>
                <a:spcPts val="0"/>
              </a:spcAft>
              <a:buClr>
                <a:schemeClr val="dk1"/>
              </a:buClr>
              <a:buSzPts val="2800"/>
              <a:buFont typeface="Arial"/>
              <a:buNone/>
              <a:defRPr sz="2800">
                <a:solidFill>
                  <a:schemeClr val="dk2"/>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Font typeface="Arial"/>
              <a:buNone/>
              <a:defRPr sz="2400">
                <a:solidFill>
                  <a:schemeClr val="dk2"/>
                </a:solidFill>
                <a:latin typeface="Arial"/>
                <a:ea typeface="Arial"/>
                <a:cs typeface="Arial"/>
                <a:sym typeface="Arial"/>
              </a:defRPr>
            </a:lvl2pPr>
            <a:lvl3pPr marL="1371600" lvl="2" indent="-228600" algn="l">
              <a:lnSpc>
                <a:spcPct val="90000"/>
              </a:lnSpc>
              <a:spcBef>
                <a:spcPts val="1500"/>
              </a:spcBef>
              <a:spcAft>
                <a:spcPts val="0"/>
              </a:spcAft>
              <a:buClr>
                <a:schemeClr val="dk1"/>
              </a:buClr>
              <a:buSzPts val="1833"/>
              <a:buFont typeface="Trebuchet MS"/>
              <a:buNone/>
              <a:defRPr sz="1833">
                <a:solidFill>
                  <a:schemeClr val="accent4"/>
                </a:solidFill>
              </a:defRPr>
            </a:lvl3pPr>
            <a:lvl4pPr marL="1828800" lvl="3" indent="-419100" algn="l">
              <a:spcBef>
                <a:spcPts val="1500"/>
              </a:spcBef>
              <a:spcAft>
                <a:spcPts val="0"/>
              </a:spcAft>
              <a:buClr>
                <a:schemeClr val="dk1"/>
              </a:buClr>
              <a:buSzPts val="3000"/>
              <a:buFont typeface="Noto Sans Symbols"/>
              <a:buChar char="▪"/>
              <a:defRPr sz="3000">
                <a:solidFill>
                  <a:schemeClr val="lt1"/>
                </a:solidFill>
              </a:defRPr>
            </a:lvl4pPr>
            <a:lvl5pPr marL="2286000" lvl="4" indent="-440245" algn="l">
              <a:spcBef>
                <a:spcPts val="667"/>
              </a:spcBef>
              <a:spcAft>
                <a:spcPts val="0"/>
              </a:spcAft>
              <a:buClr>
                <a:schemeClr val="dk1"/>
              </a:buClr>
              <a:buSzPts val="3333"/>
              <a:buFont typeface="Noto Sans Symbols"/>
              <a:buChar char="▪"/>
              <a:defRPr>
                <a:solidFill>
                  <a:schemeClr val="lt1"/>
                </a:solidFill>
              </a:defRPr>
            </a:lvl5pPr>
            <a:lvl6pPr marL="2743200" lvl="5" indent="-342900" algn="l">
              <a:spcBef>
                <a:spcPts val="360"/>
              </a:spcBef>
              <a:spcAft>
                <a:spcPts val="0"/>
              </a:spcAft>
              <a:buClr>
                <a:schemeClr val="dk2"/>
              </a:buClr>
              <a:buSzPts val="1800"/>
              <a:buChar char="»"/>
              <a:defRPr/>
            </a:lvl6pPr>
            <a:lvl7pPr marL="3200400" lvl="6" indent="-342900" algn="l">
              <a:spcBef>
                <a:spcPts val="360"/>
              </a:spcBef>
              <a:spcAft>
                <a:spcPts val="0"/>
              </a:spcAft>
              <a:buClr>
                <a:schemeClr val="dk2"/>
              </a:buClr>
              <a:buSzPts val="1800"/>
              <a:buChar char="»"/>
              <a:defRPr/>
            </a:lvl7pPr>
            <a:lvl8pPr marL="3657600" lvl="7" indent="-342900" algn="l">
              <a:spcBef>
                <a:spcPts val="360"/>
              </a:spcBef>
              <a:spcAft>
                <a:spcPts val="0"/>
              </a:spcAft>
              <a:buClr>
                <a:schemeClr val="dk2"/>
              </a:buClr>
              <a:buSzPts val="1800"/>
              <a:buChar char="»"/>
              <a:defRPr/>
            </a:lvl8pPr>
            <a:lvl9pPr marL="4114800" lvl="8" indent="-342900" algn="l">
              <a:spcBef>
                <a:spcPts val="360"/>
              </a:spcBef>
              <a:spcAft>
                <a:spcPts val="0"/>
              </a:spcAft>
              <a:buClr>
                <a:schemeClr val="dk2"/>
              </a:buClr>
              <a:buSzPts val="1800"/>
              <a:buChar char="»"/>
              <a:defRPr/>
            </a:lvl9pPr>
          </a:lstStyle>
          <a:p>
            <a:endParaRPr/>
          </a:p>
        </p:txBody>
      </p:sp>
      <p:sp>
        <p:nvSpPr>
          <p:cNvPr id="56" name="Google Shape;56;p26"/>
          <p:cNvSpPr txBox="1">
            <a:spLocks noGrp="1"/>
          </p:cNvSpPr>
          <p:nvPr>
            <p:ph type="body" idx="2"/>
          </p:nvPr>
        </p:nvSpPr>
        <p:spPr>
          <a:xfrm>
            <a:off x="825331" y="1741489"/>
            <a:ext cx="16626841" cy="87577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500"/>
              </a:spcBef>
              <a:spcAft>
                <a:spcPts val="0"/>
              </a:spcAft>
              <a:buSzPts val="3000"/>
              <a:buFont typeface="Arial"/>
              <a:buNone/>
              <a:defRPr sz="3000" b="0">
                <a:solidFill>
                  <a:srgbClr val="6F6F6F"/>
                </a:solidFill>
                <a:latin typeface="Arial"/>
                <a:ea typeface="Arial"/>
                <a:cs typeface="Arial"/>
                <a:sym typeface="Arial"/>
              </a:defRPr>
            </a:lvl1pPr>
            <a:lvl2pPr marL="914400" lvl="1" indent="-228600" algn="ctr">
              <a:lnSpc>
                <a:spcPct val="90000"/>
              </a:lnSpc>
              <a:spcBef>
                <a:spcPts val="1500"/>
              </a:spcBef>
              <a:spcAft>
                <a:spcPts val="0"/>
              </a:spcAft>
              <a:buSzPts val="4667"/>
              <a:buFont typeface="Trebuchet MS"/>
              <a:buNone/>
              <a:defRPr sz="4667">
                <a:solidFill>
                  <a:schemeClr val="lt2"/>
                </a:solidFill>
                <a:latin typeface="Trebuchet MS"/>
                <a:ea typeface="Trebuchet MS"/>
                <a:cs typeface="Trebuchet MS"/>
                <a:sym typeface="Trebuchet MS"/>
              </a:defRPr>
            </a:lvl2pPr>
            <a:lvl3pPr marL="1371600" lvl="2" indent="-228600" algn="ctr">
              <a:lnSpc>
                <a:spcPct val="90000"/>
              </a:lnSpc>
              <a:spcBef>
                <a:spcPts val="1500"/>
              </a:spcBef>
              <a:spcAft>
                <a:spcPts val="0"/>
              </a:spcAft>
              <a:buSzPts val="4667"/>
              <a:buFont typeface="Trebuchet MS"/>
              <a:buNone/>
              <a:defRPr sz="4667">
                <a:solidFill>
                  <a:schemeClr val="lt2"/>
                </a:solidFill>
                <a:latin typeface="Trebuchet MS"/>
                <a:ea typeface="Trebuchet MS"/>
                <a:cs typeface="Trebuchet MS"/>
                <a:sym typeface="Trebuchet MS"/>
              </a:defRPr>
            </a:lvl3pPr>
            <a:lvl4pPr marL="1828800" lvl="3" indent="-228600" algn="ctr">
              <a:spcBef>
                <a:spcPts val="1500"/>
              </a:spcBef>
              <a:spcAft>
                <a:spcPts val="0"/>
              </a:spcAft>
              <a:buClr>
                <a:schemeClr val="lt2"/>
              </a:buClr>
              <a:buSzPts val="4667"/>
              <a:buFont typeface="Trebuchet MS"/>
              <a:buNone/>
              <a:defRPr sz="4667">
                <a:solidFill>
                  <a:schemeClr val="lt2"/>
                </a:solidFill>
                <a:latin typeface="Trebuchet MS"/>
                <a:ea typeface="Trebuchet MS"/>
                <a:cs typeface="Trebuchet MS"/>
                <a:sym typeface="Trebuchet MS"/>
              </a:defRPr>
            </a:lvl4pPr>
            <a:lvl5pPr marL="2286000" lvl="4" indent="-228600" algn="ctr">
              <a:spcBef>
                <a:spcPts val="933"/>
              </a:spcBef>
              <a:spcAft>
                <a:spcPts val="0"/>
              </a:spcAft>
              <a:buClr>
                <a:schemeClr val="lt2"/>
              </a:buClr>
              <a:buSzPts val="4667"/>
              <a:buFont typeface="Trebuchet MS"/>
              <a:buNone/>
              <a:defRPr sz="4667">
                <a:solidFill>
                  <a:schemeClr val="lt2"/>
                </a:solidFill>
                <a:latin typeface="Trebuchet MS"/>
                <a:ea typeface="Trebuchet MS"/>
                <a:cs typeface="Trebuchet MS"/>
                <a:sym typeface="Trebuchet MS"/>
              </a:defRPr>
            </a:lvl5pPr>
            <a:lvl6pPr marL="2743200" lvl="5" indent="-342900" algn="l">
              <a:spcBef>
                <a:spcPts val="360"/>
              </a:spcBef>
              <a:spcAft>
                <a:spcPts val="0"/>
              </a:spcAft>
              <a:buClr>
                <a:schemeClr val="dk2"/>
              </a:buClr>
              <a:buSzPts val="1800"/>
              <a:buChar char="»"/>
              <a:defRPr/>
            </a:lvl6pPr>
            <a:lvl7pPr marL="3200400" lvl="6" indent="-342900" algn="l">
              <a:spcBef>
                <a:spcPts val="360"/>
              </a:spcBef>
              <a:spcAft>
                <a:spcPts val="0"/>
              </a:spcAft>
              <a:buClr>
                <a:schemeClr val="dk2"/>
              </a:buClr>
              <a:buSzPts val="1800"/>
              <a:buChar char="»"/>
              <a:defRPr/>
            </a:lvl7pPr>
            <a:lvl8pPr marL="3657600" lvl="7" indent="-342900" algn="l">
              <a:spcBef>
                <a:spcPts val="360"/>
              </a:spcBef>
              <a:spcAft>
                <a:spcPts val="0"/>
              </a:spcAft>
              <a:buClr>
                <a:schemeClr val="dk2"/>
              </a:buClr>
              <a:buSzPts val="1800"/>
              <a:buChar char="»"/>
              <a:defRPr/>
            </a:lvl8pPr>
            <a:lvl9pPr marL="4114800" lvl="8" indent="-342900" algn="l">
              <a:spcBef>
                <a:spcPts val="360"/>
              </a:spcBef>
              <a:spcAft>
                <a:spcPts val="0"/>
              </a:spcAft>
              <a:buClr>
                <a:schemeClr val="dk2"/>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ding slide">
  <p:cSld name="Coding slide">
    <p:spTree>
      <p:nvGrpSpPr>
        <p:cNvPr id="1" name="Shape 57"/>
        <p:cNvGrpSpPr/>
        <p:nvPr/>
      </p:nvGrpSpPr>
      <p:grpSpPr>
        <a:xfrm>
          <a:off x="0" y="0"/>
          <a:ext cx="0" cy="0"/>
          <a:chOff x="0" y="0"/>
          <a:chExt cx="0" cy="0"/>
        </a:xfrm>
      </p:grpSpPr>
      <p:sp>
        <p:nvSpPr>
          <p:cNvPr id="58" name="Google Shape;58;p27"/>
          <p:cNvSpPr txBox="1">
            <a:spLocks noGrp="1"/>
          </p:cNvSpPr>
          <p:nvPr>
            <p:ph type="title"/>
          </p:nvPr>
        </p:nvSpPr>
        <p:spPr>
          <a:xfrm>
            <a:off x="806936" y="747428"/>
            <a:ext cx="16626841" cy="9848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800" cap="none">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body" idx="1"/>
          </p:nvPr>
        </p:nvSpPr>
        <p:spPr>
          <a:xfrm>
            <a:off x="824728" y="3189912"/>
            <a:ext cx="16581120" cy="61982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500"/>
              </a:spcBef>
              <a:spcAft>
                <a:spcPts val="0"/>
              </a:spcAft>
              <a:buClr>
                <a:schemeClr val="dk1"/>
              </a:buClr>
              <a:buSzPts val="2100"/>
              <a:buFont typeface="Arial"/>
              <a:buNone/>
              <a:defRPr sz="2800">
                <a:solidFill>
                  <a:schemeClr val="dk2"/>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Font typeface="Arial"/>
              <a:buNone/>
              <a:defRPr sz="2400">
                <a:solidFill>
                  <a:schemeClr val="dk2"/>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500"/>
              <a:buFont typeface="Arial"/>
              <a:buNone/>
              <a:defRPr sz="2000">
                <a:solidFill>
                  <a:schemeClr val="dk2"/>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350"/>
              <a:buFont typeface="Arial"/>
              <a:buNone/>
              <a:defRPr sz="1800">
                <a:solidFill>
                  <a:schemeClr val="dk2"/>
                </a:solidFill>
                <a:latin typeface="Arial"/>
                <a:ea typeface="Arial"/>
                <a:cs typeface="Arial"/>
                <a:sym typeface="Arial"/>
              </a:defRPr>
            </a:lvl4pPr>
            <a:lvl5pPr marL="2286000" lvl="4" indent="-440245" algn="l">
              <a:spcBef>
                <a:spcPts val="667"/>
              </a:spcBef>
              <a:spcAft>
                <a:spcPts val="0"/>
              </a:spcAft>
              <a:buClr>
                <a:schemeClr val="dk1"/>
              </a:buClr>
              <a:buSzPts val="3333"/>
              <a:buFont typeface="Noto Sans Symbols"/>
              <a:buChar char="▪"/>
              <a:defRPr>
                <a:solidFill>
                  <a:schemeClr val="lt1"/>
                </a:solidFill>
              </a:defRPr>
            </a:lvl5pPr>
            <a:lvl6pPr marL="2743200" lvl="5" indent="-342900" algn="l">
              <a:spcBef>
                <a:spcPts val="360"/>
              </a:spcBef>
              <a:spcAft>
                <a:spcPts val="0"/>
              </a:spcAft>
              <a:buClr>
                <a:schemeClr val="dk2"/>
              </a:buClr>
              <a:buSzPts val="1800"/>
              <a:buChar char="»"/>
              <a:defRPr/>
            </a:lvl6pPr>
            <a:lvl7pPr marL="3200400" lvl="6" indent="-342900" algn="l">
              <a:spcBef>
                <a:spcPts val="360"/>
              </a:spcBef>
              <a:spcAft>
                <a:spcPts val="0"/>
              </a:spcAft>
              <a:buClr>
                <a:schemeClr val="dk2"/>
              </a:buClr>
              <a:buSzPts val="1800"/>
              <a:buChar char="»"/>
              <a:defRPr/>
            </a:lvl7pPr>
            <a:lvl8pPr marL="3657600" lvl="7" indent="-342900" algn="l">
              <a:spcBef>
                <a:spcPts val="360"/>
              </a:spcBef>
              <a:spcAft>
                <a:spcPts val="0"/>
              </a:spcAft>
              <a:buClr>
                <a:schemeClr val="dk2"/>
              </a:buClr>
              <a:buSzPts val="1800"/>
              <a:buChar char="»"/>
              <a:defRPr/>
            </a:lvl8pPr>
            <a:lvl9pPr marL="4114800" lvl="8" indent="-342900" algn="l">
              <a:spcBef>
                <a:spcPts val="360"/>
              </a:spcBef>
              <a:spcAft>
                <a:spcPts val="0"/>
              </a:spcAft>
              <a:buClr>
                <a:schemeClr val="dk2"/>
              </a:buClr>
              <a:buSzPts val="1800"/>
              <a:buChar char="»"/>
              <a:defRPr/>
            </a:lvl9pPr>
          </a:lstStyle>
          <a:p>
            <a:endParaRPr/>
          </a:p>
        </p:txBody>
      </p:sp>
      <p:sp>
        <p:nvSpPr>
          <p:cNvPr id="60" name="Google Shape;60;p27"/>
          <p:cNvSpPr txBox="1">
            <a:spLocks noGrp="1"/>
          </p:cNvSpPr>
          <p:nvPr>
            <p:ph type="body" idx="2"/>
          </p:nvPr>
        </p:nvSpPr>
        <p:spPr>
          <a:xfrm>
            <a:off x="824728" y="1739896"/>
            <a:ext cx="16607858" cy="87577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500"/>
              </a:spcBef>
              <a:spcAft>
                <a:spcPts val="0"/>
              </a:spcAft>
              <a:buSzPts val="3000"/>
              <a:buFont typeface="Arial"/>
              <a:buNone/>
              <a:defRPr sz="3000" b="0">
                <a:solidFill>
                  <a:srgbClr val="6F6F6F"/>
                </a:solidFill>
                <a:latin typeface="Arial"/>
                <a:ea typeface="Arial"/>
                <a:cs typeface="Arial"/>
                <a:sym typeface="Arial"/>
              </a:defRPr>
            </a:lvl1pPr>
            <a:lvl2pPr marL="914400" lvl="1" indent="-228600" algn="ctr">
              <a:lnSpc>
                <a:spcPct val="90000"/>
              </a:lnSpc>
              <a:spcBef>
                <a:spcPts val="1500"/>
              </a:spcBef>
              <a:spcAft>
                <a:spcPts val="0"/>
              </a:spcAft>
              <a:buSzPts val="4667"/>
              <a:buFont typeface="Trebuchet MS"/>
              <a:buNone/>
              <a:defRPr sz="4667">
                <a:solidFill>
                  <a:schemeClr val="lt2"/>
                </a:solidFill>
                <a:latin typeface="Trebuchet MS"/>
                <a:ea typeface="Trebuchet MS"/>
                <a:cs typeface="Trebuchet MS"/>
                <a:sym typeface="Trebuchet MS"/>
              </a:defRPr>
            </a:lvl2pPr>
            <a:lvl3pPr marL="1371600" lvl="2" indent="-228600" algn="ctr">
              <a:lnSpc>
                <a:spcPct val="90000"/>
              </a:lnSpc>
              <a:spcBef>
                <a:spcPts val="1500"/>
              </a:spcBef>
              <a:spcAft>
                <a:spcPts val="0"/>
              </a:spcAft>
              <a:buSzPts val="4667"/>
              <a:buFont typeface="Trebuchet MS"/>
              <a:buNone/>
              <a:defRPr sz="4667">
                <a:solidFill>
                  <a:schemeClr val="lt2"/>
                </a:solidFill>
                <a:latin typeface="Trebuchet MS"/>
                <a:ea typeface="Trebuchet MS"/>
                <a:cs typeface="Trebuchet MS"/>
                <a:sym typeface="Trebuchet MS"/>
              </a:defRPr>
            </a:lvl3pPr>
            <a:lvl4pPr marL="1828800" lvl="3" indent="-228600" algn="ctr">
              <a:spcBef>
                <a:spcPts val="1500"/>
              </a:spcBef>
              <a:spcAft>
                <a:spcPts val="0"/>
              </a:spcAft>
              <a:buClr>
                <a:schemeClr val="lt2"/>
              </a:buClr>
              <a:buSzPts val="4667"/>
              <a:buFont typeface="Trebuchet MS"/>
              <a:buNone/>
              <a:defRPr sz="4667">
                <a:solidFill>
                  <a:schemeClr val="lt2"/>
                </a:solidFill>
                <a:latin typeface="Trebuchet MS"/>
                <a:ea typeface="Trebuchet MS"/>
                <a:cs typeface="Trebuchet MS"/>
                <a:sym typeface="Trebuchet MS"/>
              </a:defRPr>
            </a:lvl4pPr>
            <a:lvl5pPr marL="2286000" lvl="4" indent="-228600" algn="ctr">
              <a:spcBef>
                <a:spcPts val="933"/>
              </a:spcBef>
              <a:spcAft>
                <a:spcPts val="0"/>
              </a:spcAft>
              <a:buClr>
                <a:schemeClr val="lt2"/>
              </a:buClr>
              <a:buSzPts val="4667"/>
              <a:buFont typeface="Trebuchet MS"/>
              <a:buNone/>
              <a:defRPr sz="4667">
                <a:solidFill>
                  <a:schemeClr val="lt2"/>
                </a:solidFill>
                <a:latin typeface="Trebuchet MS"/>
                <a:ea typeface="Trebuchet MS"/>
                <a:cs typeface="Trebuchet MS"/>
                <a:sym typeface="Trebuchet MS"/>
              </a:defRPr>
            </a:lvl5pPr>
            <a:lvl6pPr marL="2743200" lvl="5" indent="-342900" algn="l">
              <a:spcBef>
                <a:spcPts val="360"/>
              </a:spcBef>
              <a:spcAft>
                <a:spcPts val="0"/>
              </a:spcAft>
              <a:buClr>
                <a:schemeClr val="dk2"/>
              </a:buClr>
              <a:buSzPts val="1800"/>
              <a:buChar char="»"/>
              <a:defRPr/>
            </a:lvl6pPr>
            <a:lvl7pPr marL="3200400" lvl="6" indent="-342900" algn="l">
              <a:spcBef>
                <a:spcPts val="360"/>
              </a:spcBef>
              <a:spcAft>
                <a:spcPts val="0"/>
              </a:spcAft>
              <a:buClr>
                <a:schemeClr val="dk2"/>
              </a:buClr>
              <a:buSzPts val="1800"/>
              <a:buChar char="»"/>
              <a:defRPr/>
            </a:lvl7pPr>
            <a:lvl8pPr marL="3657600" lvl="7" indent="-342900" algn="l">
              <a:spcBef>
                <a:spcPts val="360"/>
              </a:spcBef>
              <a:spcAft>
                <a:spcPts val="0"/>
              </a:spcAft>
              <a:buClr>
                <a:schemeClr val="dk2"/>
              </a:buClr>
              <a:buSzPts val="1800"/>
              <a:buChar char="»"/>
              <a:defRPr/>
            </a:lvl8pPr>
            <a:lvl9pPr marL="4114800" lvl="8" indent="-342900" algn="l">
              <a:spcBef>
                <a:spcPts val="360"/>
              </a:spcBef>
              <a:spcAft>
                <a:spcPts val="0"/>
              </a:spcAft>
              <a:buClr>
                <a:schemeClr val="dk2"/>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Divider or Transition Slide">
  <p:cSld name="Section Divider or Transition Slide">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3193869" y="3998551"/>
            <a:ext cx="11900262" cy="2193243"/>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SzPts val="1400"/>
              <a:buNone/>
              <a:defRPr sz="48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p:nvPr/>
        </p:nvSpPr>
        <p:spPr>
          <a:xfrm>
            <a:off x="0" y="9330779"/>
            <a:ext cx="1524000" cy="9562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23"/>
        <p:cNvGrpSpPr/>
        <p:nvPr/>
      </p:nvGrpSpPr>
      <p:grpSpPr>
        <a:xfrm>
          <a:off x="0" y="0"/>
          <a:ext cx="0" cy="0"/>
          <a:chOff x="0" y="0"/>
          <a:chExt cx="0" cy="0"/>
        </a:xfrm>
      </p:grpSpPr>
      <p:sp>
        <p:nvSpPr>
          <p:cNvPr id="24" name="Google Shape;24;p22"/>
          <p:cNvSpPr/>
          <p:nvPr/>
        </p:nvSpPr>
        <p:spPr>
          <a:xfrm>
            <a:off x="0" y="1688123"/>
            <a:ext cx="18288000" cy="8597621"/>
          </a:xfrm>
          <a:custGeom>
            <a:avLst/>
            <a:gdLst/>
            <a:ahLst/>
            <a:cxnLst/>
            <a:rect l="l" t="t" r="r" b="b"/>
            <a:pathLst>
              <a:path w="7772400" h="2226411" extrusionOk="0">
                <a:moveTo>
                  <a:pt x="0" y="0"/>
                </a:moveTo>
                <a:lnTo>
                  <a:pt x="0" y="2226411"/>
                </a:lnTo>
                <a:lnTo>
                  <a:pt x="7772400" y="2226411"/>
                </a:lnTo>
                <a:lnTo>
                  <a:pt x="7772400" y="804875"/>
                </a:lnTo>
                <a:lnTo>
                  <a:pt x="0" y="0"/>
                </a:lnTo>
                <a:close/>
              </a:path>
            </a:pathLst>
          </a:custGeom>
          <a:solidFill>
            <a:srgbClr val="38383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rgbClr val="000000"/>
              </a:solidFill>
              <a:latin typeface="Trebuchet MS"/>
              <a:ea typeface="Trebuchet MS"/>
              <a:cs typeface="Trebuchet MS"/>
              <a:sym typeface="Trebuchet MS"/>
            </a:endParaRPr>
          </a:p>
        </p:txBody>
      </p:sp>
      <p:sp>
        <p:nvSpPr>
          <p:cNvPr id="25" name="Google Shape;25;p22"/>
          <p:cNvSpPr txBox="1">
            <a:spLocks noGrp="1"/>
          </p:cNvSpPr>
          <p:nvPr>
            <p:ph type="subTitle" idx="1"/>
          </p:nvPr>
        </p:nvSpPr>
        <p:spPr>
          <a:xfrm>
            <a:off x="1143000" y="8290560"/>
            <a:ext cx="9692640" cy="477053"/>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Font typeface="Arial"/>
              <a:buNone/>
              <a:defRPr sz="2400" b="0">
                <a:solidFill>
                  <a:schemeClr val="lt1"/>
                </a:solidFill>
                <a:latin typeface="Arial"/>
                <a:ea typeface="Arial"/>
                <a:cs typeface="Arial"/>
                <a:sym typeface="Arial"/>
              </a:defRPr>
            </a:lvl1pPr>
            <a:lvl2pPr lvl="1" algn="l">
              <a:lnSpc>
                <a:spcPct val="90000"/>
              </a:lnSpc>
              <a:spcBef>
                <a:spcPts val="1500"/>
              </a:spcBef>
              <a:spcAft>
                <a:spcPts val="0"/>
              </a:spcAft>
              <a:buSzPts val="1800"/>
              <a:buNone/>
              <a:defRPr/>
            </a:lvl2pPr>
            <a:lvl3pPr lvl="2" algn="l">
              <a:lnSpc>
                <a:spcPct val="90000"/>
              </a:lnSpc>
              <a:spcBef>
                <a:spcPts val="1500"/>
              </a:spcBef>
              <a:spcAft>
                <a:spcPts val="0"/>
              </a:spcAft>
              <a:buSzPts val="1800"/>
              <a:buNone/>
              <a:defRPr/>
            </a:lvl3pPr>
            <a:lvl4pPr lvl="3" algn="l">
              <a:spcBef>
                <a:spcPts val="1500"/>
              </a:spcBef>
              <a:spcAft>
                <a:spcPts val="0"/>
              </a:spcAft>
              <a:buClr>
                <a:schemeClr val="dk2"/>
              </a:buClr>
              <a:buSzPts val="1800"/>
              <a:buChar char="–"/>
              <a:defRPr/>
            </a:lvl4pPr>
            <a:lvl5pPr lvl="4" algn="l">
              <a:spcBef>
                <a:spcPts val="360"/>
              </a:spcBef>
              <a:spcAft>
                <a:spcPts val="0"/>
              </a:spcAft>
              <a:buClr>
                <a:schemeClr val="dk2"/>
              </a:buClr>
              <a:buSzPts val="1800"/>
              <a:buChar char="»"/>
              <a:defRPr/>
            </a:lvl5pPr>
            <a:lvl6pPr lvl="5" algn="l">
              <a:spcBef>
                <a:spcPts val="360"/>
              </a:spcBef>
              <a:spcAft>
                <a:spcPts val="0"/>
              </a:spcAft>
              <a:buClr>
                <a:schemeClr val="dk2"/>
              </a:buClr>
              <a:buSzPts val="1800"/>
              <a:buChar char="»"/>
              <a:defRPr/>
            </a:lvl6pPr>
            <a:lvl7pPr lvl="6" algn="l">
              <a:spcBef>
                <a:spcPts val="360"/>
              </a:spcBef>
              <a:spcAft>
                <a:spcPts val="0"/>
              </a:spcAft>
              <a:buClr>
                <a:schemeClr val="dk2"/>
              </a:buClr>
              <a:buSzPts val="1800"/>
              <a:buChar char="»"/>
              <a:defRPr/>
            </a:lvl7pPr>
            <a:lvl8pPr lvl="7" algn="l">
              <a:spcBef>
                <a:spcPts val="360"/>
              </a:spcBef>
              <a:spcAft>
                <a:spcPts val="0"/>
              </a:spcAft>
              <a:buClr>
                <a:schemeClr val="dk2"/>
              </a:buClr>
              <a:buSzPts val="1800"/>
              <a:buChar char="»"/>
              <a:defRPr/>
            </a:lvl8pPr>
            <a:lvl9pPr lvl="8" algn="l">
              <a:spcBef>
                <a:spcPts val="360"/>
              </a:spcBef>
              <a:spcAft>
                <a:spcPts val="0"/>
              </a:spcAft>
              <a:buClr>
                <a:schemeClr val="dk2"/>
              </a:buClr>
              <a:buSzPts val="1800"/>
              <a:buChar char="»"/>
              <a:defRPr/>
            </a:lvl9pPr>
          </a:lstStyle>
          <a:p>
            <a:endParaRPr/>
          </a:p>
        </p:txBody>
      </p:sp>
      <p:sp>
        <p:nvSpPr>
          <p:cNvPr id="26" name="Google Shape;26;p22"/>
          <p:cNvSpPr txBox="1">
            <a:spLocks noGrp="1"/>
          </p:cNvSpPr>
          <p:nvPr>
            <p:ph type="title"/>
          </p:nvPr>
        </p:nvSpPr>
        <p:spPr>
          <a:xfrm>
            <a:off x="1135316" y="6705601"/>
            <a:ext cx="9692640" cy="163809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b="1" cap="none">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27" name="Google Shape;27;p22"/>
          <p:cNvGrpSpPr/>
          <p:nvPr/>
        </p:nvGrpSpPr>
        <p:grpSpPr>
          <a:xfrm>
            <a:off x="10009693" y="1549925"/>
            <a:ext cx="7721678" cy="1016226"/>
            <a:chOff x="10009693" y="1549925"/>
            <a:chExt cx="7721678" cy="1016226"/>
          </a:xfrm>
        </p:grpSpPr>
        <p:pic>
          <p:nvPicPr>
            <p:cNvPr id="28" name="Google Shape;28;p22"/>
            <p:cNvPicPr preferRelativeResize="0"/>
            <p:nvPr/>
          </p:nvPicPr>
          <p:blipFill rotWithShape="1">
            <a:blip r:embed="rId2">
              <a:alphaModFix/>
            </a:blip>
            <a:srcRect/>
            <a:stretch/>
          </p:blipFill>
          <p:spPr>
            <a:xfrm>
              <a:off x="12780211" y="1686172"/>
              <a:ext cx="1930510" cy="816283"/>
            </a:xfrm>
            <a:prstGeom prst="rect">
              <a:avLst/>
            </a:prstGeom>
            <a:noFill/>
            <a:ln>
              <a:noFill/>
            </a:ln>
          </p:spPr>
        </p:pic>
        <p:cxnSp>
          <p:nvCxnSpPr>
            <p:cNvPr id="29" name="Google Shape;29;p22"/>
            <p:cNvCxnSpPr/>
            <p:nvPr/>
          </p:nvCxnSpPr>
          <p:spPr>
            <a:xfrm>
              <a:off x="12472158" y="1622477"/>
              <a:ext cx="0" cy="943674"/>
            </a:xfrm>
            <a:prstGeom prst="straightConnector1">
              <a:avLst/>
            </a:prstGeom>
            <a:noFill/>
            <a:ln w="12700" cap="flat" cmpd="sng">
              <a:solidFill>
                <a:srgbClr val="383838"/>
              </a:solidFill>
              <a:prstDash val="solid"/>
              <a:round/>
              <a:headEnd type="none" w="sm" len="sm"/>
              <a:tailEnd type="none" w="sm" len="sm"/>
            </a:ln>
          </p:spPr>
        </p:cxnSp>
        <p:pic>
          <p:nvPicPr>
            <p:cNvPr id="30" name="Google Shape;30;p22" descr="A picture containing text&#10;&#10;Description automatically generated"/>
            <p:cNvPicPr preferRelativeResize="0"/>
            <p:nvPr/>
          </p:nvPicPr>
          <p:blipFill rotWithShape="1">
            <a:blip r:embed="rId3">
              <a:alphaModFix/>
            </a:blip>
            <a:srcRect/>
            <a:stretch/>
          </p:blipFill>
          <p:spPr>
            <a:xfrm>
              <a:off x="10009693" y="1549925"/>
              <a:ext cx="2413994" cy="1016226"/>
            </a:xfrm>
            <a:prstGeom prst="rect">
              <a:avLst/>
            </a:prstGeom>
            <a:noFill/>
            <a:ln>
              <a:noFill/>
            </a:ln>
          </p:spPr>
        </p:pic>
        <p:pic>
          <p:nvPicPr>
            <p:cNvPr id="31" name="Google Shape;31;p22" descr="Text&#10;&#10;Description automatically generated"/>
            <p:cNvPicPr preferRelativeResize="0"/>
            <p:nvPr/>
          </p:nvPicPr>
          <p:blipFill rotWithShape="1">
            <a:blip r:embed="rId4">
              <a:alphaModFix/>
            </a:blip>
            <a:srcRect/>
            <a:stretch/>
          </p:blipFill>
          <p:spPr>
            <a:xfrm>
              <a:off x="15021781" y="1604129"/>
              <a:ext cx="2709590" cy="921922"/>
            </a:xfrm>
            <a:prstGeom prst="rect">
              <a:avLst/>
            </a:prstGeom>
            <a:noFill/>
            <a:ln>
              <a:noFill/>
            </a:ln>
          </p:spPr>
        </p:pic>
        <p:cxnSp>
          <p:nvCxnSpPr>
            <p:cNvPr id="32" name="Google Shape;32;p22"/>
            <p:cNvCxnSpPr/>
            <p:nvPr/>
          </p:nvCxnSpPr>
          <p:spPr>
            <a:xfrm>
              <a:off x="14954400" y="1622477"/>
              <a:ext cx="0" cy="943674"/>
            </a:xfrm>
            <a:prstGeom prst="straightConnector1">
              <a:avLst/>
            </a:prstGeom>
            <a:noFill/>
            <a:ln w="12700" cap="flat" cmpd="sng">
              <a:solidFill>
                <a:srgbClr val="383838"/>
              </a:solidFill>
              <a:prstDash val="solid"/>
              <a:round/>
              <a:headEnd type="none" w="sm" len="sm"/>
              <a:tailEnd type="none" w="sm" len="sm"/>
            </a:ln>
          </p:spPr>
        </p:cxnSp>
      </p:grpSp>
      <p:sp>
        <p:nvSpPr>
          <p:cNvPr id="33" name="Google Shape;33;p22"/>
          <p:cNvSpPr txBox="1">
            <a:spLocks noGrp="1"/>
          </p:cNvSpPr>
          <p:nvPr>
            <p:ph type="body" idx="2"/>
          </p:nvPr>
        </p:nvSpPr>
        <p:spPr>
          <a:xfrm>
            <a:off x="1135316" y="6188616"/>
            <a:ext cx="8866188" cy="4746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500"/>
              </a:spcBef>
              <a:spcAft>
                <a:spcPts val="0"/>
              </a:spcAft>
              <a:buSzPts val="1800"/>
              <a:buFont typeface="Arial"/>
              <a:buNone/>
              <a:defRPr sz="1800">
                <a:solidFill>
                  <a:srgbClr val="B3B3B3"/>
                </a:solidFill>
                <a:latin typeface="Arial"/>
                <a:ea typeface="Arial"/>
                <a:cs typeface="Arial"/>
                <a:sym typeface="Arial"/>
              </a:defRPr>
            </a:lvl1pPr>
            <a:lvl2pPr marL="914400" lvl="1" indent="-228600" algn="l">
              <a:lnSpc>
                <a:spcPct val="90000"/>
              </a:lnSpc>
              <a:spcBef>
                <a:spcPts val="1500"/>
              </a:spcBef>
              <a:spcAft>
                <a:spcPts val="0"/>
              </a:spcAft>
              <a:buSzPts val="1800"/>
              <a:buNone/>
              <a:defRPr/>
            </a:lvl2pPr>
            <a:lvl3pPr marL="1371600" lvl="2" indent="-228600" algn="l">
              <a:lnSpc>
                <a:spcPct val="90000"/>
              </a:lnSpc>
              <a:spcBef>
                <a:spcPts val="1500"/>
              </a:spcBef>
              <a:spcAft>
                <a:spcPts val="0"/>
              </a:spcAft>
              <a:buSzPts val="1800"/>
              <a:buNone/>
              <a:defRPr/>
            </a:lvl3pPr>
            <a:lvl4pPr marL="1828800" lvl="3" indent="-342900" algn="l">
              <a:spcBef>
                <a:spcPts val="150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2"/>
              </a:buClr>
              <a:buSzPts val="1800"/>
              <a:buChar char="»"/>
              <a:defRPr/>
            </a:lvl6pPr>
            <a:lvl7pPr marL="3200400" lvl="6" indent="-342900" algn="l">
              <a:spcBef>
                <a:spcPts val="360"/>
              </a:spcBef>
              <a:spcAft>
                <a:spcPts val="0"/>
              </a:spcAft>
              <a:buClr>
                <a:schemeClr val="dk2"/>
              </a:buClr>
              <a:buSzPts val="1800"/>
              <a:buChar char="»"/>
              <a:defRPr/>
            </a:lvl7pPr>
            <a:lvl8pPr marL="3657600" lvl="7" indent="-342900" algn="l">
              <a:spcBef>
                <a:spcPts val="360"/>
              </a:spcBef>
              <a:spcAft>
                <a:spcPts val="0"/>
              </a:spcAft>
              <a:buClr>
                <a:schemeClr val="dk2"/>
              </a:buClr>
              <a:buSzPts val="1800"/>
              <a:buChar char="»"/>
              <a:defRPr/>
            </a:lvl8pPr>
            <a:lvl9pPr marL="4114800" lvl="8" indent="-342900" algn="l">
              <a:spcBef>
                <a:spcPts val="360"/>
              </a:spcBef>
              <a:spcAft>
                <a:spcPts val="0"/>
              </a:spcAft>
              <a:buClr>
                <a:schemeClr val="dk2"/>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Content - NO LOGO &amp; PAGE NUMBER">
  <p:cSld name="Title, Subtitle, Content - NO LOGO &amp; PAGE NUMBER">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806618" y="744037"/>
            <a:ext cx="16620988" cy="9901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800" cap="none">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body" idx="1"/>
          </p:nvPr>
        </p:nvSpPr>
        <p:spPr>
          <a:xfrm>
            <a:off x="853440" y="3505060"/>
            <a:ext cx="16581120" cy="59504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500"/>
              </a:spcBef>
              <a:spcAft>
                <a:spcPts val="0"/>
              </a:spcAft>
              <a:buClr>
                <a:schemeClr val="dk1"/>
              </a:buClr>
              <a:buSzPts val="2400"/>
              <a:buFont typeface="Arial"/>
              <a:buNone/>
              <a:defRPr sz="2400">
                <a:solidFill>
                  <a:schemeClr val="accent4"/>
                </a:solidFill>
              </a:defRPr>
            </a:lvl1pPr>
            <a:lvl2pPr marL="914400" lvl="1" indent="-228600" algn="l">
              <a:lnSpc>
                <a:spcPct val="90000"/>
              </a:lnSpc>
              <a:spcBef>
                <a:spcPts val="1500"/>
              </a:spcBef>
              <a:spcAft>
                <a:spcPts val="0"/>
              </a:spcAft>
              <a:buClr>
                <a:schemeClr val="dk1"/>
              </a:buClr>
              <a:buSzPts val="2000"/>
              <a:buFont typeface="Arial"/>
              <a:buNone/>
              <a:defRPr sz="2000">
                <a:solidFill>
                  <a:schemeClr val="accent4"/>
                </a:solidFill>
              </a:defRPr>
            </a:lvl2pPr>
            <a:lvl3pPr marL="1371600" lvl="2" indent="-228600" algn="l">
              <a:lnSpc>
                <a:spcPct val="90000"/>
              </a:lnSpc>
              <a:spcBef>
                <a:spcPts val="1500"/>
              </a:spcBef>
              <a:spcAft>
                <a:spcPts val="0"/>
              </a:spcAft>
              <a:buClr>
                <a:schemeClr val="dk1"/>
              </a:buClr>
              <a:buSzPts val="1800"/>
              <a:buFont typeface="Trebuchet MS"/>
              <a:buNone/>
              <a:defRPr sz="1800">
                <a:solidFill>
                  <a:schemeClr val="accent4"/>
                </a:solidFill>
              </a:defRPr>
            </a:lvl3pPr>
            <a:lvl4pPr marL="1828800" lvl="3" indent="-419100" algn="l">
              <a:spcBef>
                <a:spcPts val="1500"/>
              </a:spcBef>
              <a:spcAft>
                <a:spcPts val="0"/>
              </a:spcAft>
              <a:buClr>
                <a:schemeClr val="dk1"/>
              </a:buClr>
              <a:buSzPts val="3000"/>
              <a:buFont typeface="Noto Sans Symbols"/>
              <a:buChar char="▪"/>
              <a:defRPr sz="3000">
                <a:solidFill>
                  <a:schemeClr val="lt1"/>
                </a:solidFill>
              </a:defRPr>
            </a:lvl4pPr>
            <a:lvl5pPr marL="2286000" lvl="4" indent="-440245" algn="l">
              <a:spcBef>
                <a:spcPts val="667"/>
              </a:spcBef>
              <a:spcAft>
                <a:spcPts val="0"/>
              </a:spcAft>
              <a:buClr>
                <a:schemeClr val="dk1"/>
              </a:buClr>
              <a:buSzPts val="3333"/>
              <a:buFont typeface="Noto Sans Symbols"/>
              <a:buChar char="▪"/>
              <a:defRPr>
                <a:solidFill>
                  <a:schemeClr val="lt1"/>
                </a:solidFill>
              </a:defRPr>
            </a:lvl5pPr>
            <a:lvl6pPr marL="2743200" lvl="5" indent="-342900" algn="l">
              <a:spcBef>
                <a:spcPts val="360"/>
              </a:spcBef>
              <a:spcAft>
                <a:spcPts val="0"/>
              </a:spcAft>
              <a:buClr>
                <a:schemeClr val="dk2"/>
              </a:buClr>
              <a:buSzPts val="1800"/>
              <a:buChar char="»"/>
              <a:defRPr/>
            </a:lvl6pPr>
            <a:lvl7pPr marL="3200400" lvl="6" indent="-342900" algn="l">
              <a:spcBef>
                <a:spcPts val="360"/>
              </a:spcBef>
              <a:spcAft>
                <a:spcPts val="0"/>
              </a:spcAft>
              <a:buClr>
                <a:schemeClr val="dk2"/>
              </a:buClr>
              <a:buSzPts val="1800"/>
              <a:buChar char="»"/>
              <a:defRPr/>
            </a:lvl7pPr>
            <a:lvl8pPr marL="3657600" lvl="7" indent="-342900" algn="l">
              <a:spcBef>
                <a:spcPts val="360"/>
              </a:spcBef>
              <a:spcAft>
                <a:spcPts val="0"/>
              </a:spcAft>
              <a:buClr>
                <a:schemeClr val="dk2"/>
              </a:buClr>
              <a:buSzPts val="1800"/>
              <a:buChar char="»"/>
              <a:defRPr/>
            </a:lvl8pPr>
            <a:lvl9pPr marL="4114800" lvl="8" indent="-342900" algn="l">
              <a:spcBef>
                <a:spcPts val="360"/>
              </a:spcBef>
              <a:spcAft>
                <a:spcPts val="0"/>
              </a:spcAft>
              <a:buClr>
                <a:schemeClr val="dk2"/>
              </a:buClr>
              <a:buSzPts val="1800"/>
              <a:buChar char="»"/>
              <a:defRPr/>
            </a:lvl9pPr>
          </a:lstStyle>
          <a:p>
            <a:endParaRPr/>
          </a:p>
        </p:txBody>
      </p:sp>
      <p:sp>
        <p:nvSpPr>
          <p:cNvPr id="37" name="Google Shape;37;p23"/>
          <p:cNvSpPr txBox="1">
            <a:spLocks noGrp="1"/>
          </p:cNvSpPr>
          <p:nvPr>
            <p:ph type="body" idx="2"/>
          </p:nvPr>
        </p:nvSpPr>
        <p:spPr>
          <a:xfrm>
            <a:off x="827103" y="1740548"/>
            <a:ext cx="16626841" cy="87577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500"/>
              </a:spcBef>
              <a:spcAft>
                <a:spcPts val="0"/>
              </a:spcAft>
              <a:buSzPts val="3000"/>
              <a:buFont typeface="Arial"/>
              <a:buNone/>
              <a:defRPr sz="3000" b="0">
                <a:solidFill>
                  <a:srgbClr val="6F6F6F"/>
                </a:solidFill>
                <a:latin typeface="Arial"/>
                <a:ea typeface="Arial"/>
                <a:cs typeface="Arial"/>
                <a:sym typeface="Arial"/>
              </a:defRPr>
            </a:lvl1pPr>
            <a:lvl2pPr marL="914400" lvl="1" indent="-228600" algn="ctr">
              <a:lnSpc>
                <a:spcPct val="90000"/>
              </a:lnSpc>
              <a:spcBef>
                <a:spcPts val="1500"/>
              </a:spcBef>
              <a:spcAft>
                <a:spcPts val="0"/>
              </a:spcAft>
              <a:buSzPts val="4667"/>
              <a:buFont typeface="Trebuchet MS"/>
              <a:buNone/>
              <a:defRPr sz="4667">
                <a:solidFill>
                  <a:schemeClr val="lt2"/>
                </a:solidFill>
                <a:latin typeface="Trebuchet MS"/>
                <a:ea typeface="Trebuchet MS"/>
                <a:cs typeface="Trebuchet MS"/>
                <a:sym typeface="Trebuchet MS"/>
              </a:defRPr>
            </a:lvl2pPr>
            <a:lvl3pPr marL="1371600" lvl="2" indent="-228600" algn="ctr">
              <a:lnSpc>
                <a:spcPct val="90000"/>
              </a:lnSpc>
              <a:spcBef>
                <a:spcPts val="1500"/>
              </a:spcBef>
              <a:spcAft>
                <a:spcPts val="0"/>
              </a:spcAft>
              <a:buSzPts val="4667"/>
              <a:buFont typeface="Trebuchet MS"/>
              <a:buNone/>
              <a:defRPr sz="4667">
                <a:solidFill>
                  <a:schemeClr val="lt2"/>
                </a:solidFill>
                <a:latin typeface="Trebuchet MS"/>
                <a:ea typeface="Trebuchet MS"/>
                <a:cs typeface="Trebuchet MS"/>
                <a:sym typeface="Trebuchet MS"/>
              </a:defRPr>
            </a:lvl3pPr>
            <a:lvl4pPr marL="1828800" lvl="3" indent="-228600" algn="ctr">
              <a:spcBef>
                <a:spcPts val="1500"/>
              </a:spcBef>
              <a:spcAft>
                <a:spcPts val="0"/>
              </a:spcAft>
              <a:buClr>
                <a:schemeClr val="lt2"/>
              </a:buClr>
              <a:buSzPts val="4667"/>
              <a:buFont typeface="Trebuchet MS"/>
              <a:buNone/>
              <a:defRPr sz="4667">
                <a:solidFill>
                  <a:schemeClr val="lt2"/>
                </a:solidFill>
                <a:latin typeface="Trebuchet MS"/>
                <a:ea typeface="Trebuchet MS"/>
                <a:cs typeface="Trebuchet MS"/>
                <a:sym typeface="Trebuchet MS"/>
              </a:defRPr>
            </a:lvl4pPr>
            <a:lvl5pPr marL="2286000" lvl="4" indent="-228600" algn="ctr">
              <a:spcBef>
                <a:spcPts val="933"/>
              </a:spcBef>
              <a:spcAft>
                <a:spcPts val="0"/>
              </a:spcAft>
              <a:buClr>
                <a:schemeClr val="lt2"/>
              </a:buClr>
              <a:buSzPts val="4667"/>
              <a:buFont typeface="Trebuchet MS"/>
              <a:buNone/>
              <a:defRPr sz="4667">
                <a:solidFill>
                  <a:schemeClr val="lt2"/>
                </a:solidFill>
                <a:latin typeface="Trebuchet MS"/>
                <a:ea typeface="Trebuchet MS"/>
                <a:cs typeface="Trebuchet MS"/>
                <a:sym typeface="Trebuchet MS"/>
              </a:defRPr>
            </a:lvl5pPr>
            <a:lvl6pPr marL="2743200" lvl="5" indent="-342900" algn="l">
              <a:spcBef>
                <a:spcPts val="360"/>
              </a:spcBef>
              <a:spcAft>
                <a:spcPts val="0"/>
              </a:spcAft>
              <a:buClr>
                <a:schemeClr val="dk2"/>
              </a:buClr>
              <a:buSzPts val="1800"/>
              <a:buChar char="»"/>
              <a:defRPr/>
            </a:lvl6pPr>
            <a:lvl7pPr marL="3200400" lvl="6" indent="-342900" algn="l">
              <a:spcBef>
                <a:spcPts val="360"/>
              </a:spcBef>
              <a:spcAft>
                <a:spcPts val="0"/>
              </a:spcAft>
              <a:buClr>
                <a:schemeClr val="dk2"/>
              </a:buClr>
              <a:buSzPts val="1800"/>
              <a:buChar char="»"/>
              <a:defRPr/>
            </a:lvl7pPr>
            <a:lvl8pPr marL="3657600" lvl="7" indent="-342900" algn="l">
              <a:spcBef>
                <a:spcPts val="360"/>
              </a:spcBef>
              <a:spcAft>
                <a:spcPts val="0"/>
              </a:spcAft>
              <a:buClr>
                <a:schemeClr val="dk2"/>
              </a:buClr>
              <a:buSzPts val="1800"/>
              <a:buChar char="»"/>
              <a:defRPr/>
            </a:lvl8pPr>
            <a:lvl9pPr marL="4114800" lvl="8" indent="-342900" algn="l">
              <a:spcBef>
                <a:spcPts val="360"/>
              </a:spcBef>
              <a:spcAft>
                <a:spcPts val="0"/>
              </a:spcAft>
              <a:buClr>
                <a:schemeClr val="dk2"/>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4.png"/><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C0FBA7-E3E6-4B66-B97D-6B8052B9D633}"/>
              </a:ext>
            </a:extLst>
          </p:cNvPr>
          <p:cNvGrpSpPr/>
          <p:nvPr/>
        </p:nvGrpSpPr>
        <p:grpSpPr>
          <a:xfrm>
            <a:off x="13272656" y="9515789"/>
            <a:ext cx="4770933" cy="627887"/>
            <a:chOff x="10009693" y="1549925"/>
            <a:chExt cx="7721678" cy="1016226"/>
          </a:xfrm>
        </p:grpSpPr>
        <p:pic>
          <p:nvPicPr>
            <p:cNvPr id="13" name="Picture 12">
              <a:extLst>
                <a:ext uri="{FF2B5EF4-FFF2-40B4-BE49-F238E27FC236}">
                  <a16:creationId xmlns:a16="http://schemas.microsoft.com/office/drawing/2014/main" id="{DDCDE4B6-F6E5-42F3-97CE-972AB8E8F343}"/>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A722D202-9B8D-43AB-AC18-CC0E3FF3AB71}"/>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BFA2AE89-8394-48E9-A4C6-B6B73A855A5D}"/>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DA775405-05BA-4CEF-BBAB-33A59926F3C6}"/>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3DC6EFE-1984-4D25-B743-8FABEE6FEDF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TextBox 3"/>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kern="1200" smtClean="0">
                <a:solidFill>
                  <a:schemeClr val="accent5"/>
                </a:solidFill>
                <a:latin typeface="Arial" panose="020B0604020202020204" pitchFamily="34" charset="0"/>
                <a:ea typeface="MS PGothic" pitchFamily="34" charset="-128"/>
                <a:cs typeface="Arial" panose="020B0604020202020204" pitchFamily="34" charset="0"/>
              </a:rPr>
              <a:pPr algn="l"/>
              <a:t>‹#›</a:t>
            </a:fld>
            <a:r>
              <a:rPr lang="en-US" sz="1600" cap="none" baseline="0" dirty="0">
                <a:solidFill>
                  <a:schemeClr val="accent5"/>
                </a:solidFill>
                <a:latin typeface="Arial" panose="020B0604020202020204" pitchFamily="34" charset="0"/>
                <a:cs typeface="Arial" panose="020B0604020202020204" pitchFamily="34" charset="0"/>
              </a:rPr>
              <a:t> </a:t>
            </a:r>
            <a:endParaRPr lang="en-US" sz="1600" cap="none"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91" r:id="rId5"/>
    <p:sldLayoutId id="2147483988" r:id="rId6"/>
    <p:sldLayoutId id="21474839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grpSp>
        <p:nvGrpSpPr>
          <p:cNvPr id="14" name="Google Shape;14;p21"/>
          <p:cNvGrpSpPr/>
          <p:nvPr/>
        </p:nvGrpSpPr>
        <p:grpSpPr>
          <a:xfrm>
            <a:off x="13272656" y="9515789"/>
            <a:ext cx="4770933" cy="627887"/>
            <a:chOff x="10009693" y="1549925"/>
            <a:chExt cx="7721678" cy="1016226"/>
          </a:xfrm>
        </p:grpSpPr>
        <p:pic>
          <p:nvPicPr>
            <p:cNvPr id="15" name="Google Shape;15;p21"/>
            <p:cNvPicPr preferRelativeResize="0"/>
            <p:nvPr/>
          </p:nvPicPr>
          <p:blipFill rotWithShape="1">
            <a:blip r:embed="rId9">
              <a:alphaModFix/>
            </a:blip>
            <a:srcRect/>
            <a:stretch/>
          </p:blipFill>
          <p:spPr>
            <a:xfrm>
              <a:off x="12780211" y="1686172"/>
              <a:ext cx="1930510" cy="816283"/>
            </a:xfrm>
            <a:prstGeom prst="rect">
              <a:avLst/>
            </a:prstGeom>
            <a:noFill/>
            <a:ln>
              <a:noFill/>
            </a:ln>
          </p:spPr>
        </p:pic>
        <p:cxnSp>
          <p:nvCxnSpPr>
            <p:cNvPr id="16" name="Google Shape;16;p21"/>
            <p:cNvCxnSpPr/>
            <p:nvPr/>
          </p:nvCxnSpPr>
          <p:spPr>
            <a:xfrm>
              <a:off x="12472158" y="1622477"/>
              <a:ext cx="0" cy="943674"/>
            </a:xfrm>
            <a:prstGeom prst="straightConnector1">
              <a:avLst/>
            </a:prstGeom>
            <a:noFill/>
            <a:ln w="12700" cap="flat" cmpd="sng">
              <a:solidFill>
                <a:srgbClr val="383838"/>
              </a:solidFill>
              <a:prstDash val="solid"/>
              <a:round/>
              <a:headEnd type="none" w="sm" len="sm"/>
              <a:tailEnd type="none" w="sm" len="sm"/>
            </a:ln>
          </p:spPr>
        </p:cxnSp>
        <p:pic>
          <p:nvPicPr>
            <p:cNvPr id="17" name="Google Shape;17;p21" descr="A picture containing text&#10;&#10;Description automatically generated"/>
            <p:cNvPicPr preferRelativeResize="0"/>
            <p:nvPr/>
          </p:nvPicPr>
          <p:blipFill rotWithShape="1">
            <a:blip r:embed="rId10">
              <a:alphaModFix/>
            </a:blip>
            <a:srcRect/>
            <a:stretch/>
          </p:blipFill>
          <p:spPr>
            <a:xfrm>
              <a:off x="10009693" y="1549925"/>
              <a:ext cx="2413994" cy="1016226"/>
            </a:xfrm>
            <a:prstGeom prst="rect">
              <a:avLst/>
            </a:prstGeom>
            <a:noFill/>
            <a:ln>
              <a:noFill/>
            </a:ln>
          </p:spPr>
        </p:pic>
        <p:pic>
          <p:nvPicPr>
            <p:cNvPr id="18" name="Google Shape;18;p21" descr="Text&#10;&#10;Description automatically generated"/>
            <p:cNvPicPr preferRelativeResize="0"/>
            <p:nvPr/>
          </p:nvPicPr>
          <p:blipFill rotWithShape="1">
            <a:blip r:embed="rId11">
              <a:alphaModFix/>
            </a:blip>
            <a:srcRect/>
            <a:stretch/>
          </p:blipFill>
          <p:spPr>
            <a:xfrm>
              <a:off x="15021781" y="1604129"/>
              <a:ext cx="2709590" cy="921922"/>
            </a:xfrm>
            <a:prstGeom prst="rect">
              <a:avLst/>
            </a:prstGeom>
            <a:noFill/>
            <a:ln>
              <a:noFill/>
            </a:ln>
          </p:spPr>
        </p:pic>
        <p:cxnSp>
          <p:nvCxnSpPr>
            <p:cNvPr id="19" name="Google Shape;19;p21"/>
            <p:cNvCxnSpPr/>
            <p:nvPr/>
          </p:nvCxnSpPr>
          <p:spPr>
            <a:xfrm>
              <a:off x="14954400" y="1622477"/>
              <a:ext cx="0" cy="943674"/>
            </a:xfrm>
            <a:prstGeom prst="straightConnector1">
              <a:avLst/>
            </a:prstGeom>
            <a:noFill/>
            <a:ln w="12700" cap="flat" cmpd="sng">
              <a:solidFill>
                <a:srgbClr val="383838"/>
              </a:solidFill>
              <a:prstDash val="solid"/>
              <a:round/>
              <a:headEnd type="none" w="sm" len="sm"/>
              <a:tailEnd type="none" w="sm" len="sm"/>
            </a:ln>
          </p:spPr>
        </p:cxnSp>
      </p:grpSp>
      <p:sp>
        <p:nvSpPr>
          <p:cNvPr id="20" name="Google Shape;20;p21"/>
          <p:cNvSpPr txBox="1">
            <a:spLocks noGrp="1"/>
          </p:cNvSpPr>
          <p:nvPr>
            <p:ph type="title"/>
          </p:nvPr>
        </p:nvSpPr>
        <p:spPr>
          <a:xfrm>
            <a:off x="805090" y="749096"/>
            <a:ext cx="16622191" cy="98488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SzPts val="1400"/>
              <a:buNone/>
              <a:defRPr sz="48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5333" b="1" i="0" u="none" strike="noStrike" cap="none">
                <a:solidFill>
                  <a:srgbClr val="73B900"/>
                </a:solidFill>
                <a:latin typeface="Arial"/>
                <a:ea typeface="Arial"/>
                <a:cs typeface="Arial"/>
                <a:sym typeface="Arial"/>
              </a:defRPr>
            </a:lvl2pPr>
            <a:lvl3pPr marR="0" lvl="2" algn="l" rtl="0">
              <a:spcBef>
                <a:spcPts val="0"/>
              </a:spcBef>
              <a:spcAft>
                <a:spcPts val="0"/>
              </a:spcAft>
              <a:buSzPts val="1400"/>
              <a:buNone/>
              <a:defRPr sz="5333" b="1" i="0" u="none" strike="noStrike" cap="none">
                <a:solidFill>
                  <a:srgbClr val="73B900"/>
                </a:solidFill>
                <a:latin typeface="Arial"/>
                <a:ea typeface="Arial"/>
                <a:cs typeface="Arial"/>
                <a:sym typeface="Arial"/>
              </a:defRPr>
            </a:lvl3pPr>
            <a:lvl4pPr marR="0" lvl="3" algn="l" rtl="0">
              <a:spcBef>
                <a:spcPts val="0"/>
              </a:spcBef>
              <a:spcAft>
                <a:spcPts val="0"/>
              </a:spcAft>
              <a:buSzPts val="1400"/>
              <a:buNone/>
              <a:defRPr sz="5333" b="1" i="0" u="none" strike="noStrike" cap="none">
                <a:solidFill>
                  <a:srgbClr val="73B900"/>
                </a:solidFill>
                <a:latin typeface="Arial"/>
                <a:ea typeface="Arial"/>
                <a:cs typeface="Arial"/>
                <a:sym typeface="Arial"/>
              </a:defRPr>
            </a:lvl4pPr>
            <a:lvl5pPr marR="0" lvl="4" algn="l" rtl="0">
              <a:spcBef>
                <a:spcPts val="0"/>
              </a:spcBef>
              <a:spcAft>
                <a:spcPts val="0"/>
              </a:spcAft>
              <a:buSzPts val="1400"/>
              <a:buNone/>
              <a:defRPr sz="5333" b="1" i="0" u="none" strike="noStrike" cap="none">
                <a:solidFill>
                  <a:srgbClr val="73B900"/>
                </a:solidFill>
                <a:latin typeface="Arial"/>
                <a:ea typeface="Arial"/>
                <a:cs typeface="Arial"/>
                <a:sym typeface="Arial"/>
              </a:defRPr>
            </a:lvl5pPr>
            <a:lvl6pPr marR="0" lvl="5" algn="l" rtl="0">
              <a:spcBef>
                <a:spcPts val="0"/>
              </a:spcBef>
              <a:spcAft>
                <a:spcPts val="0"/>
              </a:spcAft>
              <a:buSzPts val="1400"/>
              <a:buNone/>
              <a:defRPr sz="5333" b="1" i="0" u="none" strike="noStrike" cap="none">
                <a:solidFill>
                  <a:srgbClr val="73B900"/>
                </a:solidFill>
                <a:latin typeface="Arial"/>
                <a:ea typeface="Arial"/>
                <a:cs typeface="Arial"/>
                <a:sym typeface="Arial"/>
              </a:defRPr>
            </a:lvl6pPr>
            <a:lvl7pPr marR="0" lvl="6" algn="l" rtl="0">
              <a:spcBef>
                <a:spcPts val="0"/>
              </a:spcBef>
              <a:spcAft>
                <a:spcPts val="0"/>
              </a:spcAft>
              <a:buSzPts val="1400"/>
              <a:buNone/>
              <a:defRPr sz="5333" b="1" i="0" u="none" strike="noStrike" cap="none">
                <a:solidFill>
                  <a:srgbClr val="73B900"/>
                </a:solidFill>
                <a:latin typeface="Arial"/>
                <a:ea typeface="Arial"/>
                <a:cs typeface="Arial"/>
                <a:sym typeface="Arial"/>
              </a:defRPr>
            </a:lvl7pPr>
            <a:lvl8pPr marR="0" lvl="7" algn="l" rtl="0">
              <a:spcBef>
                <a:spcPts val="0"/>
              </a:spcBef>
              <a:spcAft>
                <a:spcPts val="0"/>
              </a:spcAft>
              <a:buSzPts val="1400"/>
              <a:buNone/>
              <a:defRPr sz="5333" b="1" i="0" u="none" strike="noStrike" cap="none">
                <a:solidFill>
                  <a:srgbClr val="73B900"/>
                </a:solidFill>
                <a:latin typeface="Arial"/>
                <a:ea typeface="Arial"/>
                <a:cs typeface="Arial"/>
                <a:sym typeface="Arial"/>
              </a:defRPr>
            </a:lvl8pPr>
            <a:lvl9pPr marR="0" lvl="8" algn="l" rtl="0">
              <a:spcBef>
                <a:spcPts val="0"/>
              </a:spcBef>
              <a:spcAft>
                <a:spcPts val="0"/>
              </a:spcAft>
              <a:buSzPts val="1400"/>
              <a:buNone/>
              <a:defRPr sz="5333" b="1" i="0" u="none" strike="noStrike" cap="none">
                <a:solidFill>
                  <a:srgbClr val="73B900"/>
                </a:solidFill>
                <a:latin typeface="Arial"/>
                <a:ea typeface="Arial"/>
                <a:cs typeface="Arial"/>
                <a:sym typeface="Arial"/>
              </a:defRPr>
            </a:lvl9pPr>
          </a:lstStyle>
          <a:p>
            <a:endParaRPr/>
          </a:p>
        </p:txBody>
      </p:sp>
      <p:sp>
        <p:nvSpPr>
          <p:cNvPr id="21" name="Google Shape;21;p21"/>
          <p:cNvSpPr txBox="1">
            <a:spLocks noGrp="1"/>
          </p:cNvSpPr>
          <p:nvPr>
            <p:ph type="body" idx="1"/>
          </p:nvPr>
        </p:nvSpPr>
        <p:spPr>
          <a:xfrm>
            <a:off x="834201" y="3185146"/>
            <a:ext cx="16581552" cy="62237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chemeClr val="dk1"/>
              </a:buClr>
              <a:buSzPts val="2800"/>
              <a:buFont typeface="Arial"/>
              <a:buNone/>
              <a:defRPr sz="2800" b="0" i="0" u="none" strike="noStrike" cap="none">
                <a:solidFill>
                  <a:schemeClr val="dk2"/>
                </a:solidFill>
                <a:latin typeface="Arial"/>
                <a:ea typeface="Arial"/>
                <a:cs typeface="Arial"/>
                <a:sym typeface="Arial"/>
              </a:defRPr>
            </a:lvl1pPr>
            <a:lvl2pPr marL="914400" marR="0" lvl="1" indent="-228600" algn="l" rtl="0">
              <a:lnSpc>
                <a:spcPct val="90000"/>
              </a:lnSpc>
              <a:spcBef>
                <a:spcPts val="1500"/>
              </a:spcBef>
              <a:spcAft>
                <a:spcPts val="0"/>
              </a:spcAft>
              <a:buClr>
                <a:schemeClr val="dk1"/>
              </a:buClr>
              <a:buSzPts val="2400"/>
              <a:buFont typeface="Arial"/>
              <a:buNone/>
              <a:defRPr sz="2400" b="0" i="0" u="none" strike="noStrike" cap="none">
                <a:solidFill>
                  <a:schemeClr val="dk2"/>
                </a:solidFill>
                <a:latin typeface="Arial"/>
                <a:ea typeface="Arial"/>
                <a:cs typeface="Arial"/>
                <a:sym typeface="Arial"/>
              </a:defRPr>
            </a:lvl2pPr>
            <a:lvl3pPr marL="1371600" marR="0" lvl="2" indent="-228600" algn="l" rtl="0">
              <a:lnSpc>
                <a:spcPct val="90000"/>
              </a:lnSpc>
              <a:spcBef>
                <a:spcPts val="1500"/>
              </a:spcBef>
              <a:spcAft>
                <a:spcPts val="0"/>
              </a:spcAft>
              <a:buClr>
                <a:schemeClr val="dk1"/>
              </a:buClr>
              <a:buSzPts val="1833"/>
              <a:buFont typeface="Trebuchet MS"/>
              <a:buNone/>
              <a:defRPr sz="1833" b="0" i="0" u="none" strike="noStrike" cap="none">
                <a:solidFill>
                  <a:schemeClr val="accent4"/>
                </a:solidFill>
                <a:latin typeface="Trebuchet MS"/>
                <a:ea typeface="Trebuchet MS"/>
                <a:cs typeface="Trebuchet MS"/>
                <a:sym typeface="Trebuchet MS"/>
              </a:defRPr>
            </a:lvl3pPr>
            <a:lvl4pPr marL="1828800" marR="0" lvl="3" indent="-440245" algn="l" rtl="0">
              <a:spcBef>
                <a:spcPts val="1500"/>
              </a:spcBef>
              <a:spcAft>
                <a:spcPts val="0"/>
              </a:spcAft>
              <a:buClr>
                <a:schemeClr val="dk2"/>
              </a:buClr>
              <a:buSzPts val="3333"/>
              <a:buFont typeface="Trebuchet MS"/>
              <a:buChar char="–"/>
              <a:defRPr sz="3333" b="0" i="0" u="none" strike="noStrike" cap="none">
                <a:solidFill>
                  <a:schemeClr val="dk2"/>
                </a:solidFill>
                <a:latin typeface="Trebuchet MS"/>
                <a:ea typeface="Trebuchet MS"/>
                <a:cs typeface="Trebuchet MS"/>
                <a:sym typeface="Trebuchet MS"/>
              </a:defRPr>
            </a:lvl4pPr>
            <a:lvl5pPr marL="2286000" marR="0" lvl="4" indent="-440245" algn="l" rtl="0">
              <a:spcBef>
                <a:spcPts val="667"/>
              </a:spcBef>
              <a:spcAft>
                <a:spcPts val="0"/>
              </a:spcAft>
              <a:buClr>
                <a:schemeClr val="dk2"/>
              </a:buClr>
              <a:buSzPts val="3333"/>
              <a:buFont typeface="Trebuchet MS"/>
              <a:buChar char="»"/>
              <a:defRPr sz="3333" b="0" i="0" u="none" strike="noStrike" cap="none">
                <a:solidFill>
                  <a:schemeClr val="dk2"/>
                </a:solidFill>
                <a:latin typeface="Trebuchet MS"/>
                <a:ea typeface="Trebuchet MS"/>
                <a:cs typeface="Trebuchet MS"/>
                <a:sym typeface="Trebuchet MS"/>
              </a:defRPr>
            </a:lvl5pPr>
            <a:lvl6pPr marL="2743200" marR="0" lvl="5" indent="-440245" algn="l" rtl="0">
              <a:spcBef>
                <a:spcPts val="667"/>
              </a:spcBef>
              <a:spcAft>
                <a:spcPts val="0"/>
              </a:spcAft>
              <a:buClr>
                <a:schemeClr val="dk2"/>
              </a:buClr>
              <a:buSzPts val="3333"/>
              <a:buFont typeface="Trebuchet MS"/>
              <a:buChar char="»"/>
              <a:defRPr sz="3333" b="0" i="0" u="none" strike="noStrike" cap="none">
                <a:solidFill>
                  <a:schemeClr val="dk2"/>
                </a:solidFill>
                <a:latin typeface="Trebuchet MS"/>
                <a:ea typeface="Trebuchet MS"/>
                <a:cs typeface="Trebuchet MS"/>
                <a:sym typeface="Trebuchet MS"/>
              </a:defRPr>
            </a:lvl6pPr>
            <a:lvl7pPr marL="3200400" marR="0" lvl="6" indent="-440245" algn="l" rtl="0">
              <a:spcBef>
                <a:spcPts val="667"/>
              </a:spcBef>
              <a:spcAft>
                <a:spcPts val="0"/>
              </a:spcAft>
              <a:buClr>
                <a:schemeClr val="dk2"/>
              </a:buClr>
              <a:buSzPts val="3333"/>
              <a:buFont typeface="Trebuchet MS"/>
              <a:buChar char="»"/>
              <a:defRPr sz="3333" b="0" i="0" u="none" strike="noStrike" cap="none">
                <a:solidFill>
                  <a:schemeClr val="dk2"/>
                </a:solidFill>
                <a:latin typeface="Trebuchet MS"/>
                <a:ea typeface="Trebuchet MS"/>
                <a:cs typeface="Trebuchet MS"/>
                <a:sym typeface="Trebuchet MS"/>
              </a:defRPr>
            </a:lvl7pPr>
            <a:lvl8pPr marL="3657600" marR="0" lvl="7" indent="-440245" algn="l" rtl="0">
              <a:spcBef>
                <a:spcPts val="667"/>
              </a:spcBef>
              <a:spcAft>
                <a:spcPts val="0"/>
              </a:spcAft>
              <a:buClr>
                <a:schemeClr val="dk2"/>
              </a:buClr>
              <a:buSzPts val="3333"/>
              <a:buFont typeface="Trebuchet MS"/>
              <a:buChar char="»"/>
              <a:defRPr sz="3333" b="0" i="0" u="none" strike="noStrike" cap="none">
                <a:solidFill>
                  <a:schemeClr val="dk2"/>
                </a:solidFill>
                <a:latin typeface="Trebuchet MS"/>
                <a:ea typeface="Trebuchet MS"/>
                <a:cs typeface="Trebuchet MS"/>
                <a:sym typeface="Trebuchet MS"/>
              </a:defRPr>
            </a:lvl8pPr>
            <a:lvl9pPr marL="4114800" marR="0" lvl="8" indent="-440245" algn="l" rtl="0">
              <a:spcBef>
                <a:spcPts val="667"/>
              </a:spcBef>
              <a:spcAft>
                <a:spcPts val="0"/>
              </a:spcAft>
              <a:buClr>
                <a:schemeClr val="dk2"/>
              </a:buClr>
              <a:buSzPts val="3333"/>
              <a:buFont typeface="Trebuchet MS"/>
              <a:buChar char="»"/>
              <a:defRPr sz="3333" b="0" i="0" u="none" strike="noStrike" cap="none">
                <a:solidFill>
                  <a:schemeClr val="dk2"/>
                </a:solidFill>
                <a:latin typeface="Trebuchet MS"/>
                <a:ea typeface="Trebuchet MS"/>
                <a:cs typeface="Trebuchet MS"/>
                <a:sym typeface="Trebuchet MS"/>
              </a:defRPr>
            </a:lvl9pPr>
          </a:lstStyle>
          <a:p>
            <a:endParaRPr/>
          </a:p>
        </p:txBody>
      </p:sp>
      <p:sp>
        <p:nvSpPr>
          <p:cNvPr id="22" name="Google Shape;22;p21"/>
          <p:cNvSpPr txBox="1"/>
          <p:nvPr/>
        </p:nvSpPr>
        <p:spPr>
          <a:xfrm>
            <a:off x="958176" y="9762020"/>
            <a:ext cx="535045"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1600" b="0" i="0" u="none" strike="noStrike" cap="none">
                <a:solidFill>
                  <a:schemeClr val="accent5"/>
                </a:solidFill>
                <a:latin typeface="Arial"/>
                <a:ea typeface="Arial"/>
                <a:cs typeface="Arial"/>
                <a:sym typeface="Arial"/>
              </a:rPr>
              <a:t>‹#›</a:t>
            </a:fld>
            <a:r>
              <a:rPr lang="en-US" sz="1600" b="0" i="0" u="none" strike="noStrike" cap="none">
                <a:solidFill>
                  <a:schemeClr val="accent5"/>
                </a:solidFill>
                <a:latin typeface="Arial"/>
                <a:ea typeface="Arial"/>
                <a:cs typeface="Arial"/>
                <a:sym typeface="Arial"/>
              </a:rPr>
              <a:t> </a:t>
            </a:r>
            <a:endParaRPr sz="1600" b="0" i="0" u="none" strike="noStrike" cap="none">
              <a:solidFill>
                <a:schemeClr val="accent5"/>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5.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hyperlink" Target="http://creativecommons.org/licenses/by-nc/4.0/legalcode"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A6D247A-4576-4796-A8F2-4AC4CA0B201F}"/>
              </a:ext>
            </a:extLst>
          </p:cNvPr>
          <p:cNvSpPr>
            <a:spLocks noGrp="1"/>
          </p:cNvSpPr>
          <p:nvPr>
            <p:ph type="subTitle" idx="1"/>
          </p:nvPr>
        </p:nvSpPr>
        <p:spPr>
          <a:xfrm>
            <a:off x="1135315" y="8290560"/>
            <a:ext cx="9700325" cy="477053"/>
          </a:xfrm>
        </p:spPr>
        <p:txBody>
          <a:bodyPr/>
          <a:lstStyle/>
          <a:p>
            <a:endParaRPr lang="en-US" dirty="0"/>
          </a:p>
        </p:txBody>
      </p:sp>
      <p:sp>
        <p:nvSpPr>
          <p:cNvPr id="2" name="Title 1">
            <a:extLst>
              <a:ext uri="{FF2B5EF4-FFF2-40B4-BE49-F238E27FC236}">
                <a16:creationId xmlns:a16="http://schemas.microsoft.com/office/drawing/2014/main" id="{4E9096EC-7B78-40A1-902B-4FD437982655}"/>
              </a:ext>
            </a:extLst>
          </p:cNvPr>
          <p:cNvSpPr>
            <a:spLocks noGrp="1"/>
          </p:cNvSpPr>
          <p:nvPr>
            <p:ph type="title"/>
          </p:nvPr>
        </p:nvSpPr>
        <p:spPr>
          <a:xfrm>
            <a:off x="1135315" y="7104963"/>
            <a:ext cx="15011651" cy="1188097"/>
          </a:xfrm>
        </p:spPr>
        <p:txBody>
          <a:bodyPr/>
          <a:lstStyle/>
          <a:p>
            <a:r>
              <a:rPr lang="en-US">
                <a:latin typeface="Arial"/>
                <a:cs typeface="Arial"/>
              </a:rPr>
              <a:t>Lecture 1.10 - Diversity Gaps in Science </a:t>
            </a:r>
            <a:r>
              <a:rPr lang="en-US" dirty="0">
                <a:latin typeface="Arial"/>
                <a:cs typeface="Arial"/>
              </a:rPr>
              <a:t>and Engineering</a:t>
            </a:r>
          </a:p>
        </p:txBody>
      </p:sp>
      <p:sp>
        <p:nvSpPr>
          <p:cNvPr id="4" name="Text Placeholder 3">
            <a:extLst>
              <a:ext uri="{FF2B5EF4-FFF2-40B4-BE49-F238E27FC236}">
                <a16:creationId xmlns:a16="http://schemas.microsoft.com/office/drawing/2014/main" id="{BDB2F42C-38A8-43F3-8788-F337D2EA9153}"/>
              </a:ext>
            </a:extLst>
          </p:cNvPr>
          <p:cNvSpPr>
            <a:spLocks noGrp="1"/>
          </p:cNvSpPr>
          <p:nvPr>
            <p:ph type="body" sz="quarter" idx="10"/>
          </p:nvPr>
        </p:nvSpPr>
        <p:spPr>
          <a:xfrm>
            <a:off x="1135316" y="6188616"/>
            <a:ext cx="8866188" cy="474663"/>
          </a:xfrm>
        </p:spPr>
        <p:txBody>
          <a:bodyPr/>
          <a:lstStyle/>
          <a:p>
            <a:r>
              <a:rPr lang="en-US" dirty="0"/>
              <a:t>DLI Accelerated Data Science Teaching Kit</a:t>
            </a:r>
          </a:p>
        </p:txBody>
      </p:sp>
      <p:pic>
        <p:nvPicPr>
          <p:cNvPr id="8" name="Audio 7">
            <a:hlinkClick r:id="" action="ppaction://media"/>
            <a:extLst>
              <a:ext uri="{FF2B5EF4-FFF2-40B4-BE49-F238E27FC236}">
                <a16:creationId xmlns:a16="http://schemas.microsoft.com/office/drawing/2014/main" id="{5FD4E8EE-1EBF-C643-835A-F84F87722B1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97556869"/>
      </p:ext>
    </p:extLst>
  </p:cSld>
  <p:clrMapOvr>
    <a:masterClrMapping/>
  </p:clrMapOvr>
  <mc:AlternateContent xmlns:mc="http://schemas.openxmlformats.org/markup-compatibility/2006">
    <mc:Choice xmlns:p14="http://schemas.microsoft.com/office/powerpoint/2010/main" Requires="p14">
      <p:transition spd="med" p14:dur="700" advTm="6686">
        <p:fade/>
      </p:transition>
    </mc:Choice>
    <mc:Fallback>
      <p:transition spd="med" advTm="66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9"/>
          <p:cNvSpPr txBox="1">
            <a:spLocks noGrp="1"/>
          </p:cNvSpPr>
          <p:nvPr>
            <p:ph type="title"/>
          </p:nvPr>
        </p:nvSpPr>
        <p:spPr>
          <a:xfrm>
            <a:off x="805700" y="748506"/>
            <a:ext cx="16626841" cy="9848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br>
              <a:rPr lang="en-US" sz="4800" dirty="0">
                <a:solidFill>
                  <a:srgbClr val="000000"/>
                </a:solidFill>
              </a:rPr>
            </a:br>
            <a:r>
              <a:rPr lang="en-US" dirty="0"/>
              <a:t>Challenges Faced by HBCUs in AI and Data Science </a:t>
            </a:r>
            <a:endParaRPr dirty="0"/>
          </a:p>
        </p:txBody>
      </p:sp>
      <p:sp>
        <p:nvSpPr>
          <p:cNvPr id="244" name="Google Shape;244;p19"/>
          <p:cNvSpPr txBox="1">
            <a:spLocks noGrp="1"/>
          </p:cNvSpPr>
          <p:nvPr>
            <p:ph type="body" idx="1"/>
          </p:nvPr>
        </p:nvSpPr>
        <p:spPr>
          <a:xfrm>
            <a:off x="819340" y="3191235"/>
            <a:ext cx="15082299" cy="2638065"/>
          </a:xfrm>
          <a:prstGeom prst="rect">
            <a:avLst/>
          </a:prstGeom>
          <a:noFill/>
          <a:ln>
            <a:noFill/>
          </a:ln>
        </p:spPr>
        <p:txBody>
          <a:bodyPr spcFirstLastPara="1" wrap="square" lIns="91425" tIns="45700" rIns="91425" bIns="45700" anchor="t" anchorCtr="0">
            <a:noAutofit/>
          </a:bodyPr>
          <a:lstStyle/>
          <a:p>
            <a:pPr marL="383654" lvl="0" indent="-383654" algn="l" rtl="0">
              <a:lnSpc>
                <a:spcPct val="90000"/>
              </a:lnSpc>
              <a:spcBef>
                <a:spcPts val="0"/>
              </a:spcBef>
              <a:spcAft>
                <a:spcPts val="0"/>
              </a:spcAft>
              <a:buClr>
                <a:schemeClr val="dk1"/>
              </a:buClr>
              <a:buSzPts val="2100"/>
              <a:buFont typeface="Arial"/>
              <a:buNone/>
            </a:pPr>
            <a:r>
              <a:rPr lang="en-US" dirty="0">
                <a:solidFill>
                  <a:srgbClr val="000000"/>
                </a:solidFill>
              </a:rPr>
              <a:t>Relatively lower enrollment of well-prepared students in STEM</a:t>
            </a:r>
            <a:endParaRPr dirty="0"/>
          </a:p>
          <a:p>
            <a:pPr marL="383654" lvl="0" indent="-383654" algn="l" rtl="0">
              <a:lnSpc>
                <a:spcPct val="90000"/>
              </a:lnSpc>
              <a:spcBef>
                <a:spcPts val="1000"/>
              </a:spcBef>
              <a:spcAft>
                <a:spcPts val="0"/>
              </a:spcAft>
              <a:buClr>
                <a:schemeClr val="dk1"/>
              </a:buClr>
              <a:buSzPts val="2100"/>
              <a:buFont typeface="Arial"/>
              <a:buNone/>
            </a:pPr>
            <a:r>
              <a:rPr lang="en-US" dirty="0">
                <a:solidFill>
                  <a:srgbClr val="000000"/>
                </a:solidFill>
              </a:rPr>
              <a:t> </a:t>
            </a:r>
            <a:endParaRPr dirty="0"/>
          </a:p>
          <a:p>
            <a:pPr marL="383654" lvl="0" indent="-383654" algn="l" rtl="0">
              <a:lnSpc>
                <a:spcPct val="90000"/>
              </a:lnSpc>
              <a:spcBef>
                <a:spcPts val="1000"/>
              </a:spcBef>
              <a:spcAft>
                <a:spcPts val="0"/>
              </a:spcAft>
              <a:buClr>
                <a:schemeClr val="dk1"/>
              </a:buClr>
              <a:buSzPts val="2100"/>
              <a:buFont typeface="Arial"/>
              <a:buNone/>
            </a:pPr>
            <a:r>
              <a:rPr lang="en-US" dirty="0">
                <a:solidFill>
                  <a:srgbClr val="000000"/>
                </a:solidFill>
              </a:rPr>
              <a:t>Relatively less funding support</a:t>
            </a:r>
            <a:endParaRPr dirty="0"/>
          </a:p>
          <a:p>
            <a:pPr marL="383654" lvl="0" indent="-383654" algn="l" rtl="0">
              <a:lnSpc>
                <a:spcPct val="90000"/>
              </a:lnSpc>
              <a:spcBef>
                <a:spcPts val="1000"/>
              </a:spcBef>
              <a:spcAft>
                <a:spcPts val="0"/>
              </a:spcAft>
              <a:buClr>
                <a:schemeClr val="dk1"/>
              </a:buClr>
              <a:buSzPts val="2100"/>
              <a:buFont typeface="Arial"/>
              <a:buNone/>
            </a:pPr>
            <a:endParaRPr dirty="0">
              <a:solidFill>
                <a:srgbClr val="000000"/>
              </a:solidFill>
            </a:endParaRPr>
          </a:p>
          <a:p>
            <a:pPr marL="383654" lvl="0" indent="-383654" algn="l" rtl="0">
              <a:lnSpc>
                <a:spcPct val="90000"/>
              </a:lnSpc>
              <a:spcBef>
                <a:spcPts val="1000"/>
              </a:spcBef>
              <a:spcAft>
                <a:spcPts val="0"/>
              </a:spcAft>
              <a:buClr>
                <a:schemeClr val="dk1"/>
              </a:buClr>
              <a:buSzPts val="2100"/>
              <a:buFont typeface="Arial"/>
              <a:buNone/>
            </a:pPr>
            <a:r>
              <a:rPr lang="en-US" dirty="0">
                <a:solidFill>
                  <a:srgbClr val="000000"/>
                </a:solidFill>
              </a:rPr>
              <a:t>Less opportunities to collaborate with industry  </a:t>
            </a:r>
            <a:endParaRPr dirty="0"/>
          </a:p>
          <a:p>
            <a:pPr marL="383654" lvl="0" indent="-383654" algn="l" rtl="0">
              <a:lnSpc>
                <a:spcPct val="90000"/>
              </a:lnSpc>
              <a:spcBef>
                <a:spcPts val="1000"/>
              </a:spcBef>
              <a:spcAft>
                <a:spcPts val="0"/>
              </a:spcAft>
              <a:buClr>
                <a:schemeClr val="dk1"/>
              </a:buClr>
              <a:buSzPts val="2100"/>
              <a:buFont typeface="Arial"/>
              <a:buNone/>
            </a:pPr>
            <a:endParaRPr dirty="0">
              <a:solidFill>
                <a:srgbClr val="000000"/>
              </a:solidFill>
            </a:endParaRPr>
          </a:p>
          <a:p>
            <a:pPr marL="383654" lvl="0" indent="-383654" algn="l" rtl="0">
              <a:lnSpc>
                <a:spcPct val="90000"/>
              </a:lnSpc>
              <a:spcBef>
                <a:spcPts val="1000"/>
              </a:spcBef>
              <a:spcAft>
                <a:spcPts val="0"/>
              </a:spcAft>
              <a:buClr>
                <a:schemeClr val="dk1"/>
              </a:buClr>
              <a:buSzPts val="2100"/>
              <a:buFont typeface="Arial"/>
              <a:buNone/>
            </a:pPr>
            <a:endParaRPr dirty="0"/>
          </a:p>
        </p:txBody>
      </p:sp>
      <p:pic>
        <p:nvPicPr>
          <p:cNvPr id="10" name="Audio 9">
            <a:hlinkClick r:id="" action="ppaction://media"/>
            <a:extLst>
              <a:ext uri="{FF2B5EF4-FFF2-40B4-BE49-F238E27FC236}">
                <a16:creationId xmlns:a16="http://schemas.microsoft.com/office/drawing/2014/main" id="{80451DD3-0858-E74C-92B9-5D59E07F1C4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785504236"/>
      </p:ext>
    </p:extLst>
  </p:cSld>
  <p:clrMapOvr>
    <a:masterClrMapping/>
  </p:clrMapOvr>
  <mc:AlternateContent xmlns:mc="http://schemas.openxmlformats.org/markup-compatibility/2006">
    <mc:Choice xmlns:p14="http://schemas.microsoft.com/office/powerpoint/2010/main" Requires="p14">
      <p:transition spd="med" p14:dur="700" advTm="37788">
        <p:fade/>
      </p:transition>
    </mc:Choice>
    <mc:Fallback>
      <p:transition spd="med" advTm="377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br>
            <a:r>
              <a:rPr lang="en-US" altLang="ja-JP" dirty="0">
                <a:latin typeface="Arial"/>
                <a:ea typeface="HG丸ｺﾞｼｯｸM-PRO"/>
                <a:cs typeface="Arial"/>
              </a:rPr>
              <a:t>Enrollment Falling at HBCUs</a:t>
            </a:r>
            <a:endParaRPr lang="en-US" dirty="0">
              <a:latin typeface="Arial"/>
              <a:ea typeface="HG丸ｺﾞｼｯｸM-PRO"/>
              <a:cs typeface="Arial"/>
            </a:endParaRPr>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8324660" cy="5796648"/>
          </a:xfrm>
        </p:spPr>
        <p:txBody>
          <a:bodyPr/>
          <a:lstStyle/>
          <a:p>
            <a:pPr marL="0" indent="-383540"/>
            <a:r>
              <a:rPr lang="en-US" dirty="0">
                <a:solidFill>
                  <a:srgbClr val="000000"/>
                </a:solidFill>
                <a:latin typeface="Arial"/>
                <a:cs typeface="Arial"/>
              </a:rPr>
              <a:t>HBCU enrollment fell 11% in last decade</a:t>
            </a:r>
            <a:endParaRPr lang="en-US" dirty="0">
              <a:solidFill>
                <a:srgbClr val="000000"/>
              </a:solidFill>
            </a:endParaRPr>
          </a:p>
          <a:p>
            <a:pPr marL="0" indent="-383540"/>
            <a:endParaRPr lang="en-US" dirty="0">
              <a:solidFill>
                <a:srgbClr val="000000"/>
              </a:solidFill>
            </a:endParaRPr>
          </a:p>
          <a:p>
            <a:pPr marL="0" indent="-383540"/>
            <a:r>
              <a:rPr lang="en-US" dirty="0">
                <a:solidFill>
                  <a:srgbClr val="000000"/>
                </a:solidFill>
                <a:latin typeface="Arial"/>
                <a:cs typeface="Arial"/>
              </a:rPr>
              <a:t>HBCU enrollment also reduced between 2018 and 2019.</a:t>
            </a:r>
          </a:p>
          <a:p>
            <a:pPr marL="0" indent="-383540"/>
            <a:endParaRPr lang="en-US" dirty="0">
              <a:solidFill>
                <a:srgbClr val="000000"/>
              </a:solidFill>
            </a:endParaRPr>
          </a:p>
          <a:p>
            <a:pPr marL="0" indent="-383540"/>
            <a:r>
              <a:rPr lang="en-US" dirty="0">
                <a:solidFill>
                  <a:srgbClr val="000000"/>
                </a:solidFill>
                <a:latin typeface="Arial"/>
                <a:cs typeface="Arial"/>
              </a:rPr>
              <a:t>Historically black institutions have dealt with issues keeping enrollments predominantly black.</a:t>
            </a:r>
          </a:p>
          <a:p>
            <a:pPr marL="0" indent="-383540"/>
            <a:endParaRPr lang="en-US" dirty="0">
              <a:solidFill>
                <a:srgbClr val="000000"/>
              </a:solidFill>
            </a:endParaRPr>
          </a:p>
          <a:p>
            <a:pPr marL="383540" indent="-383540"/>
            <a:r>
              <a:rPr lang="en-US" dirty="0">
                <a:solidFill>
                  <a:srgbClr val="000000"/>
                </a:solidFill>
              </a:rPr>
              <a:t> </a:t>
            </a:r>
          </a:p>
          <a:p>
            <a:pPr marL="383540" indent="-383540"/>
            <a:endParaRPr lang="en-US" dirty="0">
              <a:solidFill>
                <a:srgbClr val="000000"/>
              </a:solidFill>
            </a:endParaRPr>
          </a:p>
          <a:p>
            <a:pPr marL="383540" indent="-383540"/>
            <a:endParaRPr lang="en-US" dirty="0"/>
          </a:p>
        </p:txBody>
      </p:sp>
      <p:pic>
        <p:nvPicPr>
          <p:cNvPr id="6146" name="Picture 2">
            <a:extLst>
              <a:ext uri="{FF2B5EF4-FFF2-40B4-BE49-F238E27FC236}">
                <a16:creationId xmlns:a16="http://schemas.microsoft.com/office/drawing/2014/main" id="{9F06FA3F-CB48-224A-B07D-FB0F23D655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3538" y="2151528"/>
            <a:ext cx="7572838" cy="622054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3C02F13A-366E-7A41-AB3A-F35D3C3EBC26}"/>
              </a:ext>
            </a:extLst>
          </p:cNvPr>
          <p:cNvSpPr txBox="1">
            <a:spLocks/>
          </p:cNvSpPr>
          <p:nvPr/>
        </p:nvSpPr>
        <p:spPr bwMode="auto">
          <a:xfrm>
            <a:off x="9000565" y="10023158"/>
            <a:ext cx="9018494" cy="2638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marR="0" lvl="0" indent="0" algn="l" defTabSz="761970" rtl="0" eaLnBrk="1" fontAlgn="base" latinLnBrk="0" hangingPunct="1">
              <a:lnSpc>
                <a:spcPct val="90000"/>
              </a:lnSpc>
              <a:spcBef>
                <a:spcPts val="500"/>
              </a:spcBef>
              <a:spcAft>
                <a:spcPts val="500"/>
              </a:spcAft>
              <a:buClr>
                <a:srgbClr val="CDCDCD"/>
              </a:buClr>
              <a:buSzPct val="75000"/>
              <a:buFont typeface="Arial" panose="020B0604020202020204" pitchFamily="34" charset="0"/>
              <a:buNone/>
              <a:tabLst/>
              <a:defRPr/>
            </a:pP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34" charset="-128"/>
                <a:cs typeface="Arial" panose="020B0604020202020204" pitchFamily="34" charset="0"/>
              </a:rPr>
              <a:t>Source: https://</a:t>
            </a:r>
            <a:r>
              <a:rPr kumimoji="0" lang="en-US" altLang="ja-JP" sz="1400" b="1" i="0" u="none" strike="noStrike" kern="1200" cap="none" spc="0" normalizeH="0" baseline="0" noProof="0" dirty="0" err="1">
                <a:ln>
                  <a:noFill/>
                </a:ln>
                <a:solidFill>
                  <a:srgbClr val="000000"/>
                </a:solidFill>
                <a:effectLst/>
                <a:uLnTx/>
                <a:uFillTx/>
                <a:latin typeface="Arial" panose="020B0604020202020204" pitchFamily="34" charset="0"/>
                <a:ea typeface="HG丸ｺﾞｼｯｸM-PRO" panose="020F0600000000000000" pitchFamily="34" charset="-128"/>
                <a:cs typeface="Arial" panose="020B0604020202020204" pitchFamily="34" charset="0"/>
              </a:rPr>
              <a:t>www.jamesgmartin.center</a:t>
            </a: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34" charset="-128"/>
                <a:cs typeface="Arial" panose="020B0604020202020204" pitchFamily="34" charset="0"/>
              </a:rPr>
              <a:t>/2020/06/did-you-know-hbcu-enrollments-fall-10-in-last-decade/</a:t>
            </a:r>
          </a:p>
        </p:txBody>
      </p:sp>
      <p:pic>
        <p:nvPicPr>
          <p:cNvPr id="17" name="Audio 16">
            <a:hlinkClick r:id="" action="ppaction://media"/>
            <a:extLst>
              <a:ext uri="{FF2B5EF4-FFF2-40B4-BE49-F238E27FC236}">
                <a16:creationId xmlns:a16="http://schemas.microsoft.com/office/drawing/2014/main" id="{D6E53CCC-E1DA-EF4B-AC95-F4F666651B1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23145656"/>
      </p:ext>
    </p:extLst>
  </p:cSld>
  <p:clrMapOvr>
    <a:masterClrMapping/>
  </p:clrMapOvr>
  <mc:AlternateContent xmlns:mc="http://schemas.openxmlformats.org/markup-compatibility/2006">
    <mc:Choice xmlns:p14="http://schemas.microsoft.com/office/powerpoint/2010/main" Requires="p14">
      <p:transition spd="med" p14:dur="700" advTm="72496">
        <p:fade/>
      </p:transition>
    </mc:Choice>
    <mc:Fallback>
      <p:transition spd="med" advTm="724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br>
            <a:r>
              <a:rPr lang="en-US" sz="4800" dirty="0"/>
              <a:t>HBCUs </a:t>
            </a:r>
            <a:r>
              <a:rPr lang="en-US" altLang="ja-JP" dirty="0">
                <a:latin typeface="Arial"/>
                <a:ea typeface="HG丸ｺﾞｼｯｸM-PRO"/>
                <a:cs typeface="Arial"/>
              </a:rPr>
              <a:t>Lack Funding Support</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8324660" cy="4257780"/>
          </a:xfrm>
        </p:spPr>
        <p:txBody>
          <a:bodyPr/>
          <a:lstStyle/>
          <a:p>
            <a:pPr marL="383540" indent="-383540"/>
            <a:r>
              <a:rPr lang="en-US" dirty="0">
                <a:solidFill>
                  <a:srgbClr val="000000"/>
                </a:solidFill>
                <a:latin typeface="Arial"/>
                <a:cs typeface="Arial"/>
              </a:rPr>
              <a:t>Current funding is not enough to support HBCUs</a:t>
            </a:r>
            <a:endParaRPr lang="en-US" dirty="0">
              <a:latin typeface="Arial"/>
              <a:cs typeface="Arial"/>
            </a:endParaRPr>
          </a:p>
          <a:p>
            <a:pPr marL="383540" indent="-383540"/>
            <a:endParaRPr lang="en-US" dirty="0">
              <a:solidFill>
                <a:srgbClr val="000000"/>
              </a:solidFill>
            </a:endParaRPr>
          </a:p>
          <a:p>
            <a:pPr marL="0" indent="-383540"/>
            <a:r>
              <a:rPr lang="en-US" dirty="0">
                <a:solidFill>
                  <a:srgbClr val="000000"/>
                </a:solidFill>
                <a:latin typeface="Arial"/>
                <a:cs typeface="Arial"/>
              </a:rPr>
              <a:t>Removal of programs such as federal work study would have large negative impact on HBCU students</a:t>
            </a:r>
          </a:p>
          <a:p>
            <a:pPr marL="0" indent="-383540"/>
            <a:endParaRPr lang="en-US" dirty="0">
              <a:solidFill>
                <a:srgbClr val="000000"/>
              </a:solidFill>
            </a:endParaRPr>
          </a:p>
          <a:p>
            <a:pPr marL="0" indent="-383540"/>
            <a:r>
              <a:rPr lang="en-US" dirty="0">
                <a:solidFill>
                  <a:srgbClr val="000000"/>
                </a:solidFill>
                <a:latin typeface="Arial"/>
                <a:cs typeface="Arial"/>
              </a:rPr>
              <a:t>Federal government is not the only sector responsible for the inequitable funding of HBCUs, but also “subtler forms of disparate and unfair treatment” by philanthropists, accreditor, corporations and lender</a:t>
            </a:r>
          </a:p>
          <a:p>
            <a:pPr marL="383540" indent="-383540"/>
            <a:r>
              <a:rPr lang="en-US" dirty="0">
                <a:solidFill>
                  <a:srgbClr val="000000"/>
                </a:solidFill>
              </a:rPr>
              <a:t> </a:t>
            </a:r>
          </a:p>
          <a:p>
            <a:pPr marL="383540" indent="-383540"/>
            <a:endParaRPr lang="en-US" dirty="0">
              <a:solidFill>
                <a:srgbClr val="000000"/>
              </a:solidFill>
            </a:endParaRPr>
          </a:p>
          <a:p>
            <a:pPr marL="383540" indent="-383540"/>
            <a:endParaRPr lang="en-US" dirty="0"/>
          </a:p>
        </p:txBody>
      </p:sp>
      <p:sp>
        <p:nvSpPr>
          <p:cNvPr id="5" name="Content Placeholder 2">
            <a:extLst>
              <a:ext uri="{FF2B5EF4-FFF2-40B4-BE49-F238E27FC236}">
                <a16:creationId xmlns:a16="http://schemas.microsoft.com/office/drawing/2014/main" id="{3C02F13A-366E-7A41-AB3A-F35D3C3EBC26}"/>
              </a:ext>
            </a:extLst>
          </p:cNvPr>
          <p:cNvSpPr txBox="1">
            <a:spLocks/>
          </p:cNvSpPr>
          <p:nvPr/>
        </p:nvSpPr>
        <p:spPr bwMode="auto">
          <a:xfrm>
            <a:off x="9000565" y="9808005"/>
            <a:ext cx="9018494" cy="2638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marR="0" lvl="0" indent="0" algn="l" defTabSz="761970" rtl="0" eaLnBrk="1" fontAlgn="base" latinLnBrk="0" hangingPunct="1">
              <a:lnSpc>
                <a:spcPct val="90000"/>
              </a:lnSpc>
              <a:spcBef>
                <a:spcPts val="500"/>
              </a:spcBef>
              <a:spcAft>
                <a:spcPts val="500"/>
              </a:spcAft>
              <a:buClr>
                <a:srgbClr val="CDCDCD"/>
              </a:buClr>
              <a:buSzPct val="75000"/>
              <a:buFont typeface="Arial" panose="020B0604020202020204" pitchFamily="34" charset="0"/>
              <a:buNone/>
              <a:tabLst/>
              <a:defRPr/>
            </a:pP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34" charset="-128"/>
                <a:cs typeface="Arial" panose="020B0604020202020204" pitchFamily="34" charset="0"/>
              </a:rPr>
              <a:t>Source: http://</a:t>
            </a:r>
            <a:r>
              <a:rPr kumimoji="0" lang="en-US" altLang="ja-JP" sz="1400" b="1" i="0" u="none" strike="noStrike" kern="1200" cap="none" spc="0" normalizeH="0" baseline="0" noProof="0" dirty="0" err="1">
                <a:ln>
                  <a:noFill/>
                </a:ln>
                <a:solidFill>
                  <a:srgbClr val="000000"/>
                </a:solidFill>
                <a:effectLst/>
                <a:uLnTx/>
                <a:uFillTx/>
                <a:latin typeface="Arial" panose="020B0604020202020204" pitchFamily="34" charset="0"/>
                <a:ea typeface="HG丸ｺﾞｼｯｸM-PRO" panose="020F0600000000000000" pitchFamily="34" charset="-128"/>
                <a:cs typeface="Arial" panose="020B0604020202020204" pitchFamily="34" charset="0"/>
              </a:rPr>
              <a:t>www.louisianaweekly.com</a:t>
            </a: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34" charset="-128"/>
                <a:cs typeface="Arial" panose="020B0604020202020204" pitchFamily="34" charset="0"/>
              </a:rPr>
              <a:t>/despite-future-act-hbcus-still-woefully-underfunded-according-to-uncf-president/</a:t>
            </a:r>
          </a:p>
        </p:txBody>
      </p:sp>
      <p:pic>
        <p:nvPicPr>
          <p:cNvPr id="7170" name="Picture 2" descr="DR. MICHAEL LOMAX">
            <a:extLst>
              <a:ext uri="{FF2B5EF4-FFF2-40B4-BE49-F238E27FC236}">
                <a16:creationId xmlns:a16="http://schemas.microsoft.com/office/drawing/2014/main" id="{91081C25-85E9-474C-9248-955FB51E88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07648" y="2605267"/>
            <a:ext cx="26797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BCF1778-A6AE-CA49-8408-43C0360D174B}"/>
              </a:ext>
            </a:extLst>
          </p:cNvPr>
          <p:cNvSpPr txBox="1">
            <a:spLocks/>
          </p:cNvSpPr>
          <p:nvPr/>
        </p:nvSpPr>
        <p:spPr bwMode="auto">
          <a:xfrm>
            <a:off x="12706930" y="6745798"/>
            <a:ext cx="4191000" cy="5413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383654" marR="0" lvl="0" indent="-383654" algn="l" defTabSz="914400" rtl="0" eaLnBrk="1" fontAlgn="base" latinLnBrk="0" hangingPunct="1">
              <a:lnSpc>
                <a:spcPct val="90000"/>
              </a:lnSpc>
              <a:spcBef>
                <a:spcPts val="500"/>
              </a:spcBef>
              <a:spcAft>
                <a:spcPts val="500"/>
              </a:spcAft>
              <a:buClr>
                <a:srgbClr val="CDCDCD"/>
              </a:buClr>
              <a:buSzPct val="75000"/>
              <a:buFont typeface="Arial" panose="020B0604020202020204" pitchFamily="34" charset="0"/>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Dr. Michael Lomax</a:t>
            </a:r>
          </a:p>
          <a:p>
            <a:pPr marL="383654" marR="0" lvl="0" indent="-383654" algn="l" defTabSz="914400" rtl="0" eaLnBrk="1" fontAlgn="base" latinLnBrk="0" hangingPunct="1">
              <a:lnSpc>
                <a:spcPct val="90000"/>
              </a:lnSpc>
              <a:spcBef>
                <a:spcPts val="500"/>
              </a:spcBef>
              <a:spcAft>
                <a:spcPts val="500"/>
              </a:spcAft>
              <a:buClr>
                <a:srgbClr val="CDCDCD"/>
              </a:buClr>
              <a:buSzPct val="75000"/>
              <a:buFont typeface="Arial" panose="020B0604020202020204" pitchFamily="34" charset="0"/>
              <a:buNone/>
              <a:tabLst/>
              <a:defRPr/>
            </a:pP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83654" marR="0" lvl="0" indent="-383654" algn="l" defTabSz="914400" rtl="0" eaLnBrk="1" fontAlgn="base" latinLnBrk="0" hangingPunct="1">
              <a:lnSpc>
                <a:spcPct val="90000"/>
              </a:lnSpc>
              <a:spcBef>
                <a:spcPts val="500"/>
              </a:spcBef>
              <a:spcAft>
                <a:spcPts val="500"/>
              </a:spcAft>
              <a:buClr>
                <a:srgbClr val="CDCDCD"/>
              </a:buClr>
              <a:buSzPct val="75000"/>
              <a:buFont typeface="Arial" panose="020B0604020202020204" pitchFamily="34" charset="0"/>
              <a:buNone/>
              <a:tabLst/>
              <a:defRPr/>
            </a:pP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3" name="Audio 22">
            <a:hlinkClick r:id="" action="ppaction://media"/>
            <a:extLst>
              <a:ext uri="{FF2B5EF4-FFF2-40B4-BE49-F238E27FC236}">
                <a16:creationId xmlns:a16="http://schemas.microsoft.com/office/drawing/2014/main" id="{C8484D29-E62F-BA45-A591-7CC2E9D08DB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432632881"/>
      </p:ext>
    </p:extLst>
  </p:cSld>
  <p:clrMapOvr>
    <a:masterClrMapping/>
  </p:clrMapOvr>
  <mc:AlternateContent xmlns:mc="http://schemas.openxmlformats.org/markup-compatibility/2006">
    <mc:Choice xmlns:p14="http://schemas.microsoft.com/office/powerpoint/2010/main" Requires="p14">
      <p:transition spd="med" p14:dur="700" advTm="65546">
        <p:fade/>
      </p:transition>
    </mc:Choice>
    <mc:Fallback>
      <p:transition spd="med" advTm="655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D3E35-7FB6-4F84-88E8-ED2635EB18BA}"/>
              </a:ext>
            </a:extLst>
          </p:cNvPr>
          <p:cNvSpPr>
            <a:spLocks noGrp="1"/>
          </p:cNvSpPr>
          <p:nvPr>
            <p:ph type="body" sz="quarter" idx="10"/>
          </p:nvPr>
        </p:nvSpPr>
        <p:spPr>
          <a:xfrm>
            <a:off x="1140077" y="6610379"/>
            <a:ext cx="9235191" cy="1705219"/>
          </a:xfrm>
        </p:spPr>
        <p:txBody>
          <a:bodyPr/>
          <a:lstStyle/>
          <a:p>
            <a:r>
              <a:rPr lang="en-US" dirty="0"/>
              <a:t>Thank You</a:t>
            </a:r>
          </a:p>
        </p:txBody>
      </p:sp>
      <p:sp>
        <p:nvSpPr>
          <p:cNvPr id="5" name="Text Placeholder 4">
            <a:extLst>
              <a:ext uri="{FF2B5EF4-FFF2-40B4-BE49-F238E27FC236}">
                <a16:creationId xmlns:a16="http://schemas.microsoft.com/office/drawing/2014/main" id="{04276C08-D6AC-41B8-9C4F-83CCA4CE3F1E}"/>
              </a:ext>
            </a:extLst>
          </p:cNvPr>
          <p:cNvSpPr>
            <a:spLocks noGrp="1"/>
          </p:cNvSpPr>
          <p:nvPr>
            <p:ph type="body" sz="quarter" idx="11"/>
          </p:nvPr>
        </p:nvSpPr>
        <p:spPr>
          <a:xfrm>
            <a:off x="1140078" y="6185215"/>
            <a:ext cx="7454900" cy="449262"/>
          </a:xfrm>
        </p:spPr>
        <p:txBody>
          <a:bodyPr/>
          <a:lstStyle/>
          <a:p>
            <a:r>
              <a:rPr lang="en-US" dirty="0"/>
              <a:t>DLI Accelerated Data Science Teaching Kit</a:t>
            </a:r>
          </a:p>
          <a:p>
            <a:endParaRPr lang="en-US" dirty="0"/>
          </a:p>
        </p:txBody>
      </p:sp>
      <p:pic>
        <p:nvPicPr>
          <p:cNvPr id="3" name="Audio 2">
            <a:hlinkClick r:id="" action="ppaction://media"/>
            <a:extLst>
              <a:ext uri="{FF2B5EF4-FFF2-40B4-BE49-F238E27FC236}">
                <a16:creationId xmlns:a16="http://schemas.microsoft.com/office/drawing/2014/main" id="{7537AECA-B062-2449-A6E1-DD52AEBE53B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017057522"/>
      </p:ext>
    </p:extLst>
  </p:cSld>
  <p:clrMapOvr>
    <a:masterClrMapping/>
  </p:clrMapOvr>
  <mc:AlternateContent xmlns:mc="http://schemas.openxmlformats.org/markup-compatibility/2006">
    <mc:Choice xmlns:p14="http://schemas.microsoft.com/office/powerpoint/2010/main" Requires="p14">
      <p:transition spd="med" p14:dur="700" advTm="2069">
        <p:fade/>
      </p:transition>
    </mc:Choice>
    <mc:Fallback>
      <p:transition spd="med" advTm="20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E623-7E8F-487F-86AA-742B27905FB5}"/>
              </a:ext>
            </a:extLst>
          </p:cNvPr>
          <p:cNvPicPr>
            <a:picLocks noChangeAspect="1"/>
          </p:cNvPicPr>
          <p:nvPr/>
        </p:nvPicPr>
        <p:blipFill>
          <a:blip r:embed="rId4"/>
          <a:stretch>
            <a:fillRect/>
          </a:stretch>
        </p:blipFill>
        <p:spPr>
          <a:xfrm>
            <a:off x="7548880" y="3505059"/>
            <a:ext cx="3190241" cy="1104314"/>
          </a:xfrm>
          <a:prstGeom prst="rect">
            <a:avLst/>
          </a:prstGeom>
        </p:spPr>
      </p:pic>
      <p:sp>
        <p:nvSpPr>
          <p:cNvPr id="10" name="Subtitle 11">
            <a:extLst>
              <a:ext uri="{FF2B5EF4-FFF2-40B4-BE49-F238E27FC236}">
                <a16:creationId xmlns:a16="http://schemas.microsoft.com/office/drawing/2014/main" id="{7A19A67C-0C19-4076-8945-3A7EB019B8F8}"/>
              </a:ext>
            </a:extLst>
          </p:cNvPr>
          <p:cNvSpPr txBox="1">
            <a:spLocks noGrp="1"/>
          </p:cNvSpPr>
          <p:nvPr>
            <p:ph idx="1"/>
          </p:nvPr>
        </p:nvSpPr>
        <p:spPr bwMode="auto">
          <a:xfrm>
            <a:off x="853440" y="4980568"/>
            <a:ext cx="16581120" cy="56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defTabSz="346459" rtl="0" fontAlgn="base">
              <a:lnSpc>
                <a:spcPct val="90000"/>
              </a:lnSpc>
              <a:spcBef>
                <a:spcPts val="0"/>
              </a:spcBef>
              <a:spcAft>
                <a:spcPts val="0"/>
              </a:spcAft>
              <a:buClr>
                <a:srgbClr val="6F6F6F"/>
              </a:buClr>
              <a:buSzPct val="100000"/>
              <a:buFontTx/>
              <a:buNone/>
              <a:defRPr sz="1400" b="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2pPr>
            <a:lvl3pPr marL="804863" indent="-2032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3pPr>
            <a:lvl4pPr marL="1331066" indent="-171443" algn="l" rtl="0" fontAlgn="base">
              <a:spcBef>
                <a:spcPct val="20000"/>
              </a:spcBef>
              <a:spcAft>
                <a:spcPct val="0"/>
              </a:spcAft>
              <a:buChar char="–"/>
              <a:defRPr sz="1500">
                <a:solidFill>
                  <a:schemeClr val="bg1"/>
                </a:solidFill>
                <a:latin typeface="+mn-lt"/>
              </a:defRPr>
            </a:lvl4pPr>
            <a:lvl5pPr marL="1588230" indent="-171443" algn="l" rtl="0" fontAlgn="base">
              <a:spcBef>
                <a:spcPct val="20000"/>
              </a:spcBef>
              <a:spcAft>
                <a:spcPct val="0"/>
              </a:spcAft>
              <a:buChar char="»"/>
              <a:defRPr sz="1500">
                <a:solidFill>
                  <a:schemeClr val="bg1"/>
                </a:solidFill>
                <a:latin typeface="+mn-lt"/>
              </a:defRPr>
            </a:lvl5pPr>
            <a:lvl6pPr marL="1931117" indent="-171443" algn="l" rtl="0" eaLnBrk="1" fontAlgn="base" hangingPunct="1">
              <a:spcBef>
                <a:spcPct val="20000"/>
              </a:spcBef>
              <a:spcAft>
                <a:spcPct val="0"/>
              </a:spcAft>
              <a:buChar char="»"/>
              <a:defRPr sz="1500">
                <a:solidFill>
                  <a:schemeClr val="bg1"/>
                </a:solidFill>
                <a:latin typeface="+mn-lt"/>
              </a:defRPr>
            </a:lvl6pPr>
            <a:lvl7pPr marL="2274003" indent="-171443" algn="l" rtl="0" eaLnBrk="1" fontAlgn="base" hangingPunct="1">
              <a:spcBef>
                <a:spcPct val="20000"/>
              </a:spcBef>
              <a:spcAft>
                <a:spcPct val="0"/>
              </a:spcAft>
              <a:buChar char="»"/>
              <a:defRPr sz="1500">
                <a:solidFill>
                  <a:schemeClr val="bg1"/>
                </a:solidFill>
                <a:latin typeface="+mn-lt"/>
              </a:defRPr>
            </a:lvl7pPr>
            <a:lvl8pPr marL="2616890" indent="-171443" algn="l" rtl="0" eaLnBrk="1" fontAlgn="base" hangingPunct="1">
              <a:spcBef>
                <a:spcPct val="20000"/>
              </a:spcBef>
              <a:spcAft>
                <a:spcPct val="0"/>
              </a:spcAft>
              <a:buChar char="»"/>
              <a:defRPr sz="1500">
                <a:solidFill>
                  <a:schemeClr val="bg1"/>
                </a:solidFill>
                <a:latin typeface="+mn-lt"/>
              </a:defRPr>
            </a:lvl8pPr>
            <a:lvl9pPr marL="2959775" indent="-171443" algn="l" rtl="0" eaLnBrk="1" fontAlgn="base" hangingPunct="1">
              <a:spcBef>
                <a:spcPct val="20000"/>
              </a:spcBef>
              <a:spcAft>
                <a:spcPct val="0"/>
              </a:spcAft>
              <a:buChar char="»"/>
              <a:defRPr sz="1500">
                <a:solidFill>
                  <a:schemeClr val="bg1"/>
                </a:solidFill>
                <a:latin typeface="+mn-lt"/>
              </a:defRPr>
            </a:lvl9pPr>
          </a:lstStyle>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kumimoji="0" lang="en-US" sz="1600" b="0" i="0" u="none" strike="noStrike" kern="0" cap="none" spc="0" normalizeH="0" baseline="0" noProof="0" dirty="0">
                <a:ln>
                  <a:noFill/>
                </a:ln>
                <a:solidFill>
                  <a:schemeClr val="bg1"/>
                </a:solidFill>
                <a:effectLst/>
                <a:uLnTx/>
                <a:uFillTx/>
              </a:rPr>
              <a:t>The Accelerated Data Science Teaching Kit is licensed by NVIDIA, Georgia Institute of Technology, and Prairie View </a:t>
            </a:r>
            <a:r>
              <a:rPr kumimoji="0" lang="en-US" sz="1600" b="0" i="0" u="none" strike="noStrike" kern="0" cap="none" spc="0" normalizeH="0" baseline="0" noProof="0" dirty="0" err="1">
                <a:ln>
                  <a:noFill/>
                </a:ln>
                <a:solidFill>
                  <a:schemeClr val="bg1"/>
                </a:solidFill>
                <a:effectLst/>
                <a:uLnTx/>
                <a:uFillTx/>
              </a:rPr>
              <a:t>A&amp;M</a:t>
            </a:r>
            <a:r>
              <a:rPr kumimoji="0" lang="en-US" sz="1600" b="0" i="0" u="none" strike="noStrike" kern="0" cap="none" spc="0" normalizeH="0" baseline="0" noProof="0" dirty="0">
                <a:ln>
                  <a:noFill/>
                </a:ln>
                <a:solidFill>
                  <a:schemeClr val="bg1"/>
                </a:solidFill>
                <a:effectLst/>
                <a:uLnTx/>
                <a:uFillTx/>
              </a:rPr>
              <a:t> University under the</a:t>
            </a:r>
          </a:p>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Creative Commons Attribution-</a:t>
            </a:r>
            <a:r>
              <a:rPr lang="en-US" sz="1600" u="sng" dirty="0" err="1">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NonCommercial</a:t>
            </a: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 4.0 International License.</a:t>
            </a:r>
            <a:endParaRPr lang="en-US" sz="1600" dirty="0">
              <a:solidFill>
                <a:srgbClr val="6F6F6F"/>
              </a:solidFill>
              <a:ea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pic>
        <p:nvPicPr>
          <p:cNvPr id="4" name="Audio 3">
            <a:hlinkClick r:id="" action="ppaction://media"/>
            <a:extLst>
              <a:ext uri="{FF2B5EF4-FFF2-40B4-BE49-F238E27FC236}">
                <a16:creationId xmlns:a16="http://schemas.microsoft.com/office/drawing/2014/main" id="{6C65B0CF-EDE2-F347-8115-7859F950AB7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65269515"/>
      </p:ext>
    </p:extLst>
  </p:cSld>
  <p:clrMapOvr>
    <a:masterClrMapping/>
  </p:clrMapOvr>
  <mc:AlternateContent xmlns:mc="http://schemas.openxmlformats.org/markup-compatibility/2006">
    <mc:Choice xmlns:p14="http://schemas.microsoft.com/office/powerpoint/2010/main" Requires="p14">
      <p:transition spd="med" p14:dur="700" advTm="4077">
        <p:fade/>
      </p:transition>
    </mc:Choice>
    <mc:Fallback>
      <p:transition spd="med" advTm="40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br>
            <a:r>
              <a:rPr lang="en-US" altLang="en-US" sz="4600">
                <a:latin typeface="Arial"/>
                <a:cs typeface="Arial"/>
              </a:rPr>
              <a:t>Statistical Challenges Faced by Underrepresented Groups</a:t>
            </a:r>
            <a:endParaRPr lang="en-US" sz="4600"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r>
              <a:rPr lang="en-US" dirty="0">
                <a:latin typeface="Arial"/>
                <a:cs typeface="Arial"/>
              </a:rPr>
              <a:t>Small Percentage of Students Graduating in CS and Engineering</a:t>
            </a:r>
          </a:p>
          <a:p>
            <a:endParaRPr lang="en-US" dirty="0">
              <a:latin typeface="Arial"/>
              <a:cs typeface="Arial"/>
            </a:endParaRPr>
          </a:p>
          <a:p>
            <a:r>
              <a:rPr lang="en-US" dirty="0">
                <a:latin typeface="Arial"/>
                <a:cs typeface="Arial"/>
              </a:rPr>
              <a:t>Small Representation in Science and Engineering Careers</a:t>
            </a:r>
            <a:endParaRPr lang="en-US" dirty="0"/>
          </a:p>
          <a:p>
            <a:endParaRPr lang="en-US" dirty="0"/>
          </a:p>
          <a:p>
            <a:r>
              <a:rPr lang="en-US" dirty="0">
                <a:latin typeface="Arial"/>
                <a:cs typeface="Arial"/>
              </a:rPr>
              <a:t>Almost no Black or Latino Representation Among Venture Capitalists</a:t>
            </a:r>
            <a:endParaRPr lang="en-US" dirty="0"/>
          </a:p>
          <a:p>
            <a:endParaRPr lang="en-US" dirty="0"/>
          </a:p>
          <a:p>
            <a:r>
              <a:rPr lang="en-US" dirty="0">
                <a:latin typeface="Arial"/>
                <a:cs typeface="Arial"/>
              </a:rPr>
              <a:t>Lack of Enrollment and Funding for Historically Black Colleges and Universities (HBCUs)</a:t>
            </a:r>
          </a:p>
          <a:p>
            <a:endParaRPr lang="en-US" dirty="0"/>
          </a:p>
          <a:p>
            <a:endParaRPr lang="en-US" dirty="0"/>
          </a:p>
          <a:p>
            <a:endParaRPr lang="en-US" dirty="0"/>
          </a:p>
        </p:txBody>
      </p:sp>
      <p:sp>
        <p:nvSpPr>
          <p:cNvPr id="6" name="Text Placeholder 5">
            <a:extLst>
              <a:ext uri="{FF2B5EF4-FFF2-40B4-BE49-F238E27FC236}">
                <a16:creationId xmlns:a16="http://schemas.microsoft.com/office/drawing/2014/main" id="{4401DDE3-9F4C-4C62-99CB-4F89B663FC43}"/>
              </a:ext>
            </a:extLst>
          </p:cNvPr>
          <p:cNvSpPr>
            <a:spLocks noGrp="1"/>
          </p:cNvSpPr>
          <p:nvPr>
            <p:ph type="body" sz="quarter" idx="10"/>
          </p:nvPr>
        </p:nvSpPr>
        <p:spPr/>
        <p:txBody>
          <a:bodyPr/>
          <a:lstStyle/>
          <a:p>
            <a:endParaRPr lang="en-US"/>
          </a:p>
        </p:txBody>
      </p:sp>
      <p:pic>
        <p:nvPicPr>
          <p:cNvPr id="9" name="Audio 8">
            <a:hlinkClick r:id="" action="ppaction://media"/>
            <a:extLst>
              <a:ext uri="{FF2B5EF4-FFF2-40B4-BE49-F238E27FC236}">
                <a16:creationId xmlns:a16="http://schemas.microsoft.com/office/drawing/2014/main" id="{E04D07C1-79A0-2B4D-B415-18250B451D9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25122976"/>
      </p:ext>
    </p:extLst>
  </p:cSld>
  <p:clrMapOvr>
    <a:masterClrMapping/>
  </p:clrMapOvr>
  <mc:AlternateContent xmlns:mc="http://schemas.openxmlformats.org/markup-compatibility/2006">
    <mc:Choice xmlns:p14="http://schemas.microsoft.com/office/powerpoint/2010/main" Requires="p14">
      <p:transition spd="med" p14:dur="700" advTm="43306">
        <p:fade/>
      </p:transition>
    </mc:Choice>
    <mc:Fallback>
      <p:transition spd="med" advTm="433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br>
            <a:r>
              <a:rPr lang="en-US" altLang="en-US">
                <a:latin typeface="Arial"/>
                <a:cs typeface="Arial"/>
              </a:rPr>
              <a:t>Low CS Graduation Rates Among Blacks and Latinos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5082299" cy="2495887"/>
          </a:xfrm>
        </p:spPr>
        <p:txBody>
          <a:bodyPr/>
          <a:lstStyle/>
          <a:p>
            <a:pPr marL="0" indent="-383540"/>
            <a:r>
              <a:rPr lang="en-US" dirty="0"/>
              <a:t>In 2016, 8.6% of graduates with a bachelor’s degree in computer and information science were Black and a little over 10% were Latino, according to the National Center for Education Statistics.  </a:t>
            </a:r>
          </a:p>
          <a:p>
            <a:pPr marL="0" indent="-383540"/>
            <a:endParaRPr lang="en-US" dirty="0"/>
          </a:p>
          <a:p>
            <a:pPr marL="0" indent="-383540"/>
            <a:endParaRPr lang="en-US" dirty="0"/>
          </a:p>
          <a:p>
            <a:pPr marL="383540" indent="-383540"/>
            <a:endParaRPr lang="en-US" dirty="0"/>
          </a:p>
        </p:txBody>
      </p:sp>
      <p:sp>
        <p:nvSpPr>
          <p:cNvPr id="4" name="Content Placeholder 2">
            <a:extLst>
              <a:ext uri="{FF2B5EF4-FFF2-40B4-BE49-F238E27FC236}">
                <a16:creationId xmlns:a16="http://schemas.microsoft.com/office/drawing/2014/main" id="{F206F612-4DA2-46A2-908C-03919A1CE56A}"/>
              </a:ext>
            </a:extLst>
          </p:cNvPr>
          <p:cNvSpPr txBox="1">
            <a:spLocks/>
          </p:cNvSpPr>
          <p:nvPr/>
        </p:nvSpPr>
        <p:spPr bwMode="auto">
          <a:xfrm>
            <a:off x="9126141" y="9675170"/>
            <a:ext cx="9144000" cy="4498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marR="0" lvl="0" indent="0" algn="l" defTabSz="761970" rtl="0" eaLnBrk="1" fontAlgn="base" latinLnBrk="0" hangingPunct="1">
              <a:lnSpc>
                <a:spcPct val="90000"/>
              </a:lnSpc>
              <a:spcBef>
                <a:spcPts val="500"/>
              </a:spcBef>
              <a:spcAft>
                <a:spcPts val="500"/>
              </a:spcAft>
              <a:buClr>
                <a:srgbClr val="CDCDCD"/>
              </a:buClr>
              <a:buSzPct val="75000"/>
              <a:buFont typeface="Arial" panose="020B0604020202020204" pitchFamily="34" charset="0"/>
              <a:buNone/>
              <a:tabLst/>
              <a:defRPr/>
            </a:pPr>
            <a:r>
              <a:rPr kumimoji="0" lang="en-US" altLang="ja-JP" sz="1400" b="1" i="0" u="none" strike="noStrike" kern="0" cap="none" spc="0" normalizeH="0" baseline="0" noProof="0" dirty="0">
                <a:ln>
                  <a:noFill/>
                </a:ln>
                <a:solidFill>
                  <a:srgbClr val="000000"/>
                </a:solidFill>
                <a:effectLst/>
                <a:uLnTx/>
                <a:uFillTx/>
                <a:latin typeface="Arial"/>
                <a:ea typeface="ＭＳ Ｐゴシック"/>
                <a:cs typeface="MS PGothic" charset="-128"/>
              </a:rPr>
              <a:t>Source: </a:t>
            </a:r>
            <a:r>
              <a:rPr kumimoji="0" lang="en-US" sz="1400" i="0" u="none" strike="noStrike" kern="0" cap="none" spc="0" normalizeH="0" baseline="0" noProof="0" dirty="0">
                <a:ln>
                  <a:noFill/>
                </a:ln>
                <a:effectLst/>
                <a:uLnTx/>
                <a:uFillTx/>
                <a:latin typeface="Arial"/>
                <a:cs typeface="Arial"/>
              </a:rPr>
              <a:t>https://</a:t>
            </a:r>
            <a:r>
              <a:rPr lang="en-US" sz="1400" kern="0" dirty="0">
                <a:latin typeface="Arial"/>
                <a:cs typeface="Arial"/>
              </a:rPr>
              <a:t>www</a:t>
            </a:r>
            <a:r>
              <a:rPr kumimoji="0" lang="en-US" sz="1400" i="0" u="none" strike="noStrike" kern="0" cap="none" spc="0" normalizeH="0" baseline="0" noProof="0" dirty="0">
                <a:ln>
                  <a:noFill/>
                </a:ln>
                <a:effectLst/>
                <a:uLnTx/>
                <a:uFillTx/>
                <a:latin typeface="Arial"/>
                <a:cs typeface="Arial"/>
              </a:rPr>
              <a:t>.</a:t>
            </a:r>
            <a:r>
              <a:rPr lang="en-US" sz="1400" kern="0" dirty="0">
                <a:latin typeface="Arial"/>
                <a:cs typeface="Arial"/>
              </a:rPr>
              <a:t>latimes</a:t>
            </a:r>
            <a:r>
              <a:rPr kumimoji="0" lang="en-US" sz="1400" i="0" u="none" strike="noStrike" kern="0" cap="none" spc="0" normalizeH="0" baseline="0" noProof="0" dirty="0">
                <a:ln>
                  <a:noFill/>
                </a:ln>
                <a:effectLst/>
                <a:uLnTx/>
                <a:uFillTx/>
                <a:latin typeface="Arial"/>
                <a:cs typeface="Arial"/>
              </a:rPr>
              <a:t>.</a:t>
            </a:r>
            <a:r>
              <a:rPr lang="en-US" sz="1400" kern="0" dirty="0">
                <a:latin typeface="Arial"/>
                <a:cs typeface="Arial"/>
              </a:rPr>
              <a:t>com/business/technology</a:t>
            </a:r>
            <a:r>
              <a:rPr kumimoji="0" lang="en-US" sz="1400" i="0" u="none" strike="noStrike" kern="0" cap="none" spc="0" normalizeH="0" baseline="0" noProof="0" dirty="0">
                <a:ln>
                  <a:noFill/>
                </a:ln>
                <a:effectLst/>
                <a:uLnTx/>
                <a:uFillTx/>
                <a:latin typeface="Arial"/>
                <a:cs typeface="Arial"/>
              </a:rPr>
              <a:t>/</a:t>
            </a:r>
            <a:r>
              <a:rPr lang="en-US" sz="1400" kern="0" dirty="0">
                <a:latin typeface="Arial"/>
                <a:cs typeface="Arial"/>
              </a:rPr>
              <a:t>story</a:t>
            </a:r>
            <a:r>
              <a:rPr kumimoji="0" lang="en-US" sz="1400" i="0" u="none" strike="noStrike" kern="0" cap="none" spc="0" normalizeH="0" baseline="0" noProof="0" dirty="0">
                <a:ln>
                  <a:noFill/>
                </a:ln>
                <a:effectLst/>
                <a:uLnTx/>
                <a:uFillTx/>
                <a:latin typeface="Arial"/>
                <a:cs typeface="Arial"/>
              </a:rPr>
              <a:t>/</a:t>
            </a:r>
            <a:r>
              <a:rPr lang="en-US" sz="1400" kern="0" dirty="0">
                <a:latin typeface="Arial"/>
                <a:cs typeface="Arial"/>
              </a:rPr>
              <a:t>2020-06-24</a:t>
            </a:r>
            <a:r>
              <a:rPr kumimoji="0" lang="en-US" sz="1400" i="0" u="none" strike="noStrike" kern="0" cap="none" spc="0" normalizeH="0" baseline="0" noProof="0" dirty="0">
                <a:ln>
                  <a:noFill/>
                </a:ln>
                <a:effectLst/>
                <a:uLnTx/>
                <a:uFillTx/>
                <a:latin typeface="Arial"/>
                <a:cs typeface="Arial"/>
              </a:rPr>
              <a:t>/</a:t>
            </a:r>
            <a:r>
              <a:rPr lang="en-US" sz="1400" kern="0" dirty="0">
                <a:latin typeface="Arial"/>
                <a:cs typeface="Arial"/>
              </a:rPr>
              <a:t>tech-started-publicly-taking-lack-of-diversity-seriously-in-2014-why-has-so-little-changed-for-black-workers</a:t>
            </a:r>
            <a:endParaRPr kumimoji="0" lang="en-US" altLang="ja-JP" sz="1400" b="1" i="0" u="none" strike="noStrike" kern="0" cap="none" spc="0" normalizeH="0" baseline="0" noProof="0" dirty="0">
              <a:ln>
                <a:noFill/>
              </a:ln>
              <a:effectLst/>
              <a:uLnTx/>
              <a:uFillTx/>
              <a:latin typeface="Arial" panose="020B0604020202020204" pitchFamily="34" charset="0"/>
              <a:ea typeface="ＭＳ Ｐゴシック" charset="-128"/>
              <a:cs typeface="MS PGothic" charset="-128"/>
            </a:endParaRPr>
          </a:p>
        </p:txBody>
      </p:sp>
      <p:pic>
        <p:nvPicPr>
          <p:cNvPr id="7" name="Audio 6">
            <a:hlinkClick r:id="" action="ppaction://media"/>
            <a:extLst>
              <a:ext uri="{FF2B5EF4-FFF2-40B4-BE49-F238E27FC236}">
                <a16:creationId xmlns:a16="http://schemas.microsoft.com/office/drawing/2014/main" id="{EA31D8FC-D4FE-5B42-BDDF-AA5EF1B4F0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308293385"/>
      </p:ext>
    </p:extLst>
  </p:cSld>
  <p:clrMapOvr>
    <a:masterClrMapping/>
  </p:clrMapOvr>
  <mc:AlternateContent xmlns:mc="http://schemas.openxmlformats.org/markup-compatibility/2006">
    <mc:Choice xmlns:p14="http://schemas.microsoft.com/office/powerpoint/2010/main" Requires="p14">
      <p:transition spd="med" p14:dur="700" advTm="17507">
        <p:fade/>
      </p:transition>
    </mc:Choice>
    <mc:Fallback>
      <p:transition spd="med" advTm="1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br>
            <a:r>
              <a:rPr lang="en-US" sz="4800" dirty="0"/>
              <a:t>Minority </a:t>
            </a:r>
            <a:r>
              <a:rPr lang="en-US" altLang="en-US" dirty="0">
                <a:latin typeface="Arial"/>
                <a:cs typeface="Arial"/>
              </a:rPr>
              <a:t>Graduation Rates Declining in CS and Engineering</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7811704" cy="5573624"/>
          </a:xfrm>
        </p:spPr>
        <p:txBody>
          <a:bodyPr/>
          <a:lstStyle/>
          <a:p>
            <a:pPr marL="0" indent="-383540"/>
            <a:r>
              <a:rPr lang="en-US">
                <a:latin typeface="Arial"/>
                <a:cs typeface="Arial"/>
              </a:rPr>
              <a:t>Percentage of US bachelor's degrees awarded to </a:t>
            </a:r>
            <a:r>
              <a:rPr lang="en-US" dirty="0">
                <a:latin typeface="Arial"/>
                <a:cs typeface="Arial"/>
              </a:rPr>
              <a:t>Black and African American students in Science, Technology, Engineering, and Mathematics (STEM) fields</a:t>
            </a:r>
            <a:endParaRPr lang="en-US">
              <a:latin typeface="Arial"/>
              <a:cs typeface="Arial"/>
            </a:endParaRPr>
          </a:p>
          <a:p>
            <a:pPr marL="0" indent="-383540"/>
            <a:endParaRPr lang="en-US" dirty="0"/>
          </a:p>
          <a:p>
            <a:pPr marL="0" indent="-383540"/>
            <a:r>
              <a:rPr lang="en-US" dirty="0">
                <a:latin typeface="Arial"/>
                <a:cs typeface="Arial"/>
              </a:rPr>
              <a:t>Data on the college age population are collected </a:t>
            </a:r>
            <a:r>
              <a:rPr lang="en-US">
                <a:latin typeface="Arial"/>
                <a:cs typeface="Arial"/>
              </a:rPr>
              <a:t>from the US Census</a:t>
            </a:r>
          </a:p>
          <a:p>
            <a:pPr marL="0" indent="-383540"/>
            <a:endParaRPr lang="en-US" dirty="0"/>
          </a:p>
          <a:p>
            <a:pPr marL="0" indent="-383540"/>
            <a:r>
              <a:rPr lang="en-US" dirty="0">
                <a:latin typeface="Arial"/>
                <a:cs typeface="Arial"/>
              </a:rPr>
              <a:t>Graduation rates of CS and EE are decreased </a:t>
            </a:r>
            <a:r>
              <a:rPr lang="en-US">
                <a:latin typeface="Arial"/>
                <a:cs typeface="Arial"/>
              </a:rPr>
              <a:t>between 2013 and 2018</a:t>
            </a:r>
          </a:p>
        </p:txBody>
      </p:sp>
      <p:pic>
        <p:nvPicPr>
          <p:cNvPr id="5" name="Picture 4">
            <a:extLst>
              <a:ext uri="{FF2B5EF4-FFF2-40B4-BE49-F238E27FC236}">
                <a16:creationId xmlns:a16="http://schemas.microsoft.com/office/drawing/2014/main" id="{5BB9101C-9D38-1B42-BEEA-0D9F613AF201}"/>
              </a:ext>
            </a:extLst>
          </p:cNvPr>
          <p:cNvPicPr>
            <a:picLocks noChangeAspect="1"/>
          </p:cNvPicPr>
          <p:nvPr/>
        </p:nvPicPr>
        <p:blipFill>
          <a:blip r:embed="rId5"/>
          <a:stretch>
            <a:fillRect/>
          </a:stretch>
        </p:blipFill>
        <p:spPr>
          <a:xfrm>
            <a:off x="8229600" y="1985354"/>
            <a:ext cx="10058400" cy="7772400"/>
          </a:xfrm>
          <a:prstGeom prst="rect">
            <a:avLst/>
          </a:prstGeom>
        </p:spPr>
      </p:pic>
      <p:sp>
        <p:nvSpPr>
          <p:cNvPr id="7" name="Content Placeholder 2">
            <a:extLst>
              <a:ext uri="{FF2B5EF4-FFF2-40B4-BE49-F238E27FC236}">
                <a16:creationId xmlns:a16="http://schemas.microsoft.com/office/drawing/2014/main" id="{8C56CB5E-2A70-FF4B-B22C-7484B8D6703C}"/>
              </a:ext>
            </a:extLst>
          </p:cNvPr>
          <p:cNvSpPr txBox="1">
            <a:spLocks/>
          </p:cNvSpPr>
          <p:nvPr/>
        </p:nvSpPr>
        <p:spPr bwMode="auto">
          <a:xfrm>
            <a:off x="11400466" y="9848983"/>
            <a:ext cx="6936059" cy="343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marR="0" lvl="0" indent="0" algn="l" defTabSz="761970" rtl="0" eaLnBrk="1" fontAlgn="base" latinLnBrk="0" hangingPunct="1">
              <a:lnSpc>
                <a:spcPct val="90000"/>
              </a:lnSpc>
              <a:spcBef>
                <a:spcPts val="500"/>
              </a:spcBef>
              <a:spcAft>
                <a:spcPts val="500"/>
              </a:spcAft>
              <a:buClr>
                <a:srgbClr val="CDCDCD"/>
              </a:buClr>
              <a:buSzPct val="75000"/>
              <a:buFont typeface="Arial" panose="020B0604020202020204" pitchFamily="34" charset="0"/>
              <a:buNone/>
              <a:tabLst/>
              <a:defRPr/>
            </a:pPr>
            <a:r>
              <a:rPr kumimoji="0"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128"/>
                <a:cs typeface="MS PGothic" charset="-128"/>
              </a:rPr>
              <a:t>Source: </a:t>
            </a: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https://</a:t>
            </a:r>
            <a:r>
              <a:rPr kumimoji="0" lang="en-US" altLang="en-US"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www.aps.org</a:t>
            </a: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/programs/education/statistics/</a:t>
            </a:r>
            <a:r>
              <a:rPr kumimoji="0" lang="en-US" altLang="en-US"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aamajors.cfm</a:t>
            </a:r>
            <a:endParaRPr kumimoji="0"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128"/>
              <a:cs typeface="MS PGothic" charset="-128"/>
            </a:endParaRPr>
          </a:p>
        </p:txBody>
      </p:sp>
      <p:pic>
        <p:nvPicPr>
          <p:cNvPr id="14" name="Audio 13">
            <a:hlinkClick r:id="" action="ppaction://media"/>
            <a:extLst>
              <a:ext uri="{FF2B5EF4-FFF2-40B4-BE49-F238E27FC236}">
                <a16:creationId xmlns:a16="http://schemas.microsoft.com/office/drawing/2014/main" id="{25618153-BA3F-F841-81AA-2BA49AFB537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929326572"/>
      </p:ext>
    </p:extLst>
  </p:cSld>
  <p:clrMapOvr>
    <a:masterClrMapping/>
  </p:clrMapOvr>
  <mc:AlternateContent xmlns:mc="http://schemas.openxmlformats.org/markup-compatibility/2006">
    <mc:Choice xmlns:p14="http://schemas.microsoft.com/office/powerpoint/2010/main" Requires="p14">
      <p:transition spd="med" p14:dur="700" advTm="43977">
        <p:fade/>
      </p:transition>
    </mc:Choice>
    <mc:Fallback>
      <p:transition spd="med" advTm="439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C56CB5E-2A70-FF4B-B22C-7484B8D6703C}"/>
              </a:ext>
            </a:extLst>
          </p:cNvPr>
          <p:cNvSpPr txBox="1">
            <a:spLocks/>
          </p:cNvSpPr>
          <p:nvPr/>
        </p:nvSpPr>
        <p:spPr bwMode="auto">
          <a:xfrm>
            <a:off x="8779793" y="9777973"/>
            <a:ext cx="9904860" cy="2045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marR="0" lvl="0" indent="0" algn="l" defTabSz="761970" rtl="0" eaLnBrk="1" fontAlgn="base" latinLnBrk="0" hangingPunct="1">
              <a:lnSpc>
                <a:spcPct val="90000"/>
              </a:lnSpc>
              <a:spcBef>
                <a:spcPts val="500"/>
              </a:spcBef>
              <a:spcAft>
                <a:spcPts val="500"/>
              </a:spcAft>
              <a:buClr>
                <a:srgbClr val="CDCDCD"/>
              </a:buClr>
              <a:buSzPct val="75000"/>
              <a:buFont typeface="Arial" panose="020B0604020202020204" pitchFamily="34" charset="0"/>
              <a:buNone/>
              <a:tabLst/>
              <a:defRPr/>
            </a:pPr>
            <a:r>
              <a:rPr kumimoji="0" lang="en-US" altLang="ja-JP" sz="1400" b="1" i="0" u="none" strike="noStrike" kern="0" cap="none" spc="0" normalizeH="0" baseline="0" noProof="0">
                <a:ln>
                  <a:noFill/>
                </a:ln>
                <a:solidFill>
                  <a:srgbClr val="000000"/>
                </a:solidFill>
                <a:effectLst/>
                <a:uLnTx/>
                <a:uFillTx/>
                <a:latin typeface="Arial"/>
                <a:ea typeface="ＭＳ Ｐゴシック"/>
                <a:cs typeface="MS PGothic" charset="-128"/>
              </a:rPr>
              <a:t>Source: </a:t>
            </a:r>
            <a:r>
              <a:rPr lang="en-US" sz="1400" kern="0" dirty="0">
                <a:latin typeface="Arial"/>
                <a:cs typeface="Arial"/>
              </a:rPr>
              <a:t>https://undark.org/2020/09/11/after-years-of-gains-black-stem-representation-is-falling-why/</a:t>
            </a:r>
            <a:endParaRPr kumimoji="0"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128"/>
              <a:cs typeface="MS PGothic" charset="-128"/>
            </a:endParaRPr>
          </a:p>
        </p:txBody>
      </p:sp>
      <p:pic>
        <p:nvPicPr>
          <p:cNvPr id="9" name="Picture 8">
            <a:extLst>
              <a:ext uri="{FF2B5EF4-FFF2-40B4-BE49-F238E27FC236}">
                <a16:creationId xmlns:a16="http://schemas.microsoft.com/office/drawing/2014/main" id="{353649C4-BDB0-9A41-93EE-16321137BE22}"/>
              </a:ext>
            </a:extLst>
          </p:cNvPr>
          <p:cNvPicPr>
            <a:picLocks noChangeAspect="1"/>
          </p:cNvPicPr>
          <p:nvPr/>
        </p:nvPicPr>
        <p:blipFill>
          <a:blip r:embed="rId5"/>
          <a:stretch>
            <a:fillRect/>
          </a:stretch>
        </p:blipFill>
        <p:spPr>
          <a:xfrm>
            <a:off x="735083" y="3666930"/>
            <a:ext cx="8384037" cy="5466063"/>
          </a:xfrm>
          <a:prstGeom prst="rect">
            <a:avLst/>
          </a:prstGeom>
        </p:spPr>
      </p:pic>
      <p:pic>
        <p:nvPicPr>
          <p:cNvPr id="11" name="Picture 10">
            <a:extLst>
              <a:ext uri="{FF2B5EF4-FFF2-40B4-BE49-F238E27FC236}">
                <a16:creationId xmlns:a16="http://schemas.microsoft.com/office/drawing/2014/main" id="{B7DCE5A1-AAB4-AC4D-979F-3FCDF901618D}"/>
              </a:ext>
            </a:extLst>
          </p:cNvPr>
          <p:cNvPicPr>
            <a:picLocks noChangeAspect="1"/>
          </p:cNvPicPr>
          <p:nvPr/>
        </p:nvPicPr>
        <p:blipFill>
          <a:blip r:embed="rId6"/>
          <a:stretch>
            <a:fillRect/>
          </a:stretch>
        </p:blipFill>
        <p:spPr>
          <a:xfrm>
            <a:off x="9453299" y="3583470"/>
            <a:ext cx="8522468" cy="5466063"/>
          </a:xfrm>
          <a:prstGeom prst="rect">
            <a:avLst/>
          </a:prstGeom>
        </p:spPr>
      </p:pic>
      <p:sp>
        <p:nvSpPr>
          <p:cNvPr id="12" name="Title 1">
            <a:extLst>
              <a:ext uri="{FF2B5EF4-FFF2-40B4-BE49-F238E27FC236}">
                <a16:creationId xmlns:a16="http://schemas.microsoft.com/office/drawing/2014/main" id="{0E234B1F-B046-8D4C-B2DC-1420F089AA8A}"/>
              </a:ext>
            </a:extLst>
          </p:cNvPr>
          <p:cNvSpPr>
            <a:spLocks noGrp="1"/>
          </p:cNvSpPr>
          <p:nvPr>
            <p:ph type="title"/>
          </p:nvPr>
        </p:nvSpPr>
        <p:spPr>
          <a:xfrm>
            <a:off x="805700" y="748506"/>
            <a:ext cx="16626840" cy="984885"/>
          </a:xfrm>
        </p:spPr>
        <p:txBody>
          <a:bodyPr/>
          <a:lstStyle/>
          <a:p>
            <a:br>
              <a:rPr lang="en-US" sz="4800" dirty="0"/>
            </a:br>
            <a:r>
              <a:rPr lang="en-US">
                <a:latin typeface="Arial"/>
                <a:cs typeface="Arial"/>
              </a:rPr>
              <a:t>Graduation Rates Declining in Important Disciplines</a:t>
            </a:r>
            <a:endParaRPr lang="en-US" dirty="0"/>
          </a:p>
        </p:txBody>
      </p:sp>
      <p:pic>
        <p:nvPicPr>
          <p:cNvPr id="8" name="Audio 7">
            <a:hlinkClick r:id="" action="ppaction://media"/>
            <a:extLst>
              <a:ext uri="{FF2B5EF4-FFF2-40B4-BE49-F238E27FC236}">
                <a16:creationId xmlns:a16="http://schemas.microsoft.com/office/drawing/2014/main" id="{26BE34F2-96C5-C548-8999-8F4CC0A298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27535841"/>
      </p:ext>
    </p:extLst>
  </p:cSld>
  <p:clrMapOvr>
    <a:masterClrMapping/>
  </p:clrMapOvr>
  <mc:AlternateContent xmlns:mc="http://schemas.openxmlformats.org/markup-compatibility/2006">
    <mc:Choice xmlns:p14="http://schemas.microsoft.com/office/powerpoint/2010/main" Requires="p14">
      <p:transition spd="med" p14:dur="700" advTm="10769">
        <p:fade/>
      </p:transition>
    </mc:Choice>
    <mc:Fallback>
      <p:transition spd="med" advTm="107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en-US" dirty="0"/>
              <a:t>Representation Varies Across Minority Groups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5082299" cy="4741185"/>
          </a:xfrm>
        </p:spPr>
        <p:txBody>
          <a:bodyPr/>
          <a:lstStyle/>
          <a:p>
            <a:pPr marL="0" indent="0">
              <a:buClr>
                <a:schemeClr val="bg1"/>
              </a:buClr>
              <a:buSzPct val="100000"/>
            </a:pPr>
            <a:r>
              <a:rPr lang="en-US" dirty="0">
                <a:latin typeface="Arial"/>
                <a:cs typeface="Arial"/>
              </a:rPr>
              <a:t>The share of Hispanics among psychologists (15%), political scientists (33%), postsecondary teachers in computer science (13%), and industrial engineers (17%) is large relative to the Hispanic share of science and engineering occupations overall (7%). </a:t>
            </a:r>
            <a:endParaRPr lang="en-US" dirty="0"/>
          </a:p>
          <a:p>
            <a:pPr marL="0" indent="0">
              <a:buClr>
                <a:schemeClr val="bg1"/>
              </a:buClr>
              <a:buSzPct val="100000"/>
            </a:pPr>
            <a:endParaRPr lang="en-US" dirty="0"/>
          </a:p>
          <a:p>
            <a:pPr marL="0" indent="0">
              <a:buClr>
                <a:schemeClr val="bg1"/>
              </a:buClr>
              <a:buSzPct val="100000"/>
            </a:pPr>
            <a:r>
              <a:rPr lang="en-US" dirty="0">
                <a:latin typeface="Arial"/>
                <a:cs typeface="Arial"/>
              </a:rPr>
              <a:t>The share of black individuals among computer systems analysts (13%), computer support specialists (14%), and network and computer systems administrators (14%) is large relative to the share of black individuals in science and engineering occupations overall (6%).</a:t>
            </a:r>
            <a:endParaRPr lang="en-US" dirty="0">
              <a:solidFill>
                <a:srgbClr val="000000"/>
              </a:solidFill>
              <a:latin typeface="Arial"/>
              <a:cs typeface="Arial"/>
            </a:endParaRPr>
          </a:p>
          <a:p>
            <a:pPr marL="383540" indent="-383540"/>
            <a:endParaRPr lang="en-US" dirty="0"/>
          </a:p>
          <a:p>
            <a:pPr marL="383540" indent="-383540"/>
            <a:endParaRPr lang="en-US" dirty="0"/>
          </a:p>
        </p:txBody>
      </p:sp>
      <p:sp>
        <p:nvSpPr>
          <p:cNvPr id="4" name="Content Placeholder 2">
            <a:extLst>
              <a:ext uri="{FF2B5EF4-FFF2-40B4-BE49-F238E27FC236}">
                <a16:creationId xmlns:a16="http://schemas.microsoft.com/office/drawing/2014/main" id="{AC479A6E-5F4E-45C8-94CF-823A228B90D4}"/>
              </a:ext>
            </a:extLst>
          </p:cNvPr>
          <p:cNvSpPr txBox="1">
            <a:spLocks/>
          </p:cNvSpPr>
          <p:nvPr/>
        </p:nvSpPr>
        <p:spPr bwMode="auto">
          <a:xfrm>
            <a:off x="9144000" y="9675435"/>
            <a:ext cx="9144000" cy="9848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a:lstStyle>
          <a:p>
            <a:pPr>
              <a:defRPr/>
            </a:pPr>
            <a:r>
              <a:rPr lang="en-US" altLang="ja-JP" sz="1400" b="1" kern="0" dirty="0" err="1">
                <a:solidFill>
                  <a:srgbClr val="000000"/>
                </a:solidFill>
                <a:latin typeface="Arial"/>
                <a:ea typeface="ＭＳ Ｐゴシック"/>
                <a:cs typeface="MS PGothic" charset="-128"/>
              </a:rPr>
              <a:t>Source</a:t>
            </a:r>
            <a:r>
              <a:rPr lang="en-US" altLang="ja-JP" sz="1400" b="1" kern="0" dirty="0" err="1">
                <a:solidFill>
                  <a:srgbClr val="000000"/>
                </a:solidFill>
                <a:latin typeface="Arial"/>
                <a:ea typeface="ＭＳ Ｐゴシック"/>
                <a:cs typeface="Arial"/>
              </a:rPr>
              <a:t>:</a:t>
            </a:r>
            <a:r>
              <a:rPr lang="en-US" sz="1400" kern="0" dirty="0" err="1">
                <a:solidFill>
                  <a:srgbClr val="000000"/>
                </a:solidFill>
                <a:latin typeface="Arial"/>
                <a:ea typeface="MS PGothic"/>
                <a:cs typeface="Arial"/>
              </a:rPr>
              <a:t>https</a:t>
            </a:r>
            <a:r>
              <a:rPr lang="en-US" sz="1400" kern="0" dirty="0">
                <a:solidFill>
                  <a:srgbClr val="000000"/>
                </a:solidFill>
                <a:latin typeface="Arial"/>
                <a:ea typeface="MS PGothic"/>
                <a:cs typeface="Arial"/>
              </a:rPr>
              <a:t>://ncses.nsf.gov/pubs/nsb20201/</a:t>
            </a:r>
            <a:r>
              <a:rPr lang="en-US" sz="1400" kern="0" dirty="0" err="1">
                <a:solidFill>
                  <a:srgbClr val="000000"/>
                </a:solidFill>
                <a:latin typeface="Arial"/>
                <a:ea typeface="MS PGothic"/>
                <a:cs typeface="Arial"/>
              </a:rPr>
              <a:t>u-s-s-e-workforce#women-and-underrepresented-minorities</a:t>
            </a:r>
            <a:r>
              <a:rPr lang="en-US" sz="1400" kern="0" dirty="0">
                <a:solidFill>
                  <a:srgbClr val="000000"/>
                </a:solidFill>
                <a:latin typeface="Arial"/>
                <a:ea typeface="MS PGothic"/>
                <a:cs typeface="Arial"/>
              </a:rPr>
              <a:t> </a:t>
            </a:r>
            <a:endParaRPr lang="en-US" altLang="en-US" sz="1400" b="1" dirty="0">
              <a:solidFill>
                <a:srgbClr val="000000"/>
              </a:solidFill>
              <a:latin typeface="Arial"/>
              <a:cs typeface="Arial"/>
            </a:endParaRPr>
          </a:p>
          <a:p>
            <a:pPr marL="0" indent="0">
              <a:defRPr/>
            </a:pPr>
            <a:endParaRPr lang="en-US" altLang="ja-JP" sz="1400" b="1" kern="0" dirty="0">
              <a:solidFill>
                <a:srgbClr val="000000"/>
              </a:solidFill>
              <a:ea typeface="ＭＳ Ｐゴシック" charset="-128"/>
              <a:cs typeface="MS PGothic" charset="-128"/>
            </a:endParaRPr>
          </a:p>
        </p:txBody>
      </p:sp>
      <p:pic>
        <p:nvPicPr>
          <p:cNvPr id="11" name="Audio 10">
            <a:hlinkClick r:id="" action="ppaction://media"/>
            <a:extLst>
              <a:ext uri="{FF2B5EF4-FFF2-40B4-BE49-F238E27FC236}">
                <a16:creationId xmlns:a16="http://schemas.microsoft.com/office/drawing/2014/main" id="{BED64B0E-9995-864D-832E-2AE74BA7A8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307002765"/>
      </p:ext>
    </p:extLst>
  </p:cSld>
  <p:clrMapOvr>
    <a:masterClrMapping/>
  </p:clrMapOvr>
  <mc:AlternateContent xmlns:mc="http://schemas.openxmlformats.org/markup-compatibility/2006">
    <mc:Choice xmlns:p14="http://schemas.microsoft.com/office/powerpoint/2010/main" Requires="p14">
      <p:transition spd="med" p14:dur="700" advTm="49180">
        <p:fade/>
      </p:transition>
    </mc:Choice>
    <mc:Fallback>
      <p:transition spd="med" advTm="491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br>
            <a:r>
              <a:rPr lang="en-US" sz="4400" dirty="0">
                <a:solidFill>
                  <a:srgbClr val="000000"/>
                </a:solidFill>
                <a:latin typeface="Arial"/>
                <a:cs typeface="Arial"/>
              </a:rPr>
              <a:t>P</a:t>
            </a:r>
            <a:r>
              <a:rPr lang="en-US" altLang="en-US" sz="4400">
                <a:latin typeface="Arial"/>
                <a:cs typeface="Arial"/>
              </a:rPr>
              <a:t>roportion of Individuals from URM Groups R</a:t>
            </a:r>
            <a:r>
              <a:rPr lang="en-US" sz="4400">
                <a:latin typeface="Arial"/>
                <a:cs typeface="Arial"/>
              </a:rPr>
              <a:t>emains </a:t>
            </a:r>
            <a:r>
              <a:rPr lang="en-US" sz="4400" dirty="0">
                <a:latin typeface="Arial"/>
                <a:cs typeface="Arial"/>
              </a:rPr>
              <a:t>Smalll</a:t>
            </a:r>
            <a:endParaRPr lang="en-US" sz="4400"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5082299" cy="984885"/>
          </a:xfrm>
        </p:spPr>
        <p:txBody>
          <a:bodyPr/>
          <a:lstStyle/>
          <a:p>
            <a:pPr marL="0" indent="-383540"/>
            <a:r>
              <a:rPr lang="en-US" dirty="0">
                <a:latin typeface="Arial"/>
                <a:cs typeface="Arial"/>
              </a:rPr>
              <a:t>The proportion of individuals from URM groups in science and engineering jobs, although up from 9% in 2003 to 13% in 2017, remains below their share of the college-educated workforce (17%)</a:t>
            </a:r>
          </a:p>
          <a:p>
            <a:pPr marL="383540" indent="-383540"/>
            <a:endParaRPr lang="en-US" dirty="0"/>
          </a:p>
          <a:p>
            <a:pPr marL="383540" indent="-383540"/>
            <a:endParaRPr lang="en-US" dirty="0"/>
          </a:p>
        </p:txBody>
      </p:sp>
      <p:pic>
        <p:nvPicPr>
          <p:cNvPr id="6" name="Picture 5">
            <a:extLst>
              <a:ext uri="{FF2B5EF4-FFF2-40B4-BE49-F238E27FC236}">
                <a16:creationId xmlns:a16="http://schemas.microsoft.com/office/drawing/2014/main" id="{4677FFC0-A319-AB4E-AA70-30CCCBDCAB18}"/>
              </a:ext>
            </a:extLst>
          </p:cNvPr>
          <p:cNvPicPr>
            <a:picLocks noChangeAspect="1"/>
          </p:cNvPicPr>
          <p:nvPr/>
        </p:nvPicPr>
        <p:blipFill>
          <a:blip r:embed="rId5"/>
          <a:stretch>
            <a:fillRect/>
          </a:stretch>
        </p:blipFill>
        <p:spPr>
          <a:xfrm>
            <a:off x="3557083" y="4176120"/>
            <a:ext cx="9969500" cy="5067300"/>
          </a:xfrm>
          <a:prstGeom prst="rect">
            <a:avLst/>
          </a:prstGeom>
        </p:spPr>
      </p:pic>
      <p:sp>
        <p:nvSpPr>
          <p:cNvPr id="7" name="Content Placeholder 2">
            <a:extLst>
              <a:ext uri="{FF2B5EF4-FFF2-40B4-BE49-F238E27FC236}">
                <a16:creationId xmlns:a16="http://schemas.microsoft.com/office/drawing/2014/main" id="{D0ABF4F6-4276-D449-9436-2DB124083474}"/>
              </a:ext>
            </a:extLst>
          </p:cNvPr>
          <p:cNvSpPr txBox="1">
            <a:spLocks/>
          </p:cNvSpPr>
          <p:nvPr/>
        </p:nvSpPr>
        <p:spPr bwMode="auto">
          <a:xfrm>
            <a:off x="8751094" y="9907342"/>
            <a:ext cx="9144000" cy="4498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marR="0" lvl="0" indent="0" algn="l" defTabSz="761970" rtl="0" eaLnBrk="1" fontAlgn="base" latinLnBrk="0" hangingPunct="1">
              <a:lnSpc>
                <a:spcPct val="90000"/>
              </a:lnSpc>
              <a:spcBef>
                <a:spcPts val="500"/>
              </a:spcBef>
              <a:spcAft>
                <a:spcPts val="500"/>
              </a:spcAft>
              <a:buClr>
                <a:srgbClr val="CDCDCD"/>
              </a:buClr>
              <a:buSzPct val="75000"/>
              <a:buFont typeface="Arial" panose="020B0604020202020204" pitchFamily="34" charset="0"/>
              <a:buNone/>
              <a:tabLst/>
              <a:defRPr/>
            </a:pPr>
            <a:r>
              <a:rPr kumimoji="0"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128"/>
                <a:cs typeface="MS PGothic" charset="-128"/>
              </a:rPr>
              <a:t>Source: </a:t>
            </a: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https://</a:t>
            </a:r>
            <a:r>
              <a:rPr kumimoji="0" lang="en-US" altLang="en-US"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ncses.nsf.gov</a:t>
            </a: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/pubs/nsb20201/</a:t>
            </a:r>
            <a:r>
              <a:rPr kumimoji="0" lang="en-US" altLang="en-US"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u-s-s-e-workforce#women-and-underrepresented-minorities</a:t>
            </a:r>
            <a:endParaRPr kumimoji="0"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128"/>
              <a:cs typeface="MS PGothic" charset="-128"/>
            </a:endParaRPr>
          </a:p>
        </p:txBody>
      </p:sp>
      <p:pic>
        <p:nvPicPr>
          <p:cNvPr id="14" name="Audio 13">
            <a:hlinkClick r:id="" action="ppaction://media"/>
            <a:extLst>
              <a:ext uri="{FF2B5EF4-FFF2-40B4-BE49-F238E27FC236}">
                <a16:creationId xmlns:a16="http://schemas.microsoft.com/office/drawing/2014/main" id="{1B04BA89-6F51-B64E-A5D2-A46A7187687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182447347"/>
      </p:ext>
    </p:extLst>
  </p:cSld>
  <p:clrMapOvr>
    <a:masterClrMapping/>
  </p:clrMapOvr>
  <mc:AlternateContent xmlns:mc="http://schemas.openxmlformats.org/markup-compatibility/2006">
    <mc:Choice xmlns:p14="http://schemas.microsoft.com/office/powerpoint/2010/main" Requires="p14">
      <p:transition spd="med" p14:dur="700" advTm="39527">
        <p:fade/>
      </p:transition>
    </mc:Choice>
    <mc:Fallback>
      <p:transition spd="med" advTm="395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br>
            <a:r>
              <a:rPr lang="en-US" altLang="en-US" dirty="0">
                <a:latin typeface="Arial"/>
                <a:cs typeface="Arial"/>
              </a:rPr>
              <a:t>Almost no Representation Among Venture Capitalists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5082299" cy="2495887"/>
          </a:xfrm>
        </p:spPr>
        <p:txBody>
          <a:bodyPr/>
          <a:lstStyle/>
          <a:p>
            <a:pPr marL="0" indent="-383540"/>
            <a:r>
              <a:rPr lang="en-US" dirty="0">
                <a:latin typeface="Arial"/>
                <a:cs typeface="Arial"/>
              </a:rPr>
              <a:t>Black investors make up less than 1% of venture capitalists. </a:t>
            </a:r>
            <a:endParaRPr lang="en-US" dirty="0"/>
          </a:p>
          <a:p>
            <a:pPr marL="383540" indent="-383540"/>
            <a:endParaRPr lang="en-US" dirty="0"/>
          </a:p>
          <a:p>
            <a:pPr marL="457200" indent="-457200">
              <a:buFont typeface="Arial,Sans-Serif"/>
              <a:buChar char="•"/>
            </a:pPr>
            <a:r>
              <a:rPr lang="en-US" dirty="0"/>
              <a:t>In 2018, just 713 individual investors at large venture funds, defined as having more than $250 million under management, had the power to lead deals, sit on boards, and write checks to invest in companies, according to an Information survey. </a:t>
            </a:r>
          </a:p>
          <a:p>
            <a:pPr marL="457200" indent="-457200">
              <a:buFont typeface="Arial,Sans-Serif"/>
              <a:buChar char="•"/>
            </a:pPr>
            <a:r>
              <a:rPr lang="en-US" b="1" dirty="0">
                <a:latin typeface="Arial"/>
                <a:cs typeface="Arial"/>
              </a:rPr>
              <a:t>Of that group, 11 were Latino and seven were Black</a:t>
            </a:r>
            <a:r>
              <a:rPr lang="en-US" dirty="0">
                <a:latin typeface="Arial"/>
                <a:cs typeface="Arial"/>
              </a:rPr>
              <a:t>.</a:t>
            </a:r>
          </a:p>
        </p:txBody>
      </p:sp>
      <p:sp>
        <p:nvSpPr>
          <p:cNvPr id="4" name="Content Placeholder 2">
            <a:extLst>
              <a:ext uri="{FF2B5EF4-FFF2-40B4-BE49-F238E27FC236}">
                <a16:creationId xmlns:a16="http://schemas.microsoft.com/office/drawing/2014/main" id="{F206F612-4DA2-46A2-908C-03919A1CE56A}"/>
              </a:ext>
            </a:extLst>
          </p:cNvPr>
          <p:cNvSpPr txBox="1">
            <a:spLocks/>
          </p:cNvSpPr>
          <p:nvPr/>
        </p:nvSpPr>
        <p:spPr bwMode="auto">
          <a:xfrm>
            <a:off x="9126141" y="9675170"/>
            <a:ext cx="9144000" cy="4498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marR="0" lvl="0" indent="0" algn="l" defTabSz="761970" rtl="0" eaLnBrk="1" fontAlgn="base" latinLnBrk="0" hangingPunct="1">
              <a:lnSpc>
                <a:spcPct val="90000"/>
              </a:lnSpc>
              <a:spcBef>
                <a:spcPts val="500"/>
              </a:spcBef>
              <a:spcAft>
                <a:spcPts val="500"/>
              </a:spcAft>
              <a:buClr>
                <a:srgbClr val="CDCDCD"/>
              </a:buClr>
              <a:buSzPct val="75000"/>
              <a:buFont typeface="Arial" panose="020B0604020202020204" pitchFamily="34" charset="0"/>
              <a:buNone/>
              <a:tabLst/>
              <a:defRPr/>
            </a:pPr>
            <a:r>
              <a:rPr kumimoji="0" lang="en-US" altLang="ja-JP" sz="1400" b="1" i="0" u="none" strike="noStrike" kern="0" cap="none" spc="0" normalizeH="0" baseline="0" noProof="0" dirty="0">
                <a:ln>
                  <a:noFill/>
                </a:ln>
                <a:solidFill>
                  <a:srgbClr val="000000"/>
                </a:solidFill>
                <a:effectLst/>
                <a:uLnTx/>
                <a:uFillTx/>
                <a:latin typeface="Arial"/>
                <a:ea typeface="ＭＳ Ｐゴシック"/>
                <a:cs typeface="MS PGothic" charset="-128"/>
              </a:rPr>
              <a:t>Source: </a:t>
            </a:r>
            <a:r>
              <a:rPr kumimoji="0" lang="en-US" sz="1400" i="0" u="none" strike="noStrike" kern="0" cap="none" spc="0" normalizeH="0" baseline="0" noProof="0" dirty="0">
                <a:ln>
                  <a:noFill/>
                </a:ln>
                <a:effectLst/>
                <a:uLnTx/>
                <a:uFillTx/>
                <a:latin typeface="Arial"/>
                <a:cs typeface="Arial"/>
              </a:rPr>
              <a:t>https://</a:t>
            </a:r>
            <a:r>
              <a:rPr lang="en-US" sz="1400" kern="0" dirty="0">
                <a:latin typeface="Arial"/>
                <a:cs typeface="Arial"/>
              </a:rPr>
              <a:t>www</a:t>
            </a:r>
            <a:r>
              <a:rPr kumimoji="0" lang="en-US" sz="1400" i="0" u="none" strike="noStrike" kern="0" cap="none" spc="0" normalizeH="0" baseline="0" noProof="0" dirty="0">
                <a:ln>
                  <a:noFill/>
                </a:ln>
                <a:effectLst/>
                <a:uLnTx/>
                <a:uFillTx/>
                <a:latin typeface="Arial"/>
                <a:cs typeface="Arial"/>
              </a:rPr>
              <a:t>.</a:t>
            </a:r>
            <a:r>
              <a:rPr lang="en-US" sz="1400" kern="0" dirty="0">
                <a:latin typeface="Arial"/>
                <a:cs typeface="Arial"/>
              </a:rPr>
              <a:t>latimes</a:t>
            </a:r>
            <a:r>
              <a:rPr kumimoji="0" lang="en-US" sz="1400" i="0" u="none" strike="noStrike" kern="0" cap="none" spc="0" normalizeH="0" baseline="0" noProof="0" dirty="0">
                <a:ln>
                  <a:noFill/>
                </a:ln>
                <a:effectLst/>
                <a:uLnTx/>
                <a:uFillTx/>
                <a:latin typeface="Arial"/>
                <a:cs typeface="Arial"/>
              </a:rPr>
              <a:t>.</a:t>
            </a:r>
            <a:r>
              <a:rPr lang="en-US" sz="1400" kern="0" dirty="0">
                <a:latin typeface="Arial"/>
                <a:cs typeface="Arial"/>
              </a:rPr>
              <a:t>com/business/technology</a:t>
            </a:r>
            <a:r>
              <a:rPr kumimoji="0" lang="en-US" sz="1400" i="0" u="none" strike="noStrike" kern="0" cap="none" spc="0" normalizeH="0" baseline="0" noProof="0" dirty="0">
                <a:ln>
                  <a:noFill/>
                </a:ln>
                <a:effectLst/>
                <a:uLnTx/>
                <a:uFillTx/>
                <a:latin typeface="Arial"/>
                <a:cs typeface="Arial"/>
              </a:rPr>
              <a:t>/</a:t>
            </a:r>
            <a:r>
              <a:rPr lang="en-US" sz="1400" kern="0" dirty="0">
                <a:latin typeface="Arial"/>
                <a:cs typeface="Arial"/>
              </a:rPr>
              <a:t>story</a:t>
            </a:r>
            <a:r>
              <a:rPr kumimoji="0" lang="en-US" sz="1400" i="0" u="none" strike="noStrike" kern="0" cap="none" spc="0" normalizeH="0" baseline="0" noProof="0" dirty="0">
                <a:ln>
                  <a:noFill/>
                </a:ln>
                <a:effectLst/>
                <a:uLnTx/>
                <a:uFillTx/>
                <a:latin typeface="Arial"/>
                <a:cs typeface="Arial"/>
              </a:rPr>
              <a:t>/</a:t>
            </a:r>
            <a:r>
              <a:rPr lang="en-US" sz="1400" kern="0" dirty="0">
                <a:latin typeface="Arial"/>
                <a:cs typeface="Arial"/>
              </a:rPr>
              <a:t>2020-06-24</a:t>
            </a:r>
            <a:r>
              <a:rPr kumimoji="0" lang="en-US" sz="1400" i="0" u="none" strike="noStrike" kern="0" cap="none" spc="0" normalizeH="0" baseline="0" noProof="0" dirty="0">
                <a:ln>
                  <a:noFill/>
                </a:ln>
                <a:effectLst/>
                <a:uLnTx/>
                <a:uFillTx/>
                <a:latin typeface="Arial"/>
                <a:cs typeface="Arial"/>
              </a:rPr>
              <a:t>/</a:t>
            </a:r>
            <a:r>
              <a:rPr lang="en-US" sz="1400" kern="0" dirty="0">
                <a:latin typeface="Arial"/>
                <a:cs typeface="Arial"/>
              </a:rPr>
              <a:t>tech-started-publicly-taking-lack-of-diversity-seriously-in-2014-why-has-so-little-changed-for-black-workers</a:t>
            </a:r>
            <a:endParaRPr kumimoji="0" lang="en-US" altLang="ja-JP" sz="1400" b="1" i="0" u="none" strike="noStrike" kern="0" cap="none" spc="0" normalizeH="0" baseline="0" noProof="0" dirty="0">
              <a:ln>
                <a:noFill/>
              </a:ln>
              <a:effectLst/>
              <a:uLnTx/>
              <a:uFillTx/>
              <a:latin typeface="Arial" panose="020B0604020202020204" pitchFamily="34" charset="0"/>
              <a:ea typeface="ＭＳ Ｐゴシック" charset="-128"/>
              <a:cs typeface="MS PGothic" charset="-128"/>
            </a:endParaRPr>
          </a:p>
        </p:txBody>
      </p:sp>
      <p:pic>
        <p:nvPicPr>
          <p:cNvPr id="7" name="Audio 6">
            <a:hlinkClick r:id="" action="ppaction://media"/>
            <a:extLst>
              <a:ext uri="{FF2B5EF4-FFF2-40B4-BE49-F238E27FC236}">
                <a16:creationId xmlns:a16="http://schemas.microsoft.com/office/drawing/2014/main" id="{C6286002-29B7-BB47-9CB0-39F461A651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891532853"/>
      </p:ext>
    </p:extLst>
  </p:cSld>
  <p:clrMapOvr>
    <a:masterClrMapping/>
  </p:clrMapOvr>
  <mc:AlternateContent xmlns:mc="http://schemas.openxmlformats.org/markup-compatibility/2006">
    <mc:Choice xmlns:p14="http://schemas.microsoft.com/office/powerpoint/2010/main" Requires="p14">
      <p:transition spd="med" p14:dur="700" advTm="36110">
        <p:fade/>
      </p:transition>
    </mc:Choice>
    <mc:Fallback>
      <p:transition spd="med" advTm="361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3317AA0AAFE040A4C7C5D23CBE8847" ma:contentTypeVersion="4" ma:contentTypeDescription="Create a new document." ma:contentTypeScope="" ma:versionID="5b1f19b83b10f4e69c2746e9f27fdab9">
  <xsd:schema xmlns:xsd="http://www.w3.org/2001/XMLSchema" xmlns:xs="http://www.w3.org/2001/XMLSchema" xmlns:p="http://schemas.microsoft.com/office/2006/metadata/properties" xmlns:ns2="b2811cf8-4877-470e-bec4-f5c16c1a5202" targetNamespace="http://schemas.microsoft.com/office/2006/metadata/properties" ma:root="true" ma:fieldsID="cd1f39e3641858cffea9d19f9c4007fb" ns2:_="">
    <xsd:import namespace="b2811cf8-4877-470e-bec4-f5c16c1a5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11cf8-4877-470e-bec4-f5c16c1a5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F3F0EF-B866-47A5-9DB5-C1608A1F5F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11cf8-4877-470e-bec4-f5c16c1a5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88E22E-2A4B-4FB1-9848-BF16E7DBE7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E29B7386-0C5E-43DB-8BF1-052EEAD5F5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93956</TotalTime>
  <Words>1573</Words>
  <Application>Microsoft Macintosh PowerPoint</Application>
  <PresentationFormat>Custom</PresentationFormat>
  <Paragraphs>108</Paragraphs>
  <Slides>13</Slides>
  <Notes>11</Notes>
  <HiddenSlides>0</HiddenSlides>
  <MMClips>13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Arial,Sans-Serif</vt:lpstr>
      <vt:lpstr>Noto Sans Symbols</vt:lpstr>
      <vt:lpstr>Trebuchet MS</vt:lpstr>
      <vt:lpstr>Wingdings</vt:lpstr>
      <vt:lpstr>Title &amp; Bullet</vt:lpstr>
      <vt:lpstr>Title &amp; Bullet</vt:lpstr>
      <vt:lpstr>Lecture 1.10 - Diversity Gaps in Science and Engineering</vt:lpstr>
      <vt:lpstr>PowerPoint Presentation</vt:lpstr>
      <vt:lpstr> Statistical Challenges Faced by Underrepresented Groups</vt:lpstr>
      <vt:lpstr> Low CS Graduation Rates Among Blacks and Latinos</vt:lpstr>
      <vt:lpstr> Minority Graduation Rates Declining in CS and Engineering</vt:lpstr>
      <vt:lpstr> Graduation Rates Declining in Important Disciplines</vt:lpstr>
      <vt:lpstr> Representation Varies Across Minority Groups</vt:lpstr>
      <vt:lpstr> Proportion of Individuals from URM Groups Remains Smalll</vt:lpstr>
      <vt:lpstr> Almost no Representation Among Venture Capitalists</vt:lpstr>
      <vt:lpstr> Challenges Faced by HBCUs in AI and Data Science </vt:lpstr>
      <vt:lpstr> Enrollment Falling at HBCUs</vt:lpstr>
      <vt:lpstr> HBCUs Lack Funding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Lucy Nwosu</cp:lastModifiedBy>
  <cp:revision>4014</cp:revision>
  <dcterms:created xsi:type="dcterms:W3CDTF">2008-01-24T03:11:41Z</dcterms:created>
  <dcterms:modified xsi:type="dcterms:W3CDTF">2021-10-26T17:46:29Z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0x010100903317AA0AAFE040A4C7C5D23CBE8847</vt:lpwstr>
  </property>
  <property fmtid="{D5CDD505-2E9C-101B-9397-08002B2CF9AE}" pid="3" name="MSIP_Label_6b558183-044c-4105-8d9c-cea02a2a3d86_Enabled">
    <vt:lpwstr>True</vt:lpwstr>
  </property>
  <property fmtid="{D5CDD505-2E9C-101B-9397-08002B2CF9AE}" pid="4" name="MSIP_Label_6b558183-044c-4105-8d9c-cea02a2a3d86_SiteId">
    <vt:lpwstr>43083d15-7273-40c1-b7db-39efd9ccc17a</vt:lpwstr>
  </property>
  <property fmtid="{D5CDD505-2E9C-101B-9397-08002B2CF9AE}" pid="5" name="MSIP_Label_6b558183-044c-4105-8d9c-cea02a2a3d86_Ref">
    <vt:lpwstr>https://api.informationprotection.azure.com/api/43083d15-7273-40c1-b7db-39efd9ccc17a</vt:lpwstr>
  </property>
  <property fmtid="{D5CDD505-2E9C-101B-9397-08002B2CF9AE}" pid="6" name="MSIP_Label_6b558183-044c-4105-8d9c-cea02a2a3d86_Owner">
    <vt:lpwstr>lspillman@nvidia.com</vt:lpwstr>
  </property>
  <property fmtid="{D5CDD505-2E9C-101B-9397-08002B2CF9AE}" pid="7" name="MSIP_Label_6b558183-044c-4105-8d9c-cea02a2a3d86_SetDate">
    <vt:lpwstr>2018-05-11T15:28:31.9824217-07:00</vt:lpwstr>
  </property>
  <property fmtid="{D5CDD505-2E9C-101B-9397-08002B2CF9AE}" pid="8" name="MSIP_Label_6b558183-044c-4105-8d9c-cea02a2a3d86_Name">
    <vt:lpwstr>Unrestricted</vt:lpwstr>
  </property>
  <property fmtid="{D5CDD505-2E9C-101B-9397-08002B2CF9AE}" pid="9" name="MSIP_Label_6b558183-044c-4105-8d9c-cea02a2a3d86_Application">
    <vt:lpwstr>Microsoft Azure Information Protection</vt:lpwstr>
  </property>
  <property fmtid="{D5CDD505-2E9C-101B-9397-08002B2CF9AE}" pid="10" name="MSIP_Label_6b558183-044c-4105-8d9c-cea02a2a3d86_Extended_MSFT_Method">
    <vt:lpwstr>Automatic</vt:lpwstr>
  </property>
  <property fmtid="{D5CDD505-2E9C-101B-9397-08002B2CF9AE}" pid="11" name="Sensitivity">
    <vt:lpwstr>Unrestricted</vt:lpwstr>
  </property>
</Properties>
</file>