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4"/>
    <p:sldMasterId id="2147483656" r:id="rId5"/>
  </p:sldMasterIdLst>
  <p:notesMasterIdLst>
    <p:notesMasterId r:id="rId31"/>
  </p:notesMasterIdLst>
  <p:sldIdLst>
    <p:sldId id="256" r:id="rId6"/>
    <p:sldId id="257" r:id="rId7"/>
    <p:sldId id="258" r:id="rId8"/>
    <p:sldId id="259" r:id="rId9"/>
    <p:sldId id="260" r:id="rId10"/>
    <p:sldId id="261" r:id="rId11"/>
    <p:sldId id="262" r:id="rId12"/>
    <p:sldId id="263" r:id="rId13"/>
    <p:sldId id="881" r:id="rId14"/>
    <p:sldId id="882" r:id="rId15"/>
    <p:sldId id="883" r:id="rId16"/>
    <p:sldId id="884" r:id="rId17"/>
    <p:sldId id="885" r:id="rId18"/>
    <p:sldId id="888" r:id="rId19"/>
    <p:sldId id="264" r:id="rId20"/>
    <p:sldId id="265" r:id="rId21"/>
    <p:sldId id="266" r:id="rId22"/>
    <p:sldId id="267" r:id="rId23"/>
    <p:sldId id="268" r:id="rId24"/>
    <p:sldId id="269" r:id="rId25"/>
    <p:sldId id="270" r:id="rId26"/>
    <p:sldId id="271" r:id="rId27"/>
    <p:sldId id="272" r:id="rId28"/>
    <p:sldId id="273" r:id="rId29"/>
    <p:sldId id="275" r:id="rId30"/>
  </p:sldIdLst>
  <p:sldSz cx="18288000" cy="10287000"/>
  <p:notesSz cx="7010400" cy="92964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93">
          <p15:clr>
            <a:srgbClr val="A4A3A4"/>
          </p15:clr>
        </p15:guide>
        <p15:guide id="2" orient="horz" pos="5083">
          <p15:clr>
            <a:srgbClr val="A4A3A4"/>
          </p15:clr>
        </p15:guide>
        <p15:guide id="3" orient="horz" pos="5315">
          <p15:clr>
            <a:srgbClr val="A4A3A4"/>
          </p15:clr>
        </p15:guide>
        <p15:guide id="4" pos="9092">
          <p15:clr>
            <a:srgbClr val="A4A3A4"/>
          </p15:clr>
        </p15:guide>
        <p15:guide id="5" orient="horz" pos="1625">
          <p15:clr>
            <a:srgbClr val="A4A3A4"/>
          </p15:clr>
        </p15:guide>
        <p15:guide id="6" pos="5762">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5" roundtripDataSignature="AMtx7mh1qoy1cihoSETa4NZpJLkUmJGigw=="/>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E849E13-6DF3-441F-9F9B-F9636382A21C}" v="4" dt="2023-06-13T22:21:15.30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61164" autoAdjust="0"/>
  </p:normalViewPr>
  <p:slideViewPr>
    <p:cSldViewPr snapToGrid="0">
      <p:cViewPr varScale="1">
        <p:scale>
          <a:sx n="45" d="100"/>
          <a:sy n="45" d="100"/>
        </p:scale>
        <p:origin x="2214" y="60"/>
      </p:cViewPr>
      <p:guideLst>
        <p:guide orient="horz" pos="2193"/>
        <p:guide orient="horz" pos="5083"/>
        <p:guide orient="horz" pos="5315"/>
        <p:guide pos="9092"/>
        <p:guide orient="horz" pos="1625"/>
        <p:guide pos="5762"/>
      </p:guideLst>
    </p:cSldViewPr>
  </p:slideViewPr>
  <p:notesTextViewPr>
    <p:cViewPr>
      <p:scale>
        <a:sx n="185" d="100"/>
        <a:sy n="185" d="100"/>
      </p:scale>
      <p:origin x="0" y="0"/>
    </p:cViewPr>
  </p:notesTextViewPr>
  <p:notesViewPr>
    <p:cSldViewPr snapToGrid="0">
      <p:cViewPr varScale="1">
        <p:scale>
          <a:sx n="100" d="100"/>
          <a:sy n="100" d="100"/>
        </p:scale>
        <p:origin x="0" y="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customschemas.google.com/relationships/presentationmetadata" Target="meta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bungo" userId="S::jbungo_nvidia.com#ext#@gtvault.onmicrosoft.com::c69b4972-ef89-4265-a3e3-b054213acbae" providerId="AD" clId="Web-{8EA9D085-32FC-0C67-254A-A4492618B110}"/>
    <pc:docChg chg="modSld">
      <pc:chgData name="jbungo" userId="S::jbungo_nvidia.com#ext#@gtvault.onmicrosoft.com::c69b4972-ef89-4265-a3e3-b054213acbae" providerId="AD" clId="Web-{8EA9D085-32FC-0C67-254A-A4492618B110}" dt="2021-02-08T23:03:12.393" v="1" actId="20577"/>
      <pc:docMkLst>
        <pc:docMk/>
      </pc:docMkLst>
      <pc:sldChg chg="modSp">
        <pc:chgData name="jbungo" userId="S::jbungo_nvidia.com#ext#@gtvault.onmicrosoft.com::c69b4972-ef89-4265-a3e3-b054213acbae" providerId="AD" clId="Web-{8EA9D085-32FC-0C67-254A-A4492618B110}" dt="2021-02-08T23:03:12.393" v="1" actId="20577"/>
        <pc:sldMkLst>
          <pc:docMk/>
          <pc:sldMk cId="0" sldId="256"/>
        </pc:sldMkLst>
        <pc:spChg chg="mod">
          <ac:chgData name="jbungo" userId="S::jbungo_nvidia.com#ext#@gtvault.onmicrosoft.com::c69b4972-ef89-4265-a3e3-b054213acbae" providerId="AD" clId="Web-{8EA9D085-32FC-0C67-254A-A4492618B110}" dt="2021-02-08T23:03:12.393" v="1" actId="20577"/>
          <ac:spMkLst>
            <pc:docMk/>
            <pc:sldMk cId="0" sldId="256"/>
            <ac:spMk id="70" creationId="{00000000-0000-0000-0000-000000000000}"/>
          </ac:spMkLst>
        </pc:spChg>
      </pc:sldChg>
    </pc:docChg>
  </pc:docChgLst>
  <pc:docChgLst>
    <pc:chgData name="jbungo" userId="S::jbungo_nvidia.com#ext#@gtvault.onmicrosoft.com::c69b4972-ef89-4265-a3e3-b054213acbae" providerId="AD" clId="Web-{CD8AAE9F-704B-0000-799A-1686ABC5550F}"/>
    <pc:docChg chg="modSld">
      <pc:chgData name="jbungo" userId="S::jbungo_nvidia.com#ext#@gtvault.onmicrosoft.com::c69b4972-ef89-4265-a3e3-b054213acbae" providerId="AD" clId="Web-{CD8AAE9F-704B-0000-799A-1686ABC5550F}" dt="2021-02-25T00:08:26.437" v="40"/>
      <pc:docMkLst>
        <pc:docMk/>
      </pc:docMkLst>
      <pc:sldChg chg="modSp">
        <pc:chgData name="jbungo" userId="S::jbungo_nvidia.com#ext#@gtvault.onmicrosoft.com::c69b4972-ef89-4265-a3e3-b054213acbae" providerId="AD" clId="Web-{CD8AAE9F-704B-0000-799A-1686ABC5550F}" dt="2021-02-25T00:05:30.536" v="19" actId="20577"/>
        <pc:sldMkLst>
          <pc:docMk/>
          <pc:sldMk cId="0" sldId="256"/>
        </pc:sldMkLst>
        <pc:spChg chg="mod">
          <ac:chgData name="jbungo" userId="S::jbungo_nvidia.com#ext#@gtvault.onmicrosoft.com::c69b4972-ef89-4265-a3e3-b054213acbae" providerId="AD" clId="Web-{CD8AAE9F-704B-0000-799A-1686ABC5550F}" dt="2021-02-25T00:05:30.536" v="19" actId="20577"/>
          <ac:spMkLst>
            <pc:docMk/>
            <pc:sldMk cId="0" sldId="256"/>
            <ac:spMk id="70" creationId="{00000000-0000-0000-0000-000000000000}"/>
          </ac:spMkLst>
        </pc:spChg>
      </pc:sldChg>
      <pc:sldChg chg="addSp modSp mod modClrScheme chgLayout">
        <pc:chgData name="jbungo" userId="S::jbungo_nvidia.com#ext#@gtvault.onmicrosoft.com::c69b4972-ef89-4265-a3e3-b054213acbae" providerId="AD" clId="Web-{CD8AAE9F-704B-0000-799A-1686ABC5550F}" dt="2021-02-25T00:05:40.662" v="20"/>
        <pc:sldMkLst>
          <pc:docMk/>
          <pc:sldMk cId="0" sldId="258"/>
        </pc:sldMkLst>
        <pc:spChg chg="add mod ord">
          <ac:chgData name="jbungo" userId="S::jbungo_nvidia.com#ext#@gtvault.onmicrosoft.com::c69b4972-ef89-4265-a3e3-b054213acbae" providerId="AD" clId="Web-{CD8AAE9F-704B-0000-799A-1686ABC5550F}" dt="2021-02-25T00:05:40.662" v="20"/>
          <ac:spMkLst>
            <pc:docMk/>
            <pc:sldMk cId="0" sldId="258"/>
            <ac:spMk id="2" creationId="{73BD2010-791A-4313-AAA0-939F6BB81F4C}"/>
          </ac:spMkLst>
        </pc:spChg>
        <pc:spChg chg="mod ord">
          <ac:chgData name="jbungo" userId="S::jbungo_nvidia.com#ext#@gtvault.onmicrosoft.com::c69b4972-ef89-4265-a3e3-b054213acbae" providerId="AD" clId="Web-{CD8AAE9F-704B-0000-799A-1686ABC5550F}" dt="2021-02-25T00:05:40.662" v="20"/>
          <ac:spMkLst>
            <pc:docMk/>
            <pc:sldMk cId="0" sldId="258"/>
            <ac:spMk id="83" creationId="{00000000-0000-0000-0000-000000000000}"/>
          </ac:spMkLst>
        </pc:spChg>
        <pc:spChg chg="mod ord">
          <ac:chgData name="jbungo" userId="S::jbungo_nvidia.com#ext#@gtvault.onmicrosoft.com::c69b4972-ef89-4265-a3e3-b054213acbae" providerId="AD" clId="Web-{CD8AAE9F-704B-0000-799A-1686ABC5550F}" dt="2021-02-25T00:05:40.662" v="20"/>
          <ac:spMkLst>
            <pc:docMk/>
            <pc:sldMk cId="0" sldId="258"/>
            <ac:spMk id="84" creationId="{00000000-0000-0000-0000-000000000000}"/>
          </ac:spMkLst>
        </pc:spChg>
      </pc:sldChg>
      <pc:sldChg chg="addSp modSp mod modClrScheme chgLayout">
        <pc:chgData name="jbungo" userId="S::jbungo_nvidia.com#ext#@gtvault.onmicrosoft.com::c69b4972-ef89-4265-a3e3-b054213acbae" providerId="AD" clId="Web-{CD8AAE9F-704B-0000-799A-1686ABC5550F}" dt="2021-02-25T00:07:56.701" v="37"/>
        <pc:sldMkLst>
          <pc:docMk/>
          <pc:sldMk cId="0" sldId="264"/>
        </pc:sldMkLst>
        <pc:spChg chg="add mod ord">
          <ac:chgData name="jbungo" userId="S::jbungo_nvidia.com#ext#@gtvault.onmicrosoft.com::c69b4972-ef89-4265-a3e3-b054213acbae" providerId="AD" clId="Web-{CD8AAE9F-704B-0000-799A-1686ABC5550F}" dt="2021-02-25T00:07:56.701" v="37"/>
          <ac:spMkLst>
            <pc:docMk/>
            <pc:sldMk cId="0" sldId="264"/>
            <ac:spMk id="2" creationId="{4F0A2246-29A9-4A79-93F1-25195F486181}"/>
          </ac:spMkLst>
        </pc:spChg>
        <pc:spChg chg="mod ord">
          <ac:chgData name="jbungo" userId="S::jbungo_nvidia.com#ext#@gtvault.onmicrosoft.com::c69b4972-ef89-4265-a3e3-b054213acbae" providerId="AD" clId="Web-{CD8AAE9F-704B-0000-799A-1686ABC5550F}" dt="2021-02-25T00:07:56.701" v="37"/>
          <ac:spMkLst>
            <pc:docMk/>
            <pc:sldMk cId="0" sldId="264"/>
            <ac:spMk id="140" creationId="{00000000-0000-0000-0000-000000000000}"/>
          </ac:spMkLst>
        </pc:spChg>
        <pc:spChg chg="mod ord">
          <ac:chgData name="jbungo" userId="S::jbungo_nvidia.com#ext#@gtvault.onmicrosoft.com::c69b4972-ef89-4265-a3e3-b054213acbae" providerId="AD" clId="Web-{CD8AAE9F-704B-0000-799A-1686ABC5550F}" dt="2021-02-25T00:07:56.701" v="37"/>
          <ac:spMkLst>
            <pc:docMk/>
            <pc:sldMk cId="0" sldId="264"/>
            <ac:spMk id="141" creationId="{00000000-0000-0000-0000-000000000000}"/>
          </ac:spMkLst>
        </pc:spChg>
      </pc:sldChg>
      <pc:sldChg chg="addSp delSp modSp mod modClrScheme chgLayout">
        <pc:chgData name="jbungo" userId="S::jbungo_nvidia.com#ext#@gtvault.onmicrosoft.com::c69b4972-ef89-4265-a3e3-b054213acbae" providerId="AD" clId="Web-{CD8AAE9F-704B-0000-799A-1686ABC5550F}" dt="2021-02-25T00:08:26.437" v="40"/>
        <pc:sldMkLst>
          <pc:docMk/>
          <pc:sldMk cId="0" sldId="269"/>
        </pc:sldMkLst>
        <pc:spChg chg="add del mod ord">
          <ac:chgData name="jbungo" userId="S::jbungo_nvidia.com#ext#@gtvault.onmicrosoft.com::c69b4972-ef89-4265-a3e3-b054213acbae" providerId="AD" clId="Web-{CD8AAE9F-704B-0000-799A-1686ABC5550F}" dt="2021-02-25T00:08:26.437" v="40"/>
          <ac:spMkLst>
            <pc:docMk/>
            <pc:sldMk cId="0" sldId="269"/>
            <ac:spMk id="2" creationId="{EF41166B-D877-45F6-92B0-3553FCE10E5F}"/>
          </ac:spMkLst>
        </pc:spChg>
        <pc:spChg chg="mod ord">
          <ac:chgData name="jbungo" userId="S::jbungo_nvidia.com#ext#@gtvault.onmicrosoft.com::c69b4972-ef89-4265-a3e3-b054213acbae" providerId="AD" clId="Web-{CD8AAE9F-704B-0000-799A-1686ABC5550F}" dt="2021-02-25T00:08:26.437" v="40"/>
          <ac:spMkLst>
            <pc:docMk/>
            <pc:sldMk cId="0" sldId="269"/>
            <ac:spMk id="191" creationId="{00000000-0000-0000-0000-000000000000}"/>
          </ac:spMkLst>
        </pc:spChg>
        <pc:spChg chg="mod ord">
          <ac:chgData name="jbungo" userId="S::jbungo_nvidia.com#ext#@gtvault.onmicrosoft.com::c69b4972-ef89-4265-a3e3-b054213acbae" providerId="AD" clId="Web-{CD8AAE9F-704B-0000-799A-1686ABC5550F}" dt="2021-02-25T00:08:26.437" v="40"/>
          <ac:spMkLst>
            <pc:docMk/>
            <pc:sldMk cId="0" sldId="269"/>
            <ac:spMk id="192" creationId="{00000000-0000-0000-0000-000000000000}"/>
          </ac:spMkLst>
        </pc:spChg>
      </pc:sldChg>
      <pc:sldChg chg="modNotes">
        <pc:chgData name="jbungo" userId="S::jbungo_nvidia.com#ext#@gtvault.onmicrosoft.com::c69b4972-ef89-4265-a3e3-b054213acbae" providerId="AD" clId="Web-{CD8AAE9F-704B-0000-799A-1686ABC5550F}" dt="2021-02-25T00:07:00.698" v="36"/>
        <pc:sldMkLst>
          <pc:docMk/>
          <pc:sldMk cId="2478623355" sldId="888"/>
        </pc:sldMkLst>
      </pc:sldChg>
    </pc:docChg>
  </pc:docChgLst>
  <pc:docChgLst>
    <pc:chgData name="jbungo" userId="S::jbungo_nvidia.com#ext#@gtvault.onmicrosoft.com::c69b4972-ef89-4265-a3e3-b054213acbae" providerId="AD" clId="Web-{86EF18A0-0A4A-4DF0-AF46-D2C15583CF18}"/>
    <pc:docChg chg="modSld">
      <pc:chgData name="jbungo" userId="S::jbungo_nvidia.com#ext#@gtvault.onmicrosoft.com::c69b4972-ef89-4265-a3e3-b054213acbae" providerId="AD" clId="Web-{86EF18A0-0A4A-4DF0-AF46-D2C15583CF18}" dt="2021-02-05T16:30:00.752" v="1" actId="20577"/>
      <pc:docMkLst>
        <pc:docMk/>
      </pc:docMkLst>
      <pc:sldChg chg="modSp">
        <pc:chgData name="jbungo" userId="S::jbungo_nvidia.com#ext#@gtvault.onmicrosoft.com::c69b4972-ef89-4265-a3e3-b054213acbae" providerId="AD" clId="Web-{86EF18A0-0A4A-4DF0-AF46-D2C15583CF18}" dt="2021-02-05T16:30:00.752" v="1" actId="20577"/>
        <pc:sldMkLst>
          <pc:docMk/>
          <pc:sldMk cId="0" sldId="261"/>
        </pc:sldMkLst>
        <pc:spChg chg="mod">
          <ac:chgData name="jbungo" userId="S::jbungo_nvidia.com#ext#@gtvault.onmicrosoft.com::c69b4972-ef89-4265-a3e3-b054213acbae" providerId="AD" clId="Web-{86EF18A0-0A4A-4DF0-AF46-D2C15583CF18}" dt="2021-02-05T16:30:00.752" v="1" actId="20577"/>
          <ac:spMkLst>
            <pc:docMk/>
            <pc:sldMk cId="0" sldId="261"/>
            <ac:spMk id="112" creationId="{00000000-0000-0000-0000-000000000000}"/>
          </ac:spMkLst>
        </pc:spChg>
      </pc:sldChg>
    </pc:docChg>
  </pc:docChgLst>
  <pc:docChgLst>
    <pc:chgData name="Joe Bungo" userId="68c73667-b054-4751-86c2-2fef667112d9" providerId="ADAL" clId="{5581B0D9-0CF8-4D27-B7BD-2B8FB85413AB}"/>
    <pc:docChg chg="undo custSel modSld">
      <pc:chgData name="Joe Bungo" userId="68c73667-b054-4751-86c2-2fef667112d9" providerId="ADAL" clId="{5581B0D9-0CF8-4D27-B7BD-2B8FB85413AB}" dt="2021-02-04T19:30:48.577" v="392" actId="20577"/>
      <pc:docMkLst>
        <pc:docMk/>
      </pc:docMkLst>
      <pc:sldChg chg="modSp mod modNotesTx">
        <pc:chgData name="Joe Bungo" userId="68c73667-b054-4751-86c2-2fef667112d9" providerId="ADAL" clId="{5581B0D9-0CF8-4D27-B7BD-2B8FB85413AB}" dt="2021-02-04T19:15:43.900" v="47" actId="20577"/>
        <pc:sldMkLst>
          <pc:docMk/>
          <pc:sldMk cId="0" sldId="258"/>
        </pc:sldMkLst>
        <pc:spChg chg="mod">
          <ac:chgData name="Joe Bungo" userId="68c73667-b054-4751-86c2-2fef667112d9" providerId="ADAL" clId="{5581B0D9-0CF8-4D27-B7BD-2B8FB85413AB}" dt="2021-02-04T19:11:33.299" v="2" actId="404"/>
          <ac:spMkLst>
            <pc:docMk/>
            <pc:sldMk cId="0" sldId="258"/>
            <ac:spMk id="83" creationId="{00000000-0000-0000-0000-000000000000}"/>
          </ac:spMkLst>
        </pc:spChg>
      </pc:sldChg>
      <pc:sldChg chg="modSp mod modNotesTx">
        <pc:chgData name="Joe Bungo" userId="68c73667-b054-4751-86c2-2fef667112d9" providerId="ADAL" clId="{5581B0D9-0CF8-4D27-B7BD-2B8FB85413AB}" dt="2021-02-04T19:18:28.258" v="73" actId="6549"/>
        <pc:sldMkLst>
          <pc:docMk/>
          <pc:sldMk cId="0" sldId="267"/>
        </pc:sldMkLst>
        <pc:spChg chg="mod">
          <ac:chgData name="Joe Bungo" userId="68c73667-b054-4751-86c2-2fef667112d9" providerId="ADAL" clId="{5581B0D9-0CF8-4D27-B7BD-2B8FB85413AB}" dt="2021-02-04T19:17:32.590" v="66" actId="20577"/>
          <ac:spMkLst>
            <pc:docMk/>
            <pc:sldMk cId="0" sldId="267"/>
            <ac:spMk id="170" creationId="{00000000-0000-0000-0000-000000000000}"/>
          </ac:spMkLst>
        </pc:spChg>
        <pc:spChg chg="mod">
          <ac:chgData name="Joe Bungo" userId="68c73667-b054-4751-86c2-2fef667112d9" providerId="ADAL" clId="{5581B0D9-0CF8-4D27-B7BD-2B8FB85413AB}" dt="2021-02-04T19:17:39.849" v="67" actId="6549"/>
          <ac:spMkLst>
            <pc:docMk/>
            <pc:sldMk cId="0" sldId="267"/>
            <ac:spMk id="171" creationId="{00000000-0000-0000-0000-000000000000}"/>
          </ac:spMkLst>
        </pc:spChg>
      </pc:sldChg>
      <pc:sldChg chg="modNotesTx">
        <pc:chgData name="Joe Bungo" userId="68c73667-b054-4751-86c2-2fef667112d9" providerId="ADAL" clId="{5581B0D9-0CF8-4D27-B7BD-2B8FB85413AB}" dt="2021-02-04T19:19:18.704" v="77" actId="20577"/>
        <pc:sldMkLst>
          <pc:docMk/>
          <pc:sldMk cId="0" sldId="268"/>
        </pc:sldMkLst>
      </pc:sldChg>
      <pc:sldChg chg="modSp mod modNotesTx">
        <pc:chgData name="Joe Bungo" userId="68c73667-b054-4751-86c2-2fef667112d9" providerId="ADAL" clId="{5581B0D9-0CF8-4D27-B7BD-2B8FB85413AB}" dt="2021-02-04T19:22:29.687" v="127" actId="20577"/>
        <pc:sldMkLst>
          <pc:docMk/>
          <pc:sldMk cId="0" sldId="269"/>
        </pc:sldMkLst>
        <pc:spChg chg="mod">
          <ac:chgData name="Joe Bungo" userId="68c73667-b054-4751-86c2-2fef667112d9" providerId="ADAL" clId="{5581B0D9-0CF8-4D27-B7BD-2B8FB85413AB}" dt="2021-02-04T19:20:05.652" v="87" actId="6549"/>
          <ac:spMkLst>
            <pc:docMk/>
            <pc:sldMk cId="0" sldId="269"/>
            <ac:spMk id="192" creationId="{00000000-0000-0000-0000-000000000000}"/>
          </ac:spMkLst>
        </pc:spChg>
        <pc:spChg chg="mod">
          <ac:chgData name="Joe Bungo" userId="68c73667-b054-4751-86c2-2fef667112d9" providerId="ADAL" clId="{5581B0D9-0CF8-4D27-B7BD-2B8FB85413AB}" dt="2021-02-04T19:22:00.191" v="113" actId="20577"/>
          <ac:spMkLst>
            <pc:docMk/>
            <pc:sldMk cId="0" sldId="269"/>
            <ac:spMk id="193" creationId="{00000000-0000-0000-0000-000000000000}"/>
          </ac:spMkLst>
        </pc:spChg>
      </pc:sldChg>
      <pc:sldChg chg="modNotesTx">
        <pc:chgData name="Joe Bungo" userId="68c73667-b054-4751-86c2-2fef667112d9" providerId="ADAL" clId="{5581B0D9-0CF8-4D27-B7BD-2B8FB85413AB}" dt="2021-02-04T19:23:21.098" v="136" actId="20577"/>
        <pc:sldMkLst>
          <pc:docMk/>
          <pc:sldMk cId="0" sldId="270"/>
        </pc:sldMkLst>
      </pc:sldChg>
      <pc:sldChg chg="modSp mod">
        <pc:chgData name="Joe Bungo" userId="68c73667-b054-4751-86c2-2fef667112d9" providerId="ADAL" clId="{5581B0D9-0CF8-4D27-B7BD-2B8FB85413AB}" dt="2021-02-04T19:25:02.717" v="151" actId="20577"/>
        <pc:sldMkLst>
          <pc:docMk/>
          <pc:sldMk cId="0" sldId="271"/>
        </pc:sldMkLst>
        <pc:spChg chg="mod">
          <ac:chgData name="Joe Bungo" userId="68c73667-b054-4751-86c2-2fef667112d9" providerId="ADAL" clId="{5581B0D9-0CF8-4D27-B7BD-2B8FB85413AB}" dt="2021-02-04T19:25:02.717" v="151" actId="20577"/>
          <ac:spMkLst>
            <pc:docMk/>
            <pc:sldMk cId="0" sldId="271"/>
            <ac:spMk id="210" creationId="{00000000-0000-0000-0000-000000000000}"/>
          </ac:spMkLst>
        </pc:spChg>
        <pc:spChg chg="mod">
          <ac:chgData name="Joe Bungo" userId="68c73667-b054-4751-86c2-2fef667112d9" providerId="ADAL" clId="{5581B0D9-0CF8-4D27-B7BD-2B8FB85413AB}" dt="2021-02-04T19:23:53.170" v="139" actId="20577"/>
          <ac:spMkLst>
            <pc:docMk/>
            <pc:sldMk cId="0" sldId="271"/>
            <ac:spMk id="211" creationId="{00000000-0000-0000-0000-000000000000}"/>
          </ac:spMkLst>
        </pc:spChg>
      </pc:sldChg>
      <pc:sldChg chg="modSp mod">
        <pc:chgData name="Joe Bungo" userId="68c73667-b054-4751-86c2-2fef667112d9" providerId="ADAL" clId="{5581B0D9-0CF8-4D27-B7BD-2B8FB85413AB}" dt="2021-02-04T19:26:01.238" v="155" actId="20577"/>
        <pc:sldMkLst>
          <pc:docMk/>
          <pc:sldMk cId="0" sldId="273"/>
        </pc:sldMkLst>
        <pc:spChg chg="mod">
          <ac:chgData name="Joe Bungo" userId="68c73667-b054-4751-86c2-2fef667112d9" providerId="ADAL" clId="{5581B0D9-0CF8-4D27-B7BD-2B8FB85413AB}" dt="2021-02-04T19:26:01.238" v="155" actId="20577"/>
          <ac:spMkLst>
            <pc:docMk/>
            <pc:sldMk cId="0" sldId="273"/>
            <ac:spMk id="231" creationId="{00000000-0000-0000-0000-000000000000}"/>
          </ac:spMkLst>
        </pc:spChg>
      </pc:sldChg>
      <pc:sldChg chg="modSp mod modNotesTx">
        <pc:chgData name="Joe Bungo" userId="68c73667-b054-4751-86c2-2fef667112d9" providerId="ADAL" clId="{5581B0D9-0CF8-4D27-B7BD-2B8FB85413AB}" dt="2021-02-04T19:30:48.577" v="392" actId="20577"/>
        <pc:sldMkLst>
          <pc:docMk/>
          <pc:sldMk cId="0" sldId="274"/>
        </pc:sldMkLst>
        <pc:spChg chg="mod">
          <ac:chgData name="Joe Bungo" userId="68c73667-b054-4751-86c2-2fef667112d9" providerId="ADAL" clId="{5581B0D9-0CF8-4D27-B7BD-2B8FB85413AB}" dt="2021-02-04T19:28:52.242" v="265" actId="20577"/>
          <ac:spMkLst>
            <pc:docMk/>
            <pc:sldMk cId="0" sldId="274"/>
            <ac:spMk id="244" creationId="{00000000-0000-0000-0000-000000000000}"/>
          </ac:spMkLst>
        </pc:spChg>
      </pc:sldChg>
    </pc:docChg>
  </pc:docChgLst>
  <pc:docChgLst>
    <pc:chgData name="jbungo" userId="S::jbungo_nvidia.com#ext#@gtvault.onmicrosoft.com::c69b4972-ef89-4265-a3e3-b054213acbae" providerId="AD" clId="Web-{B95E2C31-58A3-5727-C5AE-416C01C987C7}"/>
    <pc:docChg chg="modSld">
      <pc:chgData name="jbungo" userId="S::jbungo_nvidia.com#ext#@gtvault.onmicrosoft.com::c69b4972-ef89-4265-a3e3-b054213acbae" providerId="AD" clId="Web-{B95E2C31-58A3-5727-C5AE-416C01C987C7}" dt="2021-02-05T16:55:17.898" v="5" actId="20577"/>
      <pc:docMkLst>
        <pc:docMk/>
      </pc:docMkLst>
      <pc:sldChg chg="modSp">
        <pc:chgData name="jbungo" userId="S::jbungo_nvidia.com#ext#@gtvault.onmicrosoft.com::c69b4972-ef89-4265-a3e3-b054213acbae" providerId="AD" clId="Web-{B95E2C31-58A3-5727-C5AE-416C01C987C7}" dt="2021-02-05T16:55:17.898" v="5" actId="20577"/>
        <pc:sldMkLst>
          <pc:docMk/>
          <pc:sldMk cId="0" sldId="256"/>
        </pc:sldMkLst>
        <pc:spChg chg="mod">
          <ac:chgData name="jbungo" userId="S::jbungo_nvidia.com#ext#@gtvault.onmicrosoft.com::c69b4972-ef89-4265-a3e3-b054213acbae" providerId="AD" clId="Web-{B95E2C31-58A3-5727-C5AE-416C01C987C7}" dt="2021-02-05T16:55:17.898" v="5" actId="20577"/>
          <ac:spMkLst>
            <pc:docMk/>
            <pc:sldMk cId="0" sldId="256"/>
            <ac:spMk id="70" creationId="{00000000-0000-0000-0000-000000000000}"/>
          </ac:spMkLst>
        </pc:spChg>
      </pc:sldChg>
    </pc:docChg>
  </pc:docChgLst>
  <pc:docChgLst>
    <pc:chgData name="Joe Bungo" userId="68c73667-b054-4751-86c2-2fef667112d9" providerId="ADAL" clId="{1E849E13-6DF3-441F-9F9B-F9636382A21C}"/>
    <pc:docChg chg="custSel modSld">
      <pc:chgData name="Joe Bungo" userId="68c73667-b054-4751-86c2-2fef667112d9" providerId="ADAL" clId="{1E849E13-6DF3-441F-9F9B-F9636382A21C}" dt="2023-06-13T22:21:15.829" v="0" actId="27636"/>
      <pc:docMkLst>
        <pc:docMk/>
      </pc:docMkLst>
      <pc:sldChg chg="modNotes">
        <pc:chgData name="Joe Bungo" userId="68c73667-b054-4751-86c2-2fef667112d9" providerId="ADAL" clId="{1E849E13-6DF3-441F-9F9B-F9636382A21C}" dt="2023-06-13T22:21:15.829" v="0" actId="27636"/>
        <pc:sldMkLst>
          <pc:docMk/>
          <pc:sldMk cId="1154060048" sldId="884"/>
        </pc:sldMkLst>
      </pc:sldChg>
    </pc:docChg>
  </pc:docChgLst>
  <pc:docChgLst>
    <pc:chgData name="jbungo" userId="S::jbungo_nvidia.com#ext#@gtvault.onmicrosoft.com::c69b4972-ef89-4265-a3e3-b054213acbae" providerId="AD" clId="Web-{6F5F6043-1490-A2A5-7D01-BBF5EE52D260}"/>
    <pc:docChg chg="modSld">
      <pc:chgData name="jbungo" userId="S::jbungo_nvidia.com#ext#@gtvault.onmicrosoft.com::c69b4972-ef89-4265-a3e3-b054213acbae" providerId="AD" clId="Web-{6F5F6043-1490-A2A5-7D01-BBF5EE52D260}" dt="2021-02-25T00:12:20.705" v="0" actId="20577"/>
      <pc:docMkLst>
        <pc:docMk/>
      </pc:docMkLst>
      <pc:sldChg chg="modSp">
        <pc:chgData name="jbungo" userId="S::jbungo_nvidia.com#ext#@gtvault.onmicrosoft.com::c69b4972-ef89-4265-a3e3-b054213acbae" providerId="AD" clId="Web-{6F5F6043-1490-A2A5-7D01-BBF5EE52D260}" dt="2021-02-25T00:12:20.705" v="0" actId="20577"/>
        <pc:sldMkLst>
          <pc:docMk/>
          <pc:sldMk cId="0" sldId="256"/>
        </pc:sldMkLst>
        <pc:spChg chg="mod">
          <ac:chgData name="jbungo" userId="S::jbungo_nvidia.com#ext#@gtvault.onmicrosoft.com::c69b4972-ef89-4265-a3e3-b054213acbae" providerId="AD" clId="Web-{6F5F6043-1490-A2A5-7D01-BBF5EE52D260}" dt="2021-02-25T00:12:20.705" v="0" actId="20577"/>
          <ac:spMkLst>
            <pc:docMk/>
            <pc:sldMk cId="0" sldId="256"/>
            <ac:spMk id="70" creationId="{00000000-0000-0000-0000-000000000000}"/>
          </ac:spMkLst>
        </pc:spChg>
      </pc:sldChg>
    </pc:docChg>
  </pc:docChgLst>
  <pc:docChgLst>
    <pc:chgData name="jbungo" userId="S::jbungo_nvidia.com#ext#@gtvault.onmicrosoft.com::c69b4972-ef89-4265-a3e3-b054213acbae" providerId="AD" clId="Web-{7DFC997B-3154-A73E-21DC-FB91C701E36B}"/>
    <pc:docChg chg="modSld">
      <pc:chgData name="jbungo" userId="S::jbungo_nvidia.com#ext#@gtvault.onmicrosoft.com::c69b4972-ef89-4265-a3e3-b054213acbae" providerId="AD" clId="Web-{7DFC997B-3154-A73E-21DC-FB91C701E36B}" dt="2021-02-05T16:52:24.874" v="0" actId="20577"/>
      <pc:docMkLst>
        <pc:docMk/>
      </pc:docMkLst>
      <pc:sldChg chg="modSp">
        <pc:chgData name="jbungo" userId="S::jbungo_nvidia.com#ext#@gtvault.onmicrosoft.com::c69b4972-ef89-4265-a3e3-b054213acbae" providerId="AD" clId="Web-{7DFC997B-3154-A73E-21DC-FB91C701E36B}" dt="2021-02-05T16:52:24.874" v="0" actId="20577"/>
        <pc:sldMkLst>
          <pc:docMk/>
          <pc:sldMk cId="0" sldId="256"/>
        </pc:sldMkLst>
        <pc:spChg chg="mod">
          <ac:chgData name="jbungo" userId="S::jbungo_nvidia.com#ext#@gtvault.onmicrosoft.com::c69b4972-ef89-4265-a3e3-b054213acbae" providerId="AD" clId="Web-{7DFC997B-3154-A73E-21DC-FB91C701E36B}" dt="2021-02-05T16:52:24.874" v="0" actId="20577"/>
          <ac:spMkLst>
            <pc:docMk/>
            <pc:sldMk cId="0" sldId="256"/>
            <ac:spMk id="70" creationId="{00000000-0000-0000-0000-000000000000}"/>
          </ac:spMkLst>
        </pc:spChg>
      </pc:sldChg>
    </pc:docChg>
  </pc:docChgLst>
  <pc:docChgLst>
    <pc:chgData name="jbungo" userId="S::jbungo_nvidia.com#ext#@gtvault.onmicrosoft.com::c69b4972-ef89-4265-a3e3-b054213acbae" providerId="AD" clId="Web-{B737AE9F-40D2-0000-A004-0075B0DFFC91}"/>
    <pc:docChg chg="delSld modSld">
      <pc:chgData name="jbungo" userId="S::jbungo_nvidia.com#ext#@gtvault.onmicrosoft.com::c69b4972-ef89-4265-a3e3-b054213acbae" providerId="AD" clId="Web-{B737AE9F-40D2-0000-A004-0075B0DFFC91}" dt="2021-02-23T23:55:39.637" v="3"/>
      <pc:docMkLst>
        <pc:docMk/>
      </pc:docMkLst>
      <pc:sldChg chg="del">
        <pc:chgData name="jbungo" userId="S::jbungo_nvidia.com#ext#@gtvault.onmicrosoft.com::c69b4972-ef89-4265-a3e3-b054213acbae" providerId="AD" clId="Web-{B737AE9F-40D2-0000-A004-0075B0DFFC91}" dt="2021-02-23T23:55:39.637" v="3"/>
        <pc:sldMkLst>
          <pc:docMk/>
          <pc:sldMk cId="0" sldId="274"/>
        </pc:sldMkLst>
      </pc:sldChg>
      <pc:sldChg chg="del">
        <pc:chgData name="jbungo" userId="S::jbungo_nvidia.com#ext#@gtvault.onmicrosoft.com::c69b4972-ef89-4265-a3e3-b054213acbae" providerId="AD" clId="Web-{B737AE9F-40D2-0000-A004-0075B0DFFC91}" dt="2021-02-23T23:55:39.621" v="2"/>
        <pc:sldMkLst>
          <pc:docMk/>
          <pc:sldMk cId="1434925969" sldId="886"/>
        </pc:sldMkLst>
      </pc:sldChg>
      <pc:sldChg chg="modSp del">
        <pc:chgData name="jbungo" userId="S::jbungo_nvidia.com#ext#@gtvault.onmicrosoft.com::c69b4972-ef89-4265-a3e3-b054213acbae" providerId="AD" clId="Web-{B737AE9F-40D2-0000-A004-0075B0DFFC91}" dt="2021-02-23T23:55:39.621" v="1"/>
        <pc:sldMkLst>
          <pc:docMk/>
          <pc:sldMk cId="2070338515" sldId="887"/>
        </pc:sldMkLst>
        <pc:spChg chg="mod">
          <ac:chgData name="jbungo" userId="S::jbungo_nvidia.com#ext#@gtvault.onmicrosoft.com::c69b4972-ef89-4265-a3e3-b054213acbae" providerId="AD" clId="Web-{B737AE9F-40D2-0000-A004-0075B0DFFC91}" dt="2021-02-23T23:52:45.430" v="0" actId="20577"/>
          <ac:spMkLst>
            <pc:docMk/>
            <pc:sldMk cId="2070338515" sldId="887"/>
            <ac:spMk id="2" creationId="{8A2FEA43-44D8-4A70-A65D-DE5E7DE733D7}"/>
          </ac:spMkLst>
        </pc:spChg>
      </pc:sldChg>
    </pc:docChg>
  </pc:docChgLst>
</pc:chgInfo>
</file>

<file path=ppt/notesMasters/_rels/notesMaster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theme" Target="../theme/theme3.xml"/><Relationship Id="rId4" Type="http://schemas.openxmlformats.org/officeDocument/2006/relationships/image" Target="../media/image3.png"/></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dt" idx="10"/>
          </p:nvPr>
        </p:nvSpPr>
        <p:spPr>
          <a:xfrm>
            <a:off x="330565" y="8831580"/>
            <a:ext cx="3037840" cy="464820"/>
          </a:xfrm>
          <a:prstGeom prst="rect">
            <a:avLst/>
          </a:prstGeom>
          <a:noFill/>
          <a:ln>
            <a:noFill/>
          </a:ln>
        </p:spPr>
        <p:txBody>
          <a:bodyPr spcFirstLastPara="1" wrap="square" lIns="93175" tIns="46575" rIns="93175" bIns="46575" anchor="ctr" anchorCtr="0">
            <a:noAutofit/>
          </a:bodyPr>
          <a:lstStyle>
            <a:lvl1pPr marR="0" lvl="0" algn="l" rtl="0">
              <a:spcBef>
                <a:spcPts val="0"/>
              </a:spcBef>
              <a:spcAft>
                <a:spcPts val="0"/>
              </a:spcAft>
              <a:buSzPts val="1400"/>
              <a:buNone/>
              <a:defRPr sz="11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 name="Google Shape;5;n"/>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rmAutofit/>
          </a:bodyPr>
          <a:lstStyle>
            <a:lvl1pPr marL="457200" marR="0" lvl="0" indent="-228600" algn="l" rtl="0">
              <a:spcBef>
                <a:spcPts val="550"/>
              </a:spcBef>
              <a:spcAft>
                <a:spcPts val="0"/>
              </a:spcAft>
              <a:buSzPts val="1400"/>
              <a:buNone/>
              <a:defRPr sz="1833" b="0" i="0" u="none" strike="noStrike" cap="none">
                <a:solidFill>
                  <a:schemeClr val="dk1"/>
                </a:solidFill>
                <a:latin typeface="Arial"/>
                <a:ea typeface="Arial"/>
                <a:cs typeface="Arial"/>
                <a:sym typeface="Arial"/>
              </a:defRPr>
            </a:lvl1pPr>
            <a:lvl2pPr marL="914400" marR="0" lvl="1" indent="-228600" algn="l" rtl="0">
              <a:spcBef>
                <a:spcPts val="550"/>
              </a:spcBef>
              <a:spcAft>
                <a:spcPts val="0"/>
              </a:spcAft>
              <a:buSzPts val="1400"/>
              <a:buNone/>
              <a:defRPr sz="1833" b="0" i="0" u="none" strike="noStrike" cap="none">
                <a:solidFill>
                  <a:schemeClr val="dk1"/>
                </a:solidFill>
                <a:latin typeface="Arial"/>
                <a:ea typeface="Arial"/>
                <a:cs typeface="Arial"/>
                <a:sym typeface="Arial"/>
              </a:defRPr>
            </a:lvl2pPr>
            <a:lvl3pPr marL="1371600" marR="0" lvl="2" indent="-228600" algn="l" rtl="0">
              <a:spcBef>
                <a:spcPts val="550"/>
              </a:spcBef>
              <a:spcAft>
                <a:spcPts val="0"/>
              </a:spcAft>
              <a:buSzPts val="1400"/>
              <a:buNone/>
              <a:defRPr sz="1833" b="0" i="0" u="none" strike="noStrike" cap="none">
                <a:solidFill>
                  <a:schemeClr val="dk1"/>
                </a:solidFill>
                <a:latin typeface="Arial"/>
                <a:ea typeface="Arial"/>
                <a:cs typeface="Arial"/>
                <a:sym typeface="Arial"/>
              </a:defRPr>
            </a:lvl3pPr>
            <a:lvl4pPr marL="1828800" marR="0" lvl="3" indent="-228600" algn="l" rtl="0">
              <a:spcBef>
                <a:spcPts val="550"/>
              </a:spcBef>
              <a:spcAft>
                <a:spcPts val="0"/>
              </a:spcAft>
              <a:buSzPts val="1400"/>
              <a:buNone/>
              <a:defRPr sz="1833" b="0" i="0" u="none" strike="noStrike" cap="none">
                <a:solidFill>
                  <a:schemeClr val="dk1"/>
                </a:solidFill>
                <a:latin typeface="Arial"/>
                <a:ea typeface="Arial"/>
                <a:cs typeface="Arial"/>
                <a:sym typeface="Arial"/>
              </a:defRPr>
            </a:lvl4pPr>
            <a:lvl5pPr marL="2286000" marR="0" lvl="4" indent="-228600" algn="l" rtl="0">
              <a:spcBef>
                <a:spcPts val="550"/>
              </a:spcBef>
              <a:spcAft>
                <a:spcPts val="0"/>
              </a:spcAft>
              <a:buSzPts val="1400"/>
              <a:buNone/>
              <a:defRPr sz="1833" b="0" i="0" u="none" strike="noStrike" cap="none">
                <a:solidFill>
                  <a:schemeClr val="dk1"/>
                </a:solidFill>
                <a:latin typeface="Arial"/>
                <a:ea typeface="Arial"/>
                <a:cs typeface="Arial"/>
                <a:sym typeface="Arial"/>
              </a:defRPr>
            </a:lvl5pPr>
            <a:lvl6pPr marL="2743200" marR="0" lvl="5" indent="-228600" algn="l" rtl="0">
              <a:spcBef>
                <a:spcPts val="0"/>
              </a:spcBef>
              <a:spcAft>
                <a:spcPts val="0"/>
              </a:spcAft>
              <a:buSzPts val="1400"/>
              <a:buNone/>
              <a:defRPr sz="20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20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20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2000" b="0" i="0" u="none" strike="noStrike" cap="none">
                <a:solidFill>
                  <a:schemeClr val="dk1"/>
                </a:solidFill>
                <a:latin typeface="Calibri"/>
                <a:ea typeface="Calibri"/>
                <a:cs typeface="Calibri"/>
                <a:sym typeface="Calibri"/>
              </a:defRPr>
            </a:lvl9pPr>
          </a:lstStyle>
          <a:p>
            <a:endParaRPr/>
          </a:p>
        </p:txBody>
      </p:sp>
      <p:sp>
        <p:nvSpPr>
          <p:cNvPr id="6" name="Google Shape;6;n"/>
          <p:cNvSpPr txBox="1">
            <a:spLocks noGrp="1"/>
          </p:cNvSpPr>
          <p:nvPr>
            <p:ph type="sldNum" idx="12"/>
          </p:nvPr>
        </p:nvSpPr>
        <p:spPr>
          <a:xfrm>
            <a:off x="3663170" y="8829967"/>
            <a:ext cx="3037840" cy="464820"/>
          </a:xfrm>
          <a:prstGeom prst="rect">
            <a:avLst/>
          </a:prstGeom>
          <a:noFill/>
          <a:ln>
            <a:noFill/>
          </a:ln>
        </p:spPr>
        <p:txBody>
          <a:bodyPr spcFirstLastPara="1" wrap="square" lIns="93175" tIns="46575" rIns="93175" bIns="46575" anchor="ctr" anchorCtr="0">
            <a:noAutofit/>
          </a:bodyPr>
          <a:lstStyle/>
          <a:p>
            <a:pPr marL="0" marR="0" lvl="0" indent="0" algn="r" rtl="0">
              <a:spcBef>
                <a:spcPts val="0"/>
              </a:spcBef>
              <a:spcAft>
                <a:spcPts val="0"/>
              </a:spcAft>
              <a:buNone/>
            </a:pPr>
            <a:fld id="{00000000-1234-1234-1234-123412341234}" type="slidenum">
              <a:rPr lang="en-US" sz="1100" b="0" i="0" u="none" strike="noStrike" cap="none">
                <a:solidFill>
                  <a:schemeClr val="dk1"/>
                </a:solidFill>
                <a:latin typeface="Arial"/>
                <a:ea typeface="Arial"/>
                <a:cs typeface="Arial"/>
                <a:sym typeface="Arial"/>
              </a:rPr>
              <a:t>‹#›</a:t>
            </a:fld>
            <a:endParaRPr sz="1100" b="0" i="0" u="none" strike="noStrike" cap="none">
              <a:solidFill>
                <a:schemeClr val="dk1"/>
              </a:solidFill>
              <a:latin typeface="Arial"/>
              <a:ea typeface="Arial"/>
              <a:cs typeface="Arial"/>
              <a:sym typeface="Arial"/>
            </a:endParaRPr>
          </a:p>
        </p:txBody>
      </p:sp>
      <p:grpSp>
        <p:nvGrpSpPr>
          <p:cNvPr id="7" name="Google Shape;7;n"/>
          <p:cNvGrpSpPr/>
          <p:nvPr/>
        </p:nvGrpSpPr>
        <p:grpSpPr>
          <a:xfrm>
            <a:off x="4394824" y="259707"/>
            <a:ext cx="2267650" cy="298438"/>
            <a:chOff x="10009693" y="1549925"/>
            <a:chExt cx="7721678" cy="1016226"/>
          </a:xfrm>
        </p:grpSpPr>
        <p:pic>
          <p:nvPicPr>
            <p:cNvPr id="8" name="Google Shape;8;n"/>
            <p:cNvPicPr preferRelativeResize="0"/>
            <p:nvPr/>
          </p:nvPicPr>
          <p:blipFill rotWithShape="1">
            <a:blip r:embed="rId2">
              <a:alphaModFix/>
            </a:blip>
            <a:srcRect/>
            <a:stretch/>
          </p:blipFill>
          <p:spPr>
            <a:xfrm>
              <a:off x="12780211" y="1686172"/>
              <a:ext cx="1930510" cy="816283"/>
            </a:xfrm>
            <a:prstGeom prst="rect">
              <a:avLst/>
            </a:prstGeom>
            <a:noFill/>
            <a:ln>
              <a:noFill/>
            </a:ln>
          </p:spPr>
        </p:pic>
        <p:cxnSp>
          <p:nvCxnSpPr>
            <p:cNvPr id="9" name="Google Shape;9;n"/>
            <p:cNvCxnSpPr/>
            <p:nvPr/>
          </p:nvCxnSpPr>
          <p:spPr>
            <a:xfrm>
              <a:off x="12472158" y="1622477"/>
              <a:ext cx="0" cy="943674"/>
            </a:xfrm>
            <a:prstGeom prst="straightConnector1">
              <a:avLst/>
            </a:prstGeom>
            <a:noFill/>
            <a:ln w="12700" cap="flat" cmpd="sng">
              <a:solidFill>
                <a:srgbClr val="383838"/>
              </a:solidFill>
              <a:prstDash val="solid"/>
              <a:round/>
              <a:headEnd type="none" w="sm" len="sm"/>
              <a:tailEnd type="none" w="sm" len="sm"/>
            </a:ln>
          </p:spPr>
        </p:cxnSp>
        <p:pic>
          <p:nvPicPr>
            <p:cNvPr id="10" name="Google Shape;10;n" descr="A picture containing text&#10;&#10;Description automatically generated"/>
            <p:cNvPicPr preferRelativeResize="0"/>
            <p:nvPr/>
          </p:nvPicPr>
          <p:blipFill rotWithShape="1">
            <a:blip r:embed="rId3">
              <a:alphaModFix/>
            </a:blip>
            <a:srcRect/>
            <a:stretch/>
          </p:blipFill>
          <p:spPr>
            <a:xfrm>
              <a:off x="10009693" y="1549925"/>
              <a:ext cx="2413994" cy="1016226"/>
            </a:xfrm>
            <a:prstGeom prst="rect">
              <a:avLst/>
            </a:prstGeom>
            <a:noFill/>
            <a:ln>
              <a:noFill/>
            </a:ln>
          </p:spPr>
        </p:pic>
        <p:pic>
          <p:nvPicPr>
            <p:cNvPr id="11" name="Google Shape;11;n" descr="Text&#10;&#10;Description automatically generated"/>
            <p:cNvPicPr preferRelativeResize="0"/>
            <p:nvPr/>
          </p:nvPicPr>
          <p:blipFill rotWithShape="1">
            <a:blip r:embed="rId4">
              <a:alphaModFix/>
            </a:blip>
            <a:srcRect/>
            <a:stretch/>
          </p:blipFill>
          <p:spPr>
            <a:xfrm>
              <a:off x="15021781" y="1604129"/>
              <a:ext cx="2709590" cy="921922"/>
            </a:xfrm>
            <a:prstGeom prst="rect">
              <a:avLst/>
            </a:prstGeom>
            <a:noFill/>
            <a:ln>
              <a:noFill/>
            </a:ln>
          </p:spPr>
        </p:pic>
        <p:cxnSp>
          <p:nvCxnSpPr>
            <p:cNvPr id="12" name="Google Shape;12;n"/>
            <p:cNvCxnSpPr/>
            <p:nvPr/>
          </p:nvCxnSpPr>
          <p:spPr>
            <a:xfrm>
              <a:off x="14954400" y="1622477"/>
              <a:ext cx="0" cy="943674"/>
            </a:xfrm>
            <a:prstGeom prst="straightConnector1">
              <a:avLst/>
            </a:prstGeom>
            <a:noFill/>
            <a:ln w="12700" cap="flat" cmpd="sng">
              <a:solidFill>
                <a:srgbClr val="383838"/>
              </a:solidFill>
              <a:prstDash val="solid"/>
              <a:round/>
              <a:headEnd type="none" w="sm" len="sm"/>
              <a:tailEnd type="none" w="sm" len="sm"/>
            </a:ln>
          </p:spPr>
        </p:cxnSp>
      </p:gr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youtube.com/hashtag/datascience"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eng.famu.fsu.edu/" TargetMode="External"/><Relationship Id="rId2" Type="http://schemas.openxmlformats.org/officeDocument/2006/relationships/slide" Target="../slides/slide21.xml"/><Relationship Id="rId1" Type="http://schemas.openxmlformats.org/officeDocument/2006/relationships/notesMaster" Target="../notesMasters/notesMaster1.xml"/><Relationship Id="rId5" Type="http://schemas.openxmlformats.org/officeDocument/2006/relationships/hyperlink" Target="https://www.cs.fsu.edu/" TargetMode="External"/><Relationship Id="rId4" Type="http://schemas.openxmlformats.org/officeDocument/2006/relationships/hyperlink" Target="https://www.sc.fsu.edu/" TargetMode="Externa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p1: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 name="Google Shape;66;p1: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rmAutofit/>
          </a:bodyPr>
          <a:lstStyle/>
          <a:p>
            <a:pPr marL="342900" lvl="0" indent="-342900" algn="l" rtl="0">
              <a:spcBef>
                <a:spcPts val="0"/>
              </a:spcBef>
              <a:spcAft>
                <a:spcPts val="0"/>
              </a:spcAft>
              <a:buClr>
                <a:schemeClr val="dk1"/>
              </a:buClr>
              <a:buSzPts val="1800"/>
              <a:buFont typeface="Arial"/>
              <a:buChar char="•"/>
            </a:pPr>
            <a:r>
              <a:rPr lang="en-US" dirty="0"/>
              <a:t>This section will focus on excellent researchers, labs, and centers in the underrepresented groups for data science.</a:t>
            </a:r>
            <a:endParaRPr dirty="0"/>
          </a:p>
          <a:p>
            <a:pPr marL="0" lvl="0" indent="0" algn="l" rtl="0">
              <a:spcBef>
                <a:spcPts val="550"/>
              </a:spcBef>
              <a:spcAft>
                <a:spcPts val="0"/>
              </a:spcAft>
              <a:buNone/>
            </a:pPr>
            <a:endParaRPr lang="en-US" sz="3200" dirty="0"/>
          </a:p>
          <a:p>
            <a:pPr marL="0" lvl="0" indent="0" algn="l" rtl="0">
              <a:spcBef>
                <a:spcPts val="550"/>
              </a:spcBef>
              <a:spcAft>
                <a:spcPts val="0"/>
              </a:spcAft>
              <a:buNone/>
            </a:pPr>
            <a:endParaRPr sz="3200" dirty="0"/>
          </a:p>
        </p:txBody>
      </p:sp>
      <p:sp>
        <p:nvSpPr>
          <p:cNvPr id="67" name="Google Shape;67;p1:notes"/>
          <p:cNvSpPr txBox="1">
            <a:spLocks noGrp="1"/>
          </p:cNvSpPr>
          <p:nvPr>
            <p:ph type="sldNum" idx="12"/>
          </p:nvPr>
        </p:nvSpPr>
        <p:spPr>
          <a:xfrm>
            <a:off x="3663170" y="8829967"/>
            <a:ext cx="3037840" cy="464820"/>
          </a:xfrm>
          <a:prstGeom prst="rect">
            <a:avLst/>
          </a:prstGeom>
          <a:noFill/>
          <a:ln>
            <a:noFill/>
          </a:ln>
        </p:spPr>
        <p:txBody>
          <a:bodyPr spcFirstLastPara="1" wrap="square" lIns="93175" tIns="46575" rIns="93175" bIns="46575" anchor="ctr" anchorCtr="0">
            <a:noAutofit/>
          </a:bodyPr>
          <a:lstStyle/>
          <a:p>
            <a:pPr marL="0" lvl="0" indent="0" algn="r" rtl="0">
              <a:spcBef>
                <a:spcPts val="0"/>
              </a:spcBef>
              <a:spcAft>
                <a:spcPts val="0"/>
              </a:spcAft>
              <a:buNone/>
            </a:pPr>
            <a:fld id="{00000000-1234-1234-1234-123412341234}" type="slidenum">
              <a:rPr lang="en-US"/>
              <a:t>1</a:t>
            </a:fld>
            <a:endParaRPr>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342900" marR="0" lvl="0" indent="-342900" algn="l" defTabSz="914400" rtl="0" eaLnBrk="1" fontAlgn="auto" latinLnBrk="0" hangingPunct="1">
              <a:lnSpc>
                <a:spcPct val="100000"/>
              </a:lnSpc>
              <a:spcBef>
                <a:spcPts val="550"/>
              </a:spcBef>
              <a:spcAft>
                <a:spcPts val="0"/>
              </a:spcAft>
              <a:buClr>
                <a:srgbClr val="000000"/>
              </a:buClr>
              <a:buSzPts val="1400"/>
              <a:buFont typeface="Arial" panose="020B0604020202020204" pitchFamily="34" charset="0"/>
              <a:buChar char="•"/>
              <a:tabLst/>
              <a:defRPr/>
            </a:pPr>
            <a:r>
              <a:rPr lang="en-US" sz="1833" b="0" i="0" u="none" strike="noStrike" kern="1200" dirty="0">
                <a:solidFill>
                  <a:schemeClr val="tx1"/>
                </a:solidFill>
                <a:effectLst/>
                <a:latin typeface="Arial" panose="020B0604020202020204" pitchFamily="34" charset="0"/>
                <a:ea typeface="+mn-ea"/>
                <a:cs typeface="Arial" panose="020B0604020202020204" pitchFamily="34" charset="0"/>
              </a:rPr>
              <a:t>Brenda Darden Wilkerson serves as the President and CEO of </a:t>
            </a:r>
            <a:r>
              <a:rPr lang="en-US" sz="1833" b="0" i="0" u="none" strike="noStrike" kern="1200" dirty="0" err="1">
                <a:solidFill>
                  <a:schemeClr val="tx1"/>
                </a:solidFill>
                <a:effectLst/>
                <a:latin typeface="Arial" panose="020B0604020202020204" pitchFamily="34" charset="0"/>
                <a:ea typeface="+mn-ea"/>
                <a:cs typeface="Arial" panose="020B0604020202020204" pitchFamily="34" charset="0"/>
              </a:rPr>
              <a:t>AnitaB.org</a:t>
            </a:r>
            <a:r>
              <a:rPr lang="en-US" sz="1833" b="0" i="0" u="none" strike="noStrike" kern="1200" dirty="0">
                <a:solidFill>
                  <a:schemeClr val="tx1"/>
                </a:solidFill>
                <a:effectLst/>
                <a:latin typeface="Arial" panose="020B0604020202020204" pitchFamily="34" charset="0"/>
                <a:ea typeface="+mn-ea"/>
                <a:cs typeface="Arial" panose="020B0604020202020204" pitchFamily="34" charset="0"/>
              </a:rPr>
              <a:t>, an organization that connects, inspires, and strives for greater equality for women technologists in business, academia, and government.  </a:t>
            </a:r>
          </a:p>
          <a:p>
            <a:pPr marL="342900" marR="0" lvl="0" indent="-342900" algn="l" defTabSz="914400" rtl="0" eaLnBrk="1" fontAlgn="auto" latinLnBrk="0" hangingPunct="1">
              <a:lnSpc>
                <a:spcPct val="100000"/>
              </a:lnSpc>
              <a:spcBef>
                <a:spcPts val="550"/>
              </a:spcBef>
              <a:spcAft>
                <a:spcPts val="0"/>
              </a:spcAft>
              <a:buClr>
                <a:srgbClr val="000000"/>
              </a:buClr>
              <a:buSzPts val="1400"/>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Arial"/>
                <a:cs typeface="Arial" panose="020B0604020202020204" pitchFamily="34" charset="0"/>
                <a:sym typeface="Arial"/>
              </a:rPr>
              <a:t>She founded the original Computer Science for All program, building computer science classes into the curriculum for every student in the Chicago Public Schools, and serving as the inspiration for the Obama administration’s national CS For All initiatives.</a:t>
            </a:r>
            <a:endParaRPr kumimoji="0" lang="en-US" sz="2000" b="0" i="0" u="none" strike="noStrike" kern="0" cap="none" spc="0" normalizeH="0" baseline="0" noProof="0" dirty="0">
              <a:ln>
                <a:noFill/>
              </a:ln>
              <a:solidFill>
                <a:srgbClr val="000000"/>
              </a:solidFill>
              <a:effectLst/>
              <a:uLnTx/>
              <a:uFillTx/>
              <a:latin typeface="Arial" panose="020B0604020202020204" pitchFamily="34" charset="0"/>
              <a:ea typeface="Arial"/>
              <a:cs typeface="Arial" panose="020B0604020202020204" pitchFamily="34" charset="0"/>
              <a:sym typeface="Arial"/>
            </a:endParaRPr>
          </a:p>
          <a:p>
            <a:pPr marL="342900" marR="0" lvl="0" indent="-342900" algn="l" defTabSz="914400" rtl="0" eaLnBrk="1" fontAlgn="auto" latinLnBrk="0" hangingPunct="1">
              <a:lnSpc>
                <a:spcPct val="100000"/>
              </a:lnSpc>
              <a:spcBef>
                <a:spcPts val="550"/>
              </a:spcBef>
              <a:spcAft>
                <a:spcPts val="0"/>
              </a:spcAft>
              <a:buClr>
                <a:srgbClr val="000000"/>
              </a:buClr>
              <a:buSzPts val="1400"/>
              <a:buFont typeface="Arial" panose="020B0604020202020204" pitchFamily="34" charset="0"/>
              <a:buChar char="•"/>
              <a:tabLst/>
              <a:defRPr/>
            </a:pPr>
            <a:endParaRPr lang="en-US" sz="1833" b="0" i="0" u="none" strike="noStrike" kern="1200" dirty="0">
              <a:solidFill>
                <a:schemeClr val="tx1"/>
              </a:solidFill>
              <a:effectLst/>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550"/>
              </a:spcBef>
              <a:spcAft>
                <a:spcPts val="0"/>
              </a:spcAft>
              <a:buClr>
                <a:srgbClr val="000000"/>
              </a:buClr>
              <a:buSzPts val="1400"/>
              <a:buFont typeface="Arial" panose="020B0604020202020204" pitchFamily="34" charset="0"/>
              <a:buChar char="•"/>
              <a:tabLst/>
              <a:defRPr/>
            </a:pPr>
            <a:endParaRPr lang="en-US" sz="1833" b="0" i="0" u="none" strike="noStrike" kern="1200" dirty="0">
              <a:solidFill>
                <a:schemeClr val="tx1"/>
              </a:solidFill>
              <a:effectLst/>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761970" rtl="0" eaLnBrk="1" fontAlgn="base" latinLnBrk="0" hangingPunct="1">
              <a:lnSpc>
                <a:spcPct val="100000"/>
              </a:lnSpc>
              <a:spcBef>
                <a:spcPct val="0"/>
              </a:spcBef>
              <a:spcAft>
                <a:spcPct val="0"/>
              </a:spcAft>
              <a:buClrTx/>
              <a:buSzTx/>
              <a:buFontTx/>
              <a:buNone/>
              <a:tabLst/>
              <a:defRPr/>
            </a:pPr>
            <a:fld id="{E02D639A-AF38-4D9A-897E-57859A70BDEB}" type="slidenum">
              <a:rPr kumimoji="0" lang="en-US" sz="11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itchFamily="-16" charset="-128"/>
                <a:cs typeface="Arial" panose="020B0604020202020204" pitchFamily="34" charset="0"/>
              </a:rPr>
              <a:pPr marL="0" marR="0" lvl="0" indent="0" algn="r" defTabSz="761970" rtl="0" eaLnBrk="1" fontAlgn="base" latinLnBrk="0" hangingPunct="1">
                <a:lnSpc>
                  <a:spcPct val="100000"/>
                </a:lnSpc>
                <a:spcBef>
                  <a:spcPct val="0"/>
                </a:spcBef>
                <a:spcAft>
                  <a:spcPct val="0"/>
                </a:spcAft>
                <a:buClrTx/>
                <a:buSzTx/>
                <a:buFontTx/>
                <a:buNone/>
                <a:tabLst/>
                <a:defRPr/>
              </a:pPr>
              <a:t>10</a:t>
            </a:fld>
            <a:endPar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itchFamily="-16" charset="-128"/>
              <a:cs typeface="Arial" panose="020B0604020202020204" pitchFamily="34" charset="0"/>
            </a:endParaRPr>
          </a:p>
        </p:txBody>
      </p:sp>
    </p:spTree>
    <p:extLst>
      <p:ext uri="{BB962C8B-B14F-4D97-AF65-F5344CB8AC3E}">
        <p14:creationId xmlns:p14="http://schemas.microsoft.com/office/powerpoint/2010/main" val="24477264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pPr marL="342900" lvl="0" indent="-342900">
              <a:buFont typeface="Arial" panose="020B0604020202020204" pitchFamily="34" charset="0"/>
              <a:buChar char="•"/>
            </a:pPr>
            <a:r>
              <a:rPr lang="en-US" sz="1833" b="0" i="0" u="none" strike="noStrike" kern="1200" dirty="0">
                <a:solidFill>
                  <a:schemeClr val="tx1"/>
                </a:solidFill>
                <a:effectLst/>
                <a:latin typeface="Arial" panose="020B0604020202020204" pitchFamily="34" charset="0"/>
                <a:ea typeface="+mn-ea"/>
                <a:cs typeface="Arial" panose="020B0604020202020204" pitchFamily="34" charset="0"/>
              </a:rPr>
              <a:t>Dr. Grandison’s career started as a software engineer in Jamaica. He received a B.S. degree in Computer Studies (Computer Science and Economics) from the University of the West Indies in 1997, a M.S. degree in Software Engineering in 1998 and a Ph.D. degree in Computer Science from the Imperial College of Science, Technology &amp; Medicine in London (2003). </a:t>
            </a:r>
          </a:p>
          <a:p>
            <a:pPr marL="342900" lvl="0" indent="-342900">
              <a:buFont typeface="Arial" panose="020B0604020202020204" pitchFamily="34" charset="0"/>
              <a:buChar char="•"/>
            </a:pPr>
            <a:endParaRPr lang="en-US" sz="1833" b="0" i="0" u="none" strike="noStrike" kern="1200" dirty="0">
              <a:solidFill>
                <a:schemeClr val="tx1"/>
              </a:solidFill>
              <a:effectLst/>
              <a:latin typeface="Arial" panose="020B0604020202020204" pitchFamily="34" charset="0"/>
              <a:ea typeface="+mn-ea"/>
              <a:cs typeface="Arial" panose="020B0604020202020204" pitchFamily="34" charset="0"/>
            </a:endParaRPr>
          </a:p>
          <a:p>
            <a:pPr marL="342900" lvl="0" indent="-342900">
              <a:buFont typeface="Arial" panose="020B0604020202020204" pitchFamily="34" charset="0"/>
              <a:buChar char="•"/>
            </a:pPr>
            <a:r>
              <a:rPr lang="en-US" sz="1833" b="0" i="0" u="none" strike="noStrike" kern="1200" dirty="0">
                <a:solidFill>
                  <a:schemeClr val="tx1"/>
                </a:solidFill>
                <a:effectLst/>
                <a:latin typeface="Arial" panose="020B0604020202020204" pitchFamily="34" charset="0"/>
                <a:ea typeface="+mn-ea"/>
                <a:cs typeface="Arial" panose="020B0604020202020204" pitchFamily="34" charset="0"/>
              </a:rPr>
              <a:t>Dr. Grandison has over 25 years experience in software engineering, security and privacy. His work in database security and privacy has been internationally recognized as pioneering and impactful.  In addition to relational data privacy and security, he has created and successfully led research and product initiatives in RFID data management, privacy-preserving mobile data management, private social network analysis, text analytics and healthcare management systems. </a:t>
            </a:r>
          </a:p>
          <a:p>
            <a:pPr marL="342900" lvl="0" indent="-342900">
              <a:buFont typeface="Arial" panose="020B0604020202020204" pitchFamily="34" charset="0"/>
              <a:buChar char="•"/>
            </a:pPr>
            <a:endParaRPr lang="en-US" sz="1833" b="0" i="0" u="none" strike="noStrike" kern="1200" dirty="0">
              <a:solidFill>
                <a:schemeClr val="tx1"/>
              </a:solidFill>
              <a:effectLst/>
              <a:latin typeface="Arial" panose="020B0604020202020204" pitchFamily="34" charset="0"/>
              <a:ea typeface="+mn-ea"/>
              <a:cs typeface="Arial" panose="020B0604020202020204" pitchFamily="34" charset="0"/>
            </a:endParaRPr>
          </a:p>
          <a:p>
            <a:pPr marL="342900" marR="0" lvl="0" indent="-34290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833" b="0" i="0" u="none" strike="noStrike" kern="1200" dirty="0">
                <a:solidFill>
                  <a:schemeClr val="tx1"/>
                </a:solidFill>
                <a:effectLst/>
                <a:latin typeface="Arial" panose="020B0604020202020204" pitchFamily="34" charset="0"/>
                <a:ea typeface="+mn-ea"/>
                <a:cs typeface="Arial" panose="020B0604020202020204" pitchFamily="34" charset="0"/>
              </a:rPr>
              <a:t>He has authored over a 100 technical papers, co-invented over 47 patents and written several books, including "Practical Privacy Protection Online for Free", "Trust Management Middleware for Internet Applications: Combining Trust, Recommendation, Risk and Experience", and "Cybersecurity Risk Assessment for Business".</a:t>
            </a:r>
          </a:p>
        </p:txBody>
      </p:sp>
      <p:sp>
        <p:nvSpPr>
          <p:cNvPr id="4" name="Slide Number Placeholder 3"/>
          <p:cNvSpPr>
            <a:spLocks noGrp="1"/>
          </p:cNvSpPr>
          <p:nvPr>
            <p:ph type="sldNum" sz="quarter" idx="5"/>
          </p:nvPr>
        </p:nvSpPr>
        <p:spPr/>
        <p:txBody>
          <a:bodyPr/>
          <a:lstStyle/>
          <a:p>
            <a:pPr marL="0" marR="0" lvl="0" indent="0" algn="r" defTabSz="761970" rtl="0" eaLnBrk="1" fontAlgn="base" latinLnBrk="0" hangingPunct="1">
              <a:lnSpc>
                <a:spcPct val="100000"/>
              </a:lnSpc>
              <a:spcBef>
                <a:spcPct val="0"/>
              </a:spcBef>
              <a:spcAft>
                <a:spcPct val="0"/>
              </a:spcAft>
              <a:buClrTx/>
              <a:buSzTx/>
              <a:buFontTx/>
              <a:buNone/>
              <a:tabLst/>
              <a:defRPr/>
            </a:pPr>
            <a:fld id="{E02D639A-AF38-4D9A-897E-57859A70BDEB}" type="slidenum">
              <a:rPr kumimoji="0" lang="en-US" sz="11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itchFamily="-16" charset="-128"/>
                <a:cs typeface="Arial" panose="020B0604020202020204" pitchFamily="34" charset="0"/>
              </a:rPr>
              <a:pPr marL="0" marR="0" lvl="0" indent="0" algn="r" defTabSz="761970" rtl="0" eaLnBrk="1" fontAlgn="base" latinLnBrk="0" hangingPunct="1">
                <a:lnSpc>
                  <a:spcPct val="100000"/>
                </a:lnSpc>
                <a:spcBef>
                  <a:spcPct val="0"/>
                </a:spcBef>
                <a:spcAft>
                  <a:spcPct val="0"/>
                </a:spcAft>
                <a:buClrTx/>
                <a:buSzTx/>
                <a:buFontTx/>
                <a:buNone/>
                <a:tabLst/>
                <a:defRPr/>
              </a:pPr>
              <a:t>11</a:t>
            </a:fld>
            <a:endPar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itchFamily="-16" charset="-128"/>
              <a:cs typeface="Arial" panose="020B0604020202020204" pitchFamily="34" charset="0"/>
            </a:endParaRPr>
          </a:p>
        </p:txBody>
      </p:sp>
    </p:spTree>
    <p:extLst>
      <p:ext uri="{BB962C8B-B14F-4D97-AF65-F5344CB8AC3E}">
        <p14:creationId xmlns:p14="http://schemas.microsoft.com/office/powerpoint/2010/main" val="2386975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342900" lvl="0" indent="-342900">
              <a:buFont typeface="Arial" panose="020B0604020202020204" pitchFamily="34" charset="0"/>
              <a:buChar char="•"/>
            </a:pPr>
            <a:r>
              <a:rPr lang="en-US" sz="1833" b="0" i="0" u="none" strike="noStrike" kern="1200" dirty="0">
                <a:solidFill>
                  <a:schemeClr val="tx1"/>
                </a:solidFill>
                <a:effectLst/>
                <a:latin typeface="Arial" panose="020B0604020202020204" pitchFamily="34" charset="0"/>
                <a:ea typeface="+mn-ea"/>
                <a:cs typeface="Arial" panose="020B0604020202020204" pitchFamily="34" charset="0"/>
              </a:rPr>
              <a:t>Renée Cummings, Criminologist, Criminal psychologist, AI ethicist and AI strategist</a:t>
            </a:r>
          </a:p>
          <a:p>
            <a:pPr marL="342900" lvl="0" indent="-342900">
              <a:buFont typeface="Arial" panose="020B0604020202020204" pitchFamily="34" charset="0"/>
              <a:buChar char="•"/>
            </a:pPr>
            <a:r>
              <a:rPr lang="en-US" sz="1833" b="0" i="0" u="none" strike="noStrike" kern="1200" dirty="0">
                <a:solidFill>
                  <a:schemeClr val="tx1"/>
                </a:solidFill>
                <a:effectLst/>
                <a:latin typeface="Arial" panose="020B0604020202020204" pitchFamily="34" charset="0"/>
                <a:ea typeface="+mn-ea"/>
                <a:cs typeface="Arial" panose="020B0604020202020204" pitchFamily="34" charset="0"/>
              </a:rPr>
              <a:t>She's committed to diverse and inclusive AI strategy development; </a:t>
            </a:r>
          </a:p>
          <a:p>
            <a:pPr marL="800100" lvl="1" indent="-342900">
              <a:buFont typeface="Arial" panose="020B0604020202020204" pitchFamily="34" charset="0"/>
              <a:buChar char="•"/>
            </a:pPr>
            <a:r>
              <a:rPr lang="en-US" sz="1833" b="0" i="0" u="none" strike="noStrike" kern="1200" dirty="0">
                <a:solidFill>
                  <a:schemeClr val="tx1"/>
                </a:solidFill>
                <a:effectLst/>
                <a:latin typeface="Arial" panose="020B0604020202020204" pitchFamily="34" charset="0"/>
                <a:ea typeface="+mn-ea"/>
                <a:cs typeface="Arial" panose="020B0604020202020204" pitchFamily="34" charset="0"/>
              </a:rPr>
              <a:t>using AI to empower and transform communities and cultures; </a:t>
            </a:r>
          </a:p>
          <a:p>
            <a:pPr marL="800100" lvl="1" indent="-342900">
              <a:buFont typeface="Arial" panose="020B0604020202020204" pitchFamily="34" charset="0"/>
              <a:buChar char="•"/>
            </a:pPr>
            <a:r>
              <a:rPr lang="en-US" sz="1833" b="0" i="0" u="none" strike="noStrike" kern="1200" dirty="0">
                <a:solidFill>
                  <a:schemeClr val="tx1"/>
                </a:solidFill>
                <a:effectLst/>
                <a:latin typeface="Arial" panose="020B0604020202020204" pitchFamily="34" charset="0"/>
                <a:ea typeface="+mn-ea"/>
                <a:cs typeface="Arial" panose="020B0604020202020204" pitchFamily="34" charset="0"/>
              </a:rPr>
              <a:t>securing diverse and inclusive participation in the 4IR, helping companies navigate the AI landscape and developing future AI leaders. </a:t>
            </a:r>
          </a:p>
          <a:p>
            <a:pPr marL="342900" lvl="0" indent="-342900">
              <a:buFont typeface="Arial" panose="020B0604020202020204" pitchFamily="34" charset="0"/>
              <a:buChar char="•"/>
            </a:pPr>
            <a:endParaRPr lang="en-US" sz="1833" b="0" i="0" u="none" strike="noStrike" kern="1200" dirty="0">
              <a:solidFill>
                <a:schemeClr val="tx1"/>
              </a:solidFill>
              <a:effectLst/>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761970" rtl="0" eaLnBrk="1" fontAlgn="base" latinLnBrk="0" hangingPunct="1">
              <a:lnSpc>
                <a:spcPct val="100000"/>
              </a:lnSpc>
              <a:spcBef>
                <a:spcPct val="0"/>
              </a:spcBef>
              <a:spcAft>
                <a:spcPct val="0"/>
              </a:spcAft>
              <a:buClrTx/>
              <a:buSzTx/>
              <a:buFontTx/>
              <a:buNone/>
              <a:tabLst/>
              <a:defRPr/>
            </a:pPr>
            <a:fld id="{E02D639A-AF38-4D9A-897E-57859A70BDEB}" type="slidenum">
              <a:rPr kumimoji="0" lang="en-US" sz="11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itchFamily="-16" charset="-128"/>
                <a:cs typeface="Arial" panose="020B0604020202020204" pitchFamily="34" charset="0"/>
              </a:rPr>
              <a:pPr marL="0" marR="0" lvl="0" indent="0" algn="r" defTabSz="761970" rtl="0" eaLnBrk="1" fontAlgn="base" latinLnBrk="0" hangingPunct="1">
                <a:lnSpc>
                  <a:spcPct val="100000"/>
                </a:lnSpc>
                <a:spcBef>
                  <a:spcPct val="0"/>
                </a:spcBef>
                <a:spcAft>
                  <a:spcPct val="0"/>
                </a:spcAft>
                <a:buClrTx/>
                <a:buSzTx/>
                <a:buFontTx/>
                <a:buNone/>
                <a:tabLst/>
                <a:defRPr/>
              </a:pPr>
              <a:t>12</a:t>
            </a:fld>
            <a:endPar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itchFamily="-16" charset="-128"/>
              <a:cs typeface="Arial" panose="020B0604020202020204" pitchFamily="34" charset="0"/>
            </a:endParaRPr>
          </a:p>
        </p:txBody>
      </p:sp>
    </p:spTree>
    <p:extLst>
      <p:ext uri="{BB962C8B-B14F-4D97-AF65-F5344CB8AC3E}">
        <p14:creationId xmlns:p14="http://schemas.microsoft.com/office/powerpoint/2010/main" val="29930714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marL="342900" lvl="0" indent="-342900">
              <a:buFont typeface="Arial" panose="020B0604020202020204" pitchFamily="34" charset="0"/>
              <a:buChar char="•"/>
            </a:pPr>
            <a:r>
              <a:rPr lang="en-US" sz="1833" b="0" i="0" u="none" strike="noStrike" kern="1200" dirty="0">
                <a:solidFill>
                  <a:schemeClr val="tx1"/>
                </a:solidFill>
                <a:effectLst/>
                <a:latin typeface="Arial" panose="020B0604020202020204" pitchFamily="34" charset="0"/>
                <a:ea typeface="+mn-ea"/>
                <a:cs typeface="Arial" panose="020B0604020202020204" pitchFamily="34" charset="0"/>
              </a:rPr>
              <a:t>Joshua Patterson is a Director of AI Infrastructure at NVIDIA leading engineering for RAPIDS.AI, and a former White House Presidential Innovation Fellow. </a:t>
            </a:r>
          </a:p>
          <a:p>
            <a:pPr marL="342900" lvl="0" indent="-342900">
              <a:buFont typeface="Arial" panose="020B0604020202020204" pitchFamily="34" charset="0"/>
              <a:buChar char="•"/>
            </a:pPr>
            <a:endParaRPr lang="en-US" sz="1833" b="0" i="0" u="none" strike="noStrike" kern="1200" dirty="0">
              <a:solidFill>
                <a:schemeClr val="tx1"/>
              </a:solidFill>
              <a:effectLst/>
              <a:latin typeface="Arial" panose="020B0604020202020204" pitchFamily="34" charset="0"/>
              <a:ea typeface="+mn-ea"/>
              <a:cs typeface="Arial" panose="020B0604020202020204" pitchFamily="34" charset="0"/>
            </a:endParaRPr>
          </a:p>
          <a:p>
            <a:pPr marL="342900" lvl="0" indent="-342900">
              <a:buFont typeface="Arial" panose="020B0604020202020204" pitchFamily="34" charset="0"/>
              <a:buChar char="•"/>
            </a:pPr>
            <a:r>
              <a:rPr lang="en-US" sz="1833" b="0" i="0" u="none" strike="noStrike" kern="1200" dirty="0">
                <a:solidFill>
                  <a:schemeClr val="tx1"/>
                </a:solidFill>
                <a:effectLst/>
                <a:latin typeface="Arial" panose="020B0604020202020204" pitchFamily="34" charset="0"/>
                <a:ea typeface="+mn-ea"/>
                <a:cs typeface="Arial" panose="020B0604020202020204" pitchFamily="34" charset="0"/>
              </a:rPr>
              <a:t>Prior to NVIDIA, Josh worked with leading experts across public sector, private sector, and academia to build a next-generation cyber defense platform. </a:t>
            </a:r>
          </a:p>
          <a:p>
            <a:pPr marL="342900" lvl="0" indent="-342900">
              <a:buFont typeface="Arial" panose="020B0604020202020204" pitchFamily="34" charset="0"/>
              <a:buChar char="•"/>
            </a:pPr>
            <a:endParaRPr lang="en-US" sz="1833" b="0" i="0" u="none" strike="noStrike" kern="1200" dirty="0">
              <a:solidFill>
                <a:schemeClr val="tx1"/>
              </a:solidFill>
              <a:effectLst/>
              <a:latin typeface="Arial" panose="020B0604020202020204" pitchFamily="34" charset="0"/>
              <a:ea typeface="+mn-ea"/>
              <a:cs typeface="Arial" panose="020B0604020202020204" pitchFamily="34" charset="0"/>
            </a:endParaRPr>
          </a:p>
          <a:p>
            <a:pPr marL="342900" lvl="0" indent="-342900">
              <a:buFont typeface="Arial" panose="020B0604020202020204" pitchFamily="34" charset="0"/>
              <a:buChar char="•"/>
            </a:pPr>
            <a:r>
              <a:rPr lang="en-US" sz="1833" b="0" i="0" u="none" strike="noStrike" kern="1200" dirty="0">
                <a:solidFill>
                  <a:schemeClr val="tx1"/>
                </a:solidFill>
                <a:effectLst/>
                <a:latin typeface="Arial" panose="020B0604020202020204" pitchFamily="34" charset="0"/>
                <a:ea typeface="+mn-ea"/>
                <a:cs typeface="Arial" panose="020B0604020202020204" pitchFamily="34" charset="0"/>
              </a:rPr>
              <a:t>His current passions are graph analytics, machine learning, and large-scale system design. Josh also loves storytelling with data and creating interactive data visualizations. Josh holds a B.A. in economics from the University of North Carolina at Chapel Hill and an M.A. in economics from the University of South Carolina Moore School of Business.</a:t>
            </a:r>
          </a:p>
        </p:txBody>
      </p:sp>
      <p:sp>
        <p:nvSpPr>
          <p:cNvPr id="4" name="Slide Number Placeholder 3"/>
          <p:cNvSpPr>
            <a:spLocks noGrp="1"/>
          </p:cNvSpPr>
          <p:nvPr>
            <p:ph type="sldNum" sz="quarter" idx="5"/>
          </p:nvPr>
        </p:nvSpPr>
        <p:spPr/>
        <p:txBody>
          <a:bodyPr/>
          <a:lstStyle/>
          <a:p>
            <a:pPr marL="0" marR="0" lvl="0" indent="0" algn="r" defTabSz="761970" rtl="0" eaLnBrk="1" fontAlgn="base" latinLnBrk="0" hangingPunct="1">
              <a:lnSpc>
                <a:spcPct val="100000"/>
              </a:lnSpc>
              <a:spcBef>
                <a:spcPct val="0"/>
              </a:spcBef>
              <a:spcAft>
                <a:spcPct val="0"/>
              </a:spcAft>
              <a:buClrTx/>
              <a:buSzTx/>
              <a:buFontTx/>
              <a:buNone/>
              <a:tabLst/>
              <a:defRPr/>
            </a:pPr>
            <a:fld id="{E02D639A-AF38-4D9A-897E-57859A70BDEB}" type="slidenum">
              <a:rPr kumimoji="0" lang="en-US" sz="11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itchFamily="-16" charset="-128"/>
                <a:cs typeface="Arial" panose="020B0604020202020204" pitchFamily="34" charset="0"/>
              </a:rPr>
              <a:pPr marL="0" marR="0" lvl="0" indent="0" algn="r" defTabSz="761970" rtl="0" eaLnBrk="1" fontAlgn="base" latinLnBrk="0" hangingPunct="1">
                <a:lnSpc>
                  <a:spcPct val="100000"/>
                </a:lnSpc>
                <a:spcBef>
                  <a:spcPct val="0"/>
                </a:spcBef>
                <a:spcAft>
                  <a:spcPct val="0"/>
                </a:spcAft>
                <a:buClrTx/>
                <a:buSzTx/>
                <a:buFontTx/>
                <a:buNone/>
                <a:tabLst/>
                <a:defRPr/>
              </a:pPr>
              <a:t>13</a:t>
            </a:fld>
            <a:endPar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itchFamily="-16" charset="-128"/>
              <a:cs typeface="Arial" panose="020B0604020202020204" pitchFamily="34" charset="0"/>
            </a:endParaRPr>
          </a:p>
        </p:txBody>
      </p:sp>
    </p:spTree>
    <p:extLst>
      <p:ext uri="{BB962C8B-B14F-4D97-AF65-F5344CB8AC3E}">
        <p14:creationId xmlns:p14="http://schemas.microsoft.com/office/powerpoint/2010/main" val="11564266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342900" indent="-342900">
              <a:buFont typeface="Arial" panose="020B0604020202020204" pitchFamily="34" charset="0"/>
              <a:buChar char="•"/>
            </a:pPr>
            <a:r>
              <a:rPr lang="en-US" sz="1800" b="0" i="0" u="none" strike="noStrike" kern="1200" dirty="0">
                <a:solidFill>
                  <a:schemeClr val="tx1"/>
                </a:solidFill>
                <a:effectLst/>
                <a:ea typeface="+mn-ea"/>
              </a:rPr>
              <a:t>Josh Patterson, </a:t>
            </a:r>
            <a:r>
              <a:rPr lang="en-US" sz="1800" kern="1200" dirty="0">
                <a:solidFill>
                  <a:schemeClr val="tx1"/>
                </a:solidFill>
                <a:ea typeface="+mn-ea"/>
              </a:rPr>
              <a:t>NVIDIA's Director</a:t>
            </a:r>
            <a:r>
              <a:rPr lang="en-US" sz="1800" b="0" i="0" u="none" strike="noStrike" kern="1200" dirty="0">
                <a:solidFill>
                  <a:schemeClr val="tx1"/>
                </a:solidFill>
                <a:effectLst/>
                <a:ea typeface="+mn-ea"/>
              </a:rPr>
              <a:t> of Engineering</a:t>
            </a:r>
            <a:r>
              <a:rPr lang="en-US" sz="1800" kern="1200" dirty="0">
                <a:solidFill>
                  <a:schemeClr val="tx1"/>
                </a:solidFill>
                <a:ea typeface="+mn-ea"/>
              </a:rPr>
              <a:t> for </a:t>
            </a:r>
            <a:r>
              <a:rPr lang="en-US" sz="1800" b="0" i="0" u="none" strike="noStrike" kern="1200" dirty="0">
                <a:solidFill>
                  <a:schemeClr val="tx1"/>
                </a:solidFill>
                <a:effectLst/>
                <a:ea typeface="+mn-ea"/>
              </a:rPr>
              <a:t>RAPIDS software libraries for data science, provides his perspective about </a:t>
            </a:r>
            <a:r>
              <a:rPr lang="en-US" sz="1800" b="0" i="0" kern="1200" dirty="0">
                <a:solidFill>
                  <a:schemeClr val="tx1"/>
                </a:solidFill>
                <a:effectLst/>
                <a:ea typeface="+mn-ea"/>
                <a:hlinkClick r:id="rId3"/>
              </a:rPr>
              <a:t>#datascience</a:t>
            </a:r>
            <a:r>
              <a:rPr lang="en-US" sz="1800" b="0" i="0" u="none" strike="noStrike" kern="1200" dirty="0">
                <a:solidFill>
                  <a:schemeClr val="tx1"/>
                </a:solidFill>
                <a:effectLst/>
                <a:ea typeface="+mn-ea"/>
              </a:rPr>
              <a:t>​ and the opportunity for data scientists to have a positive impact on society.</a:t>
            </a:r>
            <a:r>
              <a:rPr lang="en-US" sz="1800" kern="1200" dirty="0">
                <a:solidFill>
                  <a:schemeClr val="tx1"/>
                </a:solidFill>
                <a:ea typeface="+mn-ea"/>
              </a:rPr>
              <a:t> </a:t>
            </a:r>
            <a:endParaRPr lang="en-US" sz="1833" b="0" i="0" u="none" strike="noStrike" kern="1200">
              <a:solidFill>
                <a:schemeClr val="tx1"/>
              </a:solidFill>
              <a:effectLst/>
              <a:latin typeface="Arial" panose="020B0604020202020204" pitchFamily="34" charset="0"/>
              <a:ea typeface="+mn-ea"/>
              <a:cs typeface="Arial" panose="020B0604020202020204" pitchFamily="34" charset="0"/>
            </a:endParaRPr>
          </a:p>
          <a:p>
            <a:pPr marL="342900" indent="-342900">
              <a:buFont typeface="Arial" panose="020B0604020202020204" pitchFamily="34" charset="0"/>
              <a:buChar char="•"/>
            </a:pPr>
            <a:r>
              <a:rPr lang="en-US" sz="1800" b="0" i="0" u="none" strike="noStrike" kern="1200" dirty="0">
                <a:solidFill>
                  <a:schemeClr val="tx1"/>
                </a:solidFill>
                <a:effectLst/>
                <a:ea typeface="+mn-ea"/>
              </a:rPr>
              <a:t>He talks about NVIDIA’s culture of solving challenging problems and giving opportunities to employees of all backgrounds to do their life’s work. This video was created in partnership with HBCU House and U.S. Representative Alma Adams, North Carolina.</a:t>
            </a:r>
            <a:r>
              <a:rPr lang="en-US" sz="1800" kern="1200" dirty="0">
                <a:solidFill>
                  <a:schemeClr val="tx1"/>
                </a:solidFill>
                <a:ea typeface="+mn-ea"/>
              </a:rPr>
              <a:t> </a:t>
            </a:r>
            <a:endParaRPr lang="en-US" sz="1800" b="0" i="0" u="none" strike="noStrike" kern="1200" dirty="0">
              <a:solidFill>
                <a:schemeClr val="tx1"/>
              </a:solidFill>
              <a:effectLst/>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761970" rtl="0" eaLnBrk="1" fontAlgn="base" latinLnBrk="0" hangingPunct="1">
              <a:lnSpc>
                <a:spcPct val="100000"/>
              </a:lnSpc>
              <a:spcBef>
                <a:spcPct val="0"/>
              </a:spcBef>
              <a:spcAft>
                <a:spcPct val="0"/>
              </a:spcAft>
              <a:buClrTx/>
              <a:buSzTx/>
              <a:buFontTx/>
              <a:buNone/>
              <a:tabLst/>
              <a:defRPr/>
            </a:pPr>
            <a:fld id="{E02D639A-AF38-4D9A-897E-57859A70BDEB}" type="slidenum">
              <a:rPr kumimoji="0" lang="en-US" sz="11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itchFamily="-16" charset="-128"/>
                <a:cs typeface="Arial" panose="020B0604020202020204" pitchFamily="34" charset="0"/>
              </a:rPr>
              <a:pPr marL="0" marR="0" lvl="0" indent="0" algn="r" defTabSz="761970" rtl="0" eaLnBrk="1" fontAlgn="base" latinLnBrk="0" hangingPunct="1">
                <a:lnSpc>
                  <a:spcPct val="100000"/>
                </a:lnSpc>
                <a:spcBef>
                  <a:spcPct val="0"/>
                </a:spcBef>
                <a:spcAft>
                  <a:spcPct val="0"/>
                </a:spcAft>
                <a:buClrTx/>
                <a:buSzTx/>
                <a:buFontTx/>
                <a:buNone/>
                <a:tabLst/>
                <a:defRPr/>
              </a:pPr>
              <a:t>14</a:t>
            </a:fld>
            <a:endPar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itchFamily="-16" charset="-128"/>
              <a:cs typeface="Arial" panose="020B0604020202020204" pitchFamily="34" charset="0"/>
            </a:endParaRPr>
          </a:p>
        </p:txBody>
      </p:sp>
    </p:spTree>
    <p:extLst>
      <p:ext uri="{BB962C8B-B14F-4D97-AF65-F5344CB8AC3E}">
        <p14:creationId xmlns:p14="http://schemas.microsoft.com/office/powerpoint/2010/main" val="41565693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p9: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7" name="Google Shape;137;p9: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rmAutofit/>
          </a:bodyPr>
          <a:lstStyle/>
          <a:p>
            <a:pPr marL="342900" lvl="0" indent="-342900" algn="l" rtl="0">
              <a:spcBef>
                <a:spcPts val="0"/>
              </a:spcBef>
              <a:spcAft>
                <a:spcPts val="0"/>
              </a:spcAft>
              <a:buClr>
                <a:schemeClr val="dk1"/>
              </a:buClr>
              <a:buSzPts val="1800"/>
              <a:buFont typeface="Arial"/>
              <a:buChar char="•"/>
            </a:pPr>
            <a:r>
              <a:rPr lang="en-US"/>
              <a:t>For PVAMU, we will mention two centers, namely, CREDIT center and CCSB center.</a:t>
            </a:r>
            <a:endParaRPr/>
          </a:p>
          <a:p>
            <a:pPr marL="342900" lvl="0" indent="-342900" algn="l" rtl="0">
              <a:spcBef>
                <a:spcPts val="540"/>
              </a:spcBef>
              <a:spcAft>
                <a:spcPts val="0"/>
              </a:spcAft>
              <a:buClr>
                <a:schemeClr val="dk1"/>
              </a:buClr>
              <a:buSzPts val="1800"/>
              <a:buFont typeface="Arial"/>
              <a:buChar char="•"/>
            </a:pPr>
            <a:r>
              <a:rPr lang="en-US"/>
              <a:t>CREDIT will focus on more general tasks of data analytics such as machine learning based big data analysis.</a:t>
            </a:r>
            <a:endParaRPr/>
          </a:p>
          <a:p>
            <a:pPr marL="342900" lvl="0" indent="-342900" algn="l" rtl="0">
              <a:spcBef>
                <a:spcPts val="540"/>
              </a:spcBef>
              <a:spcAft>
                <a:spcPts val="0"/>
              </a:spcAft>
              <a:buClr>
                <a:schemeClr val="dk1"/>
              </a:buClr>
              <a:buSzPts val="1800"/>
              <a:buFont typeface="Arial"/>
              <a:buChar char="•"/>
            </a:pPr>
            <a:r>
              <a:rPr lang="en-US"/>
              <a:t>CCSB will pay more attentions on biomedical data analysis.</a:t>
            </a:r>
            <a:endParaRPr/>
          </a:p>
        </p:txBody>
      </p:sp>
      <p:sp>
        <p:nvSpPr>
          <p:cNvPr id="138" name="Google Shape;138;p9:notes"/>
          <p:cNvSpPr txBox="1">
            <a:spLocks noGrp="1"/>
          </p:cNvSpPr>
          <p:nvPr>
            <p:ph type="sldNum" idx="12"/>
          </p:nvPr>
        </p:nvSpPr>
        <p:spPr>
          <a:xfrm>
            <a:off x="3663170" y="8829967"/>
            <a:ext cx="3037840" cy="464820"/>
          </a:xfrm>
          <a:prstGeom prst="rect">
            <a:avLst/>
          </a:prstGeom>
          <a:noFill/>
          <a:ln>
            <a:noFill/>
          </a:ln>
        </p:spPr>
        <p:txBody>
          <a:bodyPr spcFirstLastPara="1" wrap="square" lIns="93175" tIns="46575" rIns="93175" bIns="46575" anchor="ctr" anchorCtr="0">
            <a:noAutofit/>
          </a:bodyPr>
          <a:lstStyle/>
          <a:p>
            <a:pPr marL="0" lvl="0" indent="0" algn="r" rtl="0">
              <a:spcBef>
                <a:spcPts val="0"/>
              </a:spcBef>
              <a:spcAft>
                <a:spcPts val="0"/>
              </a:spcAft>
              <a:buNone/>
            </a:pPr>
            <a:fld id="{00000000-1234-1234-1234-123412341234}" type="slidenum">
              <a:rPr lang="en-US"/>
              <a:t>15</a:t>
            </a:fld>
            <a:endParaRPr>
              <a:latin typeface="Arial"/>
              <a:ea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10: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7" name="Google Shape;147;p10: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rmAutofit/>
          </a:bodyPr>
          <a:lstStyle/>
          <a:p>
            <a:pPr marL="342900" lvl="0" indent="-342900" algn="l" rtl="0">
              <a:lnSpc>
                <a:spcPct val="80000"/>
              </a:lnSpc>
              <a:spcBef>
                <a:spcPts val="0"/>
              </a:spcBef>
              <a:spcAft>
                <a:spcPts val="0"/>
              </a:spcAft>
              <a:buClr>
                <a:schemeClr val="dk1"/>
              </a:buClr>
              <a:buSzPts val="1695"/>
              <a:buFont typeface="Arial"/>
              <a:buChar char="•"/>
            </a:pPr>
            <a:r>
              <a:rPr lang="en-US" sz="1695" b="0" i="0" u="none" strike="noStrike">
                <a:solidFill>
                  <a:schemeClr val="dk1"/>
                </a:solidFill>
                <a:latin typeface="Arial"/>
                <a:ea typeface="Arial"/>
                <a:cs typeface="Arial"/>
                <a:sym typeface="Arial"/>
              </a:rPr>
              <a:t>Lijun Qian is Regents Professor and holds the AT&amp;T Endowment in the Department of Electrical and Computer Engineering at Prairie View A&amp;M University (PVAMU). </a:t>
            </a:r>
            <a:endParaRPr/>
          </a:p>
          <a:p>
            <a:pPr marL="342900" lvl="0" indent="-342900" algn="l" rtl="0">
              <a:lnSpc>
                <a:spcPct val="80000"/>
              </a:lnSpc>
              <a:spcBef>
                <a:spcPts val="509"/>
              </a:spcBef>
              <a:spcAft>
                <a:spcPts val="0"/>
              </a:spcAft>
              <a:buClr>
                <a:schemeClr val="dk1"/>
              </a:buClr>
              <a:buSzPts val="1695"/>
              <a:buFont typeface="Arial"/>
              <a:buChar char="•"/>
            </a:pPr>
            <a:r>
              <a:rPr lang="en-US" sz="1695" b="0" i="0" u="none" strike="noStrike">
                <a:solidFill>
                  <a:schemeClr val="dk1"/>
                </a:solidFill>
                <a:latin typeface="Arial"/>
                <a:ea typeface="Arial"/>
                <a:cs typeface="Arial"/>
                <a:sym typeface="Arial"/>
              </a:rPr>
              <a:t>He is also the Director of the DOD Center of Excellence in Research and Education for Big Military Data Intelligence (CREDIT Center). </a:t>
            </a:r>
            <a:endParaRPr/>
          </a:p>
          <a:p>
            <a:pPr marL="342900" lvl="0" indent="-342900" algn="l" rtl="0">
              <a:lnSpc>
                <a:spcPct val="80000"/>
              </a:lnSpc>
              <a:spcBef>
                <a:spcPts val="509"/>
              </a:spcBef>
              <a:spcAft>
                <a:spcPts val="0"/>
              </a:spcAft>
              <a:buClr>
                <a:schemeClr val="dk1"/>
              </a:buClr>
              <a:buSzPts val="1695"/>
              <a:buFont typeface="Arial"/>
              <a:buChar char="•"/>
            </a:pPr>
            <a:r>
              <a:rPr lang="en-US" sz="1695" b="0" i="0" u="none" strike="noStrike">
                <a:solidFill>
                  <a:schemeClr val="dk1"/>
                </a:solidFill>
                <a:latin typeface="Arial"/>
                <a:ea typeface="Arial"/>
                <a:cs typeface="Arial"/>
                <a:sym typeface="Arial"/>
              </a:rPr>
              <a:t>Before joining PVAMU, he was a member of technical staff in the Networks and Systems Research Department of Bell-Labs at Murray Hill, New Jersey. He is a visiting professor of Aalto University, Finland. He has published more than 160 papers in journals and peer-reviewed conferences. </a:t>
            </a:r>
            <a:endParaRPr/>
          </a:p>
          <a:p>
            <a:pPr marL="342900" lvl="0" indent="-342900" algn="l" rtl="0">
              <a:lnSpc>
                <a:spcPct val="80000"/>
              </a:lnSpc>
              <a:spcBef>
                <a:spcPts val="509"/>
              </a:spcBef>
              <a:spcAft>
                <a:spcPts val="0"/>
              </a:spcAft>
              <a:buClr>
                <a:schemeClr val="dk1"/>
              </a:buClr>
              <a:buSzPts val="1695"/>
              <a:buFont typeface="Arial"/>
              <a:buChar char="•"/>
            </a:pPr>
            <a:r>
              <a:rPr lang="en-US" sz="1695" b="0" i="0" u="none" strike="noStrike">
                <a:solidFill>
                  <a:schemeClr val="dk1"/>
                </a:solidFill>
                <a:latin typeface="Arial"/>
                <a:ea typeface="Arial"/>
                <a:cs typeface="Arial"/>
                <a:sym typeface="Arial"/>
              </a:rPr>
              <a:t>His research interests are in the area of big data processing, artificial intelligence, wireless communications and mobile networks, network security and intrusion detection, and computational and systems biology.</a:t>
            </a:r>
            <a:endParaRPr sz="1695"/>
          </a:p>
        </p:txBody>
      </p:sp>
      <p:sp>
        <p:nvSpPr>
          <p:cNvPr id="148" name="Google Shape;148;p10:notes"/>
          <p:cNvSpPr txBox="1">
            <a:spLocks noGrp="1"/>
          </p:cNvSpPr>
          <p:nvPr>
            <p:ph type="sldNum" idx="12"/>
          </p:nvPr>
        </p:nvSpPr>
        <p:spPr>
          <a:xfrm>
            <a:off x="3663170" y="8829967"/>
            <a:ext cx="3037840" cy="464820"/>
          </a:xfrm>
          <a:prstGeom prst="rect">
            <a:avLst/>
          </a:prstGeom>
          <a:noFill/>
          <a:ln>
            <a:noFill/>
          </a:ln>
        </p:spPr>
        <p:txBody>
          <a:bodyPr spcFirstLastPara="1" wrap="square" lIns="93175" tIns="46575" rIns="93175" bIns="46575" anchor="ctr" anchorCtr="0">
            <a:noAutofit/>
          </a:bodyPr>
          <a:lstStyle/>
          <a:p>
            <a:pPr marL="0" lvl="0" indent="0" algn="r" rtl="0">
              <a:spcBef>
                <a:spcPts val="0"/>
              </a:spcBef>
              <a:spcAft>
                <a:spcPts val="0"/>
              </a:spcAft>
              <a:buNone/>
            </a:pPr>
            <a:fld id="{00000000-1234-1234-1234-123412341234}" type="slidenum">
              <a:rPr lang="en-US"/>
              <a:t>16</a:t>
            </a:fld>
            <a:endParaRPr>
              <a:latin typeface="Arial"/>
              <a:ea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11: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7" name="Google Shape;157;p11: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rmAutofit/>
          </a:bodyPr>
          <a:lstStyle/>
          <a:p>
            <a:pPr marL="342900" lvl="0" indent="-342900" algn="l" rtl="0">
              <a:lnSpc>
                <a:spcPct val="80000"/>
              </a:lnSpc>
              <a:spcBef>
                <a:spcPts val="0"/>
              </a:spcBef>
              <a:spcAft>
                <a:spcPts val="0"/>
              </a:spcAft>
              <a:buClr>
                <a:schemeClr val="dk1"/>
              </a:buClr>
              <a:buSzPts val="1420"/>
              <a:buFont typeface="Arial"/>
              <a:buChar char="•"/>
            </a:pPr>
            <a:r>
              <a:rPr lang="en-US" sz="1420" b="0" i="0" u="none" strike="noStrike" dirty="0">
                <a:solidFill>
                  <a:schemeClr val="dk1"/>
                </a:solidFill>
                <a:latin typeface="Arial"/>
                <a:ea typeface="Arial"/>
                <a:cs typeface="Arial"/>
                <a:sym typeface="Arial"/>
              </a:rPr>
              <a:t>Today’s military analysts are faced with the monumental and escalating task of handling massive volumes of complex data from multiple sources. </a:t>
            </a:r>
            <a:endParaRPr dirty="0"/>
          </a:p>
          <a:p>
            <a:pPr marL="342900" lvl="0" indent="-342900" algn="l" rtl="0">
              <a:lnSpc>
                <a:spcPct val="80000"/>
              </a:lnSpc>
              <a:spcBef>
                <a:spcPts val="426"/>
              </a:spcBef>
              <a:spcAft>
                <a:spcPts val="0"/>
              </a:spcAft>
              <a:buClr>
                <a:schemeClr val="dk1"/>
              </a:buClr>
              <a:buSzPts val="1420"/>
              <a:buFont typeface="Arial"/>
              <a:buChar char="•"/>
            </a:pPr>
            <a:r>
              <a:rPr lang="en-US" sz="1420" b="0" i="0" u="none" strike="noStrike" dirty="0">
                <a:solidFill>
                  <a:schemeClr val="dk1"/>
                </a:solidFill>
                <a:latin typeface="Arial"/>
                <a:ea typeface="Arial"/>
                <a:cs typeface="Arial"/>
                <a:sym typeface="Arial"/>
              </a:rPr>
              <a:t>To enhance their ability to more effectively and efficiently process data, a multidisciplinary team of researchers from Prairie View A&amp;M University establish Center of excellence in Research and Education for big military Data </a:t>
            </a:r>
            <a:r>
              <a:rPr lang="en-US" sz="1420" b="0" i="0" u="none" strike="noStrike" dirty="0" err="1">
                <a:solidFill>
                  <a:schemeClr val="dk1"/>
                </a:solidFill>
                <a:latin typeface="Arial"/>
                <a:ea typeface="Arial"/>
                <a:cs typeface="Arial"/>
                <a:sym typeface="Arial"/>
              </a:rPr>
              <a:t>InTelligence</a:t>
            </a:r>
            <a:r>
              <a:rPr lang="en-US" sz="1420" b="0" i="0" u="none" strike="noStrike" dirty="0">
                <a:solidFill>
                  <a:schemeClr val="dk1"/>
                </a:solidFill>
                <a:latin typeface="Arial"/>
                <a:ea typeface="Arial"/>
                <a:cs typeface="Arial"/>
                <a:sym typeface="Arial"/>
              </a:rPr>
              <a:t> (CREDIT). </a:t>
            </a:r>
            <a:endParaRPr dirty="0"/>
          </a:p>
          <a:p>
            <a:pPr marL="342900" lvl="0" indent="-342900" algn="l" rtl="0">
              <a:lnSpc>
                <a:spcPct val="80000"/>
              </a:lnSpc>
              <a:spcBef>
                <a:spcPts val="426"/>
              </a:spcBef>
              <a:spcAft>
                <a:spcPts val="0"/>
              </a:spcAft>
              <a:buClr>
                <a:schemeClr val="dk1"/>
              </a:buClr>
              <a:buSzPts val="1420"/>
              <a:buFont typeface="Arial"/>
              <a:buChar char="•"/>
            </a:pPr>
            <a:r>
              <a:rPr lang="en-US" sz="1420" b="0" i="0" u="none" strike="noStrike" dirty="0">
                <a:solidFill>
                  <a:schemeClr val="dk1"/>
                </a:solidFill>
                <a:latin typeface="Arial"/>
                <a:ea typeface="Arial"/>
                <a:cs typeface="Arial"/>
                <a:sym typeface="Arial"/>
              </a:rPr>
              <a:t>The center’s mission is to accelerate research and education in predictive analytics for science and engineering to transform our ability to effectively address and solve many complex problems posed by big data. </a:t>
            </a:r>
            <a:endParaRPr dirty="0"/>
          </a:p>
          <a:p>
            <a:pPr marL="342900" lvl="0" indent="-342900" algn="l" rtl="0">
              <a:lnSpc>
                <a:spcPct val="80000"/>
              </a:lnSpc>
              <a:spcBef>
                <a:spcPts val="426"/>
              </a:spcBef>
              <a:spcAft>
                <a:spcPts val="0"/>
              </a:spcAft>
              <a:buClr>
                <a:schemeClr val="dk1"/>
              </a:buClr>
              <a:buSzPts val="1420"/>
              <a:buFont typeface="Arial"/>
              <a:buChar char="•"/>
            </a:pPr>
            <a:r>
              <a:rPr lang="en-US" sz="1420" b="0" i="0" u="none" strike="noStrike" dirty="0">
                <a:solidFill>
                  <a:schemeClr val="dk1"/>
                </a:solidFill>
                <a:latin typeface="Arial"/>
                <a:ea typeface="Arial"/>
                <a:cs typeface="Arial"/>
                <a:sym typeface="Arial"/>
              </a:rPr>
              <a:t>The center will bring together sensing, perception, and decision support for mission-critical applications of DoD. CREDIT center will build partnerships with DoD labs, government agencies and business to focus on research data analysis and educating and training students to become data scientists and engineers in the future data-centric economy and contribute to DoD missions.</a:t>
            </a:r>
            <a:endParaRPr sz="1420" dirty="0"/>
          </a:p>
        </p:txBody>
      </p:sp>
      <p:sp>
        <p:nvSpPr>
          <p:cNvPr id="158" name="Google Shape;158;p11:notes"/>
          <p:cNvSpPr txBox="1">
            <a:spLocks noGrp="1"/>
          </p:cNvSpPr>
          <p:nvPr>
            <p:ph type="sldNum" idx="12"/>
          </p:nvPr>
        </p:nvSpPr>
        <p:spPr>
          <a:xfrm>
            <a:off x="3663170" y="8829967"/>
            <a:ext cx="3037840" cy="464820"/>
          </a:xfrm>
          <a:prstGeom prst="rect">
            <a:avLst/>
          </a:prstGeom>
          <a:noFill/>
          <a:ln>
            <a:noFill/>
          </a:ln>
        </p:spPr>
        <p:txBody>
          <a:bodyPr spcFirstLastPara="1" wrap="square" lIns="93175" tIns="46575" rIns="93175" bIns="46575" anchor="ctr" anchorCtr="0">
            <a:noAutofit/>
          </a:bodyPr>
          <a:lstStyle/>
          <a:p>
            <a:pPr marL="0" lvl="0" indent="0" algn="r" rtl="0">
              <a:spcBef>
                <a:spcPts val="0"/>
              </a:spcBef>
              <a:spcAft>
                <a:spcPts val="0"/>
              </a:spcAft>
              <a:buNone/>
            </a:pPr>
            <a:fld id="{00000000-1234-1234-1234-123412341234}" type="slidenum">
              <a:rPr lang="en-US"/>
              <a:t>17</a:t>
            </a:fld>
            <a:endParaRPr>
              <a:latin typeface="Arial"/>
              <a:ea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12: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6" name="Google Shape;166;p12: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rmAutofit/>
          </a:bodyPr>
          <a:lstStyle/>
          <a:p>
            <a:pPr marL="342900" lvl="0" indent="-342900" algn="l" rtl="0">
              <a:spcBef>
                <a:spcPts val="0"/>
              </a:spcBef>
              <a:spcAft>
                <a:spcPts val="0"/>
              </a:spcAft>
              <a:buClr>
                <a:schemeClr val="dk1"/>
              </a:buClr>
              <a:buSzPts val="1800"/>
              <a:buFont typeface="Arial"/>
              <a:buChar char="•"/>
            </a:pPr>
            <a:r>
              <a:rPr lang="en-US" dirty="0"/>
              <a:t>CREDIT center organized </a:t>
            </a:r>
            <a:r>
              <a:rPr lang="en-US" dirty="0">
                <a:solidFill>
                  <a:srgbClr val="000000"/>
                </a:solidFill>
              </a:rPr>
              <a:t>The Workshop of Mission-Critical Big Data Analytics.</a:t>
            </a:r>
            <a:endParaRPr dirty="0"/>
          </a:p>
          <a:p>
            <a:pPr marL="342900" lvl="0" indent="-342900" algn="l" rtl="0">
              <a:spcBef>
                <a:spcPts val="550"/>
              </a:spcBef>
              <a:spcAft>
                <a:spcPts val="0"/>
              </a:spcAft>
              <a:buClr>
                <a:schemeClr val="dk1"/>
              </a:buClr>
              <a:buSzPts val="1833"/>
              <a:buFont typeface="Arial"/>
              <a:buChar char="•"/>
            </a:pPr>
            <a:r>
              <a:rPr lang="en-US" sz="1833" b="0" i="0" u="none" strike="noStrike" dirty="0">
                <a:solidFill>
                  <a:schemeClr val="dk1"/>
                </a:solidFill>
                <a:latin typeface="Arial"/>
                <a:ea typeface="Arial"/>
                <a:cs typeface="Arial"/>
                <a:sym typeface="Arial"/>
              </a:rPr>
              <a:t>This two-day workshop covered state-of-the-art research and development in big data analytics, especially for mission-critical applications. </a:t>
            </a:r>
            <a:endParaRPr dirty="0"/>
          </a:p>
          <a:p>
            <a:pPr marL="342900" lvl="0" indent="-342900" algn="l" rtl="0">
              <a:spcBef>
                <a:spcPts val="550"/>
              </a:spcBef>
              <a:spcAft>
                <a:spcPts val="0"/>
              </a:spcAft>
              <a:buClr>
                <a:schemeClr val="dk1"/>
              </a:buClr>
              <a:buSzPts val="1833"/>
              <a:buFont typeface="Arial"/>
              <a:buChar char="•"/>
            </a:pPr>
            <a:r>
              <a:rPr lang="en-US" sz="1833" b="0" i="0" u="none" strike="noStrike" dirty="0">
                <a:solidFill>
                  <a:schemeClr val="dk1"/>
                </a:solidFill>
                <a:latin typeface="Arial"/>
                <a:ea typeface="Arial"/>
                <a:cs typeface="Arial"/>
                <a:sym typeface="Arial"/>
              </a:rPr>
              <a:t>There were keynote speeches by invited renowned speakers, and tutorial sessions with hands-on training. </a:t>
            </a:r>
            <a:endParaRPr dirty="0"/>
          </a:p>
          <a:p>
            <a:pPr marL="342900" lvl="0" indent="-342900" algn="l" rtl="0">
              <a:spcBef>
                <a:spcPts val="550"/>
              </a:spcBef>
              <a:spcAft>
                <a:spcPts val="0"/>
              </a:spcAft>
              <a:buClr>
                <a:schemeClr val="dk1"/>
              </a:buClr>
              <a:buSzPts val="1833"/>
              <a:buFont typeface="Arial"/>
              <a:buChar char="•"/>
            </a:pPr>
            <a:r>
              <a:rPr lang="en-US" sz="1833" b="0" i="0" u="none" strike="noStrike" dirty="0">
                <a:solidFill>
                  <a:schemeClr val="dk1"/>
                </a:solidFill>
                <a:latin typeface="Arial"/>
                <a:ea typeface="Arial"/>
                <a:cs typeface="Arial"/>
                <a:sym typeface="Arial"/>
              </a:rPr>
              <a:t>Research works of cutting-edge research topics in big data was presented, plus a poster session and a demo session where students presented their work.</a:t>
            </a:r>
            <a:endParaRPr dirty="0"/>
          </a:p>
        </p:txBody>
      </p:sp>
      <p:sp>
        <p:nvSpPr>
          <p:cNvPr id="167" name="Google Shape;167;p12:notes"/>
          <p:cNvSpPr txBox="1">
            <a:spLocks noGrp="1"/>
          </p:cNvSpPr>
          <p:nvPr>
            <p:ph type="sldNum" idx="12"/>
          </p:nvPr>
        </p:nvSpPr>
        <p:spPr>
          <a:xfrm>
            <a:off x="3663170" y="8829967"/>
            <a:ext cx="3037840" cy="464820"/>
          </a:xfrm>
          <a:prstGeom prst="rect">
            <a:avLst/>
          </a:prstGeom>
          <a:noFill/>
          <a:ln>
            <a:noFill/>
          </a:ln>
        </p:spPr>
        <p:txBody>
          <a:bodyPr spcFirstLastPara="1" wrap="square" lIns="93175" tIns="46575" rIns="93175" bIns="46575" anchor="ctr" anchorCtr="0">
            <a:noAutofit/>
          </a:bodyPr>
          <a:lstStyle/>
          <a:p>
            <a:pPr marL="0" lvl="0" indent="0" algn="r" rtl="0">
              <a:spcBef>
                <a:spcPts val="0"/>
              </a:spcBef>
              <a:spcAft>
                <a:spcPts val="0"/>
              </a:spcAft>
              <a:buNone/>
            </a:pPr>
            <a:fld id="{00000000-1234-1234-1234-123412341234}" type="slidenum">
              <a:rPr lang="en-US"/>
              <a:t>18</a:t>
            </a:fld>
            <a:endParaRPr>
              <a:latin typeface="Arial"/>
              <a:ea typeface="Arial"/>
              <a:cs typeface="Arial"/>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13: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6" name="Google Shape;176;p13: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rmAutofit/>
          </a:bodyPr>
          <a:lstStyle/>
          <a:p>
            <a:pPr marL="342900" marR="0" lvl="0" indent="-342900" algn="l" rtl="0">
              <a:lnSpc>
                <a:spcPct val="80000"/>
              </a:lnSpc>
              <a:spcBef>
                <a:spcPts val="0"/>
              </a:spcBef>
              <a:spcAft>
                <a:spcPts val="0"/>
              </a:spcAft>
              <a:buClr>
                <a:schemeClr val="dk1"/>
              </a:buClr>
              <a:buSzPts val="1145"/>
              <a:buFont typeface="Arial"/>
              <a:buChar char="•"/>
            </a:pPr>
            <a:r>
              <a:rPr lang="en-US" sz="1145" dirty="0"/>
              <a:t>Dr. Seungchan Kim is a Chief Scientist and Executive Professor at the Department of Electrical and Computer Engineering and Director of the CRI Center for Computational Systems Biology at the Prairie View A&amp;M University (PVAMU), initiated by funding from Texas A&amp;M University Systems’ Chancellor’s Research Initiative (CRI) and Prairie View A&amp;M University. </a:t>
            </a:r>
            <a:endParaRPr dirty="0"/>
          </a:p>
          <a:p>
            <a:pPr marL="342900" marR="0" lvl="0" indent="-342900" algn="l" rtl="0">
              <a:lnSpc>
                <a:spcPct val="80000"/>
              </a:lnSpc>
              <a:spcBef>
                <a:spcPts val="344"/>
              </a:spcBef>
              <a:spcAft>
                <a:spcPts val="0"/>
              </a:spcAft>
              <a:buClr>
                <a:schemeClr val="dk1"/>
              </a:buClr>
              <a:buSzPts val="1145"/>
              <a:buFont typeface="Arial"/>
              <a:buChar char="•"/>
            </a:pPr>
            <a:r>
              <a:rPr lang="en-US" sz="1145" dirty="0"/>
              <a:t>Prior to this appointment, he was the Head of Biocomputing Unit and an Associate Professor at Integrated Cancer Genomics Division of Translational Genomics Research Institute (</a:t>
            </a:r>
            <a:r>
              <a:rPr lang="en-US" sz="1145" dirty="0" err="1"/>
              <a:t>TGen</a:t>
            </a:r>
            <a:r>
              <a:rPr lang="en-US" sz="1145" dirty="0"/>
              <a:t>). </a:t>
            </a:r>
            <a:endParaRPr dirty="0"/>
          </a:p>
          <a:p>
            <a:pPr marL="342900" marR="0" lvl="0" indent="-342900" algn="l" rtl="0">
              <a:lnSpc>
                <a:spcPct val="80000"/>
              </a:lnSpc>
              <a:spcBef>
                <a:spcPts val="344"/>
              </a:spcBef>
              <a:spcAft>
                <a:spcPts val="0"/>
              </a:spcAft>
              <a:buClr>
                <a:schemeClr val="dk1"/>
              </a:buClr>
              <a:buSzPts val="1145"/>
              <a:buFont typeface="Arial"/>
              <a:buChar char="•"/>
            </a:pPr>
            <a:r>
              <a:rPr lang="en-US" sz="1145" dirty="0"/>
              <a:t>He was one of the founding faculty members of </a:t>
            </a:r>
            <a:r>
              <a:rPr lang="en-US" sz="1145" dirty="0" err="1"/>
              <a:t>TGen</a:t>
            </a:r>
            <a:r>
              <a:rPr lang="en-US" sz="1145" dirty="0"/>
              <a:t>, founded in 2002, by Dr. Trent; then-Scientific Director of the National Human Genome Research Institute at the National Institutes of Health. </a:t>
            </a:r>
            <a:endParaRPr dirty="0"/>
          </a:p>
          <a:p>
            <a:pPr marL="342900" marR="0" lvl="0" indent="-342900" algn="l" rtl="0">
              <a:lnSpc>
                <a:spcPct val="80000"/>
              </a:lnSpc>
              <a:spcBef>
                <a:spcPts val="344"/>
              </a:spcBef>
              <a:spcAft>
                <a:spcPts val="0"/>
              </a:spcAft>
              <a:buClr>
                <a:schemeClr val="dk1"/>
              </a:buClr>
              <a:buSzPts val="1145"/>
              <a:buFont typeface="Arial"/>
              <a:buChar char="•"/>
            </a:pPr>
            <a:r>
              <a:rPr lang="en-US" sz="1145" b="0" i="0" u="none" strike="noStrike" dirty="0">
                <a:solidFill>
                  <a:schemeClr val="dk1"/>
                </a:solidFill>
                <a:latin typeface="Arial"/>
                <a:ea typeface="Arial"/>
                <a:cs typeface="Arial"/>
                <a:sym typeface="Arial"/>
              </a:rPr>
              <a:t>Dr. Kim is well recognized in the field of Bioinformatics and Computational Systems Biology research, both nationally and internationally, with more than 70 peer-reviewed articles with more than 5,000 citations. </a:t>
            </a:r>
            <a:endParaRPr dirty="0"/>
          </a:p>
          <a:p>
            <a:pPr marL="342900" marR="0" lvl="0" indent="-342900" algn="l" rtl="0">
              <a:lnSpc>
                <a:spcPct val="80000"/>
              </a:lnSpc>
              <a:spcBef>
                <a:spcPts val="344"/>
              </a:spcBef>
              <a:spcAft>
                <a:spcPts val="0"/>
              </a:spcAft>
              <a:buClr>
                <a:schemeClr val="dk1"/>
              </a:buClr>
              <a:buSzPts val="1145"/>
              <a:buFont typeface="Arial"/>
              <a:buChar char="•"/>
            </a:pPr>
            <a:r>
              <a:rPr lang="en-US" sz="1145" b="0" i="0" u="none" strike="noStrike" dirty="0">
                <a:solidFill>
                  <a:schemeClr val="dk1"/>
                </a:solidFill>
                <a:latin typeface="Arial"/>
                <a:ea typeface="Arial"/>
                <a:cs typeface="Arial"/>
                <a:sym typeface="Arial"/>
              </a:rPr>
              <a:t>His research interests include: 1) mathematical modeling of genetic regulatory networks, 2) development of computational methods to analyze multitude of high throughput multi-omics data to identify disease biomarkers, and 3) computational models to diagnose patients or predict patient outcomes, for example, disease subtypes or drug response. </a:t>
            </a:r>
            <a:endParaRPr dirty="0"/>
          </a:p>
          <a:p>
            <a:pPr marL="342900" marR="0" lvl="0" indent="-342900" algn="l" rtl="0">
              <a:lnSpc>
                <a:spcPct val="80000"/>
              </a:lnSpc>
              <a:spcBef>
                <a:spcPts val="344"/>
              </a:spcBef>
              <a:spcAft>
                <a:spcPts val="0"/>
              </a:spcAft>
              <a:buClr>
                <a:schemeClr val="dk1"/>
              </a:buClr>
              <a:buSzPts val="1145"/>
              <a:buFont typeface="Arial"/>
              <a:buChar char="•"/>
            </a:pPr>
            <a:r>
              <a:rPr lang="en-US" sz="1145" b="0" i="0" u="none" strike="noStrike" dirty="0">
                <a:solidFill>
                  <a:schemeClr val="dk1"/>
                </a:solidFill>
                <a:latin typeface="Arial"/>
                <a:ea typeface="Arial"/>
                <a:cs typeface="Arial"/>
                <a:sym typeface="Arial"/>
              </a:rPr>
              <a:t>His studies have had a large influence on the development of computational tools to study underlying mechanisms for cancer development and better understand the molecular mechanisms behind cancer biology and biological systems.</a:t>
            </a:r>
            <a:endParaRPr sz="1145" dirty="0"/>
          </a:p>
        </p:txBody>
      </p:sp>
      <p:sp>
        <p:nvSpPr>
          <p:cNvPr id="177" name="Google Shape;177;p13:notes"/>
          <p:cNvSpPr txBox="1">
            <a:spLocks noGrp="1"/>
          </p:cNvSpPr>
          <p:nvPr>
            <p:ph type="sldNum" idx="12"/>
          </p:nvPr>
        </p:nvSpPr>
        <p:spPr>
          <a:xfrm>
            <a:off x="3663170" y="8829967"/>
            <a:ext cx="3037840" cy="464820"/>
          </a:xfrm>
          <a:prstGeom prst="rect">
            <a:avLst/>
          </a:prstGeom>
          <a:noFill/>
          <a:ln>
            <a:noFill/>
          </a:ln>
        </p:spPr>
        <p:txBody>
          <a:bodyPr spcFirstLastPara="1" wrap="square" lIns="93175" tIns="46575" rIns="93175" bIns="46575" anchor="ctr" anchorCtr="0">
            <a:noAutofit/>
          </a:bodyPr>
          <a:lstStyle/>
          <a:p>
            <a:pPr marL="0" lvl="0" indent="0" algn="r" rtl="0">
              <a:spcBef>
                <a:spcPts val="0"/>
              </a:spcBef>
              <a:spcAft>
                <a:spcPts val="0"/>
              </a:spcAft>
              <a:buNone/>
            </a:pPr>
            <a:fld id="{00000000-1234-1234-1234-123412341234}" type="slidenum">
              <a:rPr lang="en-US"/>
              <a:t>19</a:t>
            </a:fld>
            <a:endParaRPr>
              <a:latin typeface="Arial"/>
              <a:ea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p2: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550"/>
              </a:spcBef>
              <a:spcAft>
                <a:spcPts val="0"/>
              </a:spcAft>
              <a:buNone/>
            </a:pPr>
            <a:endParaRPr dirty="0"/>
          </a:p>
        </p:txBody>
      </p:sp>
      <p:sp>
        <p:nvSpPr>
          <p:cNvPr id="74" name="Google Shape;74;p2: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1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8" name="Google Shape;188;p14: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rmAutofit/>
          </a:bodyPr>
          <a:lstStyle/>
          <a:p>
            <a:pPr marL="342900" marR="0" lvl="0" indent="-342900" algn="l" rtl="0">
              <a:lnSpc>
                <a:spcPct val="100000"/>
              </a:lnSpc>
              <a:spcBef>
                <a:spcPts val="0"/>
              </a:spcBef>
              <a:spcAft>
                <a:spcPts val="0"/>
              </a:spcAft>
              <a:buClr>
                <a:srgbClr val="000000"/>
              </a:buClr>
              <a:buSzPts val="1800"/>
              <a:buFont typeface="Arial"/>
              <a:buChar char="•"/>
            </a:pPr>
            <a:r>
              <a:rPr lang="en-US" dirty="0">
                <a:solidFill>
                  <a:srgbClr val="000000"/>
                </a:solidFill>
              </a:rPr>
              <a:t>The Center for Computational Systems Biology (CCSB) at the Prairie View A&amp;M University was established in 2017 through funding from the Texas A&amp;M University Systems Chancellor’s Research Initiative (CRI) to become a nationally recognized computational systems biology research center.</a:t>
            </a:r>
            <a:endParaRPr dirty="0"/>
          </a:p>
          <a:p>
            <a:pPr marL="342900" lvl="0" indent="-226504" algn="l" rtl="0">
              <a:spcBef>
                <a:spcPts val="550"/>
              </a:spcBef>
              <a:spcAft>
                <a:spcPts val="0"/>
              </a:spcAft>
              <a:buClr>
                <a:schemeClr val="dk1"/>
              </a:buClr>
              <a:buSzPts val="1833"/>
              <a:buFont typeface="Arial"/>
              <a:buNone/>
            </a:pPr>
            <a:endParaRPr dirty="0"/>
          </a:p>
        </p:txBody>
      </p:sp>
      <p:sp>
        <p:nvSpPr>
          <p:cNvPr id="189" name="Google Shape;189;p14:notes"/>
          <p:cNvSpPr txBox="1">
            <a:spLocks noGrp="1"/>
          </p:cNvSpPr>
          <p:nvPr>
            <p:ph type="sldNum" idx="12"/>
          </p:nvPr>
        </p:nvSpPr>
        <p:spPr>
          <a:xfrm>
            <a:off x="3663170" y="8829967"/>
            <a:ext cx="3037840" cy="464820"/>
          </a:xfrm>
          <a:prstGeom prst="rect">
            <a:avLst/>
          </a:prstGeom>
          <a:noFill/>
          <a:ln>
            <a:noFill/>
          </a:ln>
        </p:spPr>
        <p:txBody>
          <a:bodyPr spcFirstLastPara="1" wrap="square" lIns="93175" tIns="46575" rIns="93175" bIns="46575" anchor="ctr" anchorCtr="0">
            <a:noAutofit/>
          </a:bodyPr>
          <a:lstStyle/>
          <a:p>
            <a:pPr marL="0" lvl="0" indent="0" algn="r" rtl="0">
              <a:spcBef>
                <a:spcPts val="0"/>
              </a:spcBef>
              <a:spcAft>
                <a:spcPts val="0"/>
              </a:spcAft>
              <a:buNone/>
            </a:pPr>
            <a:fld id="{00000000-1234-1234-1234-123412341234}" type="slidenum">
              <a:rPr lang="en-US"/>
              <a:t>20</a:t>
            </a:fld>
            <a:endParaRPr>
              <a:latin typeface="Arial"/>
              <a:ea typeface="Arial"/>
              <a:cs typeface="Arial"/>
              <a:sym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15: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6" name="Google Shape;196;p15: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rmAutofit/>
          </a:bodyPr>
          <a:lstStyle/>
          <a:p>
            <a:pPr marL="342900" lvl="0" indent="-342900" algn="l" rtl="0">
              <a:lnSpc>
                <a:spcPct val="80000"/>
              </a:lnSpc>
              <a:spcBef>
                <a:spcPts val="0"/>
              </a:spcBef>
              <a:spcAft>
                <a:spcPts val="0"/>
              </a:spcAft>
              <a:buClr>
                <a:schemeClr val="dk1"/>
              </a:buClr>
              <a:buSzPts val="1558"/>
              <a:buFont typeface="Arial"/>
              <a:buChar char="•"/>
            </a:pPr>
            <a:r>
              <a:rPr lang="en-US" sz="1558" b="0" i="0" u="none" strike="noStrike" dirty="0">
                <a:solidFill>
                  <a:schemeClr val="dk1"/>
                </a:solidFill>
                <a:latin typeface="Arial"/>
                <a:ea typeface="Arial"/>
                <a:cs typeface="Arial"/>
                <a:sym typeface="Arial"/>
              </a:rPr>
              <a:t>The vision of the Center for Intelligent Systems, Control, and Robotics (CISCOR) is to use state-of-the-art technology to develop practical solutions for problems in systems, control and robotics for applications in industry and government.</a:t>
            </a:r>
            <a:endParaRPr dirty="0"/>
          </a:p>
          <a:p>
            <a:pPr marL="342900" lvl="0" indent="-342900" algn="l" rtl="0">
              <a:lnSpc>
                <a:spcPct val="80000"/>
              </a:lnSpc>
              <a:spcBef>
                <a:spcPts val="467"/>
              </a:spcBef>
              <a:spcAft>
                <a:spcPts val="0"/>
              </a:spcAft>
              <a:buClr>
                <a:schemeClr val="dk1"/>
              </a:buClr>
              <a:buSzPts val="1558"/>
              <a:buFont typeface="Arial"/>
              <a:buChar char="•"/>
            </a:pPr>
            <a:r>
              <a:rPr lang="en-US" sz="1558" b="0" i="0" u="none" strike="noStrike" dirty="0">
                <a:solidFill>
                  <a:schemeClr val="dk1"/>
                </a:solidFill>
                <a:latin typeface="Arial"/>
                <a:ea typeface="Arial"/>
                <a:cs typeface="Arial"/>
                <a:sym typeface="Arial"/>
              </a:rPr>
              <a:t>CISCOR represents a cooperative approach for conducting interdisciplinary research in the automated systems area across two departments (Mechanical and Electrical &amp; Computer) in the </a:t>
            </a:r>
            <a:r>
              <a:rPr lang="en-US" sz="1558" b="0" i="0" u="sng" strike="noStrike" dirty="0">
                <a:solidFill>
                  <a:schemeClr val="dk1"/>
                </a:solidFill>
                <a:latin typeface="Arial"/>
                <a:ea typeface="Arial"/>
                <a:cs typeface="Arial"/>
                <a:sym typeface="Arial"/>
                <a:hlinkClick r:id="rId3">
                  <a:extLst>
                    <a:ext uri="{A12FA001-AC4F-418D-AE19-62706E023703}">
                      <ahyp:hlinkClr xmlns:ahyp="http://schemas.microsoft.com/office/drawing/2018/hyperlinkcolor" val="tx"/>
                    </a:ext>
                  </a:extLst>
                </a:hlinkClick>
              </a:rPr>
              <a:t>FAMU/FSU College of Engineering</a:t>
            </a:r>
            <a:r>
              <a:rPr lang="en-US" sz="1558" b="0" i="0" u="none" strike="noStrike" dirty="0">
                <a:solidFill>
                  <a:schemeClr val="dk1"/>
                </a:solidFill>
                <a:latin typeface="Arial"/>
                <a:ea typeface="Arial"/>
                <a:cs typeface="Arial"/>
                <a:sym typeface="Arial"/>
              </a:rPr>
              <a:t> and the </a:t>
            </a:r>
            <a:r>
              <a:rPr lang="en-US" sz="1558" b="0" i="0" u="sng" strike="noStrike" dirty="0">
                <a:solidFill>
                  <a:schemeClr val="dk1"/>
                </a:solidFill>
                <a:latin typeface="Arial"/>
                <a:ea typeface="Arial"/>
                <a:cs typeface="Arial"/>
                <a:sym typeface="Arial"/>
                <a:hlinkClick r:id="rId4">
                  <a:extLst>
                    <a:ext uri="{A12FA001-AC4F-418D-AE19-62706E023703}">
                      <ahyp:hlinkClr xmlns:ahyp="http://schemas.microsoft.com/office/drawing/2018/hyperlinkcolor" val="tx"/>
                    </a:ext>
                  </a:extLst>
                </a:hlinkClick>
              </a:rPr>
              <a:t>FSU Departments of Scientific Computing</a:t>
            </a:r>
            <a:r>
              <a:rPr lang="en-US" sz="1558" b="0" i="0" u="none" strike="noStrike" dirty="0">
                <a:solidFill>
                  <a:schemeClr val="dk1"/>
                </a:solidFill>
                <a:latin typeface="Arial"/>
                <a:ea typeface="Arial"/>
                <a:cs typeface="Arial"/>
                <a:sym typeface="Arial"/>
              </a:rPr>
              <a:t> and </a:t>
            </a:r>
            <a:r>
              <a:rPr lang="en-US" sz="1558" b="0" i="0" u="sng" strike="noStrike" dirty="0">
                <a:solidFill>
                  <a:schemeClr val="dk1"/>
                </a:solidFill>
                <a:latin typeface="Arial"/>
                <a:ea typeface="Arial"/>
                <a:cs typeface="Arial"/>
                <a:sym typeface="Arial"/>
                <a:hlinkClick r:id="rId5">
                  <a:extLst>
                    <a:ext uri="{A12FA001-AC4F-418D-AE19-62706E023703}">
                      <ahyp:hlinkClr xmlns:ahyp="http://schemas.microsoft.com/office/drawing/2018/hyperlinkcolor" val="tx"/>
                    </a:ext>
                  </a:extLst>
                </a:hlinkClick>
              </a:rPr>
              <a:t>Computer Science.</a:t>
            </a:r>
            <a:r>
              <a:rPr lang="en-US" sz="1558" b="0" i="0" u="none" strike="noStrike" dirty="0">
                <a:solidFill>
                  <a:schemeClr val="dk1"/>
                </a:solidFill>
                <a:latin typeface="Arial"/>
                <a:ea typeface="Arial"/>
                <a:cs typeface="Arial"/>
                <a:sym typeface="Arial"/>
              </a:rPr>
              <a:t> </a:t>
            </a:r>
            <a:endParaRPr dirty="0"/>
          </a:p>
          <a:p>
            <a:pPr marL="342900" lvl="0" indent="-342900" algn="l" rtl="0">
              <a:lnSpc>
                <a:spcPct val="80000"/>
              </a:lnSpc>
              <a:spcBef>
                <a:spcPts val="467"/>
              </a:spcBef>
              <a:spcAft>
                <a:spcPts val="0"/>
              </a:spcAft>
              <a:buClr>
                <a:schemeClr val="dk1"/>
              </a:buClr>
              <a:buSzPts val="1558"/>
              <a:buFont typeface="Arial"/>
              <a:buChar char="•"/>
            </a:pPr>
            <a:r>
              <a:rPr lang="en-US" sz="1558" b="0" i="0" u="none" strike="noStrike" dirty="0">
                <a:solidFill>
                  <a:schemeClr val="dk1"/>
                </a:solidFill>
                <a:latin typeface="Arial"/>
                <a:ea typeface="Arial"/>
                <a:cs typeface="Arial"/>
                <a:sym typeface="Arial"/>
              </a:rPr>
              <a:t>The Center's goal is to provide a means for the state of Florida to achieve national prominence in the area of automated systems and to assume a leadership role in the state of Florida's technology of the future. Established in 2003, CISCOR has become a leading center in Florida for the development and implementation of technologies related to Intelligent Systems, Control, and Robotics.</a:t>
            </a:r>
            <a:endParaRPr sz="1558" dirty="0"/>
          </a:p>
        </p:txBody>
      </p:sp>
      <p:sp>
        <p:nvSpPr>
          <p:cNvPr id="197" name="Google Shape;197;p15:notes"/>
          <p:cNvSpPr txBox="1">
            <a:spLocks noGrp="1"/>
          </p:cNvSpPr>
          <p:nvPr>
            <p:ph type="sldNum" idx="12"/>
          </p:nvPr>
        </p:nvSpPr>
        <p:spPr>
          <a:xfrm>
            <a:off x="3663170" y="8829967"/>
            <a:ext cx="3037840" cy="464820"/>
          </a:xfrm>
          <a:prstGeom prst="rect">
            <a:avLst/>
          </a:prstGeom>
          <a:noFill/>
          <a:ln>
            <a:noFill/>
          </a:ln>
        </p:spPr>
        <p:txBody>
          <a:bodyPr spcFirstLastPara="1" wrap="square" lIns="93175" tIns="46575" rIns="93175" bIns="46575" anchor="ctr" anchorCtr="0">
            <a:noAutofit/>
          </a:bodyPr>
          <a:lstStyle/>
          <a:p>
            <a:pPr marL="0" lvl="0" indent="0" algn="r" rtl="0">
              <a:spcBef>
                <a:spcPts val="0"/>
              </a:spcBef>
              <a:spcAft>
                <a:spcPts val="0"/>
              </a:spcAft>
              <a:buNone/>
            </a:pPr>
            <a:fld id="{00000000-1234-1234-1234-123412341234}" type="slidenum">
              <a:rPr lang="en-US"/>
              <a:t>21</a:t>
            </a:fld>
            <a:endParaRPr>
              <a:latin typeface="Arial"/>
              <a:ea typeface="Arial"/>
              <a:cs typeface="Arial"/>
              <a:sym typeface="Aria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16: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7" name="Google Shape;207;p16: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rmAutofit/>
          </a:bodyPr>
          <a:lstStyle/>
          <a:p>
            <a:pPr marL="342900" lvl="0" indent="-342900" algn="l" rtl="0">
              <a:lnSpc>
                <a:spcPct val="80000"/>
              </a:lnSpc>
              <a:spcBef>
                <a:spcPts val="0"/>
              </a:spcBef>
              <a:spcAft>
                <a:spcPts val="0"/>
              </a:spcAft>
              <a:buClr>
                <a:schemeClr val="dk1"/>
              </a:buClr>
              <a:buSzPts val="1420"/>
              <a:buFont typeface="Arial"/>
              <a:buChar char="•"/>
            </a:pPr>
            <a:r>
              <a:rPr lang="en-US" sz="1600" dirty="0">
                <a:solidFill>
                  <a:srgbClr val="000000"/>
                </a:solidFill>
              </a:rPr>
              <a:t>Bowie State Virtual Reality Laboratory</a:t>
            </a:r>
            <a:r>
              <a:rPr lang="en-US" sz="1420" b="1" i="0" u="none" strike="noStrike" dirty="0">
                <a:solidFill>
                  <a:schemeClr val="dk1"/>
                </a:solidFill>
                <a:latin typeface="Arial"/>
                <a:cs typeface="Arial"/>
                <a:sym typeface="Arial"/>
              </a:rPr>
              <a:t> </a:t>
            </a:r>
            <a:r>
              <a:rPr lang="en-US" sz="1420" b="0" i="0" u="none" strike="noStrike" dirty="0">
                <a:solidFill>
                  <a:schemeClr val="dk1"/>
                </a:solidFill>
                <a:latin typeface="Arial"/>
                <a:ea typeface="Arial"/>
                <a:cs typeface="Arial"/>
                <a:sym typeface="Arial"/>
              </a:rPr>
              <a:t>is to introduce students to Virtual Reality (VR) hardware, software, and provide an opportunity for them to apply this knowledge to applications for education and games. This laboratory applies cutting-edge VR technology currently available in academia and industry. The lab applies research methods from social science, artificial intelligence, software engineering, data science, and data visualization to address the challenge of including social, emotional, and communication factors in several applications, including healthcare and evacuation.</a:t>
            </a:r>
            <a:endParaRPr dirty="0"/>
          </a:p>
        </p:txBody>
      </p:sp>
      <p:sp>
        <p:nvSpPr>
          <p:cNvPr id="208" name="Google Shape;208;p16:notes"/>
          <p:cNvSpPr txBox="1">
            <a:spLocks noGrp="1"/>
          </p:cNvSpPr>
          <p:nvPr>
            <p:ph type="sldNum" idx="12"/>
          </p:nvPr>
        </p:nvSpPr>
        <p:spPr>
          <a:xfrm>
            <a:off x="3663170" y="8829967"/>
            <a:ext cx="3037840" cy="464820"/>
          </a:xfrm>
          <a:prstGeom prst="rect">
            <a:avLst/>
          </a:prstGeom>
          <a:noFill/>
          <a:ln>
            <a:noFill/>
          </a:ln>
        </p:spPr>
        <p:txBody>
          <a:bodyPr spcFirstLastPara="1" wrap="square" lIns="93175" tIns="46575" rIns="93175" bIns="46575" anchor="ctr" anchorCtr="0">
            <a:noAutofit/>
          </a:bodyPr>
          <a:lstStyle/>
          <a:p>
            <a:pPr marL="0" lvl="0" indent="0" algn="r" rtl="0">
              <a:spcBef>
                <a:spcPts val="0"/>
              </a:spcBef>
              <a:spcAft>
                <a:spcPts val="0"/>
              </a:spcAft>
              <a:buNone/>
            </a:pPr>
            <a:fld id="{00000000-1234-1234-1234-123412341234}" type="slidenum">
              <a:rPr lang="en-US"/>
              <a:t>22</a:t>
            </a:fld>
            <a:endParaRPr>
              <a:latin typeface="Arial"/>
              <a:ea typeface="Arial"/>
              <a:cs typeface="Arial"/>
              <a:sym typeface="Aria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p17: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6" name="Google Shape;216;p17: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rmAutofit/>
          </a:bodyPr>
          <a:lstStyle/>
          <a:p>
            <a:pPr marL="342900" lvl="0" indent="-342900" algn="l" rtl="0">
              <a:lnSpc>
                <a:spcPct val="80000"/>
              </a:lnSpc>
              <a:spcBef>
                <a:spcPts val="0"/>
              </a:spcBef>
              <a:spcAft>
                <a:spcPts val="0"/>
              </a:spcAft>
              <a:buClr>
                <a:schemeClr val="dk1"/>
              </a:buClr>
              <a:buSzPts val="1420"/>
              <a:buFont typeface="Arial"/>
              <a:buChar char="•"/>
            </a:pPr>
            <a:r>
              <a:rPr lang="en-US" sz="1420" b="0" i="0" u="none" strike="noStrike" dirty="0">
                <a:solidFill>
                  <a:schemeClr val="dk1"/>
                </a:solidFill>
                <a:latin typeface="Arial"/>
                <a:ea typeface="Arial"/>
                <a:cs typeface="Arial"/>
                <a:sym typeface="Arial"/>
              </a:rPr>
              <a:t>The Testing, Evaluation, and Control of Heterogeneous Large Scale systems of Autonomous Vehicles (TECHLAV) Center was initially funded by the DoD Air Force Research Laboratory as a Center of Excellence in Autonomy in 2015. </a:t>
            </a:r>
            <a:endParaRPr dirty="0"/>
          </a:p>
          <a:p>
            <a:pPr marL="342900" lvl="0" indent="-342900" algn="l" rtl="0">
              <a:lnSpc>
                <a:spcPct val="80000"/>
              </a:lnSpc>
              <a:spcBef>
                <a:spcPts val="426"/>
              </a:spcBef>
              <a:spcAft>
                <a:spcPts val="0"/>
              </a:spcAft>
              <a:buClr>
                <a:schemeClr val="dk1"/>
              </a:buClr>
              <a:buSzPts val="1420"/>
              <a:buFont typeface="Arial"/>
              <a:buChar char="•"/>
            </a:pPr>
            <a:r>
              <a:rPr lang="en-US" sz="1420" b="0" i="0" u="none" strike="noStrike" dirty="0">
                <a:solidFill>
                  <a:schemeClr val="dk1"/>
                </a:solidFill>
                <a:latin typeface="Arial"/>
                <a:ea typeface="Arial"/>
                <a:cs typeface="Arial"/>
                <a:sym typeface="Arial"/>
              </a:rPr>
              <a:t>The TECHLAV Center, led by North Carolina Agricultural and Technical State University (N.C. A&amp;T) is comprised of a strong multi-disciplinary team and synergizes expertise in Control, Communication, and Human Cognition from N.C. A&amp;T and its collaborator, University of Texas San Antonio. </a:t>
            </a:r>
            <a:endParaRPr dirty="0"/>
          </a:p>
          <a:p>
            <a:pPr marL="342900" lvl="0" indent="-342900" algn="l" rtl="0">
              <a:lnSpc>
                <a:spcPct val="80000"/>
              </a:lnSpc>
              <a:spcBef>
                <a:spcPts val="426"/>
              </a:spcBef>
              <a:spcAft>
                <a:spcPts val="0"/>
              </a:spcAft>
              <a:buClr>
                <a:schemeClr val="dk1"/>
              </a:buClr>
              <a:buSzPts val="1420"/>
              <a:buFont typeface="Arial"/>
              <a:buChar char="•"/>
            </a:pPr>
            <a:r>
              <a:rPr lang="en-US" sz="1420" b="0" i="0" u="none" strike="noStrike" dirty="0">
                <a:solidFill>
                  <a:schemeClr val="dk1"/>
                </a:solidFill>
                <a:latin typeface="Arial"/>
                <a:ea typeface="Arial"/>
                <a:cs typeface="Arial"/>
                <a:sym typeface="Arial"/>
              </a:rPr>
              <a:t>The Center is also partnering with Southwestern Indian Polytechnic Institute (SIPI) to provide and promote education, outreach activities, and curriculum development to a larger Native American community.</a:t>
            </a:r>
            <a:endParaRPr dirty="0"/>
          </a:p>
          <a:p>
            <a:pPr marL="342900" lvl="0" indent="-342900" algn="l" rtl="0">
              <a:lnSpc>
                <a:spcPct val="80000"/>
              </a:lnSpc>
              <a:spcBef>
                <a:spcPts val="426"/>
              </a:spcBef>
              <a:spcAft>
                <a:spcPts val="0"/>
              </a:spcAft>
              <a:buClr>
                <a:schemeClr val="dk1"/>
              </a:buClr>
              <a:buSzPts val="1420"/>
              <a:buFont typeface="Arial"/>
              <a:buChar char="•"/>
            </a:pPr>
            <a:r>
              <a:rPr lang="en-US" sz="1420" dirty="0"/>
              <a:t>TECHLAV is a multi-disciplinary Center of Excellence in Autonomy that will conduct collaborative and integrated research to address two fundamental grand challenges:</a:t>
            </a:r>
            <a:endParaRPr dirty="0"/>
          </a:p>
          <a:p>
            <a:pPr marL="1104870" lvl="1" indent="-342899" algn="l" rtl="0">
              <a:lnSpc>
                <a:spcPct val="80000"/>
              </a:lnSpc>
              <a:spcBef>
                <a:spcPts val="426"/>
              </a:spcBef>
              <a:spcAft>
                <a:spcPts val="0"/>
              </a:spcAft>
              <a:buClr>
                <a:schemeClr val="dk1"/>
              </a:buClr>
              <a:buSzPts val="1420"/>
              <a:buFont typeface="Arial"/>
              <a:buChar char="•"/>
            </a:pPr>
            <a:r>
              <a:rPr lang="en-US" sz="1420" dirty="0"/>
              <a:t> Teaming and Cooperative Control of Large-scale Autonomous Systems of Vehicles (LSASVs) integrated with human operators. 	</a:t>
            </a:r>
            <a:endParaRPr dirty="0"/>
          </a:p>
          <a:p>
            <a:pPr marL="1104870" lvl="1" indent="-342899" algn="l" rtl="0">
              <a:lnSpc>
                <a:spcPct val="80000"/>
              </a:lnSpc>
              <a:spcBef>
                <a:spcPts val="426"/>
              </a:spcBef>
              <a:spcAft>
                <a:spcPts val="0"/>
              </a:spcAft>
              <a:buClr>
                <a:schemeClr val="dk1"/>
              </a:buClr>
              <a:buSzPts val="1420"/>
              <a:buFont typeface="Arial"/>
              <a:buChar char="•"/>
            </a:pPr>
            <a:r>
              <a:rPr lang="en-US" sz="1420" dirty="0"/>
              <a:t> Testing, Evaluation, Validation, and Verification of LSASVs .</a:t>
            </a:r>
            <a:endParaRPr dirty="0"/>
          </a:p>
          <a:p>
            <a:pPr marL="342900" lvl="0" indent="-252730" algn="l" rtl="0">
              <a:lnSpc>
                <a:spcPct val="80000"/>
              </a:lnSpc>
              <a:spcBef>
                <a:spcPts val="426"/>
              </a:spcBef>
              <a:spcAft>
                <a:spcPts val="0"/>
              </a:spcAft>
              <a:buClr>
                <a:schemeClr val="dk1"/>
              </a:buClr>
              <a:buSzPts val="1420"/>
              <a:buFont typeface="Arial"/>
              <a:buNone/>
            </a:pPr>
            <a:endParaRPr sz="1420" dirty="0"/>
          </a:p>
        </p:txBody>
      </p:sp>
      <p:sp>
        <p:nvSpPr>
          <p:cNvPr id="217" name="Google Shape;217;p17:notes"/>
          <p:cNvSpPr txBox="1">
            <a:spLocks noGrp="1"/>
          </p:cNvSpPr>
          <p:nvPr>
            <p:ph type="sldNum" idx="12"/>
          </p:nvPr>
        </p:nvSpPr>
        <p:spPr>
          <a:xfrm>
            <a:off x="3663170" y="8829967"/>
            <a:ext cx="3037840" cy="464820"/>
          </a:xfrm>
          <a:prstGeom prst="rect">
            <a:avLst/>
          </a:prstGeom>
          <a:noFill/>
          <a:ln>
            <a:noFill/>
          </a:ln>
        </p:spPr>
        <p:txBody>
          <a:bodyPr spcFirstLastPara="1" wrap="square" lIns="93175" tIns="46575" rIns="93175" bIns="46575" anchor="ctr" anchorCtr="0">
            <a:noAutofit/>
          </a:bodyPr>
          <a:lstStyle/>
          <a:p>
            <a:pPr marL="0" lvl="0" indent="0" algn="r" rtl="0">
              <a:spcBef>
                <a:spcPts val="0"/>
              </a:spcBef>
              <a:spcAft>
                <a:spcPts val="0"/>
              </a:spcAft>
              <a:buNone/>
            </a:pPr>
            <a:fld id="{00000000-1234-1234-1234-123412341234}" type="slidenum">
              <a:rPr lang="en-US"/>
              <a:t>23</a:t>
            </a:fld>
            <a:endParaRPr>
              <a:latin typeface="Arial"/>
              <a:ea typeface="Arial"/>
              <a:cs typeface="Arial"/>
              <a:sym typeface="Aria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p18: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6" name="Google Shape;226;p18: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rmAutofit/>
          </a:bodyPr>
          <a:lstStyle/>
          <a:p>
            <a:pPr marL="342900" lvl="0" indent="-342900" algn="l" rtl="0">
              <a:lnSpc>
                <a:spcPct val="80000"/>
              </a:lnSpc>
              <a:spcBef>
                <a:spcPts val="0"/>
              </a:spcBef>
              <a:spcAft>
                <a:spcPts val="0"/>
              </a:spcAft>
              <a:buClr>
                <a:schemeClr val="dk1"/>
              </a:buClr>
              <a:buSzPts val="1558"/>
              <a:buFont typeface="Arial"/>
              <a:buChar char="•"/>
            </a:pPr>
            <a:r>
              <a:rPr lang="en-US" sz="1558" dirty="0"/>
              <a:t>LAIA (Lab for Artificial Intelligence and its Applications) is a physical space (a research lab) and a community of practice (CoP) in the Department of Mathematics and Computer Science at Coppin State University, led by Dr. </a:t>
            </a:r>
            <a:r>
              <a:rPr lang="en-US" sz="1558" dirty="0" err="1"/>
              <a:t>Leshell</a:t>
            </a:r>
            <a:r>
              <a:rPr lang="en-US" sz="1558" dirty="0"/>
              <a:t> Hatley.</a:t>
            </a:r>
            <a:endParaRPr dirty="0"/>
          </a:p>
          <a:p>
            <a:pPr marL="342900" lvl="0" indent="-342900" algn="l" rtl="0">
              <a:lnSpc>
                <a:spcPct val="80000"/>
              </a:lnSpc>
              <a:spcBef>
                <a:spcPts val="467"/>
              </a:spcBef>
              <a:spcAft>
                <a:spcPts val="0"/>
              </a:spcAft>
              <a:buClr>
                <a:schemeClr val="dk1"/>
              </a:buClr>
              <a:buSzPts val="1558"/>
              <a:buFont typeface="Arial"/>
              <a:buChar char="•"/>
            </a:pPr>
            <a:r>
              <a:rPr lang="en-US" sz="1558" dirty="0"/>
              <a:t>Within it, student research scientists collaborate to enhance their skills by learning, using, and creating technologies (software and hardware) to improve the community around us.</a:t>
            </a:r>
            <a:br>
              <a:rPr lang="en-US" sz="1558" dirty="0"/>
            </a:br>
            <a:r>
              <a:rPr lang="en-US" sz="1558" dirty="0"/>
              <a:t>These technologies focus on applications of Artificial Intelligence and related computing technologies. </a:t>
            </a:r>
            <a:endParaRPr dirty="0"/>
          </a:p>
          <a:p>
            <a:pPr marL="342900" lvl="0" indent="-342900" algn="l" rtl="0">
              <a:lnSpc>
                <a:spcPct val="80000"/>
              </a:lnSpc>
              <a:spcBef>
                <a:spcPts val="467"/>
              </a:spcBef>
              <a:spcAft>
                <a:spcPts val="0"/>
              </a:spcAft>
              <a:buClr>
                <a:schemeClr val="dk1"/>
              </a:buClr>
              <a:buSzPts val="1558"/>
              <a:buFont typeface="Arial"/>
              <a:buChar char="•"/>
            </a:pPr>
            <a:r>
              <a:rPr lang="en-US" sz="1558" dirty="0"/>
              <a:t>Our research including:</a:t>
            </a:r>
            <a:endParaRPr dirty="0"/>
          </a:p>
          <a:p>
            <a:pPr marL="761970" lvl="1" indent="0" algn="l" rtl="0">
              <a:lnSpc>
                <a:spcPct val="80000"/>
              </a:lnSpc>
              <a:spcBef>
                <a:spcPts val="467"/>
              </a:spcBef>
              <a:spcAft>
                <a:spcPts val="0"/>
              </a:spcAft>
              <a:buClr>
                <a:schemeClr val="dk1"/>
              </a:buClr>
              <a:buSzPts val="1558"/>
              <a:buFont typeface="Arial"/>
              <a:buNone/>
            </a:pPr>
            <a:r>
              <a:rPr lang="en-US" sz="1558" dirty="0"/>
              <a:t>1. Expert Systems/Intelligent Tutoring Systems</a:t>
            </a:r>
            <a:br>
              <a:rPr lang="en-US" sz="1558" dirty="0"/>
            </a:br>
            <a:r>
              <a:rPr lang="en-US" sz="1558" dirty="0"/>
              <a:t>2. Intelligent Robotics</a:t>
            </a:r>
            <a:br>
              <a:rPr lang="en-US" sz="1558" dirty="0"/>
            </a:br>
            <a:r>
              <a:rPr lang="en-US" sz="1558" dirty="0"/>
              <a:t>3. Game Design &amp; Development</a:t>
            </a:r>
            <a:br>
              <a:rPr lang="en-US" sz="1558" dirty="0"/>
            </a:br>
            <a:r>
              <a:rPr lang="en-US" sz="1558" dirty="0"/>
              <a:t>4. Undergraduate Research Experiences</a:t>
            </a:r>
            <a:br>
              <a:rPr lang="en-US" sz="1558" dirty="0"/>
            </a:br>
            <a:r>
              <a:rPr lang="en-US" sz="1558" dirty="0"/>
              <a:t>5. PreK-16 Computer Science &amp; Computer Engineering Education</a:t>
            </a:r>
            <a:br>
              <a:rPr lang="en-US" sz="1558" dirty="0"/>
            </a:br>
            <a:r>
              <a:rPr lang="en-US" sz="1558" dirty="0"/>
              <a:t>6. Cultural Relevance &amp; Ethics</a:t>
            </a:r>
            <a:endParaRPr dirty="0"/>
          </a:p>
          <a:p>
            <a:pPr marL="342900" lvl="0" indent="-243966" algn="l" rtl="0">
              <a:lnSpc>
                <a:spcPct val="80000"/>
              </a:lnSpc>
              <a:spcBef>
                <a:spcPts val="467"/>
              </a:spcBef>
              <a:spcAft>
                <a:spcPts val="0"/>
              </a:spcAft>
              <a:buClr>
                <a:schemeClr val="dk1"/>
              </a:buClr>
              <a:buSzPts val="1558"/>
              <a:buFont typeface="Arial"/>
              <a:buNone/>
            </a:pPr>
            <a:endParaRPr sz="1558" dirty="0"/>
          </a:p>
        </p:txBody>
      </p:sp>
      <p:sp>
        <p:nvSpPr>
          <p:cNvPr id="227" name="Google Shape;227;p18:notes"/>
          <p:cNvSpPr txBox="1">
            <a:spLocks noGrp="1"/>
          </p:cNvSpPr>
          <p:nvPr>
            <p:ph type="sldNum" idx="12"/>
          </p:nvPr>
        </p:nvSpPr>
        <p:spPr>
          <a:xfrm>
            <a:off x="3663170" y="8829967"/>
            <a:ext cx="3037840" cy="464820"/>
          </a:xfrm>
          <a:prstGeom prst="rect">
            <a:avLst/>
          </a:prstGeom>
          <a:noFill/>
          <a:ln>
            <a:noFill/>
          </a:ln>
        </p:spPr>
        <p:txBody>
          <a:bodyPr spcFirstLastPara="1" wrap="square" lIns="93175" tIns="46575" rIns="93175" bIns="46575" anchor="ctr" anchorCtr="0">
            <a:noAutofit/>
          </a:bodyPr>
          <a:lstStyle/>
          <a:p>
            <a:pPr marL="0" lvl="0" indent="0" algn="r" rtl="0">
              <a:spcBef>
                <a:spcPts val="0"/>
              </a:spcBef>
              <a:spcAft>
                <a:spcPts val="0"/>
              </a:spcAft>
              <a:buNone/>
            </a:pPr>
            <a:fld id="{00000000-1234-1234-1234-123412341234}" type="slidenum">
              <a:rPr lang="en-US"/>
              <a:t>24</a:t>
            </a:fld>
            <a:endParaRPr>
              <a:latin typeface="Arial"/>
              <a:ea typeface="Arial"/>
              <a:cs typeface="Arial"/>
              <a:sym typeface="Aria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p20: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550"/>
              </a:spcBef>
              <a:spcAft>
                <a:spcPts val="0"/>
              </a:spcAft>
              <a:buNone/>
            </a:pPr>
            <a:r>
              <a:rPr lang="en-US" dirty="0"/>
              <a:t>Thanks for your attentions and </a:t>
            </a:r>
            <a:r>
              <a:rPr lang="en-US"/>
              <a:t>time!</a:t>
            </a:r>
            <a:endParaRPr/>
          </a:p>
        </p:txBody>
      </p:sp>
      <p:sp>
        <p:nvSpPr>
          <p:cNvPr id="247" name="Google Shape;247;p20: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p3: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 name="Google Shape;80;p3: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rmAutofit/>
          </a:bodyPr>
          <a:lstStyle/>
          <a:p>
            <a:pPr marL="342900" lvl="0" indent="-342900" algn="l" rtl="0">
              <a:spcBef>
                <a:spcPts val="0"/>
              </a:spcBef>
              <a:spcAft>
                <a:spcPts val="0"/>
              </a:spcAft>
              <a:buClr>
                <a:schemeClr val="dk1"/>
              </a:buClr>
              <a:buSzPts val="1800"/>
              <a:buFont typeface="Arial"/>
              <a:buChar char="•"/>
            </a:pPr>
            <a:r>
              <a:rPr lang="en-US" dirty="0"/>
              <a:t>We will introduce scientists and their research centers/labs </a:t>
            </a:r>
            <a:r>
              <a:rPr lang="en-US" dirty="0">
                <a:solidFill>
                  <a:srgbClr val="000000"/>
                </a:solidFill>
              </a:rPr>
              <a:t>from u</a:t>
            </a:r>
            <a:r>
              <a:rPr lang="en-US" dirty="0"/>
              <a:t>nderrepresented groups​​​​.</a:t>
            </a:r>
            <a:endParaRPr dirty="0"/>
          </a:p>
        </p:txBody>
      </p:sp>
      <p:sp>
        <p:nvSpPr>
          <p:cNvPr id="81" name="Google Shape;81;p3:notes"/>
          <p:cNvSpPr txBox="1">
            <a:spLocks noGrp="1"/>
          </p:cNvSpPr>
          <p:nvPr>
            <p:ph type="sldNum" idx="12"/>
          </p:nvPr>
        </p:nvSpPr>
        <p:spPr>
          <a:xfrm>
            <a:off x="3663170" y="8829967"/>
            <a:ext cx="3037840" cy="464820"/>
          </a:xfrm>
          <a:prstGeom prst="rect">
            <a:avLst/>
          </a:prstGeom>
          <a:noFill/>
          <a:ln>
            <a:noFill/>
          </a:ln>
        </p:spPr>
        <p:txBody>
          <a:bodyPr spcFirstLastPara="1" wrap="square" lIns="93175" tIns="46575" rIns="93175" bIns="46575" anchor="ctr" anchorCtr="0">
            <a:noAutofit/>
          </a:bodyPr>
          <a:lstStyle/>
          <a:p>
            <a:pPr marL="0" lvl="0" indent="0" algn="r" rtl="0">
              <a:spcBef>
                <a:spcPts val="0"/>
              </a:spcBef>
              <a:spcAft>
                <a:spcPts val="0"/>
              </a:spcAft>
              <a:buNone/>
            </a:pPr>
            <a:fld id="{00000000-1234-1234-1234-123412341234}" type="slidenum">
              <a:rPr lang="en-US"/>
              <a:t>3</a:t>
            </a:fld>
            <a:endParaRPr>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p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 name="Google Shape;87;p4: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rmAutofit/>
          </a:bodyPr>
          <a:lstStyle/>
          <a:p>
            <a:pPr marL="383654" lvl="0" indent="-383654" algn="l" rtl="0">
              <a:lnSpc>
                <a:spcPct val="90000"/>
              </a:lnSpc>
              <a:spcBef>
                <a:spcPts val="0"/>
              </a:spcBef>
              <a:spcAft>
                <a:spcPts val="0"/>
              </a:spcAft>
              <a:buSzPts val="2100"/>
              <a:buFont typeface="Arial" panose="020B0604020202020204" pitchFamily="34" charset="0"/>
              <a:buChar char="•"/>
            </a:pPr>
            <a:r>
              <a:rPr lang="en-US" b="1" dirty="0">
                <a:solidFill>
                  <a:srgbClr val="000000"/>
                </a:solidFill>
              </a:rPr>
              <a:t>Dr. Brett Jefferson, a </a:t>
            </a:r>
            <a:r>
              <a:rPr lang="en-US" dirty="0"/>
              <a:t>Data Scientist  from Pacific Northwest National Laboratory, developed A method that can interpret data relationships to consistently cover an area using only four points. </a:t>
            </a:r>
          </a:p>
          <a:p>
            <a:pPr marL="383654" lvl="0" indent="-383654" algn="l" rtl="0">
              <a:lnSpc>
                <a:spcPct val="90000"/>
              </a:lnSpc>
              <a:spcBef>
                <a:spcPts val="0"/>
              </a:spcBef>
              <a:spcAft>
                <a:spcPts val="0"/>
              </a:spcAft>
              <a:buSzPts val="2100"/>
              <a:buFont typeface="Arial" panose="020B0604020202020204" pitchFamily="34" charset="0"/>
              <a:buChar char="•"/>
            </a:pPr>
            <a:r>
              <a:rPr lang="en-US" sz="1833" b="0" i="0" u="none" strike="noStrike" dirty="0">
                <a:solidFill>
                  <a:schemeClr val="dk1"/>
                </a:solidFill>
                <a:latin typeface="Arial"/>
                <a:ea typeface="Arial"/>
                <a:cs typeface="Arial"/>
                <a:sym typeface="Arial"/>
              </a:rPr>
              <a:t>The study used power generator data, but the approach could also benefit city planning, environmental monitoring, cell phone tower placement, and any other instance when resources must be spread out to service an area with disparate needs.</a:t>
            </a:r>
            <a:br>
              <a:rPr lang="en-US" dirty="0"/>
            </a:br>
            <a:endParaRPr dirty="0"/>
          </a:p>
        </p:txBody>
      </p:sp>
      <p:sp>
        <p:nvSpPr>
          <p:cNvPr id="88" name="Google Shape;88;p4:notes"/>
          <p:cNvSpPr txBox="1">
            <a:spLocks noGrp="1"/>
          </p:cNvSpPr>
          <p:nvPr>
            <p:ph type="sldNum" idx="12"/>
          </p:nvPr>
        </p:nvSpPr>
        <p:spPr>
          <a:xfrm>
            <a:off x="3663170" y="8829967"/>
            <a:ext cx="3037840" cy="464820"/>
          </a:xfrm>
          <a:prstGeom prst="rect">
            <a:avLst/>
          </a:prstGeom>
          <a:noFill/>
          <a:ln>
            <a:noFill/>
          </a:ln>
        </p:spPr>
        <p:txBody>
          <a:bodyPr spcFirstLastPara="1" wrap="square" lIns="93175" tIns="46575" rIns="93175" bIns="46575" anchor="ctr" anchorCtr="0">
            <a:noAutofit/>
          </a:bodyPr>
          <a:lstStyle/>
          <a:p>
            <a:pPr marL="0" lvl="0" indent="0" algn="r" rtl="0">
              <a:spcBef>
                <a:spcPts val="0"/>
              </a:spcBef>
              <a:spcAft>
                <a:spcPts val="0"/>
              </a:spcAft>
              <a:buNone/>
            </a:pPr>
            <a:fld id="{00000000-1234-1234-1234-123412341234}" type="slidenum">
              <a:rPr lang="en-US"/>
              <a:t>4</a:t>
            </a:fld>
            <a:endParaRPr>
              <a:latin typeface="Arial"/>
              <a:ea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5: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5: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rmAutofit/>
          </a:bodyPr>
          <a:lstStyle/>
          <a:p>
            <a:pPr marL="342900" lvl="0" indent="-342900" algn="l" rtl="0">
              <a:lnSpc>
                <a:spcPct val="90000"/>
              </a:lnSpc>
              <a:spcBef>
                <a:spcPts val="0"/>
              </a:spcBef>
              <a:spcAft>
                <a:spcPts val="0"/>
              </a:spcAft>
              <a:buSzPts val="2100"/>
              <a:buFont typeface="Arial" panose="020B0604020202020204" pitchFamily="34" charset="0"/>
              <a:buChar char="•"/>
            </a:pPr>
            <a:r>
              <a:rPr lang="en-US" b="1" dirty="0">
                <a:solidFill>
                  <a:srgbClr val="000000"/>
                </a:solidFill>
              </a:rPr>
              <a:t>Dr. Byron Gaskin, as </a:t>
            </a:r>
            <a:r>
              <a:rPr lang="en-US" dirty="0"/>
              <a:t>Emerging Leader in Data Science Fellow from National Institute of Allergy and Infectious Diseases Oak Ridge Institute, paid efforts in </a:t>
            </a:r>
            <a:r>
              <a:rPr lang="en-US" sz="1833" b="0" i="0" u="none" strike="noStrike" dirty="0">
                <a:solidFill>
                  <a:schemeClr val="dk1"/>
                </a:solidFill>
                <a:latin typeface="Arial"/>
                <a:ea typeface="Arial"/>
                <a:cs typeface="Arial"/>
                <a:sym typeface="Arial"/>
              </a:rPr>
              <a:t>the area of Machine Learning, Emerging Technologies, and AI Ethics.</a:t>
            </a:r>
          </a:p>
          <a:p>
            <a:pPr marL="342900" marR="0" lvl="0" indent="-342900" algn="l" defTabSz="914400" rtl="0" eaLnBrk="1" fontAlgn="auto" latinLnBrk="0" hangingPunct="1">
              <a:lnSpc>
                <a:spcPct val="90000"/>
              </a:lnSpc>
              <a:spcBef>
                <a:spcPts val="0"/>
              </a:spcBef>
              <a:spcAft>
                <a:spcPts val="0"/>
              </a:spcAft>
              <a:buClr>
                <a:srgbClr val="000000"/>
              </a:buClr>
              <a:buSzPts val="2100"/>
              <a:buFont typeface="Arial" panose="020B0604020202020204" pitchFamily="34" charset="0"/>
              <a:buChar char="•"/>
              <a:tabLst/>
              <a:defRPr/>
            </a:pPr>
            <a:r>
              <a:rPr lang="en-US" sz="1833" b="0" i="0" u="none" strike="noStrike" dirty="0">
                <a:solidFill>
                  <a:schemeClr val="dk1"/>
                </a:solidFill>
                <a:latin typeface="Arial"/>
                <a:ea typeface="Arial"/>
                <a:cs typeface="Arial"/>
                <a:sym typeface="Arial"/>
              </a:rPr>
              <a:t>He is an </a:t>
            </a:r>
            <a:r>
              <a:rPr lang="en-US" sz="2000" b="0" i="0" u="none" strike="noStrike" cap="none" dirty="0">
                <a:solidFill>
                  <a:srgbClr val="000000"/>
                </a:solidFill>
                <a:latin typeface="Arial"/>
                <a:ea typeface="Arial"/>
                <a:cs typeface="Arial"/>
                <a:sym typeface="Arial"/>
              </a:rPr>
              <a:t>active developer of data science, machine learning, and artificial intelligence technologies with deep expertise in real-world application and theoretical underpinnings.</a:t>
            </a:r>
            <a:endParaRPr lang="en-US" dirty="0"/>
          </a:p>
          <a:p>
            <a:pPr marL="342900" lvl="0" indent="-342900" algn="l" rtl="0">
              <a:lnSpc>
                <a:spcPct val="90000"/>
              </a:lnSpc>
              <a:spcBef>
                <a:spcPts val="0"/>
              </a:spcBef>
              <a:spcAft>
                <a:spcPts val="0"/>
              </a:spcAft>
              <a:buSzPts val="2100"/>
              <a:buFont typeface="Arial" panose="020B0604020202020204" pitchFamily="34" charset="0"/>
              <a:buChar char="•"/>
            </a:pPr>
            <a:endParaRPr lang="en-US" sz="1833" b="0" i="0" u="none" strike="noStrike" dirty="0">
              <a:solidFill>
                <a:schemeClr val="dk1"/>
              </a:solidFill>
              <a:latin typeface="Arial"/>
              <a:ea typeface="Arial"/>
              <a:cs typeface="Arial"/>
              <a:sym typeface="Arial"/>
            </a:endParaRPr>
          </a:p>
        </p:txBody>
      </p:sp>
      <p:sp>
        <p:nvSpPr>
          <p:cNvPr id="98" name="Google Shape;98;p5:notes"/>
          <p:cNvSpPr txBox="1">
            <a:spLocks noGrp="1"/>
          </p:cNvSpPr>
          <p:nvPr>
            <p:ph type="sldNum" idx="12"/>
          </p:nvPr>
        </p:nvSpPr>
        <p:spPr>
          <a:xfrm>
            <a:off x="3663170" y="8829967"/>
            <a:ext cx="3037840" cy="464820"/>
          </a:xfrm>
          <a:prstGeom prst="rect">
            <a:avLst/>
          </a:prstGeom>
          <a:noFill/>
          <a:ln>
            <a:noFill/>
          </a:ln>
        </p:spPr>
        <p:txBody>
          <a:bodyPr spcFirstLastPara="1" wrap="square" lIns="93175" tIns="46575" rIns="93175" bIns="46575" anchor="ctr" anchorCtr="0">
            <a:noAutofit/>
          </a:bodyPr>
          <a:lstStyle/>
          <a:p>
            <a:pPr marL="0" lvl="0" indent="0" algn="r" rtl="0">
              <a:spcBef>
                <a:spcPts val="0"/>
              </a:spcBef>
              <a:spcAft>
                <a:spcPts val="0"/>
              </a:spcAft>
              <a:buNone/>
            </a:pPr>
            <a:fld id="{00000000-1234-1234-1234-123412341234}" type="slidenum">
              <a:rPr lang="en-US"/>
              <a:t>5</a:t>
            </a:fld>
            <a:endParaRPr>
              <a:latin typeface="Arial"/>
              <a:ea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6: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 name="Google Shape;106;p6: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rmAutofit lnSpcReduction="10000"/>
          </a:bodyPr>
          <a:lstStyle/>
          <a:p>
            <a:pPr marL="457200" marR="0" lvl="0" indent="-457200" algn="l" rtl="0">
              <a:lnSpc>
                <a:spcPct val="90000"/>
              </a:lnSpc>
              <a:spcBef>
                <a:spcPts val="0"/>
              </a:spcBef>
              <a:spcAft>
                <a:spcPts val="0"/>
              </a:spcAft>
              <a:buClr>
                <a:schemeClr val="dk2"/>
              </a:buClr>
              <a:buSzPts val="2800"/>
              <a:buFont typeface="Arial"/>
              <a:buChar char="•"/>
            </a:pPr>
            <a:r>
              <a:rPr lang="en-US" b="1" dirty="0">
                <a:solidFill>
                  <a:srgbClr val="000000"/>
                </a:solidFill>
              </a:rPr>
              <a:t>Dr. Jamika D. Burge</a:t>
            </a:r>
            <a:r>
              <a:rPr lang="en-US" b="1" dirty="0">
                <a:solidFill>
                  <a:schemeClr val="dk1"/>
                </a:solidFill>
              </a:rPr>
              <a:t> l</a:t>
            </a:r>
            <a:r>
              <a:rPr lang="en-US" sz="2000" dirty="0">
                <a:solidFill>
                  <a:schemeClr val="dk2"/>
                </a:solidFill>
              </a:rPr>
              <a:t>eads</a:t>
            </a:r>
            <a:r>
              <a:rPr lang="en-US" sz="2000" b="0" i="0" u="none" strike="noStrike" cap="none" dirty="0">
                <a:solidFill>
                  <a:schemeClr val="dk2"/>
                </a:solidFill>
                <a:latin typeface="Arial"/>
                <a:ea typeface="Arial"/>
                <a:cs typeface="Arial"/>
                <a:sym typeface="Arial"/>
              </a:rPr>
              <a:t> learning and research for conversational AI, developing insights that inform our understanding of human experiences, for our customers and our design, product, and technology partners.</a:t>
            </a:r>
            <a:endParaRPr lang="en-US" dirty="0">
              <a:solidFill>
                <a:schemeClr val="dk2"/>
              </a:solidFill>
            </a:endParaRPr>
          </a:p>
          <a:p>
            <a:pPr marL="457200" marR="0" lvl="0" indent="-457200" algn="l" rtl="0">
              <a:lnSpc>
                <a:spcPct val="90000"/>
              </a:lnSpc>
              <a:spcBef>
                <a:spcPts val="1000"/>
              </a:spcBef>
              <a:spcAft>
                <a:spcPts val="0"/>
              </a:spcAft>
              <a:buClr>
                <a:schemeClr val="dk2"/>
              </a:buClr>
              <a:buSzPts val="2800"/>
              <a:buFont typeface="Arial"/>
              <a:buChar char="•"/>
            </a:pPr>
            <a:r>
              <a:rPr lang="en-US" sz="2000" b="0" i="0" u="none" strike="noStrike" cap="none" dirty="0">
                <a:solidFill>
                  <a:schemeClr val="dk2"/>
                </a:solidFill>
                <a:latin typeface="Arial"/>
                <a:ea typeface="Arial"/>
                <a:cs typeface="Arial"/>
                <a:sym typeface="Arial"/>
              </a:rPr>
              <a:t>She is also a Part of the Artificial Intelligence (AI) Design team that supports the conversational (and intelligent) agent, Eno, at Capital One. </a:t>
            </a:r>
            <a:endParaRPr lang="en-US" dirty="0">
              <a:solidFill>
                <a:schemeClr val="dk2"/>
              </a:solidFill>
            </a:endParaRPr>
          </a:p>
          <a:p>
            <a:pPr marL="457200" marR="0" lvl="0" indent="-457200" algn="l" rtl="0">
              <a:lnSpc>
                <a:spcPct val="90000"/>
              </a:lnSpc>
              <a:spcBef>
                <a:spcPts val="1000"/>
              </a:spcBef>
              <a:spcAft>
                <a:spcPts val="0"/>
              </a:spcAft>
              <a:buClr>
                <a:schemeClr val="dk2"/>
              </a:buClr>
              <a:buSzPts val="2800"/>
              <a:buFont typeface="Arial"/>
              <a:buChar char="•"/>
            </a:pPr>
            <a:r>
              <a:rPr lang="en-US" sz="2000" b="0" i="0" u="none" strike="noStrike" cap="none" dirty="0">
                <a:solidFill>
                  <a:schemeClr val="dk2"/>
                </a:solidFill>
                <a:latin typeface="Arial"/>
                <a:ea typeface="Arial"/>
                <a:cs typeface="Arial"/>
                <a:sym typeface="Arial"/>
              </a:rPr>
              <a:t>She is Co-founder of </a:t>
            </a:r>
            <a:r>
              <a:rPr lang="en-US" sz="2000" b="0" i="0" u="none" strike="noStrike" cap="none" dirty="0" err="1">
                <a:solidFill>
                  <a:schemeClr val="dk2"/>
                </a:solidFill>
                <a:latin typeface="Arial"/>
                <a:ea typeface="Arial"/>
                <a:cs typeface="Arial"/>
                <a:sym typeface="Arial"/>
              </a:rPr>
              <a:t>blackcomputeHER</a:t>
            </a:r>
            <a:r>
              <a:rPr lang="en-US" sz="2000" b="0" i="0" u="none" strike="noStrike" cap="none" dirty="0">
                <a:solidFill>
                  <a:schemeClr val="dk2"/>
                </a:solidFill>
                <a:latin typeface="Arial"/>
                <a:ea typeface="Arial"/>
                <a:cs typeface="Arial"/>
                <a:sym typeface="Arial"/>
              </a:rPr>
              <a:t>. </a:t>
            </a:r>
            <a:r>
              <a:rPr lang="en-US" sz="2000" b="0" i="0" u="none" strike="noStrike" cap="none" dirty="0" err="1">
                <a:solidFill>
                  <a:schemeClr val="dk2"/>
                </a:solidFill>
                <a:latin typeface="Arial"/>
                <a:ea typeface="Arial"/>
                <a:cs typeface="Arial"/>
                <a:sym typeface="Arial"/>
              </a:rPr>
              <a:t>blackcomputeHER.org</a:t>
            </a:r>
            <a:r>
              <a:rPr lang="en-US" sz="2000" b="0" i="0" u="none" strike="noStrike" cap="none" dirty="0">
                <a:solidFill>
                  <a:schemeClr val="dk2"/>
                </a:solidFill>
                <a:latin typeface="Arial"/>
                <a:ea typeface="Arial"/>
                <a:cs typeface="Arial"/>
                <a:sym typeface="Arial"/>
              </a:rPr>
              <a:t> (pronounced 'black computer') is transforming </a:t>
            </a:r>
            <a:r>
              <a:rPr lang="en-US" sz="2000" b="0" i="0" u="none" strike="noStrike" cap="none" dirty="0" err="1">
                <a:solidFill>
                  <a:schemeClr val="dk2"/>
                </a:solidFill>
                <a:latin typeface="Arial"/>
                <a:ea typeface="Arial"/>
                <a:cs typeface="Arial"/>
                <a:sym typeface="Arial"/>
              </a:rPr>
              <a:t>computing+tech</a:t>
            </a:r>
            <a:r>
              <a:rPr lang="en-US" sz="2000" b="0" i="0" u="none" strike="noStrike" cap="none" dirty="0">
                <a:solidFill>
                  <a:schemeClr val="dk2"/>
                </a:solidFill>
                <a:latin typeface="Arial"/>
                <a:ea typeface="Arial"/>
                <a:cs typeface="Arial"/>
                <a:sym typeface="Arial"/>
              </a:rPr>
              <a:t> education &amp; workforce development for black women and girls. </a:t>
            </a:r>
            <a:endParaRPr lang="en-US" dirty="0">
              <a:solidFill>
                <a:schemeClr val="dk2"/>
              </a:solidFill>
            </a:endParaRPr>
          </a:p>
          <a:p>
            <a:pPr marL="383654" lvl="0" indent="-383654" algn="l" rtl="0">
              <a:lnSpc>
                <a:spcPct val="90000"/>
              </a:lnSpc>
              <a:spcBef>
                <a:spcPts val="0"/>
              </a:spcBef>
              <a:spcAft>
                <a:spcPts val="0"/>
              </a:spcAft>
              <a:buSzPts val="2100"/>
              <a:buNone/>
            </a:pPr>
            <a:endParaRPr sz="1833" b="0" i="0" u="none" strike="noStrike" dirty="0">
              <a:solidFill>
                <a:schemeClr val="dk1"/>
              </a:solidFill>
              <a:latin typeface="Arial"/>
              <a:ea typeface="Arial"/>
              <a:cs typeface="Arial"/>
              <a:sym typeface="Arial"/>
            </a:endParaRPr>
          </a:p>
        </p:txBody>
      </p:sp>
      <p:sp>
        <p:nvSpPr>
          <p:cNvPr id="107" name="Google Shape;107;p6:notes"/>
          <p:cNvSpPr txBox="1">
            <a:spLocks noGrp="1"/>
          </p:cNvSpPr>
          <p:nvPr>
            <p:ph type="sldNum" idx="12"/>
          </p:nvPr>
        </p:nvSpPr>
        <p:spPr>
          <a:xfrm>
            <a:off x="3663170" y="8829967"/>
            <a:ext cx="3037840" cy="464820"/>
          </a:xfrm>
          <a:prstGeom prst="rect">
            <a:avLst/>
          </a:prstGeom>
          <a:noFill/>
          <a:ln>
            <a:noFill/>
          </a:ln>
        </p:spPr>
        <p:txBody>
          <a:bodyPr spcFirstLastPara="1" wrap="square" lIns="93175" tIns="46575" rIns="93175" bIns="46575" anchor="ctr" anchorCtr="0">
            <a:noAutofit/>
          </a:bodyPr>
          <a:lstStyle/>
          <a:p>
            <a:pPr marL="0" lvl="0" indent="0" algn="r" rtl="0">
              <a:spcBef>
                <a:spcPts val="0"/>
              </a:spcBef>
              <a:spcAft>
                <a:spcPts val="0"/>
              </a:spcAft>
              <a:buNone/>
            </a:pPr>
            <a:fld id="{00000000-1234-1234-1234-123412341234}" type="slidenum">
              <a:rPr lang="en-US"/>
              <a:t>6</a:t>
            </a:fld>
            <a:endParaRPr>
              <a:latin typeface="Arial"/>
              <a:ea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7: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5" name="Google Shape;115;p7: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rmAutofit fontScale="92500"/>
          </a:bodyPr>
          <a:lstStyle/>
          <a:p>
            <a:pPr marL="342900" lvl="0" indent="-342900" algn="l" rtl="0">
              <a:spcBef>
                <a:spcPts val="0"/>
              </a:spcBef>
              <a:spcAft>
                <a:spcPts val="0"/>
              </a:spcAft>
              <a:buClr>
                <a:schemeClr val="dk1"/>
              </a:buClr>
              <a:buSzPts val="1833"/>
              <a:buFont typeface="Arial"/>
              <a:buChar char="•"/>
            </a:pPr>
            <a:r>
              <a:rPr lang="en-US" sz="1833" b="0" i="0" u="none" strike="noStrike" dirty="0">
                <a:solidFill>
                  <a:schemeClr val="dk1"/>
                </a:solidFill>
                <a:latin typeface="Arial"/>
                <a:ea typeface="Arial"/>
                <a:cs typeface="Arial"/>
                <a:sym typeface="Arial"/>
              </a:rPr>
              <a:t>Dr. Ayanna Howard received her B.S. in Engineering from Brown University, her M.S.E.E. from the University of Southern California, and her Ph.D. in Electrical Engineering from the University of Southern California, Los Angeles in 1999. </a:t>
            </a:r>
            <a:endParaRPr dirty="0"/>
          </a:p>
          <a:p>
            <a:pPr marL="342900" lvl="0" indent="-342900" algn="l" rtl="0">
              <a:spcBef>
                <a:spcPts val="550"/>
              </a:spcBef>
              <a:spcAft>
                <a:spcPts val="0"/>
              </a:spcAft>
              <a:buClr>
                <a:schemeClr val="dk1"/>
              </a:buClr>
              <a:buSzPts val="1833"/>
              <a:buFont typeface="Arial"/>
              <a:buChar char="•"/>
            </a:pPr>
            <a:r>
              <a:rPr lang="en-US" sz="1833" b="0" i="0" u="none" strike="noStrike" dirty="0">
                <a:solidFill>
                  <a:schemeClr val="dk1"/>
                </a:solidFill>
                <a:latin typeface="Arial"/>
                <a:ea typeface="Arial"/>
                <a:cs typeface="Arial"/>
                <a:sym typeface="Arial"/>
              </a:rPr>
              <a:t>Her area of research is centered around the concept of humanized intelligence, the process of embedding human cognitive capability into the control path of autonomous systems. </a:t>
            </a:r>
            <a:endParaRPr dirty="0"/>
          </a:p>
          <a:p>
            <a:pPr marL="342900" lvl="0" indent="-342900" algn="l" rtl="0">
              <a:spcBef>
                <a:spcPts val="550"/>
              </a:spcBef>
              <a:spcAft>
                <a:spcPts val="0"/>
              </a:spcAft>
              <a:buClr>
                <a:schemeClr val="dk1"/>
              </a:buClr>
              <a:buSzPts val="1833"/>
              <a:buFont typeface="Arial"/>
              <a:buChar char="•"/>
            </a:pPr>
            <a:r>
              <a:rPr lang="en-US" sz="1833" b="0" i="0" u="none" strike="noStrike" dirty="0">
                <a:solidFill>
                  <a:schemeClr val="dk1"/>
                </a:solidFill>
                <a:latin typeface="Arial"/>
                <a:ea typeface="Arial"/>
                <a:cs typeface="Arial"/>
                <a:sym typeface="Arial"/>
              </a:rPr>
              <a:t>This work, which addresses issues of human-robot interaction, learning, and autonomous control, has resulted in over 180 peer-reviewed publications in a number of projects - from scientific rover navigation in glacier environments to assistive robots for the home.</a:t>
            </a:r>
            <a:endParaRPr dirty="0"/>
          </a:p>
        </p:txBody>
      </p:sp>
      <p:sp>
        <p:nvSpPr>
          <p:cNvPr id="116" name="Google Shape;116;p7:notes"/>
          <p:cNvSpPr txBox="1">
            <a:spLocks noGrp="1"/>
          </p:cNvSpPr>
          <p:nvPr>
            <p:ph type="sldNum" idx="12"/>
          </p:nvPr>
        </p:nvSpPr>
        <p:spPr>
          <a:xfrm>
            <a:off x="3663170" y="8829967"/>
            <a:ext cx="3037840" cy="464820"/>
          </a:xfrm>
          <a:prstGeom prst="rect">
            <a:avLst/>
          </a:prstGeom>
          <a:noFill/>
          <a:ln>
            <a:noFill/>
          </a:ln>
        </p:spPr>
        <p:txBody>
          <a:bodyPr spcFirstLastPara="1" wrap="square" lIns="93175" tIns="46575" rIns="93175" bIns="46575" anchor="ctr" anchorCtr="0">
            <a:noAutofit/>
          </a:bodyPr>
          <a:lstStyle/>
          <a:p>
            <a:pPr marL="0" lvl="0" indent="0" algn="r" rtl="0">
              <a:spcBef>
                <a:spcPts val="0"/>
              </a:spcBef>
              <a:spcAft>
                <a:spcPts val="0"/>
              </a:spcAft>
              <a:buNone/>
            </a:pPr>
            <a:fld id="{00000000-1234-1234-1234-123412341234}" type="slidenum">
              <a:rPr lang="en-US"/>
              <a:t>7</a:t>
            </a:fld>
            <a:endParaRPr>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p8: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7" name="Google Shape;127;p8: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rmAutofit/>
          </a:bodyPr>
          <a:lstStyle/>
          <a:p>
            <a:pPr marL="285750" lvl="0" indent="-285750" algn="l" rtl="0">
              <a:lnSpc>
                <a:spcPct val="90000"/>
              </a:lnSpc>
              <a:spcBef>
                <a:spcPts val="1000"/>
              </a:spcBef>
              <a:spcAft>
                <a:spcPts val="0"/>
              </a:spcAft>
              <a:buSzPts val="2100"/>
              <a:buFont typeface="Arial" panose="020B0604020202020204" pitchFamily="34" charset="0"/>
              <a:buChar char="•"/>
            </a:pPr>
            <a:r>
              <a:rPr lang="en-US" sz="1800" b="1" dirty="0">
                <a:solidFill>
                  <a:srgbClr val="000000"/>
                </a:solidFill>
              </a:rPr>
              <a:t>Dr. </a:t>
            </a:r>
            <a:r>
              <a:rPr lang="en-US" sz="1800" b="1" dirty="0"/>
              <a:t>Caleb </a:t>
            </a:r>
            <a:r>
              <a:rPr lang="en-US" sz="1800" b="1" dirty="0" err="1"/>
              <a:t>Kemere</a:t>
            </a:r>
            <a:r>
              <a:rPr lang="en-US" sz="1800" b="1" dirty="0"/>
              <a:t>,</a:t>
            </a:r>
            <a:r>
              <a:rPr lang="en-US" sz="1800" b="1" dirty="0">
                <a:solidFill>
                  <a:srgbClr val="000000"/>
                </a:solidFill>
              </a:rPr>
              <a:t> </a:t>
            </a:r>
            <a:r>
              <a:rPr lang="en-US" sz="1800" dirty="0">
                <a:solidFill>
                  <a:srgbClr val="000000"/>
                </a:solidFill>
              </a:rPr>
              <a:t>Assistant Professor from Electrical and Computer Engineering at Rice University focuses on </a:t>
            </a:r>
            <a:r>
              <a:rPr lang="en-US" sz="1695" b="0" i="0" u="none" strike="noStrike" dirty="0">
                <a:solidFill>
                  <a:schemeClr val="dk1"/>
                </a:solidFill>
                <a:latin typeface="Arial"/>
                <a:ea typeface="Arial"/>
                <a:cs typeface="Arial"/>
                <a:sym typeface="Arial"/>
              </a:rPr>
              <a:t>Realtime Neural Engineering.</a:t>
            </a:r>
            <a:endParaRPr lang="en-US" sz="1833" b="0" i="0" u="none" strike="noStrike" dirty="0">
              <a:solidFill>
                <a:schemeClr val="dk1"/>
              </a:solidFill>
              <a:latin typeface="Arial"/>
              <a:ea typeface="Arial"/>
              <a:cs typeface="Arial"/>
              <a:sym typeface="Arial"/>
            </a:endParaRPr>
          </a:p>
          <a:p>
            <a:pPr marL="342900" lvl="0" indent="-342900" algn="l" rtl="0">
              <a:lnSpc>
                <a:spcPct val="90000"/>
              </a:lnSpc>
              <a:spcBef>
                <a:spcPts val="1000"/>
              </a:spcBef>
              <a:spcAft>
                <a:spcPts val="0"/>
              </a:spcAft>
              <a:buSzPts val="2100"/>
              <a:buFont typeface="Arial" panose="020B0604020202020204" pitchFamily="34" charset="0"/>
              <a:buChar char="•"/>
            </a:pPr>
            <a:r>
              <a:rPr lang="en-US" sz="1833" b="0" i="0" u="none" strike="noStrike" dirty="0">
                <a:solidFill>
                  <a:schemeClr val="dk1"/>
                </a:solidFill>
                <a:latin typeface="Arial"/>
                <a:ea typeface="Arial"/>
                <a:cs typeface="Arial"/>
                <a:sym typeface="Arial"/>
              </a:rPr>
              <a:t>His team </a:t>
            </a:r>
            <a:r>
              <a:rPr lang="en-US" sz="1695" b="0" i="0" u="none" strike="noStrike" dirty="0">
                <a:solidFill>
                  <a:schemeClr val="dk1"/>
                </a:solidFill>
                <a:latin typeface="Arial"/>
                <a:ea typeface="Arial"/>
                <a:cs typeface="Arial"/>
                <a:sym typeface="Arial"/>
              </a:rPr>
              <a:t>designed systems to interact with complex neural circuits in vivo in behaving rodents. These systems enable us to explore how information is processed, stored, and retrieved in both healthy brains and in models of human neurological diseases and disorders. The experimental neurobiological topics we focus most on are understanding  memory and the mechanisms of deep brain stimulation. Additionally, they did a significant amount of pure neural interface technology development as well as building software and embedded tools for data analysis and experiments.</a:t>
            </a:r>
            <a:endParaRPr dirty="0"/>
          </a:p>
          <a:p>
            <a:pPr marL="342900" lvl="0" indent="-235267" algn="l" rtl="0">
              <a:spcBef>
                <a:spcPts val="509"/>
              </a:spcBef>
              <a:spcAft>
                <a:spcPts val="0"/>
              </a:spcAft>
              <a:buClr>
                <a:schemeClr val="dk1"/>
              </a:buClr>
              <a:buSzPts val="1695"/>
              <a:buFont typeface="Arial"/>
              <a:buNone/>
            </a:pPr>
            <a:endParaRPr sz="1695" b="0" i="0" u="none" strike="noStrike" dirty="0">
              <a:solidFill>
                <a:schemeClr val="dk1"/>
              </a:solidFill>
              <a:latin typeface="Arial"/>
              <a:ea typeface="Arial"/>
              <a:cs typeface="Arial"/>
              <a:sym typeface="Arial"/>
            </a:endParaRPr>
          </a:p>
        </p:txBody>
      </p:sp>
      <p:sp>
        <p:nvSpPr>
          <p:cNvPr id="128" name="Google Shape;128;p8:notes"/>
          <p:cNvSpPr txBox="1">
            <a:spLocks noGrp="1"/>
          </p:cNvSpPr>
          <p:nvPr>
            <p:ph type="sldNum" idx="12"/>
          </p:nvPr>
        </p:nvSpPr>
        <p:spPr>
          <a:xfrm>
            <a:off x="3663170" y="8829967"/>
            <a:ext cx="3037840" cy="464820"/>
          </a:xfrm>
          <a:prstGeom prst="rect">
            <a:avLst/>
          </a:prstGeom>
          <a:noFill/>
          <a:ln>
            <a:noFill/>
          </a:ln>
        </p:spPr>
        <p:txBody>
          <a:bodyPr spcFirstLastPara="1" wrap="square" lIns="93175" tIns="46575" rIns="93175" bIns="46575" anchor="ctr" anchorCtr="0">
            <a:noAutofit/>
          </a:bodyPr>
          <a:lstStyle/>
          <a:p>
            <a:pPr marL="0" lvl="0" indent="0" algn="r" rtl="0">
              <a:spcBef>
                <a:spcPts val="0"/>
              </a:spcBef>
              <a:spcAft>
                <a:spcPts val="0"/>
              </a:spcAft>
              <a:buNone/>
            </a:pPr>
            <a:fld id="{00000000-1234-1234-1234-123412341234}" type="slidenum">
              <a:rPr lang="en-US"/>
              <a:t>8</a:t>
            </a:fld>
            <a:endParaRPr>
              <a:latin typeface="Arial"/>
              <a:ea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62500" lnSpcReduction="20000"/>
          </a:bodyPr>
          <a:lstStyle/>
          <a:p>
            <a:pPr marL="342900" lvl="0" indent="-342900">
              <a:buFont typeface="Arial" panose="020B0604020202020204" pitchFamily="34" charset="0"/>
              <a:buChar char="•"/>
            </a:pPr>
            <a:r>
              <a:rPr lang="en-US" sz="1833" b="0" i="0" u="none" strike="noStrike" kern="1200" dirty="0">
                <a:solidFill>
                  <a:schemeClr val="tx1"/>
                </a:solidFill>
                <a:effectLst/>
                <a:latin typeface="Arial" panose="020B0604020202020204" pitchFamily="34" charset="0"/>
                <a:ea typeface="+mn-ea"/>
                <a:cs typeface="Arial" panose="020B0604020202020204" pitchFamily="34" charset="0"/>
              </a:rPr>
              <a:t>Professor </a:t>
            </a:r>
            <a:r>
              <a:rPr lang="en-US" sz="1833" b="0" i="0" u="none" strike="noStrike" kern="1200" dirty="0" err="1">
                <a:solidFill>
                  <a:schemeClr val="tx1"/>
                </a:solidFill>
                <a:effectLst/>
                <a:latin typeface="Arial" panose="020B0604020202020204" pitchFamily="34" charset="0"/>
                <a:ea typeface="+mn-ea"/>
                <a:cs typeface="Arial" panose="020B0604020202020204" pitchFamily="34" charset="0"/>
              </a:rPr>
              <a:t>Hosein</a:t>
            </a:r>
            <a:r>
              <a:rPr lang="en-US" sz="1833" b="0" i="0" u="none" strike="noStrike" kern="1200" dirty="0">
                <a:solidFill>
                  <a:schemeClr val="tx1"/>
                </a:solidFill>
                <a:effectLst/>
                <a:latin typeface="Arial" panose="020B0604020202020204" pitchFamily="34" charset="0"/>
                <a:ea typeface="+mn-ea"/>
                <a:cs typeface="Arial" panose="020B0604020202020204" pitchFamily="34" charset="0"/>
              </a:rPr>
              <a:t> obtained five degrees from the Massachusetts Institute of Technology (MIT) including a PhD in Electrical Engineering and Computer Science. After his graduation he briefly worked at Bell Laboratories before returning to Trinidad where he worked at UWI as a lecturer in the Department of Electrical and Computer Engineering.</a:t>
            </a:r>
          </a:p>
          <a:p>
            <a:pPr marL="342900" lvl="0" indent="-342900">
              <a:buFont typeface="Arial" panose="020B0604020202020204" pitchFamily="34" charset="0"/>
              <a:buChar char="•"/>
            </a:pPr>
            <a:endParaRPr lang="en-US" sz="1833" b="0" i="0" u="none" strike="noStrike" kern="1200" dirty="0">
              <a:solidFill>
                <a:schemeClr val="tx1"/>
              </a:solidFill>
              <a:effectLst/>
              <a:latin typeface="Arial" panose="020B0604020202020204" pitchFamily="34" charset="0"/>
              <a:ea typeface="+mn-ea"/>
              <a:cs typeface="Arial" panose="020B0604020202020204" pitchFamily="34" charset="0"/>
            </a:endParaRPr>
          </a:p>
          <a:p>
            <a:pPr marL="342900" lvl="0" indent="-342900">
              <a:buFont typeface="Arial" panose="020B0604020202020204" pitchFamily="34" charset="0"/>
              <a:buChar char="•"/>
            </a:pPr>
            <a:r>
              <a:rPr lang="en-US" sz="1833" b="0" i="0" u="none" strike="noStrike" kern="1200" dirty="0">
                <a:solidFill>
                  <a:schemeClr val="tx1"/>
                </a:solidFill>
                <a:effectLst/>
                <a:latin typeface="Arial" panose="020B0604020202020204" pitchFamily="34" charset="0"/>
                <a:ea typeface="+mn-ea"/>
                <a:cs typeface="Arial" panose="020B0604020202020204" pitchFamily="34" charset="0"/>
              </a:rPr>
              <a:t>Presently Professor </a:t>
            </a:r>
            <a:r>
              <a:rPr lang="en-US" sz="1833" b="0" i="0" u="none" strike="noStrike" kern="1200" dirty="0" err="1">
                <a:solidFill>
                  <a:schemeClr val="tx1"/>
                </a:solidFill>
                <a:effectLst/>
                <a:latin typeface="Arial" panose="020B0604020202020204" pitchFamily="34" charset="0"/>
                <a:ea typeface="+mn-ea"/>
                <a:cs typeface="Arial" panose="020B0604020202020204" pitchFamily="34" charset="0"/>
              </a:rPr>
              <a:t>Hosein</a:t>
            </a:r>
            <a:r>
              <a:rPr lang="en-US" sz="1833" b="0" i="0" u="none" strike="noStrike" kern="1200" dirty="0">
                <a:solidFill>
                  <a:schemeClr val="tx1"/>
                </a:solidFill>
                <a:effectLst/>
                <a:latin typeface="Arial" panose="020B0604020202020204" pitchFamily="34" charset="0"/>
                <a:ea typeface="+mn-ea"/>
                <a:cs typeface="Arial" panose="020B0604020202020204" pitchFamily="34" charset="0"/>
              </a:rPr>
              <a:t> is the CEO of the Trinidad and Tobago Network Information Centre (TTNIC) which manages the .</a:t>
            </a:r>
            <a:r>
              <a:rPr lang="en-US" sz="1833" b="0" i="0" u="none" strike="noStrike" kern="1200" dirty="0" err="1">
                <a:solidFill>
                  <a:schemeClr val="tx1"/>
                </a:solidFill>
                <a:effectLst/>
                <a:latin typeface="Arial" panose="020B0604020202020204" pitchFamily="34" charset="0"/>
                <a:ea typeface="+mn-ea"/>
                <a:cs typeface="Arial" panose="020B0604020202020204" pitchFamily="34" charset="0"/>
              </a:rPr>
              <a:t>tt</a:t>
            </a:r>
            <a:r>
              <a:rPr lang="en-US" sz="1833" b="0" i="0" u="none" strike="noStrike" kern="1200" dirty="0">
                <a:solidFill>
                  <a:schemeClr val="tx1"/>
                </a:solidFill>
                <a:effectLst/>
                <a:latin typeface="Arial" panose="020B0604020202020204" pitchFamily="34" charset="0"/>
                <a:ea typeface="+mn-ea"/>
                <a:cs typeface="Arial" panose="020B0604020202020204" pitchFamily="34" charset="0"/>
              </a:rPr>
              <a:t> Top Level Domain. He also personally supports the hosting of web sites and provides domain names for over 100 schools in Trinidad and Tobago.  He also personally supports the hosting of web sites and provides domain names for over 100 schools in Trinidad and Tobago.</a:t>
            </a:r>
          </a:p>
          <a:p>
            <a:pPr marL="342900" lvl="0" indent="-342900">
              <a:buFont typeface="Arial" panose="020B0604020202020204" pitchFamily="34" charset="0"/>
              <a:buChar char="•"/>
            </a:pPr>
            <a:endParaRPr lang="en-US" sz="1833" b="0" i="0" u="none" strike="noStrike" kern="1200" dirty="0">
              <a:solidFill>
                <a:schemeClr val="tx1"/>
              </a:solidFill>
              <a:effectLst/>
              <a:latin typeface="Arial" panose="020B0604020202020204" pitchFamily="34" charset="0"/>
              <a:ea typeface="+mn-ea"/>
              <a:cs typeface="Arial" panose="020B0604020202020204" pitchFamily="34" charset="0"/>
            </a:endParaRPr>
          </a:p>
          <a:p>
            <a:pPr marL="342900" lvl="0" indent="-342900">
              <a:buFont typeface="Arial" panose="020B0604020202020204" pitchFamily="34" charset="0"/>
              <a:buChar char="•"/>
            </a:pPr>
            <a:r>
              <a:rPr lang="en-US" sz="1833" b="0" i="0" u="none" strike="noStrike" kern="1200" dirty="0">
                <a:solidFill>
                  <a:schemeClr val="tx1"/>
                </a:solidFill>
                <a:effectLst/>
                <a:latin typeface="Arial" panose="020B0604020202020204" pitchFamily="34" charset="0"/>
                <a:ea typeface="+mn-ea"/>
                <a:cs typeface="Arial" panose="020B0604020202020204" pitchFamily="34" charset="0"/>
              </a:rPr>
              <a:t>He is also active in the area of Open Data and has set up and manages Open Data repositories (</a:t>
            </a:r>
            <a:r>
              <a:rPr lang="en-US" sz="1833" b="0" i="0" u="none" strike="noStrike" kern="1200" dirty="0" err="1">
                <a:solidFill>
                  <a:schemeClr val="tx1"/>
                </a:solidFill>
                <a:effectLst/>
                <a:latin typeface="Arial" panose="020B0604020202020204" pitchFamily="34" charset="0"/>
                <a:ea typeface="+mn-ea"/>
                <a:cs typeface="Arial" panose="020B0604020202020204" pitchFamily="34" charset="0"/>
              </a:rPr>
              <a:t>data.tt</a:t>
            </a:r>
            <a:r>
              <a:rPr lang="en-US" sz="1833" b="0" i="0" u="none" strike="noStrike" kern="1200" dirty="0">
                <a:solidFill>
                  <a:schemeClr val="tx1"/>
                </a:solidFill>
                <a:effectLst/>
                <a:latin typeface="Arial" panose="020B0604020202020204" pitchFamily="34" charset="0"/>
                <a:ea typeface="+mn-ea"/>
                <a:cs typeface="Arial" panose="020B0604020202020204" pitchFamily="34" charset="0"/>
              </a:rPr>
              <a:t> and </a:t>
            </a:r>
            <a:r>
              <a:rPr lang="en-US" sz="1833" b="0" i="0" u="none" strike="noStrike" kern="1200" dirty="0" err="1">
                <a:solidFill>
                  <a:schemeClr val="tx1"/>
                </a:solidFill>
                <a:effectLst/>
                <a:latin typeface="Arial" panose="020B0604020202020204" pitchFamily="34" charset="0"/>
                <a:ea typeface="+mn-ea"/>
                <a:cs typeface="Arial" panose="020B0604020202020204" pitchFamily="34" charset="0"/>
              </a:rPr>
              <a:t>maps.tt</a:t>
            </a:r>
            <a:r>
              <a:rPr lang="en-US" sz="1833" b="0" i="0" u="none" strike="noStrike" kern="1200" dirty="0">
                <a:solidFill>
                  <a:schemeClr val="tx1"/>
                </a:solidFill>
                <a:effectLst/>
                <a:latin typeface="Arial" panose="020B0604020202020204" pitchFamily="34" charset="0"/>
                <a:ea typeface="+mn-ea"/>
                <a:cs typeface="Arial" panose="020B0604020202020204" pitchFamily="34" charset="0"/>
              </a:rPr>
              <a:t>) for Trinidad &amp; Tobago. After a very fulfilling international career he is now a Professor of Computer Science at the UWI. He recently re-designed the MSc. in Computer Science and replaced most of the courses with new ones that better reflect the needs of the country (mobile computing and cloud tech-</a:t>
            </a:r>
            <a:r>
              <a:rPr lang="en-US" sz="1833" b="0" i="0" u="none" strike="noStrike" kern="1200" dirty="0" err="1">
                <a:solidFill>
                  <a:schemeClr val="tx1"/>
                </a:solidFill>
                <a:effectLst/>
                <a:latin typeface="Arial" panose="020B0604020202020204" pitchFamily="34" charset="0"/>
                <a:ea typeface="+mn-ea"/>
                <a:cs typeface="Arial" panose="020B0604020202020204" pitchFamily="34" charset="0"/>
              </a:rPr>
              <a:t>nologies</a:t>
            </a:r>
            <a:r>
              <a:rPr lang="en-US" sz="1833" b="0" i="0" u="none" strike="noStrike" kern="1200" dirty="0">
                <a:solidFill>
                  <a:schemeClr val="tx1"/>
                </a:solidFill>
                <a:effectLst/>
                <a:latin typeface="Arial" panose="020B0604020202020204" pitchFamily="34" charset="0"/>
                <a:ea typeface="+mn-ea"/>
                <a:cs typeface="Arial" panose="020B0604020202020204" pitchFamily="34" charset="0"/>
              </a:rPr>
              <a:t>). He is also active in a project on Smart Grids and one on the use of ICT for </a:t>
            </a:r>
            <a:r>
              <a:rPr lang="en-US" sz="1833" b="0" i="0" u="none" strike="noStrike" kern="1200" dirty="0" err="1">
                <a:solidFill>
                  <a:schemeClr val="tx1"/>
                </a:solidFill>
                <a:effectLst/>
                <a:latin typeface="Arial" panose="020B0604020202020204" pitchFamily="34" charset="0"/>
                <a:ea typeface="+mn-ea"/>
                <a:cs typeface="Arial" panose="020B0604020202020204" pitchFamily="34" charset="0"/>
              </a:rPr>
              <a:t>Agricul-ture</a:t>
            </a:r>
            <a:r>
              <a:rPr lang="en-US" sz="1833" b="0" i="0" u="none" strike="noStrike" kern="1200" dirty="0">
                <a:solidFill>
                  <a:schemeClr val="tx1"/>
                </a:solidFill>
                <a:effectLst/>
                <a:latin typeface="Arial" panose="020B0604020202020204" pitchFamily="34" charset="0"/>
                <a:ea typeface="+mn-ea"/>
                <a:cs typeface="Arial" panose="020B0604020202020204" pitchFamily="34" charset="0"/>
              </a:rPr>
              <a:t>.</a:t>
            </a:r>
          </a:p>
          <a:p>
            <a:pPr marL="342900" lvl="0" indent="-342900">
              <a:buFont typeface="Arial" panose="020B0604020202020204" pitchFamily="34" charset="0"/>
              <a:buChar char="•"/>
            </a:pPr>
            <a:endParaRPr lang="en-US" sz="1833" b="0" i="0" u="none" strike="noStrike" kern="1200" dirty="0">
              <a:solidFill>
                <a:schemeClr val="tx1"/>
              </a:solidFill>
              <a:effectLst/>
              <a:latin typeface="Arial" panose="020B0604020202020204" pitchFamily="34" charset="0"/>
              <a:ea typeface="+mn-ea"/>
              <a:cs typeface="Arial" panose="020B0604020202020204" pitchFamily="34" charset="0"/>
            </a:endParaRPr>
          </a:p>
          <a:p>
            <a:pPr marL="342900" lvl="0" indent="-342900">
              <a:buFont typeface="Arial" panose="020B0604020202020204" pitchFamily="34" charset="0"/>
              <a:buChar char="•"/>
            </a:pPr>
            <a:r>
              <a:rPr lang="en-US" sz="1833" b="0" i="0" u="none" strike="noStrike" kern="1200" dirty="0">
                <a:solidFill>
                  <a:schemeClr val="tx1"/>
                </a:solidFill>
                <a:effectLst/>
                <a:latin typeface="Arial" panose="020B0604020202020204" pitchFamily="34" charset="0"/>
                <a:ea typeface="+mn-ea"/>
                <a:cs typeface="Arial" panose="020B0604020202020204" pitchFamily="34" charset="0"/>
              </a:rPr>
              <a:t>He is a Senior Member of the Institute of Electrical and Electronics Engineers and has been </a:t>
            </a:r>
            <a:r>
              <a:rPr lang="en-US" sz="1833" b="0" i="0" u="none" strike="noStrike" kern="1200" dirty="0" err="1">
                <a:solidFill>
                  <a:schemeClr val="tx1"/>
                </a:solidFill>
                <a:effectLst/>
                <a:latin typeface="Arial" panose="020B0604020202020204" pitchFamily="34" charset="0"/>
                <a:ea typeface="+mn-ea"/>
                <a:cs typeface="Arial" panose="020B0604020202020204" pitchFamily="34" charset="0"/>
              </a:rPr>
              <a:t>honoured</a:t>
            </a:r>
            <a:r>
              <a:rPr lang="en-US" sz="1833" b="0" i="0" u="none" strike="noStrike" kern="1200" dirty="0">
                <a:solidFill>
                  <a:schemeClr val="tx1"/>
                </a:solidFill>
                <a:effectLst/>
                <a:latin typeface="Arial" panose="020B0604020202020204" pitchFamily="34" charset="0"/>
                <a:ea typeface="+mn-ea"/>
                <a:cs typeface="Arial" panose="020B0604020202020204" pitchFamily="34" charset="0"/>
              </a:rPr>
              <a:t> by the NIHERST as an Icon in Science. He is also a member of the US </a:t>
            </a:r>
            <a:r>
              <a:rPr lang="en-US" sz="1833" b="0" i="0" u="none" strike="noStrike" kern="1200" dirty="0" err="1">
                <a:solidFill>
                  <a:schemeClr val="tx1"/>
                </a:solidFill>
                <a:effectLst/>
                <a:latin typeface="Arial" panose="020B0604020202020204" pitchFamily="34" charset="0"/>
                <a:ea typeface="+mn-ea"/>
                <a:cs typeface="Arial" panose="020B0604020202020204" pitchFamily="34" charset="0"/>
              </a:rPr>
              <a:t>honour</a:t>
            </a:r>
            <a:r>
              <a:rPr lang="en-US" sz="1833" b="0" i="0" u="none" strike="noStrike" kern="1200" dirty="0">
                <a:solidFill>
                  <a:schemeClr val="tx1"/>
                </a:solidFill>
                <a:effectLst/>
                <a:latin typeface="Arial" panose="020B0604020202020204" pitchFamily="34" charset="0"/>
                <a:ea typeface="+mn-ea"/>
                <a:cs typeface="Arial" panose="020B0604020202020204" pitchFamily="34" charset="0"/>
              </a:rPr>
              <a:t> </a:t>
            </a:r>
            <a:r>
              <a:rPr lang="en-US" sz="1833" b="0" i="0" u="none" strike="noStrike" kern="1200" dirty="0" err="1">
                <a:solidFill>
                  <a:schemeClr val="tx1"/>
                </a:solidFill>
                <a:effectLst/>
                <a:latin typeface="Arial" panose="020B0604020202020204" pitchFamily="34" charset="0"/>
                <a:ea typeface="+mn-ea"/>
                <a:cs typeface="Arial" panose="020B0604020202020204" pitchFamily="34" charset="0"/>
              </a:rPr>
              <a:t>socie</a:t>
            </a:r>
            <a:r>
              <a:rPr lang="en-US" sz="1833" b="0" i="0" u="none" strike="noStrike" kern="1200" dirty="0">
                <a:solidFill>
                  <a:schemeClr val="tx1"/>
                </a:solidFill>
                <a:effectLst/>
                <a:latin typeface="Arial" panose="020B0604020202020204" pitchFamily="34" charset="0"/>
                <a:ea typeface="+mn-ea"/>
                <a:cs typeface="Arial" panose="020B0604020202020204" pitchFamily="34" charset="0"/>
              </a:rPr>
              <a:t>-ties Tau Beta Pi, Sigma Xi, and Eta Kappa Nu, was nominated for the Ericsson Inventor of the Year award in 2004.</a:t>
            </a:r>
          </a:p>
          <a:p>
            <a:pPr marL="342900" lvl="0" indent="-342900">
              <a:buFont typeface="Arial" panose="020B0604020202020204" pitchFamily="34" charset="0"/>
              <a:buChar char="•"/>
            </a:pPr>
            <a:endParaRPr lang="en-US" sz="1833" b="0" i="0" u="none" strike="noStrike" kern="1200" dirty="0">
              <a:solidFill>
                <a:schemeClr val="tx1"/>
              </a:solidFill>
              <a:effectLst/>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761970" rtl="0" eaLnBrk="1" fontAlgn="base" latinLnBrk="0" hangingPunct="1">
              <a:lnSpc>
                <a:spcPct val="100000"/>
              </a:lnSpc>
              <a:spcBef>
                <a:spcPct val="0"/>
              </a:spcBef>
              <a:spcAft>
                <a:spcPct val="0"/>
              </a:spcAft>
              <a:buClrTx/>
              <a:buSzTx/>
              <a:buFontTx/>
              <a:buNone/>
              <a:tabLst/>
              <a:defRPr/>
            </a:pPr>
            <a:fld id="{E02D639A-AF38-4D9A-897E-57859A70BDEB}" type="slidenum">
              <a:rPr kumimoji="0" lang="en-US" sz="11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itchFamily="-16" charset="-128"/>
                <a:cs typeface="Arial" panose="020B0604020202020204" pitchFamily="34" charset="0"/>
              </a:rPr>
              <a:pPr marL="0" marR="0" lvl="0" indent="0" algn="r" defTabSz="761970" rtl="0" eaLnBrk="1" fontAlgn="base" latinLnBrk="0" hangingPunct="1">
                <a:lnSpc>
                  <a:spcPct val="100000"/>
                </a:lnSpc>
                <a:spcBef>
                  <a:spcPct val="0"/>
                </a:spcBef>
                <a:spcAft>
                  <a:spcPct val="0"/>
                </a:spcAft>
                <a:buClrTx/>
                <a:buSzTx/>
                <a:buFontTx/>
                <a:buNone/>
                <a:tabLst/>
                <a:defRPr/>
              </a:pPr>
              <a:t>9</a:t>
            </a:fld>
            <a:endPar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itchFamily="-16" charset="-128"/>
              <a:cs typeface="Arial" panose="020B0604020202020204" pitchFamily="34" charset="0"/>
            </a:endParaRPr>
          </a:p>
        </p:txBody>
      </p:sp>
    </p:spTree>
    <p:extLst>
      <p:ext uri="{BB962C8B-B14F-4D97-AF65-F5344CB8AC3E}">
        <p14:creationId xmlns:p14="http://schemas.microsoft.com/office/powerpoint/2010/main" val="354214599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p:cSld name="Title Slide">
    <p:bg>
      <p:bgPr>
        <a:solidFill>
          <a:schemeClr val="lt1"/>
        </a:solidFill>
        <a:effectLst/>
      </p:bgPr>
    </p:bg>
    <p:spTree>
      <p:nvGrpSpPr>
        <p:cNvPr id="1" name="Shape 23"/>
        <p:cNvGrpSpPr/>
        <p:nvPr/>
      </p:nvGrpSpPr>
      <p:grpSpPr>
        <a:xfrm>
          <a:off x="0" y="0"/>
          <a:ext cx="0" cy="0"/>
          <a:chOff x="0" y="0"/>
          <a:chExt cx="0" cy="0"/>
        </a:xfrm>
      </p:grpSpPr>
      <p:sp>
        <p:nvSpPr>
          <p:cNvPr id="24" name="Google Shape;24;p22"/>
          <p:cNvSpPr/>
          <p:nvPr/>
        </p:nvSpPr>
        <p:spPr>
          <a:xfrm>
            <a:off x="0" y="1688123"/>
            <a:ext cx="18288000" cy="8597621"/>
          </a:xfrm>
          <a:custGeom>
            <a:avLst/>
            <a:gdLst/>
            <a:ahLst/>
            <a:cxnLst/>
            <a:rect l="l" t="t" r="r" b="b"/>
            <a:pathLst>
              <a:path w="7772400" h="2226411" extrusionOk="0">
                <a:moveTo>
                  <a:pt x="0" y="0"/>
                </a:moveTo>
                <a:lnTo>
                  <a:pt x="0" y="2226411"/>
                </a:lnTo>
                <a:lnTo>
                  <a:pt x="7772400" y="2226411"/>
                </a:lnTo>
                <a:lnTo>
                  <a:pt x="7772400" y="804875"/>
                </a:lnTo>
                <a:lnTo>
                  <a:pt x="0" y="0"/>
                </a:lnTo>
                <a:close/>
              </a:path>
            </a:pathLst>
          </a:custGeom>
          <a:solidFill>
            <a:srgbClr val="383838"/>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b="0" i="0" u="none" strike="noStrike" cap="none">
              <a:solidFill>
                <a:srgbClr val="000000"/>
              </a:solidFill>
              <a:latin typeface="Trebuchet MS"/>
              <a:ea typeface="Trebuchet MS"/>
              <a:cs typeface="Trebuchet MS"/>
              <a:sym typeface="Trebuchet MS"/>
            </a:endParaRPr>
          </a:p>
        </p:txBody>
      </p:sp>
      <p:sp>
        <p:nvSpPr>
          <p:cNvPr id="25" name="Google Shape;25;p22"/>
          <p:cNvSpPr txBox="1">
            <a:spLocks noGrp="1"/>
          </p:cNvSpPr>
          <p:nvPr>
            <p:ph type="subTitle" idx="1"/>
          </p:nvPr>
        </p:nvSpPr>
        <p:spPr>
          <a:xfrm>
            <a:off x="1143000" y="8290560"/>
            <a:ext cx="9692640" cy="477053"/>
          </a:xfrm>
          <a:prstGeom prst="rect">
            <a:avLst/>
          </a:prstGeom>
          <a:noFill/>
          <a:ln>
            <a:noFill/>
          </a:ln>
        </p:spPr>
        <p:txBody>
          <a:bodyPr spcFirstLastPara="1" wrap="square" lIns="91425" tIns="45700" rIns="91425" bIns="45700" anchor="t" anchorCtr="0">
            <a:noAutofit/>
          </a:bodyPr>
          <a:lstStyle>
            <a:lvl1pPr lvl="0" algn="l">
              <a:lnSpc>
                <a:spcPct val="90000"/>
              </a:lnSpc>
              <a:spcBef>
                <a:spcPts val="1000"/>
              </a:spcBef>
              <a:spcAft>
                <a:spcPts val="0"/>
              </a:spcAft>
              <a:buSzPts val="2400"/>
              <a:buFont typeface="Arial"/>
              <a:buNone/>
              <a:defRPr sz="2400" b="0">
                <a:solidFill>
                  <a:schemeClr val="lt1"/>
                </a:solidFill>
                <a:latin typeface="Arial"/>
                <a:ea typeface="Arial"/>
                <a:cs typeface="Arial"/>
                <a:sym typeface="Arial"/>
              </a:defRPr>
            </a:lvl1pPr>
            <a:lvl2pPr lvl="1" algn="l">
              <a:lnSpc>
                <a:spcPct val="90000"/>
              </a:lnSpc>
              <a:spcBef>
                <a:spcPts val="1500"/>
              </a:spcBef>
              <a:spcAft>
                <a:spcPts val="0"/>
              </a:spcAft>
              <a:buSzPts val="1800"/>
              <a:buNone/>
              <a:defRPr/>
            </a:lvl2pPr>
            <a:lvl3pPr lvl="2" algn="l">
              <a:lnSpc>
                <a:spcPct val="90000"/>
              </a:lnSpc>
              <a:spcBef>
                <a:spcPts val="1500"/>
              </a:spcBef>
              <a:spcAft>
                <a:spcPts val="0"/>
              </a:spcAft>
              <a:buSzPts val="1800"/>
              <a:buNone/>
              <a:defRPr/>
            </a:lvl3pPr>
            <a:lvl4pPr lvl="3" algn="l">
              <a:spcBef>
                <a:spcPts val="1500"/>
              </a:spcBef>
              <a:spcAft>
                <a:spcPts val="0"/>
              </a:spcAft>
              <a:buClr>
                <a:schemeClr val="dk2"/>
              </a:buClr>
              <a:buSzPts val="1800"/>
              <a:buChar char="–"/>
              <a:defRPr/>
            </a:lvl4pPr>
            <a:lvl5pPr lvl="4" algn="l">
              <a:spcBef>
                <a:spcPts val="360"/>
              </a:spcBef>
              <a:spcAft>
                <a:spcPts val="0"/>
              </a:spcAft>
              <a:buClr>
                <a:schemeClr val="dk2"/>
              </a:buClr>
              <a:buSzPts val="1800"/>
              <a:buChar char="»"/>
              <a:defRPr/>
            </a:lvl5pPr>
            <a:lvl6pPr lvl="5" algn="l">
              <a:spcBef>
                <a:spcPts val="360"/>
              </a:spcBef>
              <a:spcAft>
                <a:spcPts val="0"/>
              </a:spcAft>
              <a:buClr>
                <a:schemeClr val="dk2"/>
              </a:buClr>
              <a:buSzPts val="1800"/>
              <a:buChar char="»"/>
              <a:defRPr/>
            </a:lvl6pPr>
            <a:lvl7pPr lvl="6" algn="l">
              <a:spcBef>
                <a:spcPts val="360"/>
              </a:spcBef>
              <a:spcAft>
                <a:spcPts val="0"/>
              </a:spcAft>
              <a:buClr>
                <a:schemeClr val="dk2"/>
              </a:buClr>
              <a:buSzPts val="1800"/>
              <a:buChar char="»"/>
              <a:defRPr/>
            </a:lvl7pPr>
            <a:lvl8pPr lvl="7" algn="l">
              <a:spcBef>
                <a:spcPts val="360"/>
              </a:spcBef>
              <a:spcAft>
                <a:spcPts val="0"/>
              </a:spcAft>
              <a:buClr>
                <a:schemeClr val="dk2"/>
              </a:buClr>
              <a:buSzPts val="1800"/>
              <a:buChar char="»"/>
              <a:defRPr/>
            </a:lvl8pPr>
            <a:lvl9pPr lvl="8" algn="l">
              <a:spcBef>
                <a:spcPts val="360"/>
              </a:spcBef>
              <a:spcAft>
                <a:spcPts val="0"/>
              </a:spcAft>
              <a:buClr>
                <a:schemeClr val="dk2"/>
              </a:buClr>
              <a:buSzPts val="1800"/>
              <a:buChar char="»"/>
              <a:defRPr/>
            </a:lvl9pPr>
          </a:lstStyle>
          <a:p>
            <a:endParaRPr/>
          </a:p>
        </p:txBody>
      </p:sp>
      <p:sp>
        <p:nvSpPr>
          <p:cNvPr id="26" name="Google Shape;26;p22"/>
          <p:cNvSpPr txBox="1">
            <a:spLocks noGrp="1"/>
          </p:cNvSpPr>
          <p:nvPr>
            <p:ph type="title"/>
          </p:nvPr>
        </p:nvSpPr>
        <p:spPr>
          <a:xfrm>
            <a:off x="1135316" y="6705601"/>
            <a:ext cx="9692640" cy="1638092"/>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SzPts val="1400"/>
              <a:buNone/>
              <a:defRPr sz="6000" b="1" cap="none">
                <a:solidFill>
                  <a:schemeClr val="lt1"/>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grpSp>
        <p:nvGrpSpPr>
          <p:cNvPr id="27" name="Google Shape;27;p22"/>
          <p:cNvGrpSpPr/>
          <p:nvPr/>
        </p:nvGrpSpPr>
        <p:grpSpPr>
          <a:xfrm>
            <a:off x="10009693" y="1549925"/>
            <a:ext cx="7721678" cy="1016226"/>
            <a:chOff x="10009693" y="1549925"/>
            <a:chExt cx="7721678" cy="1016226"/>
          </a:xfrm>
        </p:grpSpPr>
        <p:pic>
          <p:nvPicPr>
            <p:cNvPr id="28" name="Google Shape;28;p22"/>
            <p:cNvPicPr preferRelativeResize="0"/>
            <p:nvPr/>
          </p:nvPicPr>
          <p:blipFill rotWithShape="1">
            <a:blip r:embed="rId2">
              <a:alphaModFix/>
            </a:blip>
            <a:srcRect/>
            <a:stretch/>
          </p:blipFill>
          <p:spPr>
            <a:xfrm>
              <a:off x="12780211" y="1686172"/>
              <a:ext cx="1930510" cy="816283"/>
            </a:xfrm>
            <a:prstGeom prst="rect">
              <a:avLst/>
            </a:prstGeom>
            <a:noFill/>
            <a:ln>
              <a:noFill/>
            </a:ln>
          </p:spPr>
        </p:pic>
        <p:cxnSp>
          <p:nvCxnSpPr>
            <p:cNvPr id="29" name="Google Shape;29;p22"/>
            <p:cNvCxnSpPr/>
            <p:nvPr/>
          </p:nvCxnSpPr>
          <p:spPr>
            <a:xfrm>
              <a:off x="12472158" y="1622477"/>
              <a:ext cx="0" cy="943674"/>
            </a:xfrm>
            <a:prstGeom prst="straightConnector1">
              <a:avLst/>
            </a:prstGeom>
            <a:noFill/>
            <a:ln w="12700" cap="flat" cmpd="sng">
              <a:solidFill>
                <a:srgbClr val="383838"/>
              </a:solidFill>
              <a:prstDash val="solid"/>
              <a:round/>
              <a:headEnd type="none" w="sm" len="sm"/>
              <a:tailEnd type="none" w="sm" len="sm"/>
            </a:ln>
          </p:spPr>
        </p:cxnSp>
        <p:pic>
          <p:nvPicPr>
            <p:cNvPr id="30" name="Google Shape;30;p22" descr="A picture containing text&#10;&#10;Description automatically generated"/>
            <p:cNvPicPr preferRelativeResize="0"/>
            <p:nvPr/>
          </p:nvPicPr>
          <p:blipFill rotWithShape="1">
            <a:blip r:embed="rId3">
              <a:alphaModFix/>
            </a:blip>
            <a:srcRect/>
            <a:stretch/>
          </p:blipFill>
          <p:spPr>
            <a:xfrm>
              <a:off x="10009693" y="1549925"/>
              <a:ext cx="2413994" cy="1016226"/>
            </a:xfrm>
            <a:prstGeom prst="rect">
              <a:avLst/>
            </a:prstGeom>
            <a:noFill/>
            <a:ln>
              <a:noFill/>
            </a:ln>
          </p:spPr>
        </p:pic>
        <p:pic>
          <p:nvPicPr>
            <p:cNvPr id="31" name="Google Shape;31;p22" descr="Text&#10;&#10;Description automatically generated"/>
            <p:cNvPicPr preferRelativeResize="0"/>
            <p:nvPr/>
          </p:nvPicPr>
          <p:blipFill rotWithShape="1">
            <a:blip r:embed="rId4">
              <a:alphaModFix/>
            </a:blip>
            <a:srcRect/>
            <a:stretch/>
          </p:blipFill>
          <p:spPr>
            <a:xfrm>
              <a:off x="15021781" y="1604129"/>
              <a:ext cx="2709590" cy="921922"/>
            </a:xfrm>
            <a:prstGeom prst="rect">
              <a:avLst/>
            </a:prstGeom>
            <a:noFill/>
            <a:ln>
              <a:noFill/>
            </a:ln>
          </p:spPr>
        </p:pic>
        <p:cxnSp>
          <p:nvCxnSpPr>
            <p:cNvPr id="32" name="Google Shape;32;p22"/>
            <p:cNvCxnSpPr/>
            <p:nvPr/>
          </p:nvCxnSpPr>
          <p:spPr>
            <a:xfrm>
              <a:off x="14954400" y="1622477"/>
              <a:ext cx="0" cy="943674"/>
            </a:xfrm>
            <a:prstGeom prst="straightConnector1">
              <a:avLst/>
            </a:prstGeom>
            <a:noFill/>
            <a:ln w="12700" cap="flat" cmpd="sng">
              <a:solidFill>
                <a:srgbClr val="383838"/>
              </a:solidFill>
              <a:prstDash val="solid"/>
              <a:round/>
              <a:headEnd type="none" w="sm" len="sm"/>
              <a:tailEnd type="none" w="sm" len="sm"/>
            </a:ln>
          </p:spPr>
        </p:cxnSp>
      </p:grpSp>
      <p:sp>
        <p:nvSpPr>
          <p:cNvPr id="33" name="Google Shape;33;p22"/>
          <p:cNvSpPr txBox="1">
            <a:spLocks noGrp="1"/>
          </p:cNvSpPr>
          <p:nvPr>
            <p:ph type="body" idx="2"/>
          </p:nvPr>
        </p:nvSpPr>
        <p:spPr>
          <a:xfrm>
            <a:off x="1135316" y="6188616"/>
            <a:ext cx="8866188" cy="474663"/>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500"/>
              </a:spcBef>
              <a:spcAft>
                <a:spcPts val="0"/>
              </a:spcAft>
              <a:buSzPts val="1800"/>
              <a:buFont typeface="Arial"/>
              <a:buNone/>
              <a:defRPr sz="1800">
                <a:solidFill>
                  <a:srgbClr val="B3B3B3"/>
                </a:solidFill>
                <a:latin typeface="Arial"/>
                <a:ea typeface="Arial"/>
                <a:cs typeface="Arial"/>
                <a:sym typeface="Arial"/>
              </a:defRPr>
            </a:lvl1pPr>
            <a:lvl2pPr marL="914400" lvl="1" indent="-228600" algn="l">
              <a:lnSpc>
                <a:spcPct val="90000"/>
              </a:lnSpc>
              <a:spcBef>
                <a:spcPts val="1500"/>
              </a:spcBef>
              <a:spcAft>
                <a:spcPts val="0"/>
              </a:spcAft>
              <a:buSzPts val="1800"/>
              <a:buNone/>
              <a:defRPr/>
            </a:lvl2pPr>
            <a:lvl3pPr marL="1371600" lvl="2" indent="-228600" algn="l">
              <a:lnSpc>
                <a:spcPct val="90000"/>
              </a:lnSpc>
              <a:spcBef>
                <a:spcPts val="1500"/>
              </a:spcBef>
              <a:spcAft>
                <a:spcPts val="0"/>
              </a:spcAft>
              <a:buSzPts val="1800"/>
              <a:buNone/>
              <a:defRPr/>
            </a:lvl3pPr>
            <a:lvl4pPr marL="1828800" lvl="3" indent="-342900" algn="l">
              <a:spcBef>
                <a:spcPts val="1500"/>
              </a:spcBef>
              <a:spcAft>
                <a:spcPts val="0"/>
              </a:spcAft>
              <a:buClr>
                <a:schemeClr val="dk2"/>
              </a:buClr>
              <a:buSzPts val="1800"/>
              <a:buChar char="–"/>
              <a:defRPr/>
            </a:lvl4pPr>
            <a:lvl5pPr marL="2286000" lvl="4" indent="-342900" algn="l">
              <a:spcBef>
                <a:spcPts val="360"/>
              </a:spcBef>
              <a:spcAft>
                <a:spcPts val="0"/>
              </a:spcAft>
              <a:buClr>
                <a:schemeClr val="dk2"/>
              </a:buClr>
              <a:buSzPts val="1800"/>
              <a:buChar char="»"/>
              <a:defRPr/>
            </a:lvl5pPr>
            <a:lvl6pPr marL="2743200" lvl="5" indent="-342900" algn="l">
              <a:spcBef>
                <a:spcPts val="360"/>
              </a:spcBef>
              <a:spcAft>
                <a:spcPts val="0"/>
              </a:spcAft>
              <a:buClr>
                <a:schemeClr val="dk2"/>
              </a:buClr>
              <a:buSzPts val="1800"/>
              <a:buChar char="»"/>
              <a:defRPr/>
            </a:lvl6pPr>
            <a:lvl7pPr marL="3200400" lvl="6" indent="-342900" algn="l">
              <a:spcBef>
                <a:spcPts val="360"/>
              </a:spcBef>
              <a:spcAft>
                <a:spcPts val="0"/>
              </a:spcAft>
              <a:buClr>
                <a:schemeClr val="dk2"/>
              </a:buClr>
              <a:buSzPts val="1800"/>
              <a:buChar char="»"/>
              <a:defRPr/>
            </a:lvl7pPr>
            <a:lvl8pPr marL="3657600" lvl="7" indent="-342900" algn="l">
              <a:spcBef>
                <a:spcPts val="360"/>
              </a:spcBef>
              <a:spcAft>
                <a:spcPts val="0"/>
              </a:spcAft>
              <a:buClr>
                <a:schemeClr val="dk2"/>
              </a:buClr>
              <a:buSzPts val="1800"/>
              <a:buChar char="»"/>
              <a:defRPr/>
            </a:lvl8pPr>
            <a:lvl9pPr marL="4114800" lvl="8" indent="-342900" algn="l">
              <a:spcBef>
                <a:spcPts val="360"/>
              </a:spcBef>
              <a:spcAft>
                <a:spcPts val="0"/>
              </a:spcAft>
              <a:buClr>
                <a:schemeClr val="dk2"/>
              </a:buClr>
              <a:buSzPts val="18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ub title and Text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08301" y="747664"/>
            <a:ext cx="16626840" cy="984885"/>
          </a:xfrm>
        </p:spPr>
        <p:txBody>
          <a:bodyPr/>
          <a:lstStyle>
            <a:lvl1pPr algn="l">
              <a:defRPr sz="4800" cap="none" baseline="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831977" y="3186797"/>
            <a:ext cx="16581120" cy="6198208"/>
          </a:xfrm>
        </p:spPr>
        <p:txBody>
          <a:bodyPr/>
          <a:lstStyle>
            <a:lvl1pPr marL="0" indent="0">
              <a:spcBef>
                <a:spcPts val="500"/>
              </a:spcBef>
              <a:spcAft>
                <a:spcPts val="500"/>
              </a:spcAft>
              <a:buClr>
                <a:schemeClr val="bg2"/>
              </a:buClr>
              <a:buSzPct val="100000"/>
              <a:buFontTx/>
              <a:buNone/>
              <a:defRPr sz="2800">
                <a:solidFill>
                  <a:schemeClr val="bg1"/>
                </a:solidFill>
                <a:latin typeface="Arial" panose="020B0604020202020204" pitchFamily="34" charset="0"/>
                <a:cs typeface="Arial" panose="020B0604020202020204" pitchFamily="34" charset="0"/>
              </a:defRPr>
            </a:lvl1pPr>
            <a:lvl2pPr marL="952519" indent="0">
              <a:spcBef>
                <a:spcPts val="500"/>
              </a:spcBef>
              <a:spcAft>
                <a:spcPts val="500"/>
              </a:spcAft>
              <a:buClr>
                <a:schemeClr val="bg2"/>
              </a:buClr>
              <a:buSzPct val="100000"/>
              <a:buFontTx/>
              <a:buNone/>
              <a:defRPr sz="2400">
                <a:solidFill>
                  <a:schemeClr val="bg1"/>
                </a:solidFill>
                <a:latin typeface="Arial" panose="020B0604020202020204" pitchFamily="34" charset="0"/>
                <a:cs typeface="Arial" panose="020B0604020202020204" pitchFamily="34" charset="0"/>
              </a:defRPr>
            </a:lvl2pPr>
            <a:lvl3pPr marL="1815078" indent="0">
              <a:buClr>
                <a:schemeClr val="bg2"/>
              </a:buClr>
              <a:buSzPct val="100000"/>
              <a:buFontTx/>
              <a:buNone/>
              <a:defRPr sz="1833">
                <a:solidFill>
                  <a:schemeClr val="accent4"/>
                </a:solidFill>
              </a:defRPr>
            </a:lvl3pPr>
            <a:lvl4pPr marL="2958101" indent="-381008">
              <a:buClr>
                <a:schemeClr val="bg2"/>
              </a:buClr>
              <a:buFont typeface="Wingdings" panose="05000000000000000000" pitchFamily="2" charset="2"/>
              <a:buChar char="§"/>
              <a:defRPr sz="3000">
                <a:solidFill>
                  <a:schemeClr val="tx1"/>
                </a:solidFill>
              </a:defRPr>
            </a:lvl4pPr>
            <a:lvl5pPr marL="3529612" indent="-381008">
              <a:buClr>
                <a:schemeClr val="bg2"/>
              </a:buClr>
              <a:buFont typeface="Wingdings" panose="05000000000000000000" pitchFamily="2" charset="2"/>
              <a:buChar char="§"/>
              <a:defRPr>
                <a:solidFill>
                  <a:schemeClr val="tx1"/>
                </a:solidFill>
              </a:defRPr>
            </a:lvl5pPr>
          </a:lstStyle>
          <a:p>
            <a:pPr lvl="0"/>
            <a:r>
              <a:rPr lang="en-US" dirty="0"/>
              <a:t>Click to edit Master text styles</a:t>
            </a:r>
          </a:p>
          <a:p>
            <a:pPr lvl="1"/>
            <a:r>
              <a:rPr lang="en-US" dirty="0"/>
              <a:t>Second level</a:t>
            </a:r>
          </a:p>
        </p:txBody>
      </p:sp>
      <p:sp>
        <p:nvSpPr>
          <p:cNvPr id="5" name="Text Placeholder 4"/>
          <p:cNvSpPr>
            <a:spLocks noGrp="1"/>
          </p:cNvSpPr>
          <p:nvPr>
            <p:ph type="body" sz="quarter" idx="10"/>
          </p:nvPr>
        </p:nvSpPr>
        <p:spPr>
          <a:xfrm>
            <a:off x="825331" y="1741489"/>
            <a:ext cx="16626840" cy="875772"/>
          </a:xfrm>
        </p:spPr>
        <p:txBody>
          <a:bodyPr/>
          <a:lstStyle>
            <a:lvl1pPr marL="0" indent="0" algn="l">
              <a:buFontTx/>
              <a:buNone/>
              <a:defRPr sz="3000" b="0">
                <a:solidFill>
                  <a:srgbClr val="6F6F6F"/>
                </a:solidFill>
                <a:latin typeface="Arial" panose="020B0604020202020204" pitchFamily="34" charset="0"/>
                <a:cs typeface="Arial" panose="020B0604020202020204" pitchFamily="34" charset="0"/>
              </a:defRPr>
            </a:lvl1pPr>
            <a:lvl2pPr marL="952519" indent="0" algn="ctr">
              <a:buFontTx/>
              <a:buNone/>
              <a:defRPr sz="4667">
                <a:solidFill>
                  <a:schemeClr val="tx2"/>
                </a:solidFill>
                <a:latin typeface="Trebuchet MS" panose="020B0603020202020204" pitchFamily="34" charset="0"/>
              </a:defRPr>
            </a:lvl2pPr>
            <a:lvl3pPr marL="1815078" indent="0" algn="ctr">
              <a:buFontTx/>
              <a:buNone/>
              <a:defRPr sz="4667">
                <a:solidFill>
                  <a:schemeClr val="tx2"/>
                </a:solidFill>
                <a:latin typeface="Trebuchet MS" panose="020B0603020202020204" pitchFamily="34" charset="0"/>
              </a:defRPr>
            </a:lvl3pPr>
            <a:lvl4pPr marL="2577093" indent="0" algn="ctr">
              <a:buFontTx/>
              <a:buNone/>
              <a:defRPr sz="4667">
                <a:solidFill>
                  <a:schemeClr val="tx2"/>
                </a:solidFill>
                <a:latin typeface="Trebuchet MS" panose="020B0603020202020204" pitchFamily="34" charset="0"/>
              </a:defRPr>
            </a:lvl4pPr>
            <a:lvl5pPr marL="3148605" indent="0" algn="ctr">
              <a:buFontTx/>
              <a:buNone/>
              <a:defRPr sz="4667">
                <a:solidFill>
                  <a:schemeClr val="tx2"/>
                </a:solidFill>
                <a:latin typeface="Trebuchet MS" panose="020B0603020202020204" pitchFamily="34" charset="0"/>
              </a:defRPr>
            </a:lvl5pPr>
          </a:lstStyle>
          <a:p>
            <a:pPr lvl="0"/>
            <a:r>
              <a:rPr lang="en-US" dirty="0"/>
              <a:t>Click to edit Master text styles</a:t>
            </a:r>
          </a:p>
        </p:txBody>
      </p:sp>
    </p:spTree>
    <p:extLst>
      <p:ext uri="{BB962C8B-B14F-4D97-AF65-F5344CB8AC3E}">
        <p14:creationId xmlns:p14="http://schemas.microsoft.com/office/powerpoint/2010/main" val="109760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ding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06936" y="747428"/>
            <a:ext cx="16626840" cy="984885"/>
          </a:xfrm>
        </p:spPr>
        <p:txBody>
          <a:bodyPr/>
          <a:lstStyle>
            <a:lvl1pPr algn="l">
              <a:defRPr sz="4800" cap="none" baseline="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824728" y="3189912"/>
            <a:ext cx="16581120" cy="6198208"/>
          </a:xfrm>
        </p:spPr>
        <p:txBody>
          <a:bodyPr/>
          <a:lstStyle>
            <a:lvl1pPr marL="383654" indent="-383654">
              <a:lnSpc>
                <a:spcPct val="90000"/>
              </a:lnSpc>
              <a:spcBef>
                <a:spcPts val="500"/>
              </a:spcBef>
              <a:spcAft>
                <a:spcPts val="500"/>
              </a:spcAft>
              <a:buClr>
                <a:schemeClr val="bg2"/>
              </a:buClr>
              <a:buSzPct val="75000"/>
              <a:buFont typeface="Arial" panose="020B0604020202020204" pitchFamily="34" charset="0"/>
              <a:buNone/>
              <a:defRPr sz="2800">
                <a:solidFill>
                  <a:schemeClr val="bg1"/>
                </a:solidFill>
                <a:latin typeface="Arial" panose="020B0604020202020204" pitchFamily="34" charset="0"/>
                <a:cs typeface="Arial" panose="020B0604020202020204" pitchFamily="34" charset="0"/>
              </a:defRPr>
            </a:lvl1pPr>
            <a:lvl2pPr marL="1333527" indent="-381008">
              <a:lnSpc>
                <a:spcPct val="90000"/>
              </a:lnSpc>
              <a:spcBef>
                <a:spcPts val="500"/>
              </a:spcBef>
              <a:spcAft>
                <a:spcPts val="500"/>
              </a:spcAft>
              <a:buClr>
                <a:schemeClr val="bg2"/>
              </a:buClr>
              <a:buSzPct val="75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2pPr>
            <a:lvl3pPr marL="2098189" indent="-283111">
              <a:lnSpc>
                <a:spcPct val="90000"/>
              </a:lnSpc>
              <a:spcBef>
                <a:spcPts val="500"/>
              </a:spcBef>
              <a:spcAft>
                <a:spcPts val="500"/>
              </a:spcAft>
              <a:buClr>
                <a:schemeClr val="bg2"/>
              </a:buClr>
              <a:buSzPct val="75000"/>
              <a:buFont typeface="Arial" panose="020B0604020202020204" pitchFamily="34" charset="0"/>
              <a:buNone/>
              <a:defRPr sz="2000">
                <a:solidFill>
                  <a:schemeClr val="bg1"/>
                </a:solidFill>
                <a:latin typeface="Arial" panose="020B0604020202020204" pitchFamily="34" charset="0"/>
                <a:cs typeface="Arial" panose="020B0604020202020204" pitchFamily="34" charset="0"/>
              </a:defRPr>
            </a:lvl3pPr>
            <a:lvl4pPr marL="2958101" indent="-381008">
              <a:lnSpc>
                <a:spcPct val="90000"/>
              </a:lnSpc>
              <a:spcBef>
                <a:spcPts val="500"/>
              </a:spcBef>
              <a:spcAft>
                <a:spcPts val="500"/>
              </a:spcAft>
              <a:buClr>
                <a:schemeClr val="bg2"/>
              </a:buClr>
              <a:buSzPct val="75000"/>
              <a:buFont typeface="Arial" panose="020B0604020202020204" pitchFamily="34" charset="0"/>
              <a:buNone/>
              <a:defRPr sz="1800">
                <a:solidFill>
                  <a:schemeClr val="bg1"/>
                </a:solidFill>
                <a:latin typeface="Arial" panose="020B0604020202020204" pitchFamily="34" charset="0"/>
                <a:cs typeface="Arial" panose="020B0604020202020204" pitchFamily="34" charset="0"/>
              </a:defRPr>
            </a:lvl4pPr>
            <a:lvl5pPr marL="3529612" indent="-381008">
              <a:buClr>
                <a:schemeClr val="bg2"/>
              </a:buClr>
              <a:buFont typeface="Wingdings" panose="05000000000000000000" pitchFamily="2" charset="2"/>
              <a:buChar cha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Text Placeholder 4"/>
          <p:cNvSpPr>
            <a:spLocks noGrp="1"/>
          </p:cNvSpPr>
          <p:nvPr>
            <p:ph type="body" sz="quarter" idx="10"/>
          </p:nvPr>
        </p:nvSpPr>
        <p:spPr>
          <a:xfrm>
            <a:off x="824728" y="1739896"/>
            <a:ext cx="16607858" cy="875772"/>
          </a:xfrm>
        </p:spPr>
        <p:txBody>
          <a:bodyPr/>
          <a:lstStyle>
            <a:lvl1pPr marL="0" indent="0" algn="l">
              <a:buFontTx/>
              <a:buNone/>
              <a:defRPr sz="3000" b="0">
                <a:solidFill>
                  <a:srgbClr val="6F6F6F"/>
                </a:solidFill>
                <a:latin typeface="Arial" panose="020B0604020202020204" pitchFamily="34" charset="0"/>
                <a:cs typeface="Arial" panose="020B0604020202020204" pitchFamily="34" charset="0"/>
              </a:defRPr>
            </a:lvl1pPr>
            <a:lvl2pPr marL="952519" indent="0" algn="ctr">
              <a:buFontTx/>
              <a:buNone/>
              <a:defRPr sz="4667">
                <a:solidFill>
                  <a:schemeClr val="tx2"/>
                </a:solidFill>
                <a:latin typeface="Trebuchet MS" panose="020B0603020202020204" pitchFamily="34" charset="0"/>
              </a:defRPr>
            </a:lvl2pPr>
            <a:lvl3pPr marL="1815078" indent="0" algn="ctr">
              <a:buFontTx/>
              <a:buNone/>
              <a:defRPr sz="4667">
                <a:solidFill>
                  <a:schemeClr val="tx2"/>
                </a:solidFill>
                <a:latin typeface="Trebuchet MS" panose="020B0603020202020204" pitchFamily="34" charset="0"/>
              </a:defRPr>
            </a:lvl3pPr>
            <a:lvl4pPr marL="2577093" indent="0" algn="ctr">
              <a:buFontTx/>
              <a:buNone/>
              <a:defRPr sz="4667">
                <a:solidFill>
                  <a:schemeClr val="tx2"/>
                </a:solidFill>
                <a:latin typeface="Trebuchet MS" panose="020B0603020202020204" pitchFamily="34" charset="0"/>
              </a:defRPr>
            </a:lvl4pPr>
            <a:lvl5pPr marL="3148605" indent="0" algn="ctr">
              <a:buFontTx/>
              <a:buNone/>
              <a:defRPr sz="4667">
                <a:solidFill>
                  <a:schemeClr val="tx2"/>
                </a:solidFill>
                <a:latin typeface="Trebuchet MS" panose="020B0603020202020204" pitchFamily="34" charset="0"/>
              </a:defRPr>
            </a:lvl5pPr>
          </a:lstStyle>
          <a:p>
            <a:pPr lvl="0"/>
            <a:r>
              <a:rPr lang="en-US" dirty="0"/>
              <a:t>Click to edit Master text styles</a:t>
            </a:r>
          </a:p>
        </p:txBody>
      </p:sp>
    </p:spTree>
    <p:extLst>
      <p:ext uri="{BB962C8B-B14F-4D97-AF65-F5344CB8AC3E}">
        <p14:creationId xmlns:p14="http://schemas.microsoft.com/office/powerpoint/2010/main" val="3303059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Non Branded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05700" y="748506"/>
            <a:ext cx="16626840" cy="984885"/>
          </a:xfrm>
        </p:spPr>
        <p:txBody>
          <a:bodyPr/>
          <a:lstStyle>
            <a:lvl1pPr algn="l">
              <a:defRPr sz="4800" b="1" cap="none" baseline="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819340" y="3191235"/>
            <a:ext cx="16581120" cy="6198208"/>
          </a:xfrm>
        </p:spPr>
        <p:txBody>
          <a:bodyPr/>
          <a:lstStyle>
            <a:lvl1pPr marL="383654" indent="-383654">
              <a:lnSpc>
                <a:spcPct val="90000"/>
              </a:lnSpc>
              <a:spcBef>
                <a:spcPts val="500"/>
              </a:spcBef>
              <a:spcAft>
                <a:spcPts val="500"/>
              </a:spcAft>
              <a:buClr>
                <a:schemeClr val="bg2"/>
              </a:buClr>
              <a:buSzPct val="75000"/>
              <a:buFont typeface="Arial" panose="020B0604020202020204" pitchFamily="34" charset="0"/>
              <a:buNone/>
              <a:defRPr sz="2800">
                <a:solidFill>
                  <a:schemeClr val="bg1"/>
                </a:solidFill>
                <a:latin typeface="Arial" panose="020B0604020202020204" pitchFamily="34" charset="0"/>
                <a:cs typeface="Arial" panose="020B0604020202020204" pitchFamily="34" charset="0"/>
              </a:defRPr>
            </a:lvl1pPr>
            <a:lvl2pPr marL="1333527" indent="-381008">
              <a:lnSpc>
                <a:spcPct val="90000"/>
              </a:lnSpc>
              <a:spcBef>
                <a:spcPts val="500"/>
              </a:spcBef>
              <a:spcAft>
                <a:spcPts val="500"/>
              </a:spcAft>
              <a:buClr>
                <a:schemeClr val="bg2"/>
              </a:buClr>
              <a:buSzPct val="75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2pPr>
            <a:lvl3pPr marL="2098189" indent="-283111">
              <a:lnSpc>
                <a:spcPct val="90000"/>
              </a:lnSpc>
              <a:spcBef>
                <a:spcPts val="500"/>
              </a:spcBef>
              <a:spcAft>
                <a:spcPts val="500"/>
              </a:spcAft>
              <a:buClr>
                <a:schemeClr val="bg2"/>
              </a:buClr>
              <a:buSzPct val="75000"/>
              <a:buFont typeface="Arial" panose="020B0604020202020204" pitchFamily="34" charset="0"/>
              <a:buNone/>
              <a:defRPr sz="2000">
                <a:solidFill>
                  <a:schemeClr val="bg1"/>
                </a:solidFill>
                <a:latin typeface="Arial" panose="020B0604020202020204" pitchFamily="34" charset="0"/>
                <a:cs typeface="Arial" panose="020B0604020202020204" pitchFamily="34" charset="0"/>
              </a:defRPr>
            </a:lvl3pPr>
            <a:lvl4pPr marL="2958101" indent="-381008">
              <a:lnSpc>
                <a:spcPct val="90000"/>
              </a:lnSpc>
              <a:spcBef>
                <a:spcPts val="500"/>
              </a:spcBef>
              <a:spcAft>
                <a:spcPts val="500"/>
              </a:spcAft>
              <a:buClr>
                <a:schemeClr val="bg2"/>
              </a:buClr>
              <a:buSzPct val="75000"/>
              <a:buFont typeface="Arial" panose="020B0604020202020204" pitchFamily="34" charset="0"/>
              <a:buNone/>
              <a:defRPr sz="1800">
                <a:solidFill>
                  <a:schemeClr val="bg1"/>
                </a:solidFill>
                <a:latin typeface="Arial" panose="020B0604020202020204" pitchFamily="34" charset="0"/>
                <a:cs typeface="Arial" panose="020B0604020202020204" pitchFamily="34" charset="0"/>
              </a:defRPr>
            </a:lvl4pPr>
            <a:lvl5pPr marL="3529612" indent="-381008">
              <a:buClr>
                <a:schemeClr val="bg2"/>
              </a:buClr>
              <a:buFont typeface="Wingdings" panose="05000000000000000000" pitchFamily="2" charset="2"/>
              <a:buChar cha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Text Placeholder 4"/>
          <p:cNvSpPr>
            <a:spLocks noGrp="1"/>
          </p:cNvSpPr>
          <p:nvPr>
            <p:ph type="body" sz="quarter" idx="10"/>
          </p:nvPr>
        </p:nvSpPr>
        <p:spPr>
          <a:xfrm>
            <a:off x="825828" y="1740430"/>
            <a:ext cx="16626840" cy="875772"/>
          </a:xfrm>
        </p:spPr>
        <p:txBody>
          <a:bodyPr/>
          <a:lstStyle>
            <a:lvl1pPr marL="0" indent="0" algn="l">
              <a:buFontTx/>
              <a:buNone/>
              <a:defRPr sz="3000" b="0">
                <a:solidFill>
                  <a:srgbClr val="6F6F6F"/>
                </a:solidFill>
                <a:latin typeface="Arial" panose="020B0604020202020204" pitchFamily="34" charset="0"/>
                <a:cs typeface="Arial" panose="020B0604020202020204" pitchFamily="34" charset="0"/>
              </a:defRPr>
            </a:lvl1pPr>
            <a:lvl2pPr marL="952519" indent="0" algn="ctr">
              <a:buFontTx/>
              <a:buNone/>
              <a:defRPr sz="4667">
                <a:solidFill>
                  <a:schemeClr val="tx2"/>
                </a:solidFill>
                <a:latin typeface="Trebuchet MS" panose="020B0603020202020204" pitchFamily="34" charset="0"/>
              </a:defRPr>
            </a:lvl2pPr>
            <a:lvl3pPr marL="1815078" indent="0" algn="ctr">
              <a:buFontTx/>
              <a:buNone/>
              <a:defRPr sz="4667">
                <a:solidFill>
                  <a:schemeClr val="tx2"/>
                </a:solidFill>
                <a:latin typeface="Trebuchet MS" panose="020B0603020202020204" pitchFamily="34" charset="0"/>
              </a:defRPr>
            </a:lvl3pPr>
            <a:lvl4pPr marL="2577093" indent="0" algn="ctr">
              <a:buFontTx/>
              <a:buNone/>
              <a:defRPr sz="4667">
                <a:solidFill>
                  <a:schemeClr val="tx2"/>
                </a:solidFill>
                <a:latin typeface="Trebuchet MS" panose="020B0603020202020204" pitchFamily="34" charset="0"/>
              </a:defRPr>
            </a:lvl4pPr>
            <a:lvl5pPr marL="3148605" indent="0" algn="ctr">
              <a:buFontTx/>
              <a:buNone/>
              <a:defRPr sz="4667">
                <a:solidFill>
                  <a:schemeClr val="tx2"/>
                </a:solidFill>
                <a:latin typeface="Trebuchet MS" panose="020B0603020202020204" pitchFamily="34" charset="0"/>
              </a:defRPr>
            </a:lvl5pPr>
          </a:lstStyle>
          <a:p>
            <a:pPr lvl="0"/>
            <a:r>
              <a:rPr lang="en-US" dirty="0"/>
              <a:t>Click to edit Master text styles</a:t>
            </a:r>
          </a:p>
        </p:txBody>
      </p:sp>
      <p:sp>
        <p:nvSpPr>
          <p:cNvPr id="6" name="Rectangle 5">
            <a:extLst>
              <a:ext uri="{FF2B5EF4-FFF2-40B4-BE49-F238E27FC236}">
                <a16:creationId xmlns:a16="http://schemas.microsoft.com/office/drawing/2014/main" id="{B9460CD7-0C13-8944-A014-77CEFB207FB0}"/>
              </a:ext>
            </a:extLst>
          </p:cNvPr>
          <p:cNvSpPr/>
          <p:nvPr userDrawn="1"/>
        </p:nvSpPr>
        <p:spPr>
          <a:xfrm>
            <a:off x="13012614" y="9465547"/>
            <a:ext cx="5275385" cy="82145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5559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ubtitle, Content - NO LOGO &amp; PAGE NUMB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06618" y="744037"/>
            <a:ext cx="16620988" cy="990175"/>
          </a:xfrm>
        </p:spPr>
        <p:txBody>
          <a:bodyPr/>
          <a:lstStyle>
            <a:lvl1pPr algn="l">
              <a:defRPr sz="4800" cap="none">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853440" y="3505060"/>
            <a:ext cx="16581120" cy="5950440"/>
          </a:xfrm>
        </p:spPr>
        <p:txBody>
          <a:bodyPr/>
          <a:lstStyle>
            <a:lvl1pPr marL="0" indent="0">
              <a:buClr>
                <a:schemeClr val="bg2"/>
              </a:buClr>
              <a:buSzPct val="100000"/>
              <a:buFontTx/>
              <a:buNone/>
              <a:defRPr sz="2400">
                <a:solidFill>
                  <a:schemeClr val="accent4"/>
                </a:solidFill>
              </a:defRPr>
            </a:lvl1pPr>
            <a:lvl2pPr marL="952519" indent="0">
              <a:buClr>
                <a:schemeClr val="bg2"/>
              </a:buClr>
              <a:buSzPct val="100000"/>
              <a:buFontTx/>
              <a:buNone/>
              <a:defRPr sz="2000">
                <a:solidFill>
                  <a:schemeClr val="accent4"/>
                </a:solidFill>
              </a:defRPr>
            </a:lvl2pPr>
            <a:lvl3pPr marL="1815078" indent="0">
              <a:buClr>
                <a:schemeClr val="bg2"/>
              </a:buClr>
              <a:buSzPct val="100000"/>
              <a:buFontTx/>
              <a:buNone/>
              <a:defRPr sz="1800">
                <a:solidFill>
                  <a:schemeClr val="accent4"/>
                </a:solidFill>
              </a:defRPr>
            </a:lvl3pPr>
            <a:lvl4pPr marL="2958101" indent="-381008">
              <a:buClr>
                <a:schemeClr val="bg2"/>
              </a:buClr>
              <a:buFont typeface="Wingdings" panose="05000000000000000000" pitchFamily="2" charset="2"/>
              <a:buChar char="§"/>
              <a:defRPr sz="3000">
                <a:solidFill>
                  <a:schemeClr val="tx1"/>
                </a:solidFill>
              </a:defRPr>
            </a:lvl4pPr>
            <a:lvl5pPr marL="3529612" indent="-381008">
              <a:buClr>
                <a:schemeClr val="bg2"/>
              </a:buClr>
              <a:buFont typeface="Wingdings" panose="05000000000000000000" pitchFamily="2" charset="2"/>
              <a:buChar char="§"/>
              <a:defRPr>
                <a:solidFill>
                  <a:schemeClr val="tx1"/>
                </a:solidFill>
              </a:defRPr>
            </a:lvl5pPr>
          </a:lstStyle>
          <a:p>
            <a:pPr lvl="0"/>
            <a:r>
              <a:rPr lang="en-US" dirty="0"/>
              <a:t>Click to edit Master text styles</a:t>
            </a:r>
          </a:p>
          <a:p>
            <a:pPr lvl="1"/>
            <a:r>
              <a:rPr lang="en-US" dirty="0"/>
              <a:t>Second level</a:t>
            </a:r>
          </a:p>
          <a:p>
            <a:pPr lvl="2"/>
            <a:r>
              <a:rPr lang="en-US" dirty="0"/>
              <a:t>Third level</a:t>
            </a:r>
          </a:p>
        </p:txBody>
      </p:sp>
      <p:sp>
        <p:nvSpPr>
          <p:cNvPr id="5" name="Text Placeholder 4"/>
          <p:cNvSpPr>
            <a:spLocks noGrp="1"/>
          </p:cNvSpPr>
          <p:nvPr>
            <p:ph type="body" sz="quarter" idx="10"/>
          </p:nvPr>
        </p:nvSpPr>
        <p:spPr>
          <a:xfrm>
            <a:off x="827103" y="1740548"/>
            <a:ext cx="16626840" cy="875772"/>
          </a:xfrm>
        </p:spPr>
        <p:txBody>
          <a:bodyPr/>
          <a:lstStyle>
            <a:lvl1pPr marL="0" indent="0" algn="l">
              <a:buFontTx/>
              <a:buNone/>
              <a:defRPr sz="3000" b="0">
                <a:solidFill>
                  <a:srgbClr val="6F6F6F"/>
                </a:solidFill>
                <a:latin typeface="Arial" panose="020B0604020202020204" pitchFamily="34" charset="0"/>
                <a:cs typeface="Arial" panose="020B0604020202020204" pitchFamily="34" charset="0"/>
              </a:defRPr>
            </a:lvl1pPr>
            <a:lvl2pPr marL="952519" indent="0" algn="ctr">
              <a:buFontTx/>
              <a:buNone/>
              <a:defRPr sz="4667">
                <a:solidFill>
                  <a:schemeClr val="tx2"/>
                </a:solidFill>
                <a:latin typeface="Trebuchet MS" panose="020B0603020202020204" pitchFamily="34" charset="0"/>
              </a:defRPr>
            </a:lvl2pPr>
            <a:lvl3pPr marL="1815078" indent="0" algn="ctr">
              <a:buFontTx/>
              <a:buNone/>
              <a:defRPr sz="4667">
                <a:solidFill>
                  <a:schemeClr val="tx2"/>
                </a:solidFill>
                <a:latin typeface="Trebuchet MS" panose="020B0603020202020204" pitchFamily="34" charset="0"/>
              </a:defRPr>
            </a:lvl3pPr>
            <a:lvl4pPr marL="2577093" indent="0" algn="ctr">
              <a:buFontTx/>
              <a:buNone/>
              <a:defRPr sz="4667">
                <a:solidFill>
                  <a:schemeClr val="tx2"/>
                </a:solidFill>
                <a:latin typeface="Trebuchet MS" panose="020B0603020202020204" pitchFamily="34" charset="0"/>
              </a:defRPr>
            </a:lvl4pPr>
            <a:lvl5pPr marL="3148605" indent="0" algn="ctr">
              <a:buFontTx/>
              <a:buNone/>
              <a:defRPr sz="4667">
                <a:solidFill>
                  <a:schemeClr val="tx2"/>
                </a:solidFill>
                <a:latin typeface="Trebuchet MS" panose="020B0603020202020204" pitchFamily="34" charset="0"/>
              </a:defRPr>
            </a:lvl5pPr>
          </a:lstStyle>
          <a:p>
            <a:pPr lvl="0"/>
            <a:r>
              <a:rPr lang="en-US" dirty="0"/>
              <a:t>Click to edit Master text styles</a:t>
            </a:r>
          </a:p>
        </p:txBody>
      </p:sp>
    </p:spTree>
    <p:extLst>
      <p:ext uri="{BB962C8B-B14F-4D97-AF65-F5344CB8AC3E}">
        <p14:creationId xmlns:p14="http://schemas.microsoft.com/office/powerpoint/2010/main" val="2036904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Divider or Transition Slide">
    <p:spTree>
      <p:nvGrpSpPr>
        <p:cNvPr id="1" name=""/>
        <p:cNvGrpSpPr/>
        <p:nvPr/>
      </p:nvGrpSpPr>
      <p:grpSpPr>
        <a:xfrm>
          <a:off x="0" y="0"/>
          <a:ext cx="0" cy="0"/>
          <a:chOff x="0" y="0"/>
          <a:chExt cx="0" cy="0"/>
        </a:xfrm>
      </p:grpSpPr>
      <p:sp>
        <p:nvSpPr>
          <p:cNvPr id="2" name="Title 1"/>
          <p:cNvSpPr>
            <a:spLocks noGrp="1"/>
          </p:cNvSpPr>
          <p:nvPr>
            <p:ph type="title"/>
          </p:nvPr>
        </p:nvSpPr>
        <p:spPr>
          <a:xfrm>
            <a:off x="3193869" y="3998551"/>
            <a:ext cx="11900262" cy="2193243"/>
          </a:xfrm>
        </p:spPr>
        <p:txBody>
          <a:bodyPr anchor="t"/>
          <a:lstStyle>
            <a:lvl1pPr algn="ctr">
              <a:defRPr sz="4800">
                <a:solidFill>
                  <a:schemeClr val="bg1"/>
                </a:solidFill>
              </a:defRPr>
            </a:lvl1pPr>
          </a:lstStyle>
          <a:p>
            <a:r>
              <a:rPr lang="en-US" dirty="0"/>
              <a:t>Click to edit Master title style</a:t>
            </a:r>
          </a:p>
        </p:txBody>
      </p:sp>
      <p:sp>
        <p:nvSpPr>
          <p:cNvPr id="3" name="Rectangle 2">
            <a:extLst>
              <a:ext uri="{FF2B5EF4-FFF2-40B4-BE49-F238E27FC236}">
                <a16:creationId xmlns:a16="http://schemas.microsoft.com/office/drawing/2014/main" id="{8C993AEE-ACAA-4A36-926F-A62FD4F2A9AC}"/>
              </a:ext>
            </a:extLst>
          </p:cNvPr>
          <p:cNvSpPr/>
          <p:nvPr userDrawn="1"/>
        </p:nvSpPr>
        <p:spPr bwMode="white">
          <a:xfrm>
            <a:off x="0" y="9330779"/>
            <a:ext cx="1524000" cy="95622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33980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ubtitle, Content - NO LOGO &amp; PAGE NUMBER">
  <p:cSld name="Title, Subtitle, Content - NO LOGO &amp; PAGE NUMBER">
    <p:spTree>
      <p:nvGrpSpPr>
        <p:cNvPr id="1" name="Shape 34"/>
        <p:cNvGrpSpPr/>
        <p:nvPr/>
      </p:nvGrpSpPr>
      <p:grpSpPr>
        <a:xfrm>
          <a:off x="0" y="0"/>
          <a:ext cx="0" cy="0"/>
          <a:chOff x="0" y="0"/>
          <a:chExt cx="0" cy="0"/>
        </a:xfrm>
      </p:grpSpPr>
      <p:sp>
        <p:nvSpPr>
          <p:cNvPr id="35" name="Google Shape;35;p23"/>
          <p:cNvSpPr txBox="1">
            <a:spLocks noGrp="1"/>
          </p:cNvSpPr>
          <p:nvPr>
            <p:ph type="title"/>
          </p:nvPr>
        </p:nvSpPr>
        <p:spPr>
          <a:xfrm>
            <a:off x="806618" y="744037"/>
            <a:ext cx="16620988" cy="990175"/>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SzPts val="1400"/>
              <a:buNone/>
              <a:defRPr sz="4800" cap="none">
                <a:solidFill>
                  <a:schemeClr val="dk2"/>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23"/>
          <p:cNvSpPr txBox="1">
            <a:spLocks noGrp="1"/>
          </p:cNvSpPr>
          <p:nvPr>
            <p:ph type="body" idx="1"/>
          </p:nvPr>
        </p:nvSpPr>
        <p:spPr>
          <a:xfrm>
            <a:off x="853440" y="3505060"/>
            <a:ext cx="16581120" cy="595044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500"/>
              </a:spcBef>
              <a:spcAft>
                <a:spcPts val="0"/>
              </a:spcAft>
              <a:buClr>
                <a:schemeClr val="dk1"/>
              </a:buClr>
              <a:buSzPts val="2400"/>
              <a:buFont typeface="Arial"/>
              <a:buNone/>
              <a:defRPr sz="2400">
                <a:solidFill>
                  <a:schemeClr val="accent4"/>
                </a:solidFill>
              </a:defRPr>
            </a:lvl1pPr>
            <a:lvl2pPr marL="914400" lvl="1" indent="-228600" algn="l">
              <a:lnSpc>
                <a:spcPct val="90000"/>
              </a:lnSpc>
              <a:spcBef>
                <a:spcPts val="1500"/>
              </a:spcBef>
              <a:spcAft>
                <a:spcPts val="0"/>
              </a:spcAft>
              <a:buClr>
                <a:schemeClr val="dk1"/>
              </a:buClr>
              <a:buSzPts val="2000"/>
              <a:buFont typeface="Arial"/>
              <a:buNone/>
              <a:defRPr sz="2000">
                <a:solidFill>
                  <a:schemeClr val="accent4"/>
                </a:solidFill>
              </a:defRPr>
            </a:lvl2pPr>
            <a:lvl3pPr marL="1371600" lvl="2" indent="-228600" algn="l">
              <a:lnSpc>
                <a:spcPct val="90000"/>
              </a:lnSpc>
              <a:spcBef>
                <a:spcPts val="1500"/>
              </a:spcBef>
              <a:spcAft>
                <a:spcPts val="0"/>
              </a:spcAft>
              <a:buClr>
                <a:schemeClr val="dk1"/>
              </a:buClr>
              <a:buSzPts val="1800"/>
              <a:buFont typeface="Trebuchet MS"/>
              <a:buNone/>
              <a:defRPr sz="1800">
                <a:solidFill>
                  <a:schemeClr val="accent4"/>
                </a:solidFill>
              </a:defRPr>
            </a:lvl3pPr>
            <a:lvl4pPr marL="1828800" lvl="3" indent="-419100" algn="l">
              <a:spcBef>
                <a:spcPts val="1500"/>
              </a:spcBef>
              <a:spcAft>
                <a:spcPts val="0"/>
              </a:spcAft>
              <a:buClr>
                <a:schemeClr val="dk1"/>
              </a:buClr>
              <a:buSzPts val="3000"/>
              <a:buFont typeface="Noto Sans Symbols"/>
              <a:buChar char="▪"/>
              <a:defRPr sz="3000">
                <a:solidFill>
                  <a:schemeClr val="lt1"/>
                </a:solidFill>
              </a:defRPr>
            </a:lvl4pPr>
            <a:lvl5pPr marL="2286000" lvl="4" indent="-440245" algn="l">
              <a:spcBef>
                <a:spcPts val="667"/>
              </a:spcBef>
              <a:spcAft>
                <a:spcPts val="0"/>
              </a:spcAft>
              <a:buClr>
                <a:schemeClr val="dk1"/>
              </a:buClr>
              <a:buSzPts val="3333"/>
              <a:buFont typeface="Noto Sans Symbols"/>
              <a:buChar char="▪"/>
              <a:defRPr>
                <a:solidFill>
                  <a:schemeClr val="lt1"/>
                </a:solidFill>
              </a:defRPr>
            </a:lvl5pPr>
            <a:lvl6pPr marL="2743200" lvl="5" indent="-342900" algn="l">
              <a:spcBef>
                <a:spcPts val="360"/>
              </a:spcBef>
              <a:spcAft>
                <a:spcPts val="0"/>
              </a:spcAft>
              <a:buClr>
                <a:schemeClr val="dk2"/>
              </a:buClr>
              <a:buSzPts val="1800"/>
              <a:buChar char="»"/>
              <a:defRPr/>
            </a:lvl6pPr>
            <a:lvl7pPr marL="3200400" lvl="6" indent="-342900" algn="l">
              <a:spcBef>
                <a:spcPts val="360"/>
              </a:spcBef>
              <a:spcAft>
                <a:spcPts val="0"/>
              </a:spcAft>
              <a:buClr>
                <a:schemeClr val="dk2"/>
              </a:buClr>
              <a:buSzPts val="1800"/>
              <a:buChar char="»"/>
              <a:defRPr/>
            </a:lvl7pPr>
            <a:lvl8pPr marL="3657600" lvl="7" indent="-342900" algn="l">
              <a:spcBef>
                <a:spcPts val="360"/>
              </a:spcBef>
              <a:spcAft>
                <a:spcPts val="0"/>
              </a:spcAft>
              <a:buClr>
                <a:schemeClr val="dk2"/>
              </a:buClr>
              <a:buSzPts val="1800"/>
              <a:buChar char="»"/>
              <a:defRPr/>
            </a:lvl8pPr>
            <a:lvl9pPr marL="4114800" lvl="8" indent="-342900" algn="l">
              <a:spcBef>
                <a:spcPts val="360"/>
              </a:spcBef>
              <a:spcAft>
                <a:spcPts val="0"/>
              </a:spcAft>
              <a:buClr>
                <a:schemeClr val="dk2"/>
              </a:buClr>
              <a:buSzPts val="1800"/>
              <a:buChar char="»"/>
              <a:defRPr/>
            </a:lvl9pPr>
          </a:lstStyle>
          <a:p>
            <a:endParaRPr/>
          </a:p>
        </p:txBody>
      </p:sp>
      <p:sp>
        <p:nvSpPr>
          <p:cNvPr id="37" name="Google Shape;37;p23"/>
          <p:cNvSpPr txBox="1">
            <a:spLocks noGrp="1"/>
          </p:cNvSpPr>
          <p:nvPr>
            <p:ph type="body" idx="2"/>
          </p:nvPr>
        </p:nvSpPr>
        <p:spPr>
          <a:xfrm>
            <a:off x="827103" y="1740548"/>
            <a:ext cx="16626841" cy="875772"/>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500"/>
              </a:spcBef>
              <a:spcAft>
                <a:spcPts val="0"/>
              </a:spcAft>
              <a:buSzPts val="3000"/>
              <a:buFont typeface="Arial"/>
              <a:buNone/>
              <a:defRPr sz="3000" b="0">
                <a:solidFill>
                  <a:srgbClr val="6F6F6F"/>
                </a:solidFill>
                <a:latin typeface="Arial"/>
                <a:ea typeface="Arial"/>
                <a:cs typeface="Arial"/>
                <a:sym typeface="Arial"/>
              </a:defRPr>
            </a:lvl1pPr>
            <a:lvl2pPr marL="914400" lvl="1" indent="-228600" algn="ctr">
              <a:lnSpc>
                <a:spcPct val="90000"/>
              </a:lnSpc>
              <a:spcBef>
                <a:spcPts val="1500"/>
              </a:spcBef>
              <a:spcAft>
                <a:spcPts val="0"/>
              </a:spcAft>
              <a:buSzPts val="4667"/>
              <a:buFont typeface="Trebuchet MS"/>
              <a:buNone/>
              <a:defRPr sz="4667">
                <a:solidFill>
                  <a:schemeClr val="lt2"/>
                </a:solidFill>
                <a:latin typeface="Trebuchet MS"/>
                <a:ea typeface="Trebuchet MS"/>
                <a:cs typeface="Trebuchet MS"/>
                <a:sym typeface="Trebuchet MS"/>
              </a:defRPr>
            </a:lvl2pPr>
            <a:lvl3pPr marL="1371600" lvl="2" indent="-228600" algn="ctr">
              <a:lnSpc>
                <a:spcPct val="90000"/>
              </a:lnSpc>
              <a:spcBef>
                <a:spcPts val="1500"/>
              </a:spcBef>
              <a:spcAft>
                <a:spcPts val="0"/>
              </a:spcAft>
              <a:buSzPts val="4667"/>
              <a:buFont typeface="Trebuchet MS"/>
              <a:buNone/>
              <a:defRPr sz="4667">
                <a:solidFill>
                  <a:schemeClr val="lt2"/>
                </a:solidFill>
                <a:latin typeface="Trebuchet MS"/>
                <a:ea typeface="Trebuchet MS"/>
                <a:cs typeface="Trebuchet MS"/>
                <a:sym typeface="Trebuchet MS"/>
              </a:defRPr>
            </a:lvl3pPr>
            <a:lvl4pPr marL="1828800" lvl="3" indent="-228600" algn="ctr">
              <a:spcBef>
                <a:spcPts val="1500"/>
              </a:spcBef>
              <a:spcAft>
                <a:spcPts val="0"/>
              </a:spcAft>
              <a:buClr>
                <a:schemeClr val="lt2"/>
              </a:buClr>
              <a:buSzPts val="4667"/>
              <a:buFont typeface="Trebuchet MS"/>
              <a:buNone/>
              <a:defRPr sz="4667">
                <a:solidFill>
                  <a:schemeClr val="lt2"/>
                </a:solidFill>
                <a:latin typeface="Trebuchet MS"/>
                <a:ea typeface="Trebuchet MS"/>
                <a:cs typeface="Trebuchet MS"/>
                <a:sym typeface="Trebuchet MS"/>
              </a:defRPr>
            </a:lvl4pPr>
            <a:lvl5pPr marL="2286000" lvl="4" indent="-228600" algn="ctr">
              <a:spcBef>
                <a:spcPts val="933"/>
              </a:spcBef>
              <a:spcAft>
                <a:spcPts val="0"/>
              </a:spcAft>
              <a:buClr>
                <a:schemeClr val="lt2"/>
              </a:buClr>
              <a:buSzPts val="4667"/>
              <a:buFont typeface="Trebuchet MS"/>
              <a:buNone/>
              <a:defRPr sz="4667">
                <a:solidFill>
                  <a:schemeClr val="lt2"/>
                </a:solidFill>
                <a:latin typeface="Trebuchet MS"/>
                <a:ea typeface="Trebuchet MS"/>
                <a:cs typeface="Trebuchet MS"/>
                <a:sym typeface="Trebuchet MS"/>
              </a:defRPr>
            </a:lvl5pPr>
            <a:lvl6pPr marL="2743200" lvl="5" indent="-342900" algn="l">
              <a:spcBef>
                <a:spcPts val="360"/>
              </a:spcBef>
              <a:spcAft>
                <a:spcPts val="0"/>
              </a:spcAft>
              <a:buClr>
                <a:schemeClr val="dk2"/>
              </a:buClr>
              <a:buSzPts val="1800"/>
              <a:buChar char="»"/>
              <a:defRPr/>
            </a:lvl6pPr>
            <a:lvl7pPr marL="3200400" lvl="6" indent="-342900" algn="l">
              <a:spcBef>
                <a:spcPts val="360"/>
              </a:spcBef>
              <a:spcAft>
                <a:spcPts val="0"/>
              </a:spcAft>
              <a:buClr>
                <a:schemeClr val="dk2"/>
              </a:buClr>
              <a:buSzPts val="1800"/>
              <a:buChar char="»"/>
              <a:defRPr/>
            </a:lvl7pPr>
            <a:lvl8pPr marL="3657600" lvl="7" indent="-342900" algn="l">
              <a:spcBef>
                <a:spcPts val="360"/>
              </a:spcBef>
              <a:spcAft>
                <a:spcPts val="0"/>
              </a:spcAft>
              <a:buClr>
                <a:schemeClr val="dk2"/>
              </a:buClr>
              <a:buSzPts val="1800"/>
              <a:buChar char="»"/>
              <a:defRPr/>
            </a:lvl8pPr>
            <a:lvl9pPr marL="4114800" lvl="8" indent="-342900" algn="l">
              <a:spcBef>
                <a:spcPts val="360"/>
              </a:spcBef>
              <a:spcAft>
                <a:spcPts val="0"/>
              </a:spcAft>
              <a:buClr>
                <a:schemeClr val="dk2"/>
              </a:buClr>
              <a:buSzPts val="18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Non Branded Slide">
  <p:cSld name="Non Branded Slide">
    <p:spTree>
      <p:nvGrpSpPr>
        <p:cNvPr id="1" name="Shape 38"/>
        <p:cNvGrpSpPr/>
        <p:nvPr/>
      </p:nvGrpSpPr>
      <p:grpSpPr>
        <a:xfrm>
          <a:off x="0" y="0"/>
          <a:ext cx="0" cy="0"/>
          <a:chOff x="0" y="0"/>
          <a:chExt cx="0" cy="0"/>
        </a:xfrm>
      </p:grpSpPr>
      <p:sp>
        <p:nvSpPr>
          <p:cNvPr id="39" name="Google Shape;39;p24"/>
          <p:cNvSpPr txBox="1">
            <a:spLocks noGrp="1"/>
          </p:cNvSpPr>
          <p:nvPr>
            <p:ph type="title"/>
          </p:nvPr>
        </p:nvSpPr>
        <p:spPr>
          <a:xfrm>
            <a:off x="805700" y="748506"/>
            <a:ext cx="16626841" cy="984885"/>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SzPts val="1400"/>
              <a:buNone/>
              <a:defRPr sz="4800" b="1" cap="none">
                <a:solidFill>
                  <a:schemeClr val="dk2"/>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 name="Google Shape;40;p24"/>
          <p:cNvSpPr txBox="1">
            <a:spLocks noGrp="1"/>
          </p:cNvSpPr>
          <p:nvPr>
            <p:ph type="body" idx="1"/>
          </p:nvPr>
        </p:nvSpPr>
        <p:spPr>
          <a:xfrm>
            <a:off x="819340" y="3191235"/>
            <a:ext cx="16581120" cy="619820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500"/>
              </a:spcBef>
              <a:spcAft>
                <a:spcPts val="0"/>
              </a:spcAft>
              <a:buClr>
                <a:schemeClr val="dk1"/>
              </a:buClr>
              <a:buSzPts val="2100"/>
              <a:buFont typeface="Arial"/>
              <a:buNone/>
              <a:defRPr sz="2800">
                <a:solidFill>
                  <a:schemeClr val="dk2"/>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1800"/>
              <a:buFont typeface="Arial"/>
              <a:buNone/>
              <a:defRPr sz="2400">
                <a:solidFill>
                  <a:schemeClr val="dk2"/>
                </a:solidFill>
                <a:latin typeface="Arial"/>
                <a:ea typeface="Arial"/>
                <a:cs typeface="Arial"/>
                <a:sym typeface="Arial"/>
              </a:defRPr>
            </a:lvl2pPr>
            <a:lvl3pPr marL="1371600" lvl="2" indent="-228600" algn="l">
              <a:lnSpc>
                <a:spcPct val="90000"/>
              </a:lnSpc>
              <a:spcBef>
                <a:spcPts val="500"/>
              </a:spcBef>
              <a:spcAft>
                <a:spcPts val="0"/>
              </a:spcAft>
              <a:buClr>
                <a:schemeClr val="dk1"/>
              </a:buClr>
              <a:buSzPts val="1500"/>
              <a:buFont typeface="Arial"/>
              <a:buNone/>
              <a:defRPr sz="2000">
                <a:solidFill>
                  <a:schemeClr val="dk2"/>
                </a:solidFill>
                <a:latin typeface="Arial"/>
                <a:ea typeface="Arial"/>
                <a:cs typeface="Arial"/>
                <a:sym typeface="Arial"/>
              </a:defRPr>
            </a:lvl3pPr>
            <a:lvl4pPr marL="1828800" lvl="3" indent="-228600" algn="l">
              <a:lnSpc>
                <a:spcPct val="90000"/>
              </a:lnSpc>
              <a:spcBef>
                <a:spcPts val="500"/>
              </a:spcBef>
              <a:spcAft>
                <a:spcPts val="0"/>
              </a:spcAft>
              <a:buClr>
                <a:schemeClr val="dk1"/>
              </a:buClr>
              <a:buSzPts val="1350"/>
              <a:buFont typeface="Arial"/>
              <a:buNone/>
              <a:defRPr sz="1800">
                <a:solidFill>
                  <a:schemeClr val="dk2"/>
                </a:solidFill>
                <a:latin typeface="Arial"/>
                <a:ea typeface="Arial"/>
                <a:cs typeface="Arial"/>
                <a:sym typeface="Arial"/>
              </a:defRPr>
            </a:lvl4pPr>
            <a:lvl5pPr marL="2286000" lvl="4" indent="-440245" algn="l">
              <a:spcBef>
                <a:spcPts val="667"/>
              </a:spcBef>
              <a:spcAft>
                <a:spcPts val="0"/>
              </a:spcAft>
              <a:buClr>
                <a:schemeClr val="dk1"/>
              </a:buClr>
              <a:buSzPts val="3333"/>
              <a:buFont typeface="Noto Sans Symbols"/>
              <a:buChar char="▪"/>
              <a:defRPr>
                <a:solidFill>
                  <a:schemeClr val="lt1"/>
                </a:solidFill>
              </a:defRPr>
            </a:lvl5pPr>
            <a:lvl6pPr marL="2743200" lvl="5" indent="-342900" algn="l">
              <a:spcBef>
                <a:spcPts val="360"/>
              </a:spcBef>
              <a:spcAft>
                <a:spcPts val="0"/>
              </a:spcAft>
              <a:buClr>
                <a:schemeClr val="dk2"/>
              </a:buClr>
              <a:buSzPts val="1800"/>
              <a:buChar char="»"/>
              <a:defRPr/>
            </a:lvl6pPr>
            <a:lvl7pPr marL="3200400" lvl="6" indent="-342900" algn="l">
              <a:spcBef>
                <a:spcPts val="360"/>
              </a:spcBef>
              <a:spcAft>
                <a:spcPts val="0"/>
              </a:spcAft>
              <a:buClr>
                <a:schemeClr val="dk2"/>
              </a:buClr>
              <a:buSzPts val="1800"/>
              <a:buChar char="»"/>
              <a:defRPr/>
            </a:lvl7pPr>
            <a:lvl8pPr marL="3657600" lvl="7" indent="-342900" algn="l">
              <a:spcBef>
                <a:spcPts val="360"/>
              </a:spcBef>
              <a:spcAft>
                <a:spcPts val="0"/>
              </a:spcAft>
              <a:buClr>
                <a:schemeClr val="dk2"/>
              </a:buClr>
              <a:buSzPts val="1800"/>
              <a:buChar char="»"/>
              <a:defRPr/>
            </a:lvl8pPr>
            <a:lvl9pPr marL="4114800" lvl="8" indent="-342900" algn="l">
              <a:spcBef>
                <a:spcPts val="360"/>
              </a:spcBef>
              <a:spcAft>
                <a:spcPts val="0"/>
              </a:spcAft>
              <a:buClr>
                <a:schemeClr val="dk2"/>
              </a:buClr>
              <a:buSzPts val="1800"/>
              <a:buChar char="»"/>
              <a:defRPr/>
            </a:lvl9pPr>
          </a:lstStyle>
          <a:p>
            <a:endParaRPr/>
          </a:p>
        </p:txBody>
      </p:sp>
      <p:sp>
        <p:nvSpPr>
          <p:cNvPr id="41" name="Google Shape;41;p24"/>
          <p:cNvSpPr txBox="1">
            <a:spLocks noGrp="1"/>
          </p:cNvSpPr>
          <p:nvPr>
            <p:ph type="body" idx="2"/>
          </p:nvPr>
        </p:nvSpPr>
        <p:spPr>
          <a:xfrm>
            <a:off x="825828" y="1740430"/>
            <a:ext cx="16626841" cy="875772"/>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500"/>
              </a:spcBef>
              <a:spcAft>
                <a:spcPts val="0"/>
              </a:spcAft>
              <a:buSzPts val="3000"/>
              <a:buFont typeface="Arial"/>
              <a:buNone/>
              <a:defRPr sz="3000" b="0">
                <a:solidFill>
                  <a:srgbClr val="6F6F6F"/>
                </a:solidFill>
                <a:latin typeface="Arial"/>
                <a:ea typeface="Arial"/>
                <a:cs typeface="Arial"/>
                <a:sym typeface="Arial"/>
              </a:defRPr>
            </a:lvl1pPr>
            <a:lvl2pPr marL="914400" lvl="1" indent="-228600" algn="ctr">
              <a:lnSpc>
                <a:spcPct val="90000"/>
              </a:lnSpc>
              <a:spcBef>
                <a:spcPts val="1500"/>
              </a:spcBef>
              <a:spcAft>
                <a:spcPts val="0"/>
              </a:spcAft>
              <a:buSzPts val="4667"/>
              <a:buFont typeface="Trebuchet MS"/>
              <a:buNone/>
              <a:defRPr sz="4667">
                <a:solidFill>
                  <a:schemeClr val="lt2"/>
                </a:solidFill>
                <a:latin typeface="Trebuchet MS"/>
                <a:ea typeface="Trebuchet MS"/>
                <a:cs typeface="Trebuchet MS"/>
                <a:sym typeface="Trebuchet MS"/>
              </a:defRPr>
            </a:lvl2pPr>
            <a:lvl3pPr marL="1371600" lvl="2" indent="-228600" algn="ctr">
              <a:lnSpc>
                <a:spcPct val="90000"/>
              </a:lnSpc>
              <a:spcBef>
                <a:spcPts val="1500"/>
              </a:spcBef>
              <a:spcAft>
                <a:spcPts val="0"/>
              </a:spcAft>
              <a:buSzPts val="4667"/>
              <a:buFont typeface="Trebuchet MS"/>
              <a:buNone/>
              <a:defRPr sz="4667">
                <a:solidFill>
                  <a:schemeClr val="lt2"/>
                </a:solidFill>
                <a:latin typeface="Trebuchet MS"/>
                <a:ea typeface="Trebuchet MS"/>
                <a:cs typeface="Trebuchet MS"/>
                <a:sym typeface="Trebuchet MS"/>
              </a:defRPr>
            </a:lvl3pPr>
            <a:lvl4pPr marL="1828800" lvl="3" indent="-228600" algn="ctr">
              <a:spcBef>
                <a:spcPts val="1500"/>
              </a:spcBef>
              <a:spcAft>
                <a:spcPts val="0"/>
              </a:spcAft>
              <a:buClr>
                <a:schemeClr val="lt2"/>
              </a:buClr>
              <a:buSzPts val="4667"/>
              <a:buFont typeface="Trebuchet MS"/>
              <a:buNone/>
              <a:defRPr sz="4667">
                <a:solidFill>
                  <a:schemeClr val="lt2"/>
                </a:solidFill>
                <a:latin typeface="Trebuchet MS"/>
                <a:ea typeface="Trebuchet MS"/>
                <a:cs typeface="Trebuchet MS"/>
                <a:sym typeface="Trebuchet MS"/>
              </a:defRPr>
            </a:lvl4pPr>
            <a:lvl5pPr marL="2286000" lvl="4" indent="-228600" algn="ctr">
              <a:spcBef>
                <a:spcPts val="933"/>
              </a:spcBef>
              <a:spcAft>
                <a:spcPts val="0"/>
              </a:spcAft>
              <a:buClr>
                <a:schemeClr val="lt2"/>
              </a:buClr>
              <a:buSzPts val="4667"/>
              <a:buFont typeface="Trebuchet MS"/>
              <a:buNone/>
              <a:defRPr sz="4667">
                <a:solidFill>
                  <a:schemeClr val="lt2"/>
                </a:solidFill>
                <a:latin typeface="Trebuchet MS"/>
                <a:ea typeface="Trebuchet MS"/>
                <a:cs typeface="Trebuchet MS"/>
                <a:sym typeface="Trebuchet MS"/>
              </a:defRPr>
            </a:lvl5pPr>
            <a:lvl6pPr marL="2743200" lvl="5" indent="-342900" algn="l">
              <a:spcBef>
                <a:spcPts val="360"/>
              </a:spcBef>
              <a:spcAft>
                <a:spcPts val="0"/>
              </a:spcAft>
              <a:buClr>
                <a:schemeClr val="dk2"/>
              </a:buClr>
              <a:buSzPts val="1800"/>
              <a:buChar char="»"/>
              <a:defRPr/>
            </a:lvl6pPr>
            <a:lvl7pPr marL="3200400" lvl="6" indent="-342900" algn="l">
              <a:spcBef>
                <a:spcPts val="360"/>
              </a:spcBef>
              <a:spcAft>
                <a:spcPts val="0"/>
              </a:spcAft>
              <a:buClr>
                <a:schemeClr val="dk2"/>
              </a:buClr>
              <a:buSzPts val="1800"/>
              <a:buChar char="»"/>
              <a:defRPr/>
            </a:lvl7pPr>
            <a:lvl8pPr marL="3657600" lvl="7" indent="-342900" algn="l">
              <a:spcBef>
                <a:spcPts val="360"/>
              </a:spcBef>
              <a:spcAft>
                <a:spcPts val="0"/>
              </a:spcAft>
              <a:buClr>
                <a:schemeClr val="dk2"/>
              </a:buClr>
              <a:buSzPts val="1800"/>
              <a:buChar char="»"/>
              <a:defRPr/>
            </a:lvl8pPr>
            <a:lvl9pPr marL="4114800" lvl="8" indent="-342900" algn="l">
              <a:spcBef>
                <a:spcPts val="360"/>
              </a:spcBef>
              <a:spcAft>
                <a:spcPts val="0"/>
              </a:spcAft>
              <a:buClr>
                <a:schemeClr val="dk2"/>
              </a:buClr>
              <a:buSzPts val="1800"/>
              <a:buChar char="»"/>
              <a:defRPr/>
            </a:lvl9pPr>
          </a:lstStyle>
          <a:p>
            <a:endParaRPr/>
          </a:p>
        </p:txBody>
      </p:sp>
      <p:sp>
        <p:nvSpPr>
          <p:cNvPr id="42" name="Google Shape;42;p24"/>
          <p:cNvSpPr/>
          <p:nvPr/>
        </p:nvSpPr>
        <p:spPr>
          <a:xfrm>
            <a:off x="13012614" y="9465547"/>
            <a:ext cx="5275385" cy="82145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Closing Slide">
  <p:cSld name="Closing Slide">
    <p:bg>
      <p:bgPr>
        <a:solidFill>
          <a:schemeClr val="lt1"/>
        </a:solidFill>
        <a:effectLst/>
      </p:bgPr>
    </p:bg>
    <p:spTree>
      <p:nvGrpSpPr>
        <p:cNvPr id="1" name="Shape 43"/>
        <p:cNvGrpSpPr/>
        <p:nvPr/>
      </p:nvGrpSpPr>
      <p:grpSpPr>
        <a:xfrm>
          <a:off x="0" y="0"/>
          <a:ext cx="0" cy="0"/>
          <a:chOff x="0" y="0"/>
          <a:chExt cx="0" cy="0"/>
        </a:xfrm>
      </p:grpSpPr>
      <p:sp>
        <p:nvSpPr>
          <p:cNvPr id="44" name="Google Shape;44;p25"/>
          <p:cNvSpPr/>
          <p:nvPr/>
        </p:nvSpPr>
        <p:spPr>
          <a:xfrm>
            <a:off x="0" y="1688123"/>
            <a:ext cx="18288000" cy="8597621"/>
          </a:xfrm>
          <a:custGeom>
            <a:avLst/>
            <a:gdLst/>
            <a:ahLst/>
            <a:cxnLst/>
            <a:rect l="l" t="t" r="r" b="b"/>
            <a:pathLst>
              <a:path w="7772400" h="2226411" extrusionOk="0">
                <a:moveTo>
                  <a:pt x="0" y="0"/>
                </a:moveTo>
                <a:lnTo>
                  <a:pt x="0" y="2226411"/>
                </a:lnTo>
                <a:lnTo>
                  <a:pt x="7772400" y="2226411"/>
                </a:lnTo>
                <a:lnTo>
                  <a:pt x="7772400" y="804875"/>
                </a:lnTo>
                <a:lnTo>
                  <a:pt x="0" y="0"/>
                </a:lnTo>
                <a:close/>
              </a:path>
            </a:pathLst>
          </a:custGeom>
          <a:solidFill>
            <a:srgbClr val="383838"/>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b="0" i="0" u="none" strike="noStrike" cap="none">
              <a:solidFill>
                <a:srgbClr val="000000"/>
              </a:solidFill>
              <a:latin typeface="Trebuchet MS"/>
              <a:ea typeface="Trebuchet MS"/>
              <a:cs typeface="Trebuchet MS"/>
              <a:sym typeface="Trebuchet MS"/>
            </a:endParaRPr>
          </a:p>
        </p:txBody>
      </p:sp>
      <p:grpSp>
        <p:nvGrpSpPr>
          <p:cNvPr id="45" name="Google Shape;45;p25"/>
          <p:cNvGrpSpPr/>
          <p:nvPr/>
        </p:nvGrpSpPr>
        <p:grpSpPr>
          <a:xfrm>
            <a:off x="10009693" y="1549925"/>
            <a:ext cx="7721678" cy="1016226"/>
            <a:chOff x="10009693" y="1549925"/>
            <a:chExt cx="7721678" cy="1016226"/>
          </a:xfrm>
        </p:grpSpPr>
        <p:pic>
          <p:nvPicPr>
            <p:cNvPr id="46" name="Google Shape;46;p25"/>
            <p:cNvPicPr preferRelativeResize="0"/>
            <p:nvPr/>
          </p:nvPicPr>
          <p:blipFill rotWithShape="1">
            <a:blip r:embed="rId2">
              <a:alphaModFix/>
            </a:blip>
            <a:srcRect/>
            <a:stretch/>
          </p:blipFill>
          <p:spPr>
            <a:xfrm>
              <a:off x="12780211" y="1686172"/>
              <a:ext cx="1930510" cy="816283"/>
            </a:xfrm>
            <a:prstGeom prst="rect">
              <a:avLst/>
            </a:prstGeom>
            <a:noFill/>
            <a:ln>
              <a:noFill/>
            </a:ln>
          </p:spPr>
        </p:pic>
        <p:cxnSp>
          <p:nvCxnSpPr>
            <p:cNvPr id="47" name="Google Shape;47;p25"/>
            <p:cNvCxnSpPr/>
            <p:nvPr/>
          </p:nvCxnSpPr>
          <p:spPr>
            <a:xfrm>
              <a:off x="12472158" y="1622477"/>
              <a:ext cx="0" cy="943674"/>
            </a:xfrm>
            <a:prstGeom prst="straightConnector1">
              <a:avLst/>
            </a:prstGeom>
            <a:noFill/>
            <a:ln w="12700" cap="flat" cmpd="sng">
              <a:solidFill>
                <a:srgbClr val="383838"/>
              </a:solidFill>
              <a:prstDash val="solid"/>
              <a:round/>
              <a:headEnd type="none" w="sm" len="sm"/>
              <a:tailEnd type="none" w="sm" len="sm"/>
            </a:ln>
          </p:spPr>
        </p:cxnSp>
        <p:pic>
          <p:nvPicPr>
            <p:cNvPr id="48" name="Google Shape;48;p25" descr="A picture containing text&#10;&#10;Description automatically generated"/>
            <p:cNvPicPr preferRelativeResize="0"/>
            <p:nvPr/>
          </p:nvPicPr>
          <p:blipFill rotWithShape="1">
            <a:blip r:embed="rId3">
              <a:alphaModFix/>
            </a:blip>
            <a:srcRect/>
            <a:stretch/>
          </p:blipFill>
          <p:spPr>
            <a:xfrm>
              <a:off x="10009693" y="1549925"/>
              <a:ext cx="2413994" cy="1016226"/>
            </a:xfrm>
            <a:prstGeom prst="rect">
              <a:avLst/>
            </a:prstGeom>
            <a:noFill/>
            <a:ln>
              <a:noFill/>
            </a:ln>
          </p:spPr>
        </p:pic>
        <p:pic>
          <p:nvPicPr>
            <p:cNvPr id="49" name="Google Shape;49;p25" descr="Text&#10;&#10;Description automatically generated"/>
            <p:cNvPicPr preferRelativeResize="0"/>
            <p:nvPr/>
          </p:nvPicPr>
          <p:blipFill rotWithShape="1">
            <a:blip r:embed="rId4">
              <a:alphaModFix/>
            </a:blip>
            <a:srcRect/>
            <a:stretch/>
          </p:blipFill>
          <p:spPr>
            <a:xfrm>
              <a:off x="15021781" y="1604129"/>
              <a:ext cx="2709590" cy="921922"/>
            </a:xfrm>
            <a:prstGeom prst="rect">
              <a:avLst/>
            </a:prstGeom>
            <a:noFill/>
            <a:ln>
              <a:noFill/>
            </a:ln>
          </p:spPr>
        </p:pic>
        <p:cxnSp>
          <p:nvCxnSpPr>
            <p:cNvPr id="50" name="Google Shape;50;p25"/>
            <p:cNvCxnSpPr/>
            <p:nvPr/>
          </p:nvCxnSpPr>
          <p:spPr>
            <a:xfrm>
              <a:off x="14954400" y="1622477"/>
              <a:ext cx="0" cy="943674"/>
            </a:xfrm>
            <a:prstGeom prst="straightConnector1">
              <a:avLst/>
            </a:prstGeom>
            <a:noFill/>
            <a:ln w="12700" cap="flat" cmpd="sng">
              <a:solidFill>
                <a:srgbClr val="383838"/>
              </a:solidFill>
              <a:prstDash val="solid"/>
              <a:round/>
              <a:headEnd type="none" w="sm" len="sm"/>
              <a:tailEnd type="none" w="sm" len="sm"/>
            </a:ln>
          </p:spPr>
        </p:cxnSp>
      </p:grpSp>
      <p:sp>
        <p:nvSpPr>
          <p:cNvPr id="51" name="Google Shape;51;p25"/>
          <p:cNvSpPr txBox="1">
            <a:spLocks noGrp="1"/>
          </p:cNvSpPr>
          <p:nvPr>
            <p:ph type="body" idx="1"/>
          </p:nvPr>
        </p:nvSpPr>
        <p:spPr>
          <a:xfrm>
            <a:off x="1140077" y="6610379"/>
            <a:ext cx="9235191" cy="1705219"/>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500"/>
              </a:spcBef>
              <a:spcAft>
                <a:spcPts val="0"/>
              </a:spcAft>
              <a:buSzPts val="6000"/>
              <a:buFont typeface="Arial"/>
              <a:buNone/>
              <a:defRPr sz="6000" b="1">
                <a:solidFill>
                  <a:schemeClr val="lt1"/>
                </a:solidFill>
                <a:latin typeface="Arial"/>
                <a:ea typeface="Arial"/>
                <a:cs typeface="Arial"/>
                <a:sym typeface="Arial"/>
              </a:defRPr>
            </a:lvl1pPr>
            <a:lvl2pPr marL="914400" lvl="1" indent="-228600" algn="l">
              <a:lnSpc>
                <a:spcPct val="90000"/>
              </a:lnSpc>
              <a:spcBef>
                <a:spcPts val="1500"/>
              </a:spcBef>
              <a:spcAft>
                <a:spcPts val="0"/>
              </a:spcAft>
              <a:buSzPts val="2400"/>
              <a:buFont typeface="Arial"/>
              <a:buNone/>
              <a:defRPr>
                <a:solidFill>
                  <a:schemeClr val="lt1"/>
                </a:solidFill>
                <a:latin typeface="Arial"/>
                <a:ea typeface="Arial"/>
                <a:cs typeface="Arial"/>
                <a:sym typeface="Arial"/>
              </a:defRPr>
            </a:lvl2pPr>
            <a:lvl3pPr marL="1371600" lvl="2" indent="-228600" algn="l">
              <a:lnSpc>
                <a:spcPct val="90000"/>
              </a:lnSpc>
              <a:spcBef>
                <a:spcPts val="1500"/>
              </a:spcBef>
              <a:spcAft>
                <a:spcPts val="0"/>
              </a:spcAft>
              <a:buSzPts val="1833"/>
              <a:buFont typeface="Arial"/>
              <a:buNone/>
              <a:defRPr>
                <a:solidFill>
                  <a:schemeClr val="lt1"/>
                </a:solidFill>
                <a:latin typeface="Arial"/>
                <a:ea typeface="Arial"/>
                <a:cs typeface="Arial"/>
                <a:sym typeface="Arial"/>
              </a:defRPr>
            </a:lvl3pPr>
            <a:lvl4pPr marL="1828800" lvl="3" indent="-440245" algn="l">
              <a:spcBef>
                <a:spcPts val="1500"/>
              </a:spcBef>
              <a:spcAft>
                <a:spcPts val="0"/>
              </a:spcAft>
              <a:buClr>
                <a:schemeClr val="lt1"/>
              </a:buClr>
              <a:buSzPts val="3333"/>
              <a:buFont typeface="Arial"/>
              <a:buChar char="–"/>
              <a:defRPr>
                <a:solidFill>
                  <a:schemeClr val="lt1"/>
                </a:solidFill>
                <a:latin typeface="Arial"/>
                <a:ea typeface="Arial"/>
                <a:cs typeface="Arial"/>
                <a:sym typeface="Arial"/>
              </a:defRPr>
            </a:lvl4pPr>
            <a:lvl5pPr marL="2286000" lvl="4" indent="-440245" algn="l">
              <a:spcBef>
                <a:spcPts val="667"/>
              </a:spcBef>
              <a:spcAft>
                <a:spcPts val="0"/>
              </a:spcAft>
              <a:buClr>
                <a:schemeClr val="lt1"/>
              </a:buClr>
              <a:buSzPts val="3333"/>
              <a:buFont typeface="Arial"/>
              <a:buChar char="»"/>
              <a:defRPr>
                <a:solidFill>
                  <a:schemeClr val="lt1"/>
                </a:solidFill>
                <a:latin typeface="Arial"/>
                <a:ea typeface="Arial"/>
                <a:cs typeface="Arial"/>
                <a:sym typeface="Arial"/>
              </a:defRPr>
            </a:lvl5pPr>
            <a:lvl6pPr marL="2743200" lvl="5" indent="-342900" algn="l">
              <a:spcBef>
                <a:spcPts val="360"/>
              </a:spcBef>
              <a:spcAft>
                <a:spcPts val="0"/>
              </a:spcAft>
              <a:buClr>
                <a:schemeClr val="dk2"/>
              </a:buClr>
              <a:buSzPts val="1800"/>
              <a:buChar char="»"/>
              <a:defRPr/>
            </a:lvl6pPr>
            <a:lvl7pPr marL="3200400" lvl="6" indent="-342900" algn="l">
              <a:spcBef>
                <a:spcPts val="360"/>
              </a:spcBef>
              <a:spcAft>
                <a:spcPts val="0"/>
              </a:spcAft>
              <a:buClr>
                <a:schemeClr val="dk2"/>
              </a:buClr>
              <a:buSzPts val="1800"/>
              <a:buChar char="»"/>
              <a:defRPr/>
            </a:lvl7pPr>
            <a:lvl8pPr marL="3657600" lvl="7" indent="-342900" algn="l">
              <a:spcBef>
                <a:spcPts val="360"/>
              </a:spcBef>
              <a:spcAft>
                <a:spcPts val="0"/>
              </a:spcAft>
              <a:buClr>
                <a:schemeClr val="dk2"/>
              </a:buClr>
              <a:buSzPts val="1800"/>
              <a:buChar char="»"/>
              <a:defRPr/>
            </a:lvl8pPr>
            <a:lvl9pPr marL="4114800" lvl="8" indent="-342900" algn="l">
              <a:spcBef>
                <a:spcPts val="360"/>
              </a:spcBef>
              <a:spcAft>
                <a:spcPts val="0"/>
              </a:spcAft>
              <a:buClr>
                <a:schemeClr val="dk2"/>
              </a:buClr>
              <a:buSzPts val="1800"/>
              <a:buChar char="»"/>
              <a:defRPr/>
            </a:lvl9pPr>
          </a:lstStyle>
          <a:p>
            <a:endParaRPr/>
          </a:p>
        </p:txBody>
      </p:sp>
      <p:sp>
        <p:nvSpPr>
          <p:cNvPr id="52" name="Google Shape;52;p25"/>
          <p:cNvSpPr txBox="1">
            <a:spLocks noGrp="1"/>
          </p:cNvSpPr>
          <p:nvPr>
            <p:ph type="body" idx="2"/>
          </p:nvPr>
        </p:nvSpPr>
        <p:spPr>
          <a:xfrm>
            <a:off x="1140078" y="6185215"/>
            <a:ext cx="7454900" cy="449262"/>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500"/>
              </a:spcBef>
              <a:spcAft>
                <a:spcPts val="0"/>
              </a:spcAft>
              <a:buSzPts val="1800"/>
              <a:buFont typeface="Arial"/>
              <a:buNone/>
              <a:defRPr sz="1800">
                <a:solidFill>
                  <a:srgbClr val="B3B3B3"/>
                </a:solidFill>
                <a:latin typeface="Arial"/>
                <a:ea typeface="Arial"/>
                <a:cs typeface="Arial"/>
                <a:sym typeface="Arial"/>
              </a:defRPr>
            </a:lvl1pPr>
            <a:lvl2pPr marL="914400" lvl="1" indent="-228600" algn="l">
              <a:lnSpc>
                <a:spcPct val="90000"/>
              </a:lnSpc>
              <a:spcBef>
                <a:spcPts val="1500"/>
              </a:spcBef>
              <a:spcAft>
                <a:spcPts val="0"/>
              </a:spcAft>
              <a:buSzPts val="1800"/>
              <a:buNone/>
              <a:defRPr/>
            </a:lvl2pPr>
            <a:lvl3pPr marL="1371600" lvl="2" indent="-228600" algn="l">
              <a:lnSpc>
                <a:spcPct val="90000"/>
              </a:lnSpc>
              <a:spcBef>
                <a:spcPts val="1500"/>
              </a:spcBef>
              <a:spcAft>
                <a:spcPts val="0"/>
              </a:spcAft>
              <a:buSzPts val="1800"/>
              <a:buNone/>
              <a:defRPr/>
            </a:lvl3pPr>
            <a:lvl4pPr marL="1828800" lvl="3" indent="-342900" algn="l">
              <a:spcBef>
                <a:spcPts val="1500"/>
              </a:spcBef>
              <a:spcAft>
                <a:spcPts val="0"/>
              </a:spcAft>
              <a:buClr>
                <a:schemeClr val="dk2"/>
              </a:buClr>
              <a:buSzPts val="1800"/>
              <a:buChar char="–"/>
              <a:defRPr/>
            </a:lvl4pPr>
            <a:lvl5pPr marL="2286000" lvl="4" indent="-342900" algn="l">
              <a:spcBef>
                <a:spcPts val="360"/>
              </a:spcBef>
              <a:spcAft>
                <a:spcPts val="0"/>
              </a:spcAft>
              <a:buClr>
                <a:schemeClr val="dk2"/>
              </a:buClr>
              <a:buSzPts val="1800"/>
              <a:buChar char="»"/>
              <a:defRPr/>
            </a:lvl5pPr>
            <a:lvl6pPr marL="2743200" lvl="5" indent="-342900" algn="l">
              <a:spcBef>
                <a:spcPts val="360"/>
              </a:spcBef>
              <a:spcAft>
                <a:spcPts val="0"/>
              </a:spcAft>
              <a:buClr>
                <a:schemeClr val="dk2"/>
              </a:buClr>
              <a:buSzPts val="1800"/>
              <a:buChar char="»"/>
              <a:defRPr/>
            </a:lvl6pPr>
            <a:lvl7pPr marL="3200400" lvl="6" indent="-342900" algn="l">
              <a:spcBef>
                <a:spcPts val="360"/>
              </a:spcBef>
              <a:spcAft>
                <a:spcPts val="0"/>
              </a:spcAft>
              <a:buClr>
                <a:schemeClr val="dk2"/>
              </a:buClr>
              <a:buSzPts val="1800"/>
              <a:buChar char="»"/>
              <a:defRPr/>
            </a:lvl7pPr>
            <a:lvl8pPr marL="3657600" lvl="7" indent="-342900" algn="l">
              <a:spcBef>
                <a:spcPts val="360"/>
              </a:spcBef>
              <a:spcAft>
                <a:spcPts val="0"/>
              </a:spcAft>
              <a:buClr>
                <a:schemeClr val="dk2"/>
              </a:buClr>
              <a:buSzPts val="1800"/>
              <a:buChar char="»"/>
              <a:defRPr/>
            </a:lvl8pPr>
            <a:lvl9pPr marL="4114800" lvl="8" indent="-342900" algn="l">
              <a:spcBef>
                <a:spcPts val="360"/>
              </a:spcBef>
              <a:spcAft>
                <a:spcPts val="0"/>
              </a:spcAft>
              <a:buClr>
                <a:schemeClr val="dk2"/>
              </a:buClr>
              <a:buSzPts val="18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ub title and Text slide">
  <p:cSld name="Title, Sub title and Text slide">
    <p:spTree>
      <p:nvGrpSpPr>
        <p:cNvPr id="1" name="Shape 53"/>
        <p:cNvGrpSpPr/>
        <p:nvPr/>
      </p:nvGrpSpPr>
      <p:grpSpPr>
        <a:xfrm>
          <a:off x="0" y="0"/>
          <a:ext cx="0" cy="0"/>
          <a:chOff x="0" y="0"/>
          <a:chExt cx="0" cy="0"/>
        </a:xfrm>
      </p:grpSpPr>
      <p:sp>
        <p:nvSpPr>
          <p:cNvPr id="54" name="Google Shape;54;p26"/>
          <p:cNvSpPr txBox="1">
            <a:spLocks noGrp="1"/>
          </p:cNvSpPr>
          <p:nvPr>
            <p:ph type="title"/>
          </p:nvPr>
        </p:nvSpPr>
        <p:spPr>
          <a:xfrm>
            <a:off x="808301" y="747664"/>
            <a:ext cx="16626841" cy="984885"/>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SzPts val="1400"/>
              <a:buNone/>
              <a:defRPr sz="4800" cap="none">
                <a:solidFill>
                  <a:schemeClr val="dk2"/>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 name="Google Shape;55;p26"/>
          <p:cNvSpPr txBox="1">
            <a:spLocks noGrp="1"/>
          </p:cNvSpPr>
          <p:nvPr>
            <p:ph type="body" idx="1"/>
          </p:nvPr>
        </p:nvSpPr>
        <p:spPr>
          <a:xfrm>
            <a:off x="831977" y="3186797"/>
            <a:ext cx="16581120" cy="619820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500"/>
              </a:spcBef>
              <a:spcAft>
                <a:spcPts val="0"/>
              </a:spcAft>
              <a:buClr>
                <a:schemeClr val="dk1"/>
              </a:buClr>
              <a:buSzPts val="2800"/>
              <a:buFont typeface="Arial"/>
              <a:buNone/>
              <a:defRPr sz="2800">
                <a:solidFill>
                  <a:schemeClr val="dk2"/>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2400"/>
              <a:buFont typeface="Arial"/>
              <a:buNone/>
              <a:defRPr sz="2400">
                <a:solidFill>
                  <a:schemeClr val="dk2"/>
                </a:solidFill>
                <a:latin typeface="Arial"/>
                <a:ea typeface="Arial"/>
                <a:cs typeface="Arial"/>
                <a:sym typeface="Arial"/>
              </a:defRPr>
            </a:lvl2pPr>
            <a:lvl3pPr marL="1371600" lvl="2" indent="-228600" algn="l">
              <a:lnSpc>
                <a:spcPct val="90000"/>
              </a:lnSpc>
              <a:spcBef>
                <a:spcPts val="1500"/>
              </a:spcBef>
              <a:spcAft>
                <a:spcPts val="0"/>
              </a:spcAft>
              <a:buClr>
                <a:schemeClr val="dk1"/>
              </a:buClr>
              <a:buSzPts val="1833"/>
              <a:buFont typeface="Trebuchet MS"/>
              <a:buNone/>
              <a:defRPr sz="1833">
                <a:solidFill>
                  <a:schemeClr val="accent4"/>
                </a:solidFill>
              </a:defRPr>
            </a:lvl3pPr>
            <a:lvl4pPr marL="1828800" lvl="3" indent="-419100" algn="l">
              <a:spcBef>
                <a:spcPts val="1500"/>
              </a:spcBef>
              <a:spcAft>
                <a:spcPts val="0"/>
              </a:spcAft>
              <a:buClr>
                <a:schemeClr val="dk1"/>
              </a:buClr>
              <a:buSzPts val="3000"/>
              <a:buFont typeface="Noto Sans Symbols"/>
              <a:buChar char="▪"/>
              <a:defRPr sz="3000">
                <a:solidFill>
                  <a:schemeClr val="lt1"/>
                </a:solidFill>
              </a:defRPr>
            </a:lvl4pPr>
            <a:lvl5pPr marL="2286000" lvl="4" indent="-440245" algn="l">
              <a:spcBef>
                <a:spcPts val="667"/>
              </a:spcBef>
              <a:spcAft>
                <a:spcPts val="0"/>
              </a:spcAft>
              <a:buClr>
                <a:schemeClr val="dk1"/>
              </a:buClr>
              <a:buSzPts val="3333"/>
              <a:buFont typeface="Noto Sans Symbols"/>
              <a:buChar char="▪"/>
              <a:defRPr>
                <a:solidFill>
                  <a:schemeClr val="lt1"/>
                </a:solidFill>
              </a:defRPr>
            </a:lvl5pPr>
            <a:lvl6pPr marL="2743200" lvl="5" indent="-342900" algn="l">
              <a:spcBef>
                <a:spcPts val="360"/>
              </a:spcBef>
              <a:spcAft>
                <a:spcPts val="0"/>
              </a:spcAft>
              <a:buClr>
                <a:schemeClr val="dk2"/>
              </a:buClr>
              <a:buSzPts val="1800"/>
              <a:buChar char="»"/>
              <a:defRPr/>
            </a:lvl6pPr>
            <a:lvl7pPr marL="3200400" lvl="6" indent="-342900" algn="l">
              <a:spcBef>
                <a:spcPts val="360"/>
              </a:spcBef>
              <a:spcAft>
                <a:spcPts val="0"/>
              </a:spcAft>
              <a:buClr>
                <a:schemeClr val="dk2"/>
              </a:buClr>
              <a:buSzPts val="1800"/>
              <a:buChar char="»"/>
              <a:defRPr/>
            </a:lvl7pPr>
            <a:lvl8pPr marL="3657600" lvl="7" indent="-342900" algn="l">
              <a:spcBef>
                <a:spcPts val="360"/>
              </a:spcBef>
              <a:spcAft>
                <a:spcPts val="0"/>
              </a:spcAft>
              <a:buClr>
                <a:schemeClr val="dk2"/>
              </a:buClr>
              <a:buSzPts val="1800"/>
              <a:buChar char="»"/>
              <a:defRPr/>
            </a:lvl8pPr>
            <a:lvl9pPr marL="4114800" lvl="8" indent="-342900" algn="l">
              <a:spcBef>
                <a:spcPts val="360"/>
              </a:spcBef>
              <a:spcAft>
                <a:spcPts val="0"/>
              </a:spcAft>
              <a:buClr>
                <a:schemeClr val="dk2"/>
              </a:buClr>
              <a:buSzPts val="1800"/>
              <a:buChar char="»"/>
              <a:defRPr/>
            </a:lvl9pPr>
          </a:lstStyle>
          <a:p>
            <a:endParaRPr/>
          </a:p>
        </p:txBody>
      </p:sp>
      <p:sp>
        <p:nvSpPr>
          <p:cNvPr id="56" name="Google Shape;56;p26"/>
          <p:cNvSpPr txBox="1">
            <a:spLocks noGrp="1"/>
          </p:cNvSpPr>
          <p:nvPr>
            <p:ph type="body" idx="2"/>
          </p:nvPr>
        </p:nvSpPr>
        <p:spPr>
          <a:xfrm>
            <a:off x="825331" y="1741489"/>
            <a:ext cx="16626841" cy="875772"/>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500"/>
              </a:spcBef>
              <a:spcAft>
                <a:spcPts val="0"/>
              </a:spcAft>
              <a:buSzPts val="3000"/>
              <a:buFont typeface="Arial"/>
              <a:buNone/>
              <a:defRPr sz="3000" b="0">
                <a:solidFill>
                  <a:srgbClr val="6F6F6F"/>
                </a:solidFill>
                <a:latin typeface="Arial"/>
                <a:ea typeface="Arial"/>
                <a:cs typeface="Arial"/>
                <a:sym typeface="Arial"/>
              </a:defRPr>
            </a:lvl1pPr>
            <a:lvl2pPr marL="914400" lvl="1" indent="-228600" algn="ctr">
              <a:lnSpc>
                <a:spcPct val="90000"/>
              </a:lnSpc>
              <a:spcBef>
                <a:spcPts val="1500"/>
              </a:spcBef>
              <a:spcAft>
                <a:spcPts val="0"/>
              </a:spcAft>
              <a:buSzPts val="4667"/>
              <a:buFont typeface="Trebuchet MS"/>
              <a:buNone/>
              <a:defRPr sz="4667">
                <a:solidFill>
                  <a:schemeClr val="lt2"/>
                </a:solidFill>
                <a:latin typeface="Trebuchet MS"/>
                <a:ea typeface="Trebuchet MS"/>
                <a:cs typeface="Trebuchet MS"/>
                <a:sym typeface="Trebuchet MS"/>
              </a:defRPr>
            </a:lvl2pPr>
            <a:lvl3pPr marL="1371600" lvl="2" indent="-228600" algn="ctr">
              <a:lnSpc>
                <a:spcPct val="90000"/>
              </a:lnSpc>
              <a:spcBef>
                <a:spcPts val="1500"/>
              </a:spcBef>
              <a:spcAft>
                <a:spcPts val="0"/>
              </a:spcAft>
              <a:buSzPts val="4667"/>
              <a:buFont typeface="Trebuchet MS"/>
              <a:buNone/>
              <a:defRPr sz="4667">
                <a:solidFill>
                  <a:schemeClr val="lt2"/>
                </a:solidFill>
                <a:latin typeface="Trebuchet MS"/>
                <a:ea typeface="Trebuchet MS"/>
                <a:cs typeface="Trebuchet MS"/>
                <a:sym typeface="Trebuchet MS"/>
              </a:defRPr>
            </a:lvl3pPr>
            <a:lvl4pPr marL="1828800" lvl="3" indent="-228600" algn="ctr">
              <a:spcBef>
                <a:spcPts val="1500"/>
              </a:spcBef>
              <a:spcAft>
                <a:spcPts val="0"/>
              </a:spcAft>
              <a:buClr>
                <a:schemeClr val="lt2"/>
              </a:buClr>
              <a:buSzPts val="4667"/>
              <a:buFont typeface="Trebuchet MS"/>
              <a:buNone/>
              <a:defRPr sz="4667">
                <a:solidFill>
                  <a:schemeClr val="lt2"/>
                </a:solidFill>
                <a:latin typeface="Trebuchet MS"/>
                <a:ea typeface="Trebuchet MS"/>
                <a:cs typeface="Trebuchet MS"/>
                <a:sym typeface="Trebuchet MS"/>
              </a:defRPr>
            </a:lvl4pPr>
            <a:lvl5pPr marL="2286000" lvl="4" indent="-228600" algn="ctr">
              <a:spcBef>
                <a:spcPts val="933"/>
              </a:spcBef>
              <a:spcAft>
                <a:spcPts val="0"/>
              </a:spcAft>
              <a:buClr>
                <a:schemeClr val="lt2"/>
              </a:buClr>
              <a:buSzPts val="4667"/>
              <a:buFont typeface="Trebuchet MS"/>
              <a:buNone/>
              <a:defRPr sz="4667">
                <a:solidFill>
                  <a:schemeClr val="lt2"/>
                </a:solidFill>
                <a:latin typeface="Trebuchet MS"/>
                <a:ea typeface="Trebuchet MS"/>
                <a:cs typeface="Trebuchet MS"/>
                <a:sym typeface="Trebuchet MS"/>
              </a:defRPr>
            </a:lvl5pPr>
            <a:lvl6pPr marL="2743200" lvl="5" indent="-342900" algn="l">
              <a:spcBef>
                <a:spcPts val="360"/>
              </a:spcBef>
              <a:spcAft>
                <a:spcPts val="0"/>
              </a:spcAft>
              <a:buClr>
                <a:schemeClr val="dk2"/>
              </a:buClr>
              <a:buSzPts val="1800"/>
              <a:buChar char="»"/>
              <a:defRPr/>
            </a:lvl6pPr>
            <a:lvl7pPr marL="3200400" lvl="6" indent="-342900" algn="l">
              <a:spcBef>
                <a:spcPts val="360"/>
              </a:spcBef>
              <a:spcAft>
                <a:spcPts val="0"/>
              </a:spcAft>
              <a:buClr>
                <a:schemeClr val="dk2"/>
              </a:buClr>
              <a:buSzPts val="1800"/>
              <a:buChar char="»"/>
              <a:defRPr/>
            </a:lvl7pPr>
            <a:lvl8pPr marL="3657600" lvl="7" indent="-342900" algn="l">
              <a:spcBef>
                <a:spcPts val="360"/>
              </a:spcBef>
              <a:spcAft>
                <a:spcPts val="0"/>
              </a:spcAft>
              <a:buClr>
                <a:schemeClr val="dk2"/>
              </a:buClr>
              <a:buSzPts val="1800"/>
              <a:buChar char="»"/>
              <a:defRPr/>
            </a:lvl8pPr>
            <a:lvl9pPr marL="4114800" lvl="8" indent="-342900" algn="l">
              <a:spcBef>
                <a:spcPts val="360"/>
              </a:spcBef>
              <a:spcAft>
                <a:spcPts val="0"/>
              </a:spcAft>
              <a:buClr>
                <a:schemeClr val="dk2"/>
              </a:buClr>
              <a:buSzPts val="18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ding slide">
  <p:cSld name="Coding slide">
    <p:spTree>
      <p:nvGrpSpPr>
        <p:cNvPr id="1" name="Shape 57"/>
        <p:cNvGrpSpPr/>
        <p:nvPr/>
      </p:nvGrpSpPr>
      <p:grpSpPr>
        <a:xfrm>
          <a:off x="0" y="0"/>
          <a:ext cx="0" cy="0"/>
          <a:chOff x="0" y="0"/>
          <a:chExt cx="0" cy="0"/>
        </a:xfrm>
      </p:grpSpPr>
      <p:sp>
        <p:nvSpPr>
          <p:cNvPr id="58" name="Google Shape;58;p27"/>
          <p:cNvSpPr txBox="1">
            <a:spLocks noGrp="1"/>
          </p:cNvSpPr>
          <p:nvPr>
            <p:ph type="title"/>
          </p:nvPr>
        </p:nvSpPr>
        <p:spPr>
          <a:xfrm>
            <a:off x="806936" y="747428"/>
            <a:ext cx="16626841" cy="984885"/>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SzPts val="1400"/>
              <a:buNone/>
              <a:defRPr sz="4800" cap="none">
                <a:solidFill>
                  <a:schemeClr val="dk2"/>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27"/>
          <p:cNvSpPr txBox="1">
            <a:spLocks noGrp="1"/>
          </p:cNvSpPr>
          <p:nvPr>
            <p:ph type="body" idx="1"/>
          </p:nvPr>
        </p:nvSpPr>
        <p:spPr>
          <a:xfrm>
            <a:off x="824728" y="3189912"/>
            <a:ext cx="16581120" cy="619820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500"/>
              </a:spcBef>
              <a:spcAft>
                <a:spcPts val="0"/>
              </a:spcAft>
              <a:buClr>
                <a:schemeClr val="dk1"/>
              </a:buClr>
              <a:buSzPts val="2100"/>
              <a:buFont typeface="Arial"/>
              <a:buNone/>
              <a:defRPr sz="2800">
                <a:solidFill>
                  <a:schemeClr val="dk2"/>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1800"/>
              <a:buFont typeface="Arial"/>
              <a:buNone/>
              <a:defRPr sz="2400">
                <a:solidFill>
                  <a:schemeClr val="dk2"/>
                </a:solidFill>
                <a:latin typeface="Arial"/>
                <a:ea typeface="Arial"/>
                <a:cs typeface="Arial"/>
                <a:sym typeface="Arial"/>
              </a:defRPr>
            </a:lvl2pPr>
            <a:lvl3pPr marL="1371600" lvl="2" indent="-228600" algn="l">
              <a:lnSpc>
                <a:spcPct val="90000"/>
              </a:lnSpc>
              <a:spcBef>
                <a:spcPts val="500"/>
              </a:spcBef>
              <a:spcAft>
                <a:spcPts val="0"/>
              </a:spcAft>
              <a:buClr>
                <a:schemeClr val="dk1"/>
              </a:buClr>
              <a:buSzPts val="1500"/>
              <a:buFont typeface="Arial"/>
              <a:buNone/>
              <a:defRPr sz="2000">
                <a:solidFill>
                  <a:schemeClr val="dk2"/>
                </a:solidFill>
                <a:latin typeface="Arial"/>
                <a:ea typeface="Arial"/>
                <a:cs typeface="Arial"/>
                <a:sym typeface="Arial"/>
              </a:defRPr>
            </a:lvl3pPr>
            <a:lvl4pPr marL="1828800" lvl="3" indent="-228600" algn="l">
              <a:lnSpc>
                <a:spcPct val="90000"/>
              </a:lnSpc>
              <a:spcBef>
                <a:spcPts val="500"/>
              </a:spcBef>
              <a:spcAft>
                <a:spcPts val="0"/>
              </a:spcAft>
              <a:buClr>
                <a:schemeClr val="dk1"/>
              </a:buClr>
              <a:buSzPts val="1350"/>
              <a:buFont typeface="Arial"/>
              <a:buNone/>
              <a:defRPr sz="1800">
                <a:solidFill>
                  <a:schemeClr val="dk2"/>
                </a:solidFill>
                <a:latin typeface="Arial"/>
                <a:ea typeface="Arial"/>
                <a:cs typeface="Arial"/>
                <a:sym typeface="Arial"/>
              </a:defRPr>
            </a:lvl4pPr>
            <a:lvl5pPr marL="2286000" lvl="4" indent="-440245" algn="l">
              <a:spcBef>
                <a:spcPts val="667"/>
              </a:spcBef>
              <a:spcAft>
                <a:spcPts val="0"/>
              </a:spcAft>
              <a:buClr>
                <a:schemeClr val="dk1"/>
              </a:buClr>
              <a:buSzPts val="3333"/>
              <a:buFont typeface="Noto Sans Symbols"/>
              <a:buChar char="▪"/>
              <a:defRPr>
                <a:solidFill>
                  <a:schemeClr val="lt1"/>
                </a:solidFill>
              </a:defRPr>
            </a:lvl5pPr>
            <a:lvl6pPr marL="2743200" lvl="5" indent="-342900" algn="l">
              <a:spcBef>
                <a:spcPts val="360"/>
              </a:spcBef>
              <a:spcAft>
                <a:spcPts val="0"/>
              </a:spcAft>
              <a:buClr>
                <a:schemeClr val="dk2"/>
              </a:buClr>
              <a:buSzPts val="1800"/>
              <a:buChar char="»"/>
              <a:defRPr/>
            </a:lvl6pPr>
            <a:lvl7pPr marL="3200400" lvl="6" indent="-342900" algn="l">
              <a:spcBef>
                <a:spcPts val="360"/>
              </a:spcBef>
              <a:spcAft>
                <a:spcPts val="0"/>
              </a:spcAft>
              <a:buClr>
                <a:schemeClr val="dk2"/>
              </a:buClr>
              <a:buSzPts val="1800"/>
              <a:buChar char="»"/>
              <a:defRPr/>
            </a:lvl7pPr>
            <a:lvl8pPr marL="3657600" lvl="7" indent="-342900" algn="l">
              <a:spcBef>
                <a:spcPts val="360"/>
              </a:spcBef>
              <a:spcAft>
                <a:spcPts val="0"/>
              </a:spcAft>
              <a:buClr>
                <a:schemeClr val="dk2"/>
              </a:buClr>
              <a:buSzPts val="1800"/>
              <a:buChar char="»"/>
              <a:defRPr/>
            </a:lvl8pPr>
            <a:lvl9pPr marL="4114800" lvl="8" indent="-342900" algn="l">
              <a:spcBef>
                <a:spcPts val="360"/>
              </a:spcBef>
              <a:spcAft>
                <a:spcPts val="0"/>
              </a:spcAft>
              <a:buClr>
                <a:schemeClr val="dk2"/>
              </a:buClr>
              <a:buSzPts val="1800"/>
              <a:buChar char="»"/>
              <a:defRPr/>
            </a:lvl9pPr>
          </a:lstStyle>
          <a:p>
            <a:endParaRPr/>
          </a:p>
        </p:txBody>
      </p:sp>
      <p:sp>
        <p:nvSpPr>
          <p:cNvPr id="60" name="Google Shape;60;p27"/>
          <p:cNvSpPr txBox="1">
            <a:spLocks noGrp="1"/>
          </p:cNvSpPr>
          <p:nvPr>
            <p:ph type="body" idx="2"/>
          </p:nvPr>
        </p:nvSpPr>
        <p:spPr>
          <a:xfrm>
            <a:off x="824728" y="1739896"/>
            <a:ext cx="16607858" cy="875772"/>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500"/>
              </a:spcBef>
              <a:spcAft>
                <a:spcPts val="0"/>
              </a:spcAft>
              <a:buSzPts val="3000"/>
              <a:buFont typeface="Arial"/>
              <a:buNone/>
              <a:defRPr sz="3000" b="0">
                <a:solidFill>
                  <a:srgbClr val="6F6F6F"/>
                </a:solidFill>
                <a:latin typeface="Arial"/>
                <a:ea typeface="Arial"/>
                <a:cs typeface="Arial"/>
                <a:sym typeface="Arial"/>
              </a:defRPr>
            </a:lvl1pPr>
            <a:lvl2pPr marL="914400" lvl="1" indent="-228600" algn="ctr">
              <a:lnSpc>
                <a:spcPct val="90000"/>
              </a:lnSpc>
              <a:spcBef>
                <a:spcPts val="1500"/>
              </a:spcBef>
              <a:spcAft>
                <a:spcPts val="0"/>
              </a:spcAft>
              <a:buSzPts val="4667"/>
              <a:buFont typeface="Trebuchet MS"/>
              <a:buNone/>
              <a:defRPr sz="4667">
                <a:solidFill>
                  <a:schemeClr val="lt2"/>
                </a:solidFill>
                <a:latin typeface="Trebuchet MS"/>
                <a:ea typeface="Trebuchet MS"/>
                <a:cs typeface="Trebuchet MS"/>
                <a:sym typeface="Trebuchet MS"/>
              </a:defRPr>
            </a:lvl2pPr>
            <a:lvl3pPr marL="1371600" lvl="2" indent="-228600" algn="ctr">
              <a:lnSpc>
                <a:spcPct val="90000"/>
              </a:lnSpc>
              <a:spcBef>
                <a:spcPts val="1500"/>
              </a:spcBef>
              <a:spcAft>
                <a:spcPts val="0"/>
              </a:spcAft>
              <a:buSzPts val="4667"/>
              <a:buFont typeface="Trebuchet MS"/>
              <a:buNone/>
              <a:defRPr sz="4667">
                <a:solidFill>
                  <a:schemeClr val="lt2"/>
                </a:solidFill>
                <a:latin typeface="Trebuchet MS"/>
                <a:ea typeface="Trebuchet MS"/>
                <a:cs typeface="Trebuchet MS"/>
                <a:sym typeface="Trebuchet MS"/>
              </a:defRPr>
            </a:lvl3pPr>
            <a:lvl4pPr marL="1828800" lvl="3" indent="-228600" algn="ctr">
              <a:spcBef>
                <a:spcPts val="1500"/>
              </a:spcBef>
              <a:spcAft>
                <a:spcPts val="0"/>
              </a:spcAft>
              <a:buClr>
                <a:schemeClr val="lt2"/>
              </a:buClr>
              <a:buSzPts val="4667"/>
              <a:buFont typeface="Trebuchet MS"/>
              <a:buNone/>
              <a:defRPr sz="4667">
                <a:solidFill>
                  <a:schemeClr val="lt2"/>
                </a:solidFill>
                <a:latin typeface="Trebuchet MS"/>
                <a:ea typeface="Trebuchet MS"/>
                <a:cs typeface="Trebuchet MS"/>
                <a:sym typeface="Trebuchet MS"/>
              </a:defRPr>
            </a:lvl4pPr>
            <a:lvl5pPr marL="2286000" lvl="4" indent="-228600" algn="ctr">
              <a:spcBef>
                <a:spcPts val="933"/>
              </a:spcBef>
              <a:spcAft>
                <a:spcPts val="0"/>
              </a:spcAft>
              <a:buClr>
                <a:schemeClr val="lt2"/>
              </a:buClr>
              <a:buSzPts val="4667"/>
              <a:buFont typeface="Trebuchet MS"/>
              <a:buNone/>
              <a:defRPr sz="4667">
                <a:solidFill>
                  <a:schemeClr val="lt2"/>
                </a:solidFill>
                <a:latin typeface="Trebuchet MS"/>
                <a:ea typeface="Trebuchet MS"/>
                <a:cs typeface="Trebuchet MS"/>
                <a:sym typeface="Trebuchet MS"/>
              </a:defRPr>
            </a:lvl5pPr>
            <a:lvl6pPr marL="2743200" lvl="5" indent="-342900" algn="l">
              <a:spcBef>
                <a:spcPts val="360"/>
              </a:spcBef>
              <a:spcAft>
                <a:spcPts val="0"/>
              </a:spcAft>
              <a:buClr>
                <a:schemeClr val="dk2"/>
              </a:buClr>
              <a:buSzPts val="1800"/>
              <a:buChar char="»"/>
              <a:defRPr/>
            </a:lvl6pPr>
            <a:lvl7pPr marL="3200400" lvl="6" indent="-342900" algn="l">
              <a:spcBef>
                <a:spcPts val="360"/>
              </a:spcBef>
              <a:spcAft>
                <a:spcPts val="0"/>
              </a:spcAft>
              <a:buClr>
                <a:schemeClr val="dk2"/>
              </a:buClr>
              <a:buSzPts val="1800"/>
              <a:buChar char="»"/>
              <a:defRPr/>
            </a:lvl7pPr>
            <a:lvl8pPr marL="3657600" lvl="7" indent="-342900" algn="l">
              <a:spcBef>
                <a:spcPts val="360"/>
              </a:spcBef>
              <a:spcAft>
                <a:spcPts val="0"/>
              </a:spcAft>
              <a:buClr>
                <a:schemeClr val="dk2"/>
              </a:buClr>
              <a:buSzPts val="1800"/>
              <a:buChar char="»"/>
              <a:defRPr/>
            </a:lvl8pPr>
            <a:lvl9pPr marL="4114800" lvl="8" indent="-342900" algn="l">
              <a:spcBef>
                <a:spcPts val="360"/>
              </a:spcBef>
              <a:spcAft>
                <a:spcPts val="0"/>
              </a:spcAft>
              <a:buClr>
                <a:schemeClr val="dk2"/>
              </a:buClr>
              <a:buSzPts val="18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Divider or Transition Slide">
  <p:cSld name="Section Divider or Transition Slide">
    <p:spTree>
      <p:nvGrpSpPr>
        <p:cNvPr id="1" name="Shape 61"/>
        <p:cNvGrpSpPr/>
        <p:nvPr/>
      </p:nvGrpSpPr>
      <p:grpSpPr>
        <a:xfrm>
          <a:off x="0" y="0"/>
          <a:ext cx="0" cy="0"/>
          <a:chOff x="0" y="0"/>
          <a:chExt cx="0" cy="0"/>
        </a:xfrm>
      </p:grpSpPr>
      <p:sp>
        <p:nvSpPr>
          <p:cNvPr id="62" name="Google Shape;62;p28"/>
          <p:cNvSpPr txBox="1">
            <a:spLocks noGrp="1"/>
          </p:cNvSpPr>
          <p:nvPr>
            <p:ph type="title"/>
          </p:nvPr>
        </p:nvSpPr>
        <p:spPr>
          <a:xfrm>
            <a:off x="3193869" y="3998551"/>
            <a:ext cx="11900262" cy="2193243"/>
          </a:xfrm>
          <a:prstGeom prst="rect">
            <a:avLst/>
          </a:prstGeom>
          <a:noFill/>
          <a:ln>
            <a:noFill/>
          </a:ln>
        </p:spPr>
        <p:txBody>
          <a:bodyPr spcFirstLastPara="1" wrap="square" lIns="91425" tIns="45700" rIns="91425" bIns="45700" anchor="t" anchorCtr="0">
            <a:noAutofit/>
          </a:bodyPr>
          <a:lstStyle>
            <a:lvl1pPr lvl="0" algn="ctr">
              <a:lnSpc>
                <a:spcPct val="90000"/>
              </a:lnSpc>
              <a:spcBef>
                <a:spcPts val="0"/>
              </a:spcBef>
              <a:spcAft>
                <a:spcPts val="0"/>
              </a:spcAft>
              <a:buSzPts val="1400"/>
              <a:buNone/>
              <a:defRPr sz="4800">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28"/>
          <p:cNvSpPr/>
          <p:nvPr/>
        </p:nvSpPr>
        <p:spPr>
          <a:xfrm>
            <a:off x="0" y="9330779"/>
            <a:ext cx="1524000" cy="956221"/>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userDrawn="1">
  <p:cSld name="Title Slide">
    <p:bg>
      <p:bgPr>
        <a:solidFill>
          <a:schemeClr val="tx1"/>
        </a:solidFill>
        <a:effectLst/>
      </p:bgPr>
    </p:bg>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CD02034B-E0DD-432D-BED0-94DE68C503D5}"/>
              </a:ext>
            </a:extLst>
          </p:cNvPr>
          <p:cNvSpPr/>
          <p:nvPr userDrawn="1"/>
        </p:nvSpPr>
        <p:spPr>
          <a:xfrm>
            <a:off x="0" y="1688123"/>
            <a:ext cx="18288000" cy="8597621"/>
          </a:xfrm>
          <a:custGeom>
            <a:avLst/>
            <a:gdLst>
              <a:gd name="connsiteX0" fmla="*/ 0 w 7772400"/>
              <a:gd name="connsiteY0" fmla="*/ 0 h 2226411"/>
              <a:gd name="connsiteX1" fmla="*/ 0 w 7772400"/>
              <a:gd name="connsiteY1" fmla="*/ 2226411 h 2226411"/>
              <a:gd name="connsiteX2" fmla="*/ 7772400 w 7772400"/>
              <a:gd name="connsiteY2" fmla="*/ 2226411 h 2226411"/>
              <a:gd name="connsiteX3" fmla="*/ 7772400 w 7772400"/>
              <a:gd name="connsiteY3" fmla="*/ 804875 h 2226411"/>
              <a:gd name="connsiteX4" fmla="*/ 0 w 7772400"/>
              <a:gd name="connsiteY4" fmla="*/ 0 h 22264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0" h="2226411">
                <a:moveTo>
                  <a:pt x="0" y="0"/>
                </a:moveTo>
                <a:lnTo>
                  <a:pt x="0" y="2226411"/>
                </a:lnTo>
                <a:lnTo>
                  <a:pt x="7772400" y="2226411"/>
                </a:lnTo>
                <a:lnTo>
                  <a:pt x="7772400" y="804875"/>
                </a:lnTo>
                <a:lnTo>
                  <a:pt x="0" y="0"/>
                </a:lnTo>
                <a:close/>
              </a:path>
            </a:pathLst>
          </a:custGeom>
          <a:solidFill>
            <a:srgbClr val="383838"/>
          </a:solidFill>
        </p:spPr>
        <p:txBody>
          <a:bodyPr wrap="square" lIns="0" tIns="0" rIns="0" bIns="0" rtlCol="0"/>
          <a:lstStyle/>
          <a:p>
            <a:pPr defTabSz="914400" fontAlgn="auto">
              <a:spcBef>
                <a:spcPts val="0"/>
              </a:spcBef>
              <a:spcAft>
                <a:spcPts val="0"/>
              </a:spcAft>
            </a:pPr>
            <a:endParaRPr>
              <a:solidFill>
                <a:prstClr val="black"/>
              </a:solidFill>
              <a:latin typeface="Trebuchet MS" panose="020B0603020202020204" pitchFamily="34" charset="0"/>
              <a:ea typeface="+mn-ea"/>
            </a:endParaRPr>
          </a:p>
        </p:txBody>
      </p:sp>
      <p:sp>
        <p:nvSpPr>
          <p:cNvPr id="11" name="Rectangle 4"/>
          <p:cNvSpPr>
            <a:spLocks noGrp="1" noChangeArrowheads="1"/>
          </p:cNvSpPr>
          <p:nvPr userDrawn="1">
            <p:ph type="subTitle" idx="1"/>
          </p:nvPr>
        </p:nvSpPr>
        <p:spPr>
          <a:xfrm>
            <a:off x="1143000" y="8290560"/>
            <a:ext cx="9692640" cy="477053"/>
          </a:xfrm>
        </p:spPr>
        <p:txBody>
          <a:bodyPr wrap="square" anchor="t">
            <a:noAutofit/>
          </a:bodyPr>
          <a:lstStyle>
            <a:lvl1pPr marL="0" indent="0" algn="l">
              <a:lnSpc>
                <a:spcPct val="90000"/>
              </a:lnSpc>
              <a:spcBef>
                <a:spcPts val="1000"/>
              </a:spcBef>
              <a:spcAft>
                <a:spcPts val="500"/>
              </a:spcAft>
              <a:buFontTx/>
              <a:buNone/>
              <a:defRPr sz="2400" b="0">
                <a:solidFill>
                  <a:schemeClr val="tx1"/>
                </a:solidFill>
                <a:latin typeface="Arial" panose="020B0604020202020204" pitchFamily="34" charset="0"/>
                <a:cs typeface="Arial" panose="020B0604020202020204" pitchFamily="34" charset="0"/>
              </a:defRPr>
            </a:lvl1pPr>
          </a:lstStyle>
          <a:p>
            <a:r>
              <a:rPr lang="en-US" dirty="0"/>
              <a:t>Click to edit Master subtitle style</a:t>
            </a:r>
          </a:p>
        </p:txBody>
      </p:sp>
      <p:sp>
        <p:nvSpPr>
          <p:cNvPr id="305" name="Title 304"/>
          <p:cNvSpPr>
            <a:spLocks noGrp="1"/>
          </p:cNvSpPr>
          <p:nvPr userDrawn="1">
            <p:ph type="title" hasCustomPrompt="1"/>
          </p:nvPr>
        </p:nvSpPr>
        <p:spPr>
          <a:xfrm>
            <a:off x="1135316" y="6705601"/>
            <a:ext cx="9692640" cy="1638092"/>
          </a:xfrm>
        </p:spPr>
        <p:txBody>
          <a:bodyPr anchor="b">
            <a:noAutofit/>
          </a:bodyPr>
          <a:lstStyle>
            <a:lvl1pPr algn="l">
              <a:lnSpc>
                <a:spcPct val="90000"/>
              </a:lnSpc>
              <a:spcBef>
                <a:spcPts val="0"/>
              </a:spcBef>
              <a:defRPr sz="6000" b="1" cap="none" baseline="0">
                <a:solidFill>
                  <a:schemeClr val="tx1"/>
                </a:solidFill>
                <a:effectLst/>
                <a:latin typeface="Arial" panose="020B0604020202020204" pitchFamily="34" charset="0"/>
                <a:cs typeface="Arial" panose="020B0604020202020204" pitchFamily="34" charset="0"/>
              </a:defRPr>
            </a:lvl1pPr>
          </a:lstStyle>
          <a:p>
            <a:r>
              <a:rPr lang="en-US" dirty="0"/>
              <a:t>Click to edit master title style</a:t>
            </a:r>
          </a:p>
        </p:txBody>
      </p:sp>
      <p:grpSp>
        <p:nvGrpSpPr>
          <p:cNvPr id="9" name="Group 8">
            <a:extLst>
              <a:ext uri="{FF2B5EF4-FFF2-40B4-BE49-F238E27FC236}">
                <a16:creationId xmlns:a16="http://schemas.microsoft.com/office/drawing/2014/main" id="{B6FCCD42-41E8-4430-B6CA-E5E37163336A}"/>
              </a:ext>
            </a:extLst>
          </p:cNvPr>
          <p:cNvGrpSpPr/>
          <p:nvPr userDrawn="1"/>
        </p:nvGrpSpPr>
        <p:grpSpPr>
          <a:xfrm>
            <a:off x="10009693" y="1549925"/>
            <a:ext cx="7721678" cy="1016226"/>
            <a:chOff x="10009693" y="1549925"/>
            <a:chExt cx="7721678" cy="1016226"/>
          </a:xfrm>
        </p:grpSpPr>
        <p:pic>
          <p:nvPicPr>
            <p:cNvPr id="12" name="Picture 11">
              <a:extLst>
                <a:ext uri="{FF2B5EF4-FFF2-40B4-BE49-F238E27FC236}">
                  <a16:creationId xmlns:a16="http://schemas.microsoft.com/office/drawing/2014/main" id="{4F12FC3C-F346-45C5-A2EB-14122560DDDD}"/>
                </a:ext>
              </a:extLst>
            </p:cNvPr>
            <p:cNvPicPr>
              <a:picLocks noChangeAspect="1"/>
            </p:cNvPicPr>
            <p:nvPr/>
          </p:nvPicPr>
          <p:blipFill>
            <a:blip r:embed="rId2"/>
            <a:stretch>
              <a:fillRect/>
            </a:stretch>
          </p:blipFill>
          <p:spPr>
            <a:xfrm>
              <a:off x="12780211" y="1686172"/>
              <a:ext cx="1930510" cy="816283"/>
            </a:xfrm>
            <a:prstGeom prst="rect">
              <a:avLst/>
            </a:prstGeom>
          </p:spPr>
        </p:pic>
        <p:cxnSp>
          <p:nvCxnSpPr>
            <p:cNvPr id="13" name="Straight Connector 12">
              <a:extLst>
                <a:ext uri="{FF2B5EF4-FFF2-40B4-BE49-F238E27FC236}">
                  <a16:creationId xmlns:a16="http://schemas.microsoft.com/office/drawing/2014/main" id="{24D7601B-DE46-423C-B955-7A66CD436A7B}"/>
                </a:ext>
              </a:extLst>
            </p:cNvPr>
            <p:cNvCxnSpPr/>
            <p:nvPr/>
          </p:nvCxnSpPr>
          <p:spPr>
            <a:xfrm>
              <a:off x="12472158" y="1622477"/>
              <a:ext cx="0" cy="943674"/>
            </a:xfrm>
            <a:prstGeom prst="line">
              <a:avLst/>
            </a:prstGeom>
            <a:ln w="12700">
              <a:solidFill>
                <a:srgbClr val="383838"/>
              </a:solidFill>
            </a:ln>
          </p:spPr>
          <p:style>
            <a:lnRef idx="1">
              <a:schemeClr val="accent1"/>
            </a:lnRef>
            <a:fillRef idx="0">
              <a:schemeClr val="accent1"/>
            </a:fillRef>
            <a:effectRef idx="0">
              <a:schemeClr val="accent1"/>
            </a:effectRef>
            <a:fontRef idx="minor">
              <a:schemeClr val="tx1"/>
            </a:fontRef>
          </p:style>
        </p:cxnSp>
        <p:pic>
          <p:nvPicPr>
            <p:cNvPr id="14" name="Picture 13" descr="A picture containing text&#10;&#10;Description automatically generated">
              <a:extLst>
                <a:ext uri="{FF2B5EF4-FFF2-40B4-BE49-F238E27FC236}">
                  <a16:creationId xmlns:a16="http://schemas.microsoft.com/office/drawing/2014/main" id="{8936C1C8-404D-40E3-B988-930C448D42CD}"/>
                </a:ext>
              </a:extLst>
            </p:cNvPr>
            <p:cNvPicPr>
              <a:picLocks noChangeAspect="1"/>
            </p:cNvPicPr>
            <p:nvPr/>
          </p:nvPicPr>
          <p:blipFill>
            <a:blip r:embed="rId3"/>
            <a:stretch>
              <a:fillRect/>
            </a:stretch>
          </p:blipFill>
          <p:spPr>
            <a:xfrm>
              <a:off x="10009693" y="1549925"/>
              <a:ext cx="2413994" cy="1016226"/>
            </a:xfrm>
            <a:prstGeom prst="rect">
              <a:avLst/>
            </a:prstGeom>
          </p:spPr>
        </p:pic>
        <p:pic>
          <p:nvPicPr>
            <p:cNvPr id="15" name="Picture 14" descr="Text&#10;&#10;Description automatically generated">
              <a:extLst>
                <a:ext uri="{FF2B5EF4-FFF2-40B4-BE49-F238E27FC236}">
                  <a16:creationId xmlns:a16="http://schemas.microsoft.com/office/drawing/2014/main" id="{3336A004-E1EA-48BD-969E-3F5237E6E188}"/>
                </a:ext>
              </a:extLst>
            </p:cNvPr>
            <p:cNvPicPr>
              <a:picLocks noChangeAspect="1"/>
            </p:cNvPicPr>
            <p:nvPr/>
          </p:nvPicPr>
          <p:blipFill>
            <a:blip r:embed="rId4"/>
            <a:stretch>
              <a:fillRect/>
            </a:stretch>
          </p:blipFill>
          <p:spPr>
            <a:xfrm>
              <a:off x="15021781" y="1604129"/>
              <a:ext cx="2709590" cy="921922"/>
            </a:xfrm>
            <a:prstGeom prst="rect">
              <a:avLst/>
            </a:prstGeom>
          </p:spPr>
        </p:pic>
        <p:cxnSp>
          <p:nvCxnSpPr>
            <p:cNvPr id="16" name="Straight Connector 15">
              <a:extLst>
                <a:ext uri="{FF2B5EF4-FFF2-40B4-BE49-F238E27FC236}">
                  <a16:creationId xmlns:a16="http://schemas.microsoft.com/office/drawing/2014/main" id="{21F47EB3-A644-424B-8140-E89309FB54E1}"/>
                </a:ext>
              </a:extLst>
            </p:cNvPr>
            <p:cNvCxnSpPr/>
            <p:nvPr/>
          </p:nvCxnSpPr>
          <p:spPr>
            <a:xfrm>
              <a:off x="14954400" y="1622477"/>
              <a:ext cx="0" cy="943674"/>
            </a:xfrm>
            <a:prstGeom prst="line">
              <a:avLst/>
            </a:prstGeom>
            <a:ln w="12700">
              <a:solidFill>
                <a:srgbClr val="383838"/>
              </a:solidFill>
            </a:ln>
          </p:spPr>
          <p:style>
            <a:lnRef idx="1">
              <a:schemeClr val="accent1"/>
            </a:lnRef>
            <a:fillRef idx="0">
              <a:schemeClr val="accent1"/>
            </a:fillRef>
            <a:effectRef idx="0">
              <a:schemeClr val="accent1"/>
            </a:effectRef>
            <a:fontRef idx="minor">
              <a:schemeClr val="tx1"/>
            </a:fontRef>
          </p:style>
        </p:cxnSp>
      </p:grpSp>
      <p:sp>
        <p:nvSpPr>
          <p:cNvPr id="4" name="Text Placeholder 3">
            <a:extLst>
              <a:ext uri="{FF2B5EF4-FFF2-40B4-BE49-F238E27FC236}">
                <a16:creationId xmlns:a16="http://schemas.microsoft.com/office/drawing/2014/main" id="{AA9F37D2-4A95-428F-86C9-909FE5B58622}"/>
              </a:ext>
            </a:extLst>
          </p:cNvPr>
          <p:cNvSpPr>
            <a:spLocks noGrp="1"/>
          </p:cNvSpPr>
          <p:nvPr>
            <p:ph type="body" sz="quarter" idx="10"/>
          </p:nvPr>
        </p:nvSpPr>
        <p:spPr>
          <a:xfrm>
            <a:off x="1135316" y="6188616"/>
            <a:ext cx="8866188" cy="474663"/>
          </a:xfrm>
        </p:spPr>
        <p:txBody>
          <a:bodyPr/>
          <a:lstStyle>
            <a:lvl1pPr>
              <a:defRPr sz="1800">
                <a:solidFill>
                  <a:srgbClr val="B3B3B3"/>
                </a:solidFill>
                <a:latin typeface="Arial" panose="020B0604020202020204" pitchFamily="34" charset="0"/>
                <a:cs typeface="Arial" panose="020B0604020202020204" pitchFamily="34" charset="0"/>
              </a:defRPr>
            </a:lvl1pPr>
          </a:lstStyle>
          <a:p>
            <a:pPr lvl="0"/>
            <a:r>
              <a:rPr lang="en-US" dirty="0"/>
              <a:t>Click to edit Master text styles</a:t>
            </a:r>
          </a:p>
        </p:txBody>
      </p:sp>
    </p:spTree>
    <p:extLst>
      <p:ext uri="{BB962C8B-B14F-4D97-AF65-F5344CB8AC3E}">
        <p14:creationId xmlns:p14="http://schemas.microsoft.com/office/powerpoint/2010/main" val="2343395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Pr>
        <a:solidFill>
          <a:schemeClr val="tx1"/>
        </a:solidFill>
        <a:effectLst/>
      </p:bgPr>
    </p:bg>
    <p:spTree>
      <p:nvGrpSpPr>
        <p:cNvPr id="1" name=""/>
        <p:cNvGrpSpPr/>
        <p:nvPr/>
      </p:nvGrpSpPr>
      <p:grpSpPr>
        <a:xfrm>
          <a:off x="0" y="0"/>
          <a:ext cx="0" cy="0"/>
          <a:chOff x="0" y="0"/>
          <a:chExt cx="0" cy="0"/>
        </a:xfrm>
      </p:grpSpPr>
      <p:sp>
        <p:nvSpPr>
          <p:cNvPr id="4" name="object 2">
            <a:extLst>
              <a:ext uri="{FF2B5EF4-FFF2-40B4-BE49-F238E27FC236}">
                <a16:creationId xmlns:a16="http://schemas.microsoft.com/office/drawing/2014/main" id="{6A32E851-9FF9-4796-BF7E-0EBA88C671DC}"/>
              </a:ext>
            </a:extLst>
          </p:cNvPr>
          <p:cNvSpPr/>
          <p:nvPr userDrawn="1"/>
        </p:nvSpPr>
        <p:spPr>
          <a:xfrm>
            <a:off x="0" y="1688123"/>
            <a:ext cx="18288000" cy="8597621"/>
          </a:xfrm>
          <a:custGeom>
            <a:avLst/>
            <a:gdLst>
              <a:gd name="connsiteX0" fmla="*/ 0 w 7772400"/>
              <a:gd name="connsiteY0" fmla="*/ 0 h 2226411"/>
              <a:gd name="connsiteX1" fmla="*/ 0 w 7772400"/>
              <a:gd name="connsiteY1" fmla="*/ 2226411 h 2226411"/>
              <a:gd name="connsiteX2" fmla="*/ 7772400 w 7772400"/>
              <a:gd name="connsiteY2" fmla="*/ 2226411 h 2226411"/>
              <a:gd name="connsiteX3" fmla="*/ 7772400 w 7772400"/>
              <a:gd name="connsiteY3" fmla="*/ 804875 h 2226411"/>
              <a:gd name="connsiteX4" fmla="*/ 0 w 7772400"/>
              <a:gd name="connsiteY4" fmla="*/ 0 h 22264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0" h="2226411">
                <a:moveTo>
                  <a:pt x="0" y="0"/>
                </a:moveTo>
                <a:lnTo>
                  <a:pt x="0" y="2226411"/>
                </a:lnTo>
                <a:lnTo>
                  <a:pt x="7772400" y="2226411"/>
                </a:lnTo>
                <a:lnTo>
                  <a:pt x="7772400" y="804875"/>
                </a:lnTo>
                <a:lnTo>
                  <a:pt x="0" y="0"/>
                </a:lnTo>
                <a:close/>
              </a:path>
            </a:pathLst>
          </a:custGeom>
          <a:solidFill>
            <a:srgbClr val="383838"/>
          </a:solidFill>
        </p:spPr>
        <p:txBody>
          <a:bodyPr wrap="square" lIns="0" tIns="0" rIns="0" bIns="0" rtlCol="0"/>
          <a:lstStyle/>
          <a:p>
            <a:pPr defTabSz="914400" fontAlgn="auto">
              <a:spcBef>
                <a:spcPts val="0"/>
              </a:spcBef>
              <a:spcAft>
                <a:spcPts val="0"/>
              </a:spcAft>
            </a:pPr>
            <a:endParaRPr>
              <a:solidFill>
                <a:prstClr val="black"/>
              </a:solidFill>
              <a:latin typeface="Trebuchet MS" panose="020B0603020202020204" pitchFamily="34" charset="0"/>
              <a:ea typeface="+mn-ea"/>
            </a:endParaRPr>
          </a:p>
        </p:txBody>
      </p:sp>
      <p:grpSp>
        <p:nvGrpSpPr>
          <p:cNvPr id="5" name="Group 4">
            <a:extLst>
              <a:ext uri="{FF2B5EF4-FFF2-40B4-BE49-F238E27FC236}">
                <a16:creationId xmlns:a16="http://schemas.microsoft.com/office/drawing/2014/main" id="{92D678CF-84A9-4BA9-BA2F-CB71E25345BA}"/>
              </a:ext>
            </a:extLst>
          </p:cNvPr>
          <p:cNvGrpSpPr/>
          <p:nvPr userDrawn="1"/>
        </p:nvGrpSpPr>
        <p:grpSpPr>
          <a:xfrm>
            <a:off x="10009693" y="1549925"/>
            <a:ext cx="7721678" cy="1016226"/>
            <a:chOff x="10009693" y="1549925"/>
            <a:chExt cx="7721678" cy="1016226"/>
          </a:xfrm>
        </p:grpSpPr>
        <p:pic>
          <p:nvPicPr>
            <p:cNvPr id="6" name="Picture 5">
              <a:extLst>
                <a:ext uri="{FF2B5EF4-FFF2-40B4-BE49-F238E27FC236}">
                  <a16:creationId xmlns:a16="http://schemas.microsoft.com/office/drawing/2014/main" id="{5F82662B-989A-432A-8998-0DE213D193A2}"/>
                </a:ext>
              </a:extLst>
            </p:cNvPr>
            <p:cNvPicPr>
              <a:picLocks noChangeAspect="1"/>
            </p:cNvPicPr>
            <p:nvPr/>
          </p:nvPicPr>
          <p:blipFill>
            <a:blip r:embed="rId2"/>
            <a:stretch>
              <a:fillRect/>
            </a:stretch>
          </p:blipFill>
          <p:spPr>
            <a:xfrm>
              <a:off x="12780211" y="1686172"/>
              <a:ext cx="1930510" cy="816283"/>
            </a:xfrm>
            <a:prstGeom prst="rect">
              <a:avLst/>
            </a:prstGeom>
          </p:spPr>
        </p:pic>
        <p:cxnSp>
          <p:nvCxnSpPr>
            <p:cNvPr id="7" name="Straight Connector 6">
              <a:extLst>
                <a:ext uri="{FF2B5EF4-FFF2-40B4-BE49-F238E27FC236}">
                  <a16:creationId xmlns:a16="http://schemas.microsoft.com/office/drawing/2014/main" id="{97600756-64AC-421F-BD0D-3BBAECD315E3}"/>
                </a:ext>
              </a:extLst>
            </p:cNvPr>
            <p:cNvCxnSpPr/>
            <p:nvPr/>
          </p:nvCxnSpPr>
          <p:spPr>
            <a:xfrm>
              <a:off x="12472158" y="1622477"/>
              <a:ext cx="0" cy="943674"/>
            </a:xfrm>
            <a:prstGeom prst="line">
              <a:avLst/>
            </a:prstGeom>
            <a:ln w="12700">
              <a:solidFill>
                <a:srgbClr val="383838"/>
              </a:solidFill>
            </a:ln>
          </p:spPr>
          <p:style>
            <a:lnRef idx="1">
              <a:schemeClr val="accent1"/>
            </a:lnRef>
            <a:fillRef idx="0">
              <a:schemeClr val="accent1"/>
            </a:fillRef>
            <a:effectRef idx="0">
              <a:schemeClr val="accent1"/>
            </a:effectRef>
            <a:fontRef idx="minor">
              <a:schemeClr val="tx1"/>
            </a:fontRef>
          </p:style>
        </p:cxnSp>
        <p:pic>
          <p:nvPicPr>
            <p:cNvPr id="8" name="Picture 7" descr="A picture containing text&#10;&#10;Description automatically generated">
              <a:extLst>
                <a:ext uri="{FF2B5EF4-FFF2-40B4-BE49-F238E27FC236}">
                  <a16:creationId xmlns:a16="http://schemas.microsoft.com/office/drawing/2014/main" id="{EDE70775-8944-4C24-BD3B-25F0DAFA85BD}"/>
                </a:ext>
              </a:extLst>
            </p:cNvPr>
            <p:cNvPicPr>
              <a:picLocks noChangeAspect="1"/>
            </p:cNvPicPr>
            <p:nvPr/>
          </p:nvPicPr>
          <p:blipFill>
            <a:blip r:embed="rId3"/>
            <a:stretch>
              <a:fillRect/>
            </a:stretch>
          </p:blipFill>
          <p:spPr>
            <a:xfrm>
              <a:off x="10009693" y="1549925"/>
              <a:ext cx="2413994" cy="1016226"/>
            </a:xfrm>
            <a:prstGeom prst="rect">
              <a:avLst/>
            </a:prstGeom>
          </p:spPr>
        </p:pic>
        <p:pic>
          <p:nvPicPr>
            <p:cNvPr id="11" name="Picture 10" descr="Text&#10;&#10;Description automatically generated">
              <a:extLst>
                <a:ext uri="{FF2B5EF4-FFF2-40B4-BE49-F238E27FC236}">
                  <a16:creationId xmlns:a16="http://schemas.microsoft.com/office/drawing/2014/main" id="{88877B3C-A955-4F0B-8795-703F3118E30A}"/>
                </a:ext>
              </a:extLst>
            </p:cNvPr>
            <p:cNvPicPr>
              <a:picLocks noChangeAspect="1"/>
            </p:cNvPicPr>
            <p:nvPr/>
          </p:nvPicPr>
          <p:blipFill>
            <a:blip r:embed="rId4"/>
            <a:stretch>
              <a:fillRect/>
            </a:stretch>
          </p:blipFill>
          <p:spPr>
            <a:xfrm>
              <a:off x="15021781" y="1604129"/>
              <a:ext cx="2709590" cy="921922"/>
            </a:xfrm>
            <a:prstGeom prst="rect">
              <a:avLst/>
            </a:prstGeom>
          </p:spPr>
        </p:pic>
        <p:cxnSp>
          <p:nvCxnSpPr>
            <p:cNvPr id="12" name="Straight Connector 11">
              <a:extLst>
                <a:ext uri="{FF2B5EF4-FFF2-40B4-BE49-F238E27FC236}">
                  <a16:creationId xmlns:a16="http://schemas.microsoft.com/office/drawing/2014/main" id="{1EA36F10-6A68-4D16-8BA5-C08BC942E108}"/>
                </a:ext>
              </a:extLst>
            </p:cNvPr>
            <p:cNvCxnSpPr/>
            <p:nvPr/>
          </p:nvCxnSpPr>
          <p:spPr>
            <a:xfrm>
              <a:off x="14954400" y="1622477"/>
              <a:ext cx="0" cy="943674"/>
            </a:xfrm>
            <a:prstGeom prst="line">
              <a:avLst/>
            </a:prstGeom>
            <a:ln w="12700">
              <a:solidFill>
                <a:srgbClr val="383838"/>
              </a:solidFill>
            </a:ln>
          </p:spPr>
          <p:style>
            <a:lnRef idx="1">
              <a:schemeClr val="accent1"/>
            </a:lnRef>
            <a:fillRef idx="0">
              <a:schemeClr val="accent1"/>
            </a:fillRef>
            <a:effectRef idx="0">
              <a:schemeClr val="accent1"/>
            </a:effectRef>
            <a:fontRef idx="minor">
              <a:schemeClr val="tx1"/>
            </a:fontRef>
          </p:style>
        </p:cxnSp>
      </p:grpSp>
      <p:sp>
        <p:nvSpPr>
          <p:cNvPr id="3" name="Text Placeholder 2">
            <a:extLst>
              <a:ext uri="{FF2B5EF4-FFF2-40B4-BE49-F238E27FC236}">
                <a16:creationId xmlns:a16="http://schemas.microsoft.com/office/drawing/2014/main" id="{3AC5A5F0-3D37-4CB5-AFFE-81169D61D023}"/>
              </a:ext>
            </a:extLst>
          </p:cNvPr>
          <p:cNvSpPr>
            <a:spLocks noGrp="1"/>
          </p:cNvSpPr>
          <p:nvPr>
            <p:ph type="body" sz="quarter" idx="10" hasCustomPrompt="1"/>
          </p:nvPr>
        </p:nvSpPr>
        <p:spPr>
          <a:xfrm>
            <a:off x="1140077" y="6610379"/>
            <a:ext cx="9235191" cy="1705219"/>
          </a:xfrm>
        </p:spPr>
        <p:txBody>
          <a:bodyPr/>
          <a:lstStyle>
            <a:lvl1pPr>
              <a:defRPr sz="6000" b="1">
                <a:solidFill>
                  <a:schemeClr val="tx1"/>
                </a:solidFill>
                <a:latin typeface="Arial" panose="020B0604020202020204" pitchFamily="34" charset="0"/>
                <a:cs typeface="Arial" panose="020B0604020202020204" pitchFamily="34" charset="0"/>
              </a:defRPr>
            </a:lvl1pPr>
            <a:lvl2pPr>
              <a:defRPr>
                <a:solidFill>
                  <a:schemeClr val="tx1"/>
                </a:solidFill>
                <a:latin typeface="Arial" panose="020B0604020202020204" pitchFamily="34" charset="0"/>
                <a:cs typeface="Arial" panose="020B0604020202020204" pitchFamily="34" charset="0"/>
              </a:defRPr>
            </a:lvl2pPr>
            <a:lvl3pPr>
              <a:defRPr>
                <a:solidFill>
                  <a:schemeClr val="tx1"/>
                </a:solidFill>
                <a:latin typeface="Arial" panose="020B0604020202020204" pitchFamily="34" charset="0"/>
                <a:cs typeface="Arial" panose="020B0604020202020204" pitchFamily="34" charset="0"/>
              </a:defRPr>
            </a:lvl3pPr>
            <a:lvl4pPr>
              <a:defRPr>
                <a:solidFill>
                  <a:schemeClr val="tx1"/>
                </a:solidFill>
                <a:latin typeface="Arial" panose="020B0604020202020204" pitchFamily="34" charset="0"/>
                <a:cs typeface="Arial" panose="020B0604020202020204" pitchFamily="34" charset="0"/>
              </a:defRPr>
            </a:lvl4pPr>
            <a:lvl5pPr>
              <a:defRPr>
                <a:solidFill>
                  <a:schemeClr val="tx1"/>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17" name="Text Placeholder 16">
            <a:extLst>
              <a:ext uri="{FF2B5EF4-FFF2-40B4-BE49-F238E27FC236}">
                <a16:creationId xmlns:a16="http://schemas.microsoft.com/office/drawing/2014/main" id="{B6C10C75-E8F7-45AB-929B-93D7D86B8F2C}"/>
              </a:ext>
            </a:extLst>
          </p:cNvPr>
          <p:cNvSpPr>
            <a:spLocks noGrp="1"/>
          </p:cNvSpPr>
          <p:nvPr>
            <p:ph type="body" sz="quarter" idx="11"/>
          </p:nvPr>
        </p:nvSpPr>
        <p:spPr>
          <a:xfrm>
            <a:off x="1140078" y="6185215"/>
            <a:ext cx="7454900" cy="449262"/>
          </a:xfrm>
        </p:spPr>
        <p:txBody>
          <a:bodyPr/>
          <a:lstStyle>
            <a:lvl1pPr>
              <a:defRPr sz="1800">
                <a:solidFill>
                  <a:srgbClr val="B3B3B3"/>
                </a:solidFill>
                <a:latin typeface="Arial" panose="020B0604020202020204" pitchFamily="34" charset="0"/>
                <a:cs typeface="Arial" panose="020B0604020202020204" pitchFamily="34" charset="0"/>
              </a:defRPr>
            </a:lvl1pPr>
          </a:lstStyle>
          <a:p>
            <a:pPr lvl="0"/>
            <a:r>
              <a:rPr lang="en-US" dirty="0"/>
              <a:t>Click to edit Master text styles</a:t>
            </a:r>
          </a:p>
        </p:txBody>
      </p:sp>
    </p:spTree>
    <p:extLst>
      <p:ext uri="{BB962C8B-B14F-4D97-AF65-F5344CB8AC3E}">
        <p14:creationId xmlns:p14="http://schemas.microsoft.com/office/powerpoint/2010/main" val="1242087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3.png"/><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0.xml"/><Relationship Id="rId7" Type="http://schemas.openxmlformats.org/officeDocument/2006/relationships/slideLayout" Target="../slideLayouts/slideLayout14.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image" Target="../media/image4.png"/><Relationship Id="rId5" Type="http://schemas.openxmlformats.org/officeDocument/2006/relationships/slideLayout" Target="../slideLayouts/slideLayout12.xml"/><Relationship Id="rId10" Type="http://schemas.openxmlformats.org/officeDocument/2006/relationships/image" Target="../media/image2.png"/><Relationship Id="rId4" Type="http://schemas.openxmlformats.org/officeDocument/2006/relationships/slideLayout" Target="../slideLayouts/slideLayout11.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
        <p:cNvGrpSpPr/>
        <p:nvPr/>
      </p:nvGrpSpPr>
      <p:grpSpPr>
        <a:xfrm>
          <a:off x="0" y="0"/>
          <a:ext cx="0" cy="0"/>
          <a:chOff x="0" y="0"/>
          <a:chExt cx="0" cy="0"/>
        </a:xfrm>
      </p:grpSpPr>
      <p:grpSp>
        <p:nvGrpSpPr>
          <p:cNvPr id="14" name="Google Shape;14;p21"/>
          <p:cNvGrpSpPr/>
          <p:nvPr/>
        </p:nvGrpSpPr>
        <p:grpSpPr>
          <a:xfrm>
            <a:off x="13272656" y="9515789"/>
            <a:ext cx="4770933" cy="627887"/>
            <a:chOff x="10009693" y="1549925"/>
            <a:chExt cx="7721678" cy="1016226"/>
          </a:xfrm>
        </p:grpSpPr>
        <p:pic>
          <p:nvPicPr>
            <p:cNvPr id="15" name="Google Shape;15;p21"/>
            <p:cNvPicPr preferRelativeResize="0"/>
            <p:nvPr/>
          </p:nvPicPr>
          <p:blipFill rotWithShape="1">
            <a:blip r:embed="rId9">
              <a:alphaModFix/>
            </a:blip>
            <a:srcRect/>
            <a:stretch/>
          </p:blipFill>
          <p:spPr>
            <a:xfrm>
              <a:off x="12780211" y="1686172"/>
              <a:ext cx="1930510" cy="816283"/>
            </a:xfrm>
            <a:prstGeom prst="rect">
              <a:avLst/>
            </a:prstGeom>
            <a:noFill/>
            <a:ln>
              <a:noFill/>
            </a:ln>
          </p:spPr>
        </p:pic>
        <p:cxnSp>
          <p:nvCxnSpPr>
            <p:cNvPr id="16" name="Google Shape;16;p21"/>
            <p:cNvCxnSpPr/>
            <p:nvPr/>
          </p:nvCxnSpPr>
          <p:spPr>
            <a:xfrm>
              <a:off x="12472158" y="1622477"/>
              <a:ext cx="0" cy="943674"/>
            </a:xfrm>
            <a:prstGeom prst="straightConnector1">
              <a:avLst/>
            </a:prstGeom>
            <a:noFill/>
            <a:ln w="12700" cap="flat" cmpd="sng">
              <a:solidFill>
                <a:srgbClr val="383838"/>
              </a:solidFill>
              <a:prstDash val="solid"/>
              <a:round/>
              <a:headEnd type="none" w="sm" len="sm"/>
              <a:tailEnd type="none" w="sm" len="sm"/>
            </a:ln>
          </p:spPr>
        </p:cxnSp>
        <p:pic>
          <p:nvPicPr>
            <p:cNvPr id="17" name="Google Shape;17;p21" descr="A picture containing text&#10;&#10;Description automatically generated"/>
            <p:cNvPicPr preferRelativeResize="0"/>
            <p:nvPr/>
          </p:nvPicPr>
          <p:blipFill rotWithShape="1">
            <a:blip r:embed="rId10">
              <a:alphaModFix/>
            </a:blip>
            <a:srcRect/>
            <a:stretch/>
          </p:blipFill>
          <p:spPr>
            <a:xfrm>
              <a:off x="10009693" y="1549925"/>
              <a:ext cx="2413994" cy="1016226"/>
            </a:xfrm>
            <a:prstGeom prst="rect">
              <a:avLst/>
            </a:prstGeom>
            <a:noFill/>
            <a:ln>
              <a:noFill/>
            </a:ln>
          </p:spPr>
        </p:pic>
        <p:pic>
          <p:nvPicPr>
            <p:cNvPr id="18" name="Google Shape;18;p21" descr="Text&#10;&#10;Description automatically generated"/>
            <p:cNvPicPr preferRelativeResize="0"/>
            <p:nvPr/>
          </p:nvPicPr>
          <p:blipFill rotWithShape="1">
            <a:blip r:embed="rId11">
              <a:alphaModFix/>
            </a:blip>
            <a:srcRect/>
            <a:stretch/>
          </p:blipFill>
          <p:spPr>
            <a:xfrm>
              <a:off x="15021781" y="1604129"/>
              <a:ext cx="2709590" cy="921922"/>
            </a:xfrm>
            <a:prstGeom prst="rect">
              <a:avLst/>
            </a:prstGeom>
            <a:noFill/>
            <a:ln>
              <a:noFill/>
            </a:ln>
          </p:spPr>
        </p:pic>
        <p:cxnSp>
          <p:nvCxnSpPr>
            <p:cNvPr id="19" name="Google Shape;19;p21"/>
            <p:cNvCxnSpPr/>
            <p:nvPr/>
          </p:nvCxnSpPr>
          <p:spPr>
            <a:xfrm>
              <a:off x="14954400" y="1622477"/>
              <a:ext cx="0" cy="943674"/>
            </a:xfrm>
            <a:prstGeom prst="straightConnector1">
              <a:avLst/>
            </a:prstGeom>
            <a:noFill/>
            <a:ln w="12700" cap="flat" cmpd="sng">
              <a:solidFill>
                <a:srgbClr val="383838"/>
              </a:solidFill>
              <a:prstDash val="solid"/>
              <a:round/>
              <a:headEnd type="none" w="sm" len="sm"/>
              <a:tailEnd type="none" w="sm" len="sm"/>
            </a:ln>
          </p:spPr>
        </p:cxnSp>
      </p:grpSp>
      <p:sp>
        <p:nvSpPr>
          <p:cNvPr id="20" name="Google Shape;20;p21"/>
          <p:cNvSpPr txBox="1">
            <a:spLocks noGrp="1"/>
          </p:cNvSpPr>
          <p:nvPr>
            <p:ph type="title"/>
          </p:nvPr>
        </p:nvSpPr>
        <p:spPr>
          <a:xfrm>
            <a:off x="805090" y="749096"/>
            <a:ext cx="16622191" cy="984885"/>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0"/>
              </a:spcBef>
              <a:spcAft>
                <a:spcPts val="0"/>
              </a:spcAft>
              <a:buSzPts val="1400"/>
              <a:buNone/>
              <a:defRPr sz="4800" b="1" i="0" u="none" strike="noStrike" cap="none">
                <a:solidFill>
                  <a:schemeClr val="dk2"/>
                </a:solidFill>
                <a:latin typeface="Arial"/>
                <a:ea typeface="Arial"/>
                <a:cs typeface="Arial"/>
                <a:sym typeface="Arial"/>
              </a:defRPr>
            </a:lvl1pPr>
            <a:lvl2pPr marR="0" lvl="1" algn="l" rtl="0">
              <a:spcBef>
                <a:spcPts val="0"/>
              </a:spcBef>
              <a:spcAft>
                <a:spcPts val="0"/>
              </a:spcAft>
              <a:buSzPts val="1400"/>
              <a:buNone/>
              <a:defRPr sz="5333" b="1" i="0" u="none" strike="noStrike" cap="none">
                <a:solidFill>
                  <a:srgbClr val="73B900"/>
                </a:solidFill>
                <a:latin typeface="Arial"/>
                <a:ea typeface="Arial"/>
                <a:cs typeface="Arial"/>
                <a:sym typeface="Arial"/>
              </a:defRPr>
            </a:lvl2pPr>
            <a:lvl3pPr marR="0" lvl="2" algn="l" rtl="0">
              <a:spcBef>
                <a:spcPts val="0"/>
              </a:spcBef>
              <a:spcAft>
                <a:spcPts val="0"/>
              </a:spcAft>
              <a:buSzPts val="1400"/>
              <a:buNone/>
              <a:defRPr sz="5333" b="1" i="0" u="none" strike="noStrike" cap="none">
                <a:solidFill>
                  <a:srgbClr val="73B900"/>
                </a:solidFill>
                <a:latin typeface="Arial"/>
                <a:ea typeface="Arial"/>
                <a:cs typeface="Arial"/>
                <a:sym typeface="Arial"/>
              </a:defRPr>
            </a:lvl3pPr>
            <a:lvl4pPr marR="0" lvl="3" algn="l" rtl="0">
              <a:spcBef>
                <a:spcPts val="0"/>
              </a:spcBef>
              <a:spcAft>
                <a:spcPts val="0"/>
              </a:spcAft>
              <a:buSzPts val="1400"/>
              <a:buNone/>
              <a:defRPr sz="5333" b="1" i="0" u="none" strike="noStrike" cap="none">
                <a:solidFill>
                  <a:srgbClr val="73B900"/>
                </a:solidFill>
                <a:latin typeface="Arial"/>
                <a:ea typeface="Arial"/>
                <a:cs typeface="Arial"/>
                <a:sym typeface="Arial"/>
              </a:defRPr>
            </a:lvl4pPr>
            <a:lvl5pPr marR="0" lvl="4" algn="l" rtl="0">
              <a:spcBef>
                <a:spcPts val="0"/>
              </a:spcBef>
              <a:spcAft>
                <a:spcPts val="0"/>
              </a:spcAft>
              <a:buSzPts val="1400"/>
              <a:buNone/>
              <a:defRPr sz="5333" b="1" i="0" u="none" strike="noStrike" cap="none">
                <a:solidFill>
                  <a:srgbClr val="73B900"/>
                </a:solidFill>
                <a:latin typeface="Arial"/>
                <a:ea typeface="Arial"/>
                <a:cs typeface="Arial"/>
                <a:sym typeface="Arial"/>
              </a:defRPr>
            </a:lvl5pPr>
            <a:lvl6pPr marR="0" lvl="5" algn="l" rtl="0">
              <a:spcBef>
                <a:spcPts val="0"/>
              </a:spcBef>
              <a:spcAft>
                <a:spcPts val="0"/>
              </a:spcAft>
              <a:buSzPts val="1400"/>
              <a:buNone/>
              <a:defRPr sz="5333" b="1" i="0" u="none" strike="noStrike" cap="none">
                <a:solidFill>
                  <a:srgbClr val="73B900"/>
                </a:solidFill>
                <a:latin typeface="Arial"/>
                <a:ea typeface="Arial"/>
                <a:cs typeface="Arial"/>
                <a:sym typeface="Arial"/>
              </a:defRPr>
            </a:lvl6pPr>
            <a:lvl7pPr marR="0" lvl="6" algn="l" rtl="0">
              <a:spcBef>
                <a:spcPts val="0"/>
              </a:spcBef>
              <a:spcAft>
                <a:spcPts val="0"/>
              </a:spcAft>
              <a:buSzPts val="1400"/>
              <a:buNone/>
              <a:defRPr sz="5333" b="1" i="0" u="none" strike="noStrike" cap="none">
                <a:solidFill>
                  <a:srgbClr val="73B900"/>
                </a:solidFill>
                <a:latin typeface="Arial"/>
                <a:ea typeface="Arial"/>
                <a:cs typeface="Arial"/>
                <a:sym typeface="Arial"/>
              </a:defRPr>
            </a:lvl7pPr>
            <a:lvl8pPr marR="0" lvl="7" algn="l" rtl="0">
              <a:spcBef>
                <a:spcPts val="0"/>
              </a:spcBef>
              <a:spcAft>
                <a:spcPts val="0"/>
              </a:spcAft>
              <a:buSzPts val="1400"/>
              <a:buNone/>
              <a:defRPr sz="5333" b="1" i="0" u="none" strike="noStrike" cap="none">
                <a:solidFill>
                  <a:srgbClr val="73B900"/>
                </a:solidFill>
                <a:latin typeface="Arial"/>
                <a:ea typeface="Arial"/>
                <a:cs typeface="Arial"/>
                <a:sym typeface="Arial"/>
              </a:defRPr>
            </a:lvl8pPr>
            <a:lvl9pPr marR="0" lvl="8" algn="l" rtl="0">
              <a:spcBef>
                <a:spcPts val="0"/>
              </a:spcBef>
              <a:spcAft>
                <a:spcPts val="0"/>
              </a:spcAft>
              <a:buSzPts val="1400"/>
              <a:buNone/>
              <a:defRPr sz="5333" b="1" i="0" u="none" strike="noStrike" cap="none">
                <a:solidFill>
                  <a:srgbClr val="73B900"/>
                </a:solidFill>
                <a:latin typeface="Arial"/>
                <a:ea typeface="Arial"/>
                <a:cs typeface="Arial"/>
                <a:sym typeface="Arial"/>
              </a:defRPr>
            </a:lvl9pPr>
          </a:lstStyle>
          <a:p>
            <a:endParaRPr/>
          </a:p>
        </p:txBody>
      </p:sp>
      <p:sp>
        <p:nvSpPr>
          <p:cNvPr id="21" name="Google Shape;21;p21"/>
          <p:cNvSpPr txBox="1">
            <a:spLocks noGrp="1"/>
          </p:cNvSpPr>
          <p:nvPr>
            <p:ph type="body" idx="1"/>
          </p:nvPr>
        </p:nvSpPr>
        <p:spPr>
          <a:xfrm>
            <a:off x="834201" y="3185146"/>
            <a:ext cx="16581552" cy="622373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500"/>
              </a:spcBef>
              <a:spcAft>
                <a:spcPts val="0"/>
              </a:spcAft>
              <a:buClr>
                <a:schemeClr val="dk1"/>
              </a:buClr>
              <a:buSzPts val="2800"/>
              <a:buFont typeface="Arial"/>
              <a:buNone/>
              <a:defRPr sz="2800" b="0" i="0" u="none" strike="noStrike" cap="none">
                <a:solidFill>
                  <a:schemeClr val="dk2"/>
                </a:solidFill>
                <a:latin typeface="Arial"/>
                <a:ea typeface="Arial"/>
                <a:cs typeface="Arial"/>
                <a:sym typeface="Arial"/>
              </a:defRPr>
            </a:lvl1pPr>
            <a:lvl2pPr marL="914400" marR="0" lvl="1" indent="-228600" algn="l" rtl="0">
              <a:lnSpc>
                <a:spcPct val="90000"/>
              </a:lnSpc>
              <a:spcBef>
                <a:spcPts val="1500"/>
              </a:spcBef>
              <a:spcAft>
                <a:spcPts val="0"/>
              </a:spcAft>
              <a:buClr>
                <a:schemeClr val="dk1"/>
              </a:buClr>
              <a:buSzPts val="2400"/>
              <a:buFont typeface="Arial"/>
              <a:buNone/>
              <a:defRPr sz="2400" b="0" i="0" u="none" strike="noStrike" cap="none">
                <a:solidFill>
                  <a:schemeClr val="dk2"/>
                </a:solidFill>
                <a:latin typeface="Arial"/>
                <a:ea typeface="Arial"/>
                <a:cs typeface="Arial"/>
                <a:sym typeface="Arial"/>
              </a:defRPr>
            </a:lvl2pPr>
            <a:lvl3pPr marL="1371600" marR="0" lvl="2" indent="-228600" algn="l" rtl="0">
              <a:lnSpc>
                <a:spcPct val="90000"/>
              </a:lnSpc>
              <a:spcBef>
                <a:spcPts val="1500"/>
              </a:spcBef>
              <a:spcAft>
                <a:spcPts val="0"/>
              </a:spcAft>
              <a:buClr>
                <a:schemeClr val="dk1"/>
              </a:buClr>
              <a:buSzPts val="1833"/>
              <a:buFont typeface="Trebuchet MS"/>
              <a:buNone/>
              <a:defRPr sz="1833" b="0" i="0" u="none" strike="noStrike" cap="none">
                <a:solidFill>
                  <a:schemeClr val="accent4"/>
                </a:solidFill>
                <a:latin typeface="Trebuchet MS"/>
                <a:ea typeface="Trebuchet MS"/>
                <a:cs typeface="Trebuchet MS"/>
                <a:sym typeface="Trebuchet MS"/>
              </a:defRPr>
            </a:lvl3pPr>
            <a:lvl4pPr marL="1828800" marR="0" lvl="3" indent="-440245" algn="l" rtl="0">
              <a:spcBef>
                <a:spcPts val="1500"/>
              </a:spcBef>
              <a:spcAft>
                <a:spcPts val="0"/>
              </a:spcAft>
              <a:buClr>
                <a:schemeClr val="dk2"/>
              </a:buClr>
              <a:buSzPts val="3333"/>
              <a:buFont typeface="Trebuchet MS"/>
              <a:buChar char="–"/>
              <a:defRPr sz="3333" b="0" i="0" u="none" strike="noStrike" cap="none">
                <a:solidFill>
                  <a:schemeClr val="dk2"/>
                </a:solidFill>
                <a:latin typeface="Trebuchet MS"/>
                <a:ea typeface="Trebuchet MS"/>
                <a:cs typeface="Trebuchet MS"/>
                <a:sym typeface="Trebuchet MS"/>
              </a:defRPr>
            </a:lvl4pPr>
            <a:lvl5pPr marL="2286000" marR="0" lvl="4" indent="-440245" algn="l" rtl="0">
              <a:spcBef>
                <a:spcPts val="667"/>
              </a:spcBef>
              <a:spcAft>
                <a:spcPts val="0"/>
              </a:spcAft>
              <a:buClr>
                <a:schemeClr val="dk2"/>
              </a:buClr>
              <a:buSzPts val="3333"/>
              <a:buFont typeface="Trebuchet MS"/>
              <a:buChar char="»"/>
              <a:defRPr sz="3333" b="0" i="0" u="none" strike="noStrike" cap="none">
                <a:solidFill>
                  <a:schemeClr val="dk2"/>
                </a:solidFill>
                <a:latin typeface="Trebuchet MS"/>
                <a:ea typeface="Trebuchet MS"/>
                <a:cs typeface="Trebuchet MS"/>
                <a:sym typeface="Trebuchet MS"/>
              </a:defRPr>
            </a:lvl5pPr>
            <a:lvl6pPr marL="2743200" marR="0" lvl="5" indent="-440245" algn="l" rtl="0">
              <a:spcBef>
                <a:spcPts val="667"/>
              </a:spcBef>
              <a:spcAft>
                <a:spcPts val="0"/>
              </a:spcAft>
              <a:buClr>
                <a:schemeClr val="dk2"/>
              </a:buClr>
              <a:buSzPts val="3333"/>
              <a:buFont typeface="Trebuchet MS"/>
              <a:buChar char="»"/>
              <a:defRPr sz="3333" b="0" i="0" u="none" strike="noStrike" cap="none">
                <a:solidFill>
                  <a:schemeClr val="dk2"/>
                </a:solidFill>
                <a:latin typeface="Trebuchet MS"/>
                <a:ea typeface="Trebuchet MS"/>
                <a:cs typeface="Trebuchet MS"/>
                <a:sym typeface="Trebuchet MS"/>
              </a:defRPr>
            </a:lvl6pPr>
            <a:lvl7pPr marL="3200400" marR="0" lvl="6" indent="-440245" algn="l" rtl="0">
              <a:spcBef>
                <a:spcPts val="667"/>
              </a:spcBef>
              <a:spcAft>
                <a:spcPts val="0"/>
              </a:spcAft>
              <a:buClr>
                <a:schemeClr val="dk2"/>
              </a:buClr>
              <a:buSzPts val="3333"/>
              <a:buFont typeface="Trebuchet MS"/>
              <a:buChar char="»"/>
              <a:defRPr sz="3333" b="0" i="0" u="none" strike="noStrike" cap="none">
                <a:solidFill>
                  <a:schemeClr val="dk2"/>
                </a:solidFill>
                <a:latin typeface="Trebuchet MS"/>
                <a:ea typeface="Trebuchet MS"/>
                <a:cs typeface="Trebuchet MS"/>
                <a:sym typeface="Trebuchet MS"/>
              </a:defRPr>
            </a:lvl7pPr>
            <a:lvl8pPr marL="3657600" marR="0" lvl="7" indent="-440245" algn="l" rtl="0">
              <a:spcBef>
                <a:spcPts val="667"/>
              </a:spcBef>
              <a:spcAft>
                <a:spcPts val="0"/>
              </a:spcAft>
              <a:buClr>
                <a:schemeClr val="dk2"/>
              </a:buClr>
              <a:buSzPts val="3333"/>
              <a:buFont typeface="Trebuchet MS"/>
              <a:buChar char="»"/>
              <a:defRPr sz="3333" b="0" i="0" u="none" strike="noStrike" cap="none">
                <a:solidFill>
                  <a:schemeClr val="dk2"/>
                </a:solidFill>
                <a:latin typeface="Trebuchet MS"/>
                <a:ea typeface="Trebuchet MS"/>
                <a:cs typeface="Trebuchet MS"/>
                <a:sym typeface="Trebuchet MS"/>
              </a:defRPr>
            </a:lvl8pPr>
            <a:lvl9pPr marL="4114800" marR="0" lvl="8" indent="-440245" algn="l" rtl="0">
              <a:spcBef>
                <a:spcPts val="667"/>
              </a:spcBef>
              <a:spcAft>
                <a:spcPts val="0"/>
              </a:spcAft>
              <a:buClr>
                <a:schemeClr val="dk2"/>
              </a:buClr>
              <a:buSzPts val="3333"/>
              <a:buFont typeface="Trebuchet MS"/>
              <a:buChar char="»"/>
              <a:defRPr sz="3333" b="0" i="0" u="none" strike="noStrike" cap="none">
                <a:solidFill>
                  <a:schemeClr val="dk2"/>
                </a:solidFill>
                <a:latin typeface="Trebuchet MS"/>
                <a:ea typeface="Trebuchet MS"/>
                <a:cs typeface="Trebuchet MS"/>
                <a:sym typeface="Trebuchet MS"/>
              </a:defRPr>
            </a:lvl9pPr>
          </a:lstStyle>
          <a:p>
            <a:endParaRPr/>
          </a:p>
        </p:txBody>
      </p:sp>
      <p:sp>
        <p:nvSpPr>
          <p:cNvPr id="22" name="Google Shape;22;p21"/>
          <p:cNvSpPr txBox="1"/>
          <p:nvPr/>
        </p:nvSpPr>
        <p:spPr>
          <a:xfrm>
            <a:off x="958176" y="9762020"/>
            <a:ext cx="535045" cy="246221"/>
          </a:xfrm>
          <a:prstGeom prst="rect">
            <a:avLst/>
          </a:prstGeom>
          <a:noFill/>
          <a:ln>
            <a:noFill/>
          </a:ln>
        </p:spPr>
        <p:txBody>
          <a:bodyPr spcFirstLastPara="1" wrap="square" lIns="0" tIns="0" rIns="0" bIns="0" anchor="ctr" anchorCtr="0">
            <a:spAutoFit/>
          </a:bodyPr>
          <a:lstStyle/>
          <a:p>
            <a:pPr marL="0" marR="0" lvl="0" indent="0" algn="l" rtl="0">
              <a:spcBef>
                <a:spcPts val="0"/>
              </a:spcBef>
              <a:spcAft>
                <a:spcPts val="0"/>
              </a:spcAft>
              <a:buNone/>
            </a:pPr>
            <a:fld id="{00000000-1234-1234-1234-123412341234}" type="slidenum">
              <a:rPr lang="en-US" sz="1600" b="0" i="0" u="none" strike="noStrike" cap="none">
                <a:solidFill>
                  <a:schemeClr val="accent5"/>
                </a:solidFill>
                <a:latin typeface="Arial"/>
                <a:ea typeface="Arial"/>
                <a:cs typeface="Arial"/>
                <a:sym typeface="Arial"/>
              </a:rPr>
              <a:t>‹#›</a:t>
            </a:fld>
            <a:r>
              <a:rPr lang="en-US" sz="1600" b="0" i="0" u="none" strike="noStrike" cap="none">
                <a:solidFill>
                  <a:schemeClr val="accent5"/>
                </a:solidFill>
                <a:latin typeface="Arial"/>
                <a:ea typeface="Arial"/>
                <a:cs typeface="Arial"/>
                <a:sym typeface="Arial"/>
              </a:rPr>
              <a:t> </a:t>
            </a:r>
            <a:endParaRPr sz="1600" b="0" i="0" u="none" strike="noStrike" cap="none">
              <a:solidFill>
                <a:schemeClr val="accent5"/>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99C0FBA7-E3E6-4B66-B97D-6B8052B9D633}"/>
              </a:ext>
            </a:extLst>
          </p:cNvPr>
          <p:cNvGrpSpPr/>
          <p:nvPr/>
        </p:nvGrpSpPr>
        <p:grpSpPr>
          <a:xfrm>
            <a:off x="13272656" y="9515789"/>
            <a:ext cx="4770933" cy="627887"/>
            <a:chOff x="10009693" y="1549925"/>
            <a:chExt cx="7721678" cy="1016226"/>
          </a:xfrm>
        </p:grpSpPr>
        <p:pic>
          <p:nvPicPr>
            <p:cNvPr id="13" name="Picture 12">
              <a:extLst>
                <a:ext uri="{FF2B5EF4-FFF2-40B4-BE49-F238E27FC236}">
                  <a16:creationId xmlns:a16="http://schemas.microsoft.com/office/drawing/2014/main" id="{DDCDE4B6-F6E5-42F3-97CE-972AB8E8F343}"/>
                </a:ext>
              </a:extLst>
            </p:cNvPr>
            <p:cNvPicPr>
              <a:picLocks noChangeAspect="1"/>
            </p:cNvPicPr>
            <p:nvPr/>
          </p:nvPicPr>
          <p:blipFill>
            <a:blip r:embed="rId9"/>
            <a:stretch>
              <a:fillRect/>
            </a:stretch>
          </p:blipFill>
          <p:spPr>
            <a:xfrm>
              <a:off x="12780211" y="1686172"/>
              <a:ext cx="1930510" cy="816283"/>
            </a:xfrm>
            <a:prstGeom prst="rect">
              <a:avLst/>
            </a:prstGeom>
          </p:spPr>
        </p:pic>
        <p:cxnSp>
          <p:nvCxnSpPr>
            <p:cNvPr id="14" name="Straight Connector 13">
              <a:extLst>
                <a:ext uri="{FF2B5EF4-FFF2-40B4-BE49-F238E27FC236}">
                  <a16:creationId xmlns:a16="http://schemas.microsoft.com/office/drawing/2014/main" id="{A722D202-9B8D-43AB-AC18-CC0E3FF3AB71}"/>
                </a:ext>
              </a:extLst>
            </p:cNvPr>
            <p:cNvCxnSpPr/>
            <p:nvPr/>
          </p:nvCxnSpPr>
          <p:spPr>
            <a:xfrm>
              <a:off x="12472158" y="1622477"/>
              <a:ext cx="0" cy="943674"/>
            </a:xfrm>
            <a:prstGeom prst="line">
              <a:avLst/>
            </a:prstGeom>
            <a:ln w="12700">
              <a:solidFill>
                <a:srgbClr val="383838"/>
              </a:solidFill>
            </a:ln>
          </p:spPr>
          <p:style>
            <a:lnRef idx="1">
              <a:schemeClr val="accent1"/>
            </a:lnRef>
            <a:fillRef idx="0">
              <a:schemeClr val="accent1"/>
            </a:fillRef>
            <a:effectRef idx="0">
              <a:schemeClr val="accent1"/>
            </a:effectRef>
            <a:fontRef idx="minor">
              <a:schemeClr val="tx1"/>
            </a:fontRef>
          </p:style>
        </p:cxnSp>
        <p:pic>
          <p:nvPicPr>
            <p:cNvPr id="15" name="Picture 14" descr="A picture containing text&#10;&#10;Description automatically generated">
              <a:extLst>
                <a:ext uri="{FF2B5EF4-FFF2-40B4-BE49-F238E27FC236}">
                  <a16:creationId xmlns:a16="http://schemas.microsoft.com/office/drawing/2014/main" id="{BFA2AE89-8394-48E9-A4C6-B6B73A855A5D}"/>
                </a:ext>
              </a:extLst>
            </p:cNvPr>
            <p:cNvPicPr>
              <a:picLocks noChangeAspect="1"/>
            </p:cNvPicPr>
            <p:nvPr/>
          </p:nvPicPr>
          <p:blipFill>
            <a:blip r:embed="rId10"/>
            <a:stretch>
              <a:fillRect/>
            </a:stretch>
          </p:blipFill>
          <p:spPr>
            <a:xfrm>
              <a:off x="10009693" y="1549925"/>
              <a:ext cx="2413994" cy="1016226"/>
            </a:xfrm>
            <a:prstGeom prst="rect">
              <a:avLst/>
            </a:prstGeom>
          </p:spPr>
        </p:pic>
        <p:pic>
          <p:nvPicPr>
            <p:cNvPr id="16" name="Picture 15" descr="Text&#10;&#10;Description automatically generated">
              <a:extLst>
                <a:ext uri="{FF2B5EF4-FFF2-40B4-BE49-F238E27FC236}">
                  <a16:creationId xmlns:a16="http://schemas.microsoft.com/office/drawing/2014/main" id="{DA775405-05BA-4CEF-BBAB-33A59926F3C6}"/>
                </a:ext>
              </a:extLst>
            </p:cNvPr>
            <p:cNvPicPr>
              <a:picLocks noChangeAspect="1"/>
            </p:cNvPicPr>
            <p:nvPr/>
          </p:nvPicPr>
          <p:blipFill>
            <a:blip r:embed="rId11"/>
            <a:stretch>
              <a:fillRect/>
            </a:stretch>
          </p:blipFill>
          <p:spPr>
            <a:xfrm>
              <a:off x="15021781" y="1604129"/>
              <a:ext cx="2709590" cy="921922"/>
            </a:xfrm>
            <a:prstGeom prst="rect">
              <a:avLst/>
            </a:prstGeom>
          </p:spPr>
        </p:pic>
        <p:cxnSp>
          <p:nvCxnSpPr>
            <p:cNvPr id="17" name="Straight Connector 16">
              <a:extLst>
                <a:ext uri="{FF2B5EF4-FFF2-40B4-BE49-F238E27FC236}">
                  <a16:creationId xmlns:a16="http://schemas.microsoft.com/office/drawing/2014/main" id="{23DC6EFE-1984-4D25-B743-8FABEE6FEDF2}"/>
                </a:ext>
              </a:extLst>
            </p:cNvPr>
            <p:cNvCxnSpPr/>
            <p:nvPr/>
          </p:nvCxnSpPr>
          <p:spPr>
            <a:xfrm>
              <a:off x="14954400" y="1622477"/>
              <a:ext cx="0" cy="943674"/>
            </a:xfrm>
            <a:prstGeom prst="line">
              <a:avLst/>
            </a:prstGeom>
            <a:ln w="12700">
              <a:solidFill>
                <a:srgbClr val="383838"/>
              </a:solidFill>
            </a:ln>
          </p:spPr>
          <p:style>
            <a:lnRef idx="1">
              <a:schemeClr val="accent1"/>
            </a:lnRef>
            <a:fillRef idx="0">
              <a:schemeClr val="accent1"/>
            </a:fillRef>
            <a:effectRef idx="0">
              <a:schemeClr val="accent1"/>
            </a:effectRef>
            <a:fontRef idx="minor">
              <a:schemeClr val="tx1"/>
            </a:fontRef>
          </p:style>
        </p:cxnSp>
      </p:grpSp>
      <p:sp>
        <p:nvSpPr>
          <p:cNvPr id="1026" name="Rectangle 2"/>
          <p:cNvSpPr>
            <a:spLocks noGrp="1" noChangeArrowheads="1"/>
          </p:cNvSpPr>
          <p:nvPr>
            <p:ph type="title"/>
          </p:nvPr>
        </p:nvSpPr>
        <p:spPr bwMode="auto">
          <a:xfrm>
            <a:off x="805090" y="749096"/>
            <a:ext cx="16622192" cy="984885"/>
          </a:xfrm>
          <a:prstGeom prst="rect">
            <a:avLst/>
          </a:prstGeom>
          <a:noFill/>
          <a:ln w="9525">
            <a:noFill/>
            <a:miter lim="800000"/>
            <a:headEnd/>
            <a:tailEnd/>
          </a:ln>
        </p:spPr>
        <p:txBody>
          <a:bodyPr vert="horz" wrap="square" lIns="91440" tIns="45720" rIns="91440" bIns="45720" numCol="1" anchor="b" anchorCtr="0" compatLnSpc="1">
            <a:prstTxWarp prst="textNoShape">
              <a:avLst/>
            </a:prstTxWarp>
            <a:noAutofit/>
          </a:bodyPr>
          <a:lstStyle/>
          <a:p>
            <a:pPr lvl="0"/>
            <a:r>
              <a:rPr lang="en-US" dirty="0"/>
              <a:t>Click to edit master title style</a:t>
            </a:r>
          </a:p>
        </p:txBody>
      </p:sp>
      <p:sp>
        <p:nvSpPr>
          <p:cNvPr id="1027" name="Rectangle 3"/>
          <p:cNvSpPr>
            <a:spLocks noGrp="1" noChangeArrowheads="1"/>
          </p:cNvSpPr>
          <p:nvPr>
            <p:ph type="body" idx="1"/>
          </p:nvPr>
        </p:nvSpPr>
        <p:spPr bwMode="auto">
          <a:xfrm>
            <a:off x="834201" y="3185146"/>
            <a:ext cx="16581552" cy="62237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p:txBody>
      </p:sp>
      <p:sp>
        <p:nvSpPr>
          <p:cNvPr id="4" name="TextBox 3"/>
          <p:cNvSpPr txBox="1"/>
          <p:nvPr userDrawn="1"/>
        </p:nvSpPr>
        <p:spPr>
          <a:xfrm>
            <a:off x="958176" y="9762020"/>
            <a:ext cx="535045" cy="246221"/>
          </a:xfrm>
          <a:prstGeom prst="rect">
            <a:avLst/>
          </a:prstGeom>
          <a:noFill/>
        </p:spPr>
        <p:txBody>
          <a:bodyPr wrap="square" lIns="0" tIns="0" rIns="0" bIns="0" rtlCol="0" anchor="ctr">
            <a:spAutoFit/>
          </a:bodyPr>
          <a:lstStyle>
            <a:defPPr>
              <a:defRPr lang="en-US"/>
            </a:defPPr>
            <a:lvl1pPr algn="ctr">
              <a:defRPr sz="4400" cap="all">
                <a:solidFill>
                  <a:schemeClr val="bg1"/>
                </a:solidFill>
                <a:latin typeface="Century Gothic" pitchFamily="34" charset="0"/>
              </a:defRPr>
            </a:lvl1pPr>
          </a:lstStyle>
          <a:p>
            <a:pPr algn="l"/>
            <a:fld id="{9EF62655-870B-4C06-BC3D-C67D37BAE36D}" type="slidenum">
              <a:rPr lang="en-US" sz="1600" kern="1200" smtClean="0">
                <a:solidFill>
                  <a:schemeClr val="accent5"/>
                </a:solidFill>
                <a:latin typeface="Arial" panose="020B0604020202020204" pitchFamily="34" charset="0"/>
                <a:ea typeface="MS PGothic" pitchFamily="34" charset="-128"/>
                <a:cs typeface="Arial" panose="020B0604020202020204" pitchFamily="34" charset="0"/>
              </a:rPr>
              <a:pPr algn="l"/>
              <a:t>‹#›</a:t>
            </a:fld>
            <a:r>
              <a:rPr lang="en-US" sz="1600" cap="none" baseline="0" dirty="0">
                <a:solidFill>
                  <a:schemeClr val="accent5"/>
                </a:solidFill>
                <a:latin typeface="Arial" panose="020B0604020202020204" pitchFamily="34" charset="0"/>
                <a:cs typeface="Arial" panose="020B0604020202020204" pitchFamily="34" charset="0"/>
              </a:rPr>
              <a:t> </a:t>
            </a:r>
            <a:endParaRPr lang="en-US" sz="1600" cap="none" dirty="0">
              <a:solidFill>
                <a:schemeClr val="accent5"/>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86738848"/>
      </p:ext>
    </p:extLst>
  </p:cSld>
  <p:clrMap bg1="dk2" tx1="lt1" bg2="dk1" tx2="lt2" accent1="accent1" accent2="accent2" accent3="accent3" accent4="accent4" accent5="accent5" accent6="accent6" hlink="hlink" folHlink="folHlink"/>
  <p:sldLayoutIdLst>
    <p:sldLayoutId id="2147483657" r:id="rId1"/>
    <p:sldLayoutId id="2147483658" r:id="rId2"/>
    <p:sldLayoutId id="2147483659" r:id="rId3"/>
    <p:sldLayoutId id="2147483660" r:id="rId4"/>
    <p:sldLayoutId id="2147483661" r:id="rId5"/>
    <p:sldLayoutId id="2147483662" r:id="rId6"/>
    <p:sldLayoutId id="2147483663" r:id="rId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rtl="0" fontAlgn="base">
        <a:lnSpc>
          <a:spcPct val="90000"/>
        </a:lnSpc>
        <a:spcBef>
          <a:spcPct val="0"/>
        </a:spcBef>
        <a:spcAft>
          <a:spcPct val="0"/>
        </a:spcAft>
        <a:defRPr sz="4800" b="1" cap="none" baseline="0">
          <a:solidFill>
            <a:schemeClr val="bg1"/>
          </a:solidFill>
          <a:latin typeface="Arial" panose="020B0604020202020204" pitchFamily="34" charset="0"/>
          <a:ea typeface="+mj-ea"/>
          <a:cs typeface="Arial" panose="020B0604020202020204" pitchFamily="34" charset="0"/>
        </a:defRPr>
      </a:lvl1pPr>
      <a:lvl2pPr algn="l" rtl="0" fontAlgn="base">
        <a:spcBef>
          <a:spcPct val="0"/>
        </a:spcBef>
        <a:spcAft>
          <a:spcPct val="0"/>
        </a:spcAft>
        <a:defRPr sz="5333" b="1">
          <a:solidFill>
            <a:srgbClr val="73B900"/>
          </a:solidFill>
          <a:latin typeface="Arial" charset="0"/>
        </a:defRPr>
      </a:lvl2pPr>
      <a:lvl3pPr algn="l" rtl="0" fontAlgn="base">
        <a:spcBef>
          <a:spcPct val="0"/>
        </a:spcBef>
        <a:spcAft>
          <a:spcPct val="0"/>
        </a:spcAft>
        <a:defRPr sz="5333" b="1">
          <a:solidFill>
            <a:srgbClr val="73B900"/>
          </a:solidFill>
          <a:latin typeface="Arial" charset="0"/>
        </a:defRPr>
      </a:lvl3pPr>
      <a:lvl4pPr algn="l" rtl="0" fontAlgn="base">
        <a:spcBef>
          <a:spcPct val="0"/>
        </a:spcBef>
        <a:spcAft>
          <a:spcPct val="0"/>
        </a:spcAft>
        <a:defRPr sz="5333" b="1">
          <a:solidFill>
            <a:srgbClr val="73B900"/>
          </a:solidFill>
          <a:latin typeface="Arial" charset="0"/>
        </a:defRPr>
      </a:lvl4pPr>
      <a:lvl5pPr algn="l" rtl="0" fontAlgn="base">
        <a:spcBef>
          <a:spcPct val="0"/>
        </a:spcBef>
        <a:spcAft>
          <a:spcPct val="0"/>
        </a:spcAft>
        <a:defRPr sz="5333" b="1">
          <a:solidFill>
            <a:srgbClr val="73B900"/>
          </a:solidFill>
          <a:latin typeface="Arial" charset="0"/>
        </a:defRPr>
      </a:lvl5pPr>
      <a:lvl6pPr marL="762015" algn="l" rtl="0" eaLnBrk="1" fontAlgn="base" hangingPunct="1">
        <a:spcBef>
          <a:spcPct val="0"/>
        </a:spcBef>
        <a:spcAft>
          <a:spcPct val="0"/>
        </a:spcAft>
        <a:defRPr sz="5333" b="1">
          <a:solidFill>
            <a:srgbClr val="73B900"/>
          </a:solidFill>
          <a:latin typeface="Arial" charset="0"/>
        </a:defRPr>
      </a:lvl6pPr>
      <a:lvl7pPr marL="1524030" algn="l" rtl="0" eaLnBrk="1" fontAlgn="base" hangingPunct="1">
        <a:spcBef>
          <a:spcPct val="0"/>
        </a:spcBef>
        <a:spcAft>
          <a:spcPct val="0"/>
        </a:spcAft>
        <a:defRPr sz="5333" b="1">
          <a:solidFill>
            <a:srgbClr val="73B900"/>
          </a:solidFill>
          <a:latin typeface="Arial" charset="0"/>
        </a:defRPr>
      </a:lvl7pPr>
      <a:lvl8pPr marL="2286046" algn="l" rtl="0" eaLnBrk="1" fontAlgn="base" hangingPunct="1">
        <a:spcBef>
          <a:spcPct val="0"/>
        </a:spcBef>
        <a:spcAft>
          <a:spcPct val="0"/>
        </a:spcAft>
        <a:defRPr sz="5333" b="1">
          <a:solidFill>
            <a:srgbClr val="73B900"/>
          </a:solidFill>
          <a:latin typeface="Arial" charset="0"/>
        </a:defRPr>
      </a:lvl8pPr>
      <a:lvl9pPr marL="3048061" algn="l" rtl="0" eaLnBrk="1" fontAlgn="base" hangingPunct="1">
        <a:spcBef>
          <a:spcPct val="0"/>
        </a:spcBef>
        <a:spcAft>
          <a:spcPct val="0"/>
        </a:spcAft>
        <a:defRPr sz="5333" b="1">
          <a:solidFill>
            <a:srgbClr val="73B900"/>
          </a:solidFill>
          <a:latin typeface="Arial" charset="0"/>
        </a:defRPr>
      </a:lvl9pPr>
    </p:titleStyle>
    <p:bodyStyle>
      <a:lvl1pPr marL="0" indent="0" algn="l" rtl="0" fontAlgn="base">
        <a:lnSpc>
          <a:spcPct val="90000"/>
        </a:lnSpc>
        <a:spcBef>
          <a:spcPts val="1500"/>
        </a:spcBef>
        <a:spcAft>
          <a:spcPts val="1500"/>
        </a:spcAft>
        <a:buClr>
          <a:schemeClr val="bg2"/>
        </a:buClr>
        <a:buSzPct val="100000"/>
        <a:buFontTx/>
        <a:buNone/>
        <a:defRPr sz="2800" b="0">
          <a:solidFill>
            <a:schemeClr val="bg1"/>
          </a:solidFill>
          <a:latin typeface="Arial" panose="020B0604020202020204" pitchFamily="34" charset="0"/>
          <a:ea typeface="+mn-ea"/>
          <a:cs typeface="Arial" panose="020B0604020202020204" pitchFamily="34" charset="0"/>
        </a:defRPr>
      </a:lvl1pPr>
      <a:lvl2pPr marL="952519" indent="0" algn="l" rtl="0" fontAlgn="base">
        <a:lnSpc>
          <a:spcPct val="90000"/>
        </a:lnSpc>
        <a:spcBef>
          <a:spcPts val="1500"/>
        </a:spcBef>
        <a:spcAft>
          <a:spcPts val="1500"/>
        </a:spcAft>
        <a:buClr>
          <a:schemeClr val="bg2"/>
        </a:buClr>
        <a:buSzPct val="100000"/>
        <a:buFontTx/>
        <a:buNone/>
        <a:defRPr sz="2400" b="0">
          <a:solidFill>
            <a:schemeClr val="bg1"/>
          </a:solidFill>
          <a:latin typeface="Arial" panose="020B0604020202020204" pitchFamily="34" charset="0"/>
          <a:cs typeface="Arial" panose="020B0604020202020204" pitchFamily="34" charset="0"/>
        </a:defRPr>
      </a:lvl2pPr>
      <a:lvl3pPr marL="1815078" indent="0" algn="l" rtl="0" fontAlgn="base">
        <a:lnSpc>
          <a:spcPct val="90000"/>
        </a:lnSpc>
        <a:spcBef>
          <a:spcPts val="1500"/>
        </a:spcBef>
        <a:spcAft>
          <a:spcPts val="1500"/>
        </a:spcAft>
        <a:buClr>
          <a:schemeClr val="bg2"/>
        </a:buClr>
        <a:buSzPct val="100000"/>
        <a:buFontTx/>
        <a:buNone/>
        <a:defRPr sz="1833" b="0">
          <a:solidFill>
            <a:schemeClr val="accent4"/>
          </a:solidFill>
          <a:latin typeface="Trebuchet MS" pitchFamily="34" charset="0"/>
        </a:defRPr>
      </a:lvl3pPr>
      <a:lvl4pPr marL="2958101" indent="-381008" algn="l" rtl="0" fontAlgn="base">
        <a:spcBef>
          <a:spcPct val="20000"/>
        </a:spcBef>
        <a:spcAft>
          <a:spcPct val="0"/>
        </a:spcAft>
        <a:buChar char="–"/>
        <a:defRPr sz="3333">
          <a:solidFill>
            <a:schemeClr val="bg1"/>
          </a:solidFill>
          <a:latin typeface="+mn-lt"/>
        </a:defRPr>
      </a:lvl4pPr>
      <a:lvl5pPr marL="3529612" indent="-381008" algn="l" rtl="0" fontAlgn="base">
        <a:spcBef>
          <a:spcPct val="20000"/>
        </a:spcBef>
        <a:spcAft>
          <a:spcPct val="0"/>
        </a:spcAft>
        <a:buChar char="»"/>
        <a:defRPr sz="3333">
          <a:solidFill>
            <a:schemeClr val="bg1"/>
          </a:solidFill>
          <a:latin typeface="+mn-lt"/>
        </a:defRPr>
      </a:lvl5pPr>
      <a:lvl6pPr marL="4291627" indent="-381008" algn="l" rtl="0" eaLnBrk="1" fontAlgn="base" hangingPunct="1">
        <a:spcBef>
          <a:spcPct val="20000"/>
        </a:spcBef>
        <a:spcAft>
          <a:spcPct val="0"/>
        </a:spcAft>
        <a:buChar char="»"/>
        <a:defRPr sz="3333">
          <a:solidFill>
            <a:schemeClr val="bg1"/>
          </a:solidFill>
          <a:latin typeface="+mn-lt"/>
        </a:defRPr>
      </a:lvl6pPr>
      <a:lvl7pPr marL="5053643" indent="-381008" algn="l" rtl="0" eaLnBrk="1" fontAlgn="base" hangingPunct="1">
        <a:spcBef>
          <a:spcPct val="20000"/>
        </a:spcBef>
        <a:spcAft>
          <a:spcPct val="0"/>
        </a:spcAft>
        <a:buChar char="»"/>
        <a:defRPr sz="3333">
          <a:solidFill>
            <a:schemeClr val="bg1"/>
          </a:solidFill>
          <a:latin typeface="+mn-lt"/>
        </a:defRPr>
      </a:lvl7pPr>
      <a:lvl8pPr marL="5815658" indent="-381008" algn="l" rtl="0" eaLnBrk="1" fontAlgn="base" hangingPunct="1">
        <a:spcBef>
          <a:spcPct val="20000"/>
        </a:spcBef>
        <a:spcAft>
          <a:spcPct val="0"/>
        </a:spcAft>
        <a:buChar char="»"/>
        <a:defRPr sz="3333">
          <a:solidFill>
            <a:schemeClr val="bg1"/>
          </a:solidFill>
          <a:latin typeface="+mn-lt"/>
        </a:defRPr>
      </a:lvl8pPr>
      <a:lvl9pPr marL="6577673" indent="-381008" algn="l" rtl="0" eaLnBrk="1" fontAlgn="base" hangingPunct="1">
        <a:spcBef>
          <a:spcPct val="20000"/>
        </a:spcBef>
        <a:spcAft>
          <a:spcPct val="0"/>
        </a:spcAft>
        <a:buChar char="»"/>
        <a:defRPr sz="3333">
          <a:solidFill>
            <a:schemeClr val="bg1"/>
          </a:solidFill>
          <a:latin typeface="+mn-lt"/>
        </a:defRPr>
      </a:lvl9pPr>
    </p:bodyStyle>
    <p:otherStyle>
      <a:defPPr>
        <a:defRPr lang="en-US"/>
      </a:defPPr>
      <a:lvl1pPr marL="0" algn="l" defTabSz="1524030" rtl="0" eaLnBrk="1" latinLnBrk="0" hangingPunct="1">
        <a:defRPr sz="3000" kern="1200">
          <a:solidFill>
            <a:schemeClr val="tx1"/>
          </a:solidFill>
          <a:latin typeface="+mn-lt"/>
          <a:ea typeface="+mn-ea"/>
          <a:cs typeface="+mn-cs"/>
        </a:defRPr>
      </a:lvl1pPr>
      <a:lvl2pPr marL="762015" algn="l" defTabSz="1524030" rtl="0" eaLnBrk="1" latinLnBrk="0" hangingPunct="1">
        <a:defRPr sz="3000" kern="1200">
          <a:solidFill>
            <a:schemeClr val="tx1"/>
          </a:solidFill>
          <a:latin typeface="+mn-lt"/>
          <a:ea typeface="+mn-ea"/>
          <a:cs typeface="+mn-cs"/>
        </a:defRPr>
      </a:lvl2pPr>
      <a:lvl3pPr marL="1524030" algn="l" defTabSz="1524030" rtl="0" eaLnBrk="1" latinLnBrk="0" hangingPunct="1">
        <a:defRPr sz="3000" kern="1200">
          <a:solidFill>
            <a:schemeClr val="tx1"/>
          </a:solidFill>
          <a:latin typeface="+mn-lt"/>
          <a:ea typeface="+mn-ea"/>
          <a:cs typeface="+mn-cs"/>
        </a:defRPr>
      </a:lvl3pPr>
      <a:lvl4pPr marL="2286046" algn="l" defTabSz="1524030" rtl="0" eaLnBrk="1" latinLnBrk="0" hangingPunct="1">
        <a:defRPr sz="3000" kern="1200">
          <a:solidFill>
            <a:schemeClr val="tx1"/>
          </a:solidFill>
          <a:latin typeface="+mn-lt"/>
          <a:ea typeface="+mn-ea"/>
          <a:cs typeface="+mn-cs"/>
        </a:defRPr>
      </a:lvl4pPr>
      <a:lvl5pPr marL="3048061" algn="l" defTabSz="1524030" rtl="0" eaLnBrk="1" latinLnBrk="0" hangingPunct="1">
        <a:defRPr sz="3000" kern="1200">
          <a:solidFill>
            <a:schemeClr val="tx1"/>
          </a:solidFill>
          <a:latin typeface="+mn-lt"/>
          <a:ea typeface="+mn-ea"/>
          <a:cs typeface="+mn-cs"/>
        </a:defRPr>
      </a:lvl5pPr>
      <a:lvl6pPr marL="3810076" algn="l" defTabSz="1524030" rtl="0" eaLnBrk="1" latinLnBrk="0" hangingPunct="1">
        <a:defRPr sz="3000" kern="1200">
          <a:solidFill>
            <a:schemeClr val="tx1"/>
          </a:solidFill>
          <a:latin typeface="+mn-lt"/>
          <a:ea typeface="+mn-ea"/>
          <a:cs typeface="+mn-cs"/>
        </a:defRPr>
      </a:lvl6pPr>
      <a:lvl7pPr marL="4572091" algn="l" defTabSz="1524030" rtl="0" eaLnBrk="1" latinLnBrk="0" hangingPunct="1">
        <a:defRPr sz="3000" kern="1200">
          <a:solidFill>
            <a:schemeClr val="tx1"/>
          </a:solidFill>
          <a:latin typeface="+mn-lt"/>
          <a:ea typeface="+mn-ea"/>
          <a:cs typeface="+mn-cs"/>
        </a:defRPr>
      </a:lvl7pPr>
      <a:lvl8pPr marL="5334107" algn="l" defTabSz="1524030" rtl="0" eaLnBrk="1" latinLnBrk="0" hangingPunct="1">
        <a:defRPr sz="3000" kern="1200">
          <a:solidFill>
            <a:schemeClr val="tx1"/>
          </a:solidFill>
          <a:latin typeface="+mn-lt"/>
          <a:ea typeface="+mn-ea"/>
          <a:cs typeface="+mn-cs"/>
        </a:defRPr>
      </a:lvl8pPr>
      <a:lvl9pPr marL="6096122" algn="l" defTabSz="1524030" rtl="0" eaLnBrk="1" latinLnBrk="0" hangingPunct="1">
        <a:defRPr sz="30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5.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5.png"/><Relationship Id="rId5" Type="http://schemas.openxmlformats.org/officeDocument/2006/relationships/image" Target="../media/image18.jpe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5.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0.png"/><Relationship Id="rId5" Type="http://schemas.openxmlformats.org/officeDocument/2006/relationships/image" Target="../media/image19.jpe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5.png"/><Relationship Id="rId5" Type="http://schemas.openxmlformats.org/officeDocument/2006/relationships/image" Target="../media/image21.jpe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5.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3.png"/><Relationship Id="rId5" Type="http://schemas.openxmlformats.org/officeDocument/2006/relationships/image" Target="../media/image22.jpe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media14.m4a"/><Relationship Id="rId7" Type="http://schemas.openxmlformats.org/officeDocument/2006/relationships/image" Target="../media/image24.jpeg"/><Relationship Id="rId2" Type="http://schemas.microsoft.com/office/2007/relationships/media" Target="../media/media14.m4a"/><Relationship Id="rId1" Type="http://schemas.openxmlformats.org/officeDocument/2006/relationships/video" Target="https://www.youtube.com/embed/dzPZksaqGNU?feature=oembed" TargetMode="External"/><Relationship Id="rId6" Type="http://schemas.openxmlformats.org/officeDocument/2006/relationships/image" Target="../media/image22.jpeg"/><Relationship Id="rId5" Type="http://schemas.openxmlformats.org/officeDocument/2006/relationships/notesSlide" Target="../notesSlides/notesSlide14.xml"/><Relationship Id="rId4"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slideLayout" Target="../slideLayouts/slideLayout5.xml"/><Relationship Id="rId7" Type="http://schemas.openxmlformats.org/officeDocument/2006/relationships/hyperlink" Target="https://ccsb.pvamu.edu/" TargetMode="Externa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5.png"/><Relationship Id="rId5" Type="http://schemas.openxmlformats.org/officeDocument/2006/relationships/hyperlink" Target="http://credit.pvamu.edu/index.html" TargetMode="External"/><Relationship Id="rId4" Type="http://schemas.openxmlformats.org/officeDocument/2006/relationships/notesSlide" Target="../notesSlides/notesSlide15.xml"/><Relationship Id="rId9"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5.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28.png"/><Relationship Id="rId5" Type="http://schemas.openxmlformats.org/officeDocument/2006/relationships/image" Target="../media/image27.jp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5.png"/><Relationship Id="rId5" Type="http://schemas.openxmlformats.org/officeDocument/2006/relationships/image" Target="../media/image29.jp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5.png"/><Relationship Id="rId5" Type="http://schemas.openxmlformats.org/officeDocument/2006/relationships/image" Target="../media/image30.jp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slideLayout" Target="../slideLayouts/slideLayout3.xml"/><Relationship Id="rId7" Type="http://schemas.openxmlformats.org/officeDocument/2006/relationships/image" Target="../media/image33.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notesSlide" Target="../notesSlides/notesSlide19.xml"/><Relationship Id="rId9"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hyperlink" Target="http://creativecommons.org/licenses/by-nc/4.0/legalcode" TargetMode="External"/><Relationship Id="rId5" Type="http://schemas.openxmlformats.org/officeDocument/2006/relationships/image" Target="../media/image6.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5.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3.xml"/><Relationship Id="rId7" Type="http://schemas.openxmlformats.org/officeDocument/2006/relationships/image" Target="../media/image37.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5.pn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38.jpg"/><Relationship Id="rId5" Type="http://schemas.openxmlformats.org/officeDocument/2006/relationships/hyperlink" Target="http://www.cs.bowiestate.edu/sharad/vrlab/pics/traffic/32.jpg" TargetMode="External"/><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5.png"/><Relationship Id="rId5" Type="http://schemas.openxmlformats.org/officeDocument/2006/relationships/image" Target="../media/image39.jp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8" Type="http://schemas.openxmlformats.org/officeDocument/2006/relationships/image" Target="../media/image41.jpg"/><Relationship Id="rId13" Type="http://schemas.openxmlformats.org/officeDocument/2006/relationships/hyperlink" Target="https://www.laia-csu.org/img_3397/" TargetMode="External"/><Relationship Id="rId3" Type="http://schemas.openxmlformats.org/officeDocument/2006/relationships/slideLayout" Target="../slideLayouts/slideLayout3.xml"/><Relationship Id="rId7" Type="http://schemas.openxmlformats.org/officeDocument/2006/relationships/hyperlink" Target="https://www.laia-csu.org/img_3399/" TargetMode="External"/><Relationship Id="rId12" Type="http://schemas.openxmlformats.org/officeDocument/2006/relationships/image" Target="../media/image43.jp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40.jpg"/><Relationship Id="rId11" Type="http://schemas.openxmlformats.org/officeDocument/2006/relationships/hyperlink" Target="https://www.laia-csu.org/img_3393/" TargetMode="External"/><Relationship Id="rId5" Type="http://schemas.openxmlformats.org/officeDocument/2006/relationships/hyperlink" Target="https://www.laia-csu.org/img_3493/" TargetMode="External"/><Relationship Id="rId15" Type="http://schemas.openxmlformats.org/officeDocument/2006/relationships/image" Target="../media/image5.png"/><Relationship Id="rId10" Type="http://schemas.openxmlformats.org/officeDocument/2006/relationships/image" Target="../media/image42.jpg"/><Relationship Id="rId4" Type="http://schemas.openxmlformats.org/officeDocument/2006/relationships/notesSlide" Target="../notesSlides/notesSlide24.xml"/><Relationship Id="rId9" Type="http://schemas.openxmlformats.org/officeDocument/2006/relationships/hyperlink" Target="https://www.laia-csu.org/img_3494/" TargetMode="External"/><Relationship Id="rId14" Type="http://schemas.openxmlformats.org/officeDocument/2006/relationships/image" Target="../media/image44.jp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5.png"/><Relationship Id="rId4" Type="http://schemas.openxmlformats.org/officeDocument/2006/relationships/notesSlide" Target="../notesSlides/notesSlide25.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5.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5.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8.png"/><Relationship Id="rId5" Type="http://schemas.openxmlformats.org/officeDocument/2006/relationships/image" Target="../media/image7.jp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5.png"/><Relationship Id="rId5" Type="http://schemas.openxmlformats.org/officeDocument/2006/relationships/image" Target="../media/image9.jp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5.png"/><Relationship Id="rId5" Type="http://schemas.openxmlformats.org/officeDocument/2006/relationships/image" Target="../media/image10.jp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14.jpg"/><Relationship Id="rId3" Type="http://schemas.openxmlformats.org/officeDocument/2006/relationships/slideLayout" Target="../slideLayouts/slideLayout3.xml"/><Relationship Id="rId7" Type="http://schemas.openxmlformats.org/officeDocument/2006/relationships/image" Target="../media/image13.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notesSlide" Target="../notesSlides/notesSlide7.xml"/><Relationship Id="rId9"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5.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5.png"/><Relationship Id="rId5" Type="http://schemas.openxmlformats.org/officeDocument/2006/relationships/image" Target="../media/image17.jpe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
        <p:nvSpPr>
          <p:cNvPr id="69" name="Google Shape;69;p1"/>
          <p:cNvSpPr txBox="1">
            <a:spLocks noGrp="1"/>
          </p:cNvSpPr>
          <p:nvPr>
            <p:ph type="subTitle" idx="1"/>
          </p:nvPr>
        </p:nvSpPr>
        <p:spPr>
          <a:xfrm>
            <a:off x="1135315" y="8290560"/>
            <a:ext cx="9700325" cy="477053"/>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2400"/>
              <a:buFont typeface="Arial"/>
              <a:buNone/>
            </a:pPr>
            <a:endParaRPr/>
          </a:p>
        </p:txBody>
      </p:sp>
      <p:sp>
        <p:nvSpPr>
          <p:cNvPr id="70" name="Google Shape;70;p1"/>
          <p:cNvSpPr txBox="1">
            <a:spLocks noGrp="1"/>
          </p:cNvSpPr>
          <p:nvPr>
            <p:ph type="title"/>
          </p:nvPr>
        </p:nvSpPr>
        <p:spPr>
          <a:xfrm>
            <a:off x="1135315" y="7141918"/>
            <a:ext cx="15011652" cy="1188097"/>
          </a:xfrm>
          <a:prstGeom prst="rect">
            <a:avLst/>
          </a:prstGeom>
          <a:noFill/>
          <a:ln>
            <a:noFill/>
          </a:ln>
        </p:spPr>
        <p:txBody>
          <a:bodyPr spcFirstLastPara="1" wrap="square" lIns="91425" tIns="45700" rIns="91425" bIns="45700" anchor="b" anchorCtr="0">
            <a:noAutofit/>
          </a:bodyPr>
          <a:lstStyle/>
          <a:p>
            <a:r>
              <a:rPr lang="en-US"/>
              <a:t>Lecture 1.11 - Hidden Figures in Data </a:t>
            </a:r>
            <a:r>
              <a:rPr lang="en-US" dirty="0"/>
              <a:t>Science from Underrepresented Groups​​​​</a:t>
            </a:r>
            <a:endParaRPr dirty="0"/>
          </a:p>
        </p:txBody>
      </p:sp>
      <p:sp>
        <p:nvSpPr>
          <p:cNvPr id="71" name="Google Shape;71;p1"/>
          <p:cNvSpPr txBox="1">
            <a:spLocks noGrp="1"/>
          </p:cNvSpPr>
          <p:nvPr>
            <p:ph type="body" idx="2"/>
          </p:nvPr>
        </p:nvSpPr>
        <p:spPr>
          <a:xfrm>
            <a:off x="1135316" y="6188616"/>
            <a:ext cx="8866188" cy="474663"/>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1800"/>
              <a:buFont typeface="Arial"/>
              <a:buNone/>
            </a:pPr>
            <a:r>
              <a:rPr lang="en-US"/>
              <a:t>DLI Accelerated Data Science Teaching Kit</a:t>
            </a:r>
            <a:endParaRPr/>
          </a:p>
        </p:txBody>
      </p:sp>
      <p:pic>
        <p:nvPicPr>
          <p:cNvPr id="4" name="Audio 3">
            <a:hlinkClick r:id="" action="ppaction://media"/>
            <a:extLst>
              <a:ext uri="{FF2B5EF4-FFF2-40B4-BE49-F238E27FC236}">
                <a16:creationId xmlns:a16="http://schemas.microsoft.com/office/drawing/2014/main" id="{E400C446-77E4-C34B-8B2D-C48D2AF50AF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7322800" y="93218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Tm="8497">
        <p:fade/>
      </p:transition>
    </mc:Choice>
    <mc:Fallback xmlns="">
      <p:transition spd="med" advTm="849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2FEA43-44D8-4A70-A65D-DE5E7DE733D7}"/>
              </a:ext>
            </a:extLst>
          </p:cNvPr>
          <p:cNvSpPr>
            <a:spLocks noGrp="1"/>
          </p:cNvSpPr>
          <p:nvPr>
            <p:ph type="title"/>
          </p:nvPr>
        </p:nvSpPr>
        <p:spPr/>
        <p:txBody>
          <a:bodyPr/>
          <a:lstStyle/>
          <a:p>
            <a:br>
              <a:rPr lang="en-US" sz="4800" dirty="0">
                <a:solidFill>
                  <a:srgbClr val="000000"/>
                </a:solidFill>
              </a:rPr>
            </a:br>
            <a:r>
              <a:rPr lang="en-US" dirty="0" err="1">
                <a:solidFill>
                  <a:srgbClr val="000000"/>
                </a:solidFill>
              </a:rPr>
              <a:t>AnitaB.org</a:t>
            </a:r>
            <a:endParaRPr lang="en-US" dirty="0"/>
          </a:p>
        </p:txBody>
      </p:sp>
      <p:sp>
        <p:nvSpPr>
          <p:cNvPr id="3" name="Content Placeholder 2">
            <a:extLst>
              <a:ext uri="{FF2B5EF4-FFF2-40B4-BE49-F238E27FC236}">
                <a16:creationId xmlns:a16="http://schemas.microsoft.com/office/drawing/2014/main" id="{C1B0618A-44B1-4FAB-8416-1D9926BCD483}"/>
              </a:ext>
            </a:extLst>
          </p:cNvPr>
          <p:cNvSpPr>
            <a:spLocks noGrp="1"/>
          </p:cNvSpPr>
          <p:nvPr>
            <p:ph idx="1"/>
          </p:nvPr>
        </p:nvSpPr>
        <p:spPr>
          <a:xfrm>
            <a:off x="348613" y="5390066"/>
            <a:ext cx="6400800" cy="3566404"/>
          </a:xfrm>
        </p:spPr>
        <p:txBody>
          <a:bodyPr/>
          <a:lstStyle/>
          <a:p>
            <a:pPr algn="ctr"/>
            <a:r>
              <a:rPr lang="en-US" b="1" dirty="0">
                <a:solidFill>
                  <a:srgbClr val="000000"/>
                </a:solidFill>
              </a:rPr>
              <a:t>Brenda Darden Wilkerson</a:t>
            </a:r>
          </a:p>
          <a:p>
            <a:pPr algn="ctr"/>
            <a:r>
              <a:rPr lang="en-US" dirty="0">
                <a:solidFill>
                  <a:srgbClr val="000000"/>
                </a:solidFill>
              </a:rPr>
              <a:t>President and CEO of </a:t>
            </a:r>
            <a:r>
              <a:rPr lang="en-US" dirty="0" err="1">
                <a:solidFill>
                  <a:srgbClr val="000000"/>
                </a:solidFill>
              </a:rPr>
              <a:t>AnitaB.org</a:t>
            </a:r>
            <a:endParaRPr lang="en-US" dirty="0"/>
          </a:p>
        </p:txBody>
      </p:sp>
      <p:pic>
        <p:nvPicPr>
          <p:cNvPr id="2050" name="Picture 2">
            <a:extLst>
              <a:ext uri="{FF2B5EF4-FFF2-40B4-BE49-F238E27FC236}">
                <a16:creationId xmlns:a16="http://schemas.microsoft.com/office/drawing/2014/main" id="{0E93FA47-294B-9244-807E-DEE0E0C9F29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99765" y="2651983"/>
            <a:ext cx="1677412" cy="2491517"/>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2">
            <a:extLst>
              <a:ext uri="{FF2B5EF4-FFF2-40B4-BE49-F238E27FC236}">
                <a16:creationId xmlns:a16="http://schemas.microsoft.com/office/drawing/2014/main" id="{62C864E7-4D74-A840-AFF4-86A240393864}"/>
              </a:ext>
            </a:extLst>
          </p:cNvPr>
          <p:cNvSpPr txBox="1">
            <a:spLocks/>
          </p:cNvSpPr>
          <p:nvPr/>
        </p:nvSpPr>
        <p:spPr bwMode="auto">
          <a:xfrm>
            <a:off x="7147748" y="2951071"/>
            <a:ext cx="10538085" cy="505190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83654" indent="-383654" algn="l" rtl="0" fontAlgn="base">
              <a:lnSpc>
                <a:spcPct val="90000"/>
              </a:lnSpc>
              <a:spcBef>
                <a:spcPts val="500"/>
              </a:spcBef>
              <a:spcAft>
                <a:spcPts val="500"/>
              </a:spcAft>
              <a:buClr>
                <a:schemeClr val="bg2"/>
              </a:buClr>
              <a:buSzPct val="75000"/>
              <a:buFont typeface="Arial" panose="020B0604020202020204" pitchFamily="34" charset="0"/>
              <a:buNone/>
              <a:defRPr sz="2800" b="0">
                <a:solidFill>
                  <a:schemeClr val="bg1"/>
                </a:solidFill>
                <a:latin typeface="Arial" panose="020B0604020202020204" pitchFamily="34" charset="0"/>
                <a:ea typeface="+mn-ea"/>
                <a:cs typeface="Arial" panose="020B0604020202020204" pitchFamily="34" charset="0"/>
              </a:defRPr>
            </a:lvl1pPr>
            <a:lvl2pPr marL="1333527" indent="-381008" algn="l" rtl="0" fontAlgn="base">
              <a:lnSpc>
                <a:spcPct val="90000"/>
              </a:lnSpc>
              <a:spcBef>
                <a:spcPts val="500"/>
              </a:spcBef>
              <a:spcAft>
                <a:spcPts val="500"/>
              </a:spcAft>
              <a:buClr>
                <a:schemeClr val="bg2"/>
              </a:buClr>
              <a:buSzPct val="75000"/>
              <a:buFont typeface="Arial" panose="020B0604020202020204" pitchFamily="34" charset="0"/>
              <a:buNone/>
              <a:defRPr sz="2400" b="0">
                <a:solidFill>
                  <a:schemeClr val="bg1"/>
                </a:solidFill>
                <a:latin typeface="Arial" panose="020B0604020202020204" pitchFamily="34" charset="0"/>
                <a:cs typeface="Arial" panose="020B0604020202020204" pitchFamily="34" charset="0"/>
              </a:defRPr>
            </a:lvl2pPr>
            <a:lvl3pPr marL="2098189" indent="-283111" algn="l" rtl="0" fontAlgn="base">
              <a:lnSpc>
                <a:spcPct val="90000"/>
              </a:lnSpc>
              <a:spcBef>
                <a:spcPts val="500"/>
              </a:spcBef>
              <a:spcAft>
                <a:spcPts val="500"/>
              </a:spcAft>
              <a:buClr>
                <a:schemeClr val="bg2"/>
              </a:buClr>
              <a:buSzPct val="75000"/>
              <a:buFont typeface="Arial" panose="020B0604020202020204" pitchFamily="34" charset="0"/>
              <a:buNone/>
              <a:defRPr sz="2000" b="0">
                <a:solidFill>
                  <a:schemeClr val="bg1"/>
                </a:solidFill>
                <a:latin typeface="Arial" panose="020B0604020202020204" pitchFamily="34" charset="0"/>
                <a:cs typeface="Arial" panose="020B0604020202020204" pitchFamily="34" charset="0"/>
              </a:defRPr>
            </a:lvl3pPr>
            <a:lvl4pPr marL="2958101" indent="-381008" algn="l" rtl="0" fontAlgn="base">
              <a:lnSpc>
                <a:spcPct val="90000"/>
              </a:lnSpc>
              <a:spcBef>
                <a:spcPts val="500"/>
              </a:spcBef>
              <a:spcAft>
                <a:spcPts val="500"/>
              </a:spcAft>
              <a:buClr>
                <a:schemeClr val="bg2"/>
              </a:buClr>
              <a:buSzPct val="75000"/>
              <a:buFont typeface="Arial" panose="020B0604020202020204" pitchFamily="34" charset="0"/>
              <a:buNone/>
              <a:defRPr sz="1800">
                <a:solidFill>
                  <a:schemeClr val="bg1"/>
                </a:solidFill>
                <a:latin typeface="Arial" panose="020B0604020202020204" pitchFamily="34" charset="0"/>
                <a:cs typeface="Arial" panose="020B0604020202020204" pitchFamily="34" charset="0"/>
              </a:defRPr>
            </a:lvl4pPr>
            <a:lvl5pPr marL="3529612" indent="-381008" algn="l" rtl="0" fontAlgn="base">
              <a:spcBef>
                <a:spcPct val="20000"/>
              </a:spcBef>
              <a:spcAft>
                <a:spcPct val="0"/>
              </a:spcAft>
              <a:buClr>
                <a:schemeClr val="bg2"/>
              </a:buClr>
              <a:buFont typeface="Wingdings" panose="05000000000000000000" pitchFamily="2" charset="2"/>
              <a:buChar char="§"/>
              <a:defRPr sz="3333">
                <a:solidFill>
                  <a:schemeClr val="tx1"/>
                </a:solidFill>
                <a:latin typeface="+mn-lt"/>
              </a:defRPr>
            </a:lvl5pPr>
            <a:lvl6pPr marL="4291627" indent="-381008" algn="l" rtl="0" eaLnBrk="1" fontAlgn="base" hangingPunct="1">
              <a:spcBef>
                <a:spcPct val="20000"/>
              </a:spcBef>
              <a:spcAft>
                <a:spcPct val="0"/>
              </a:spcAft>
              <a:buChar char="»"/>
              <a:defRPr sz="3333">
                <a:solidFill>
                  <a:schemeClr val="bg1"/>
                </a:solidFill>
                <a:latin typeface="+mn-lt"/>
              </a:defRPr>
            </a:lvl6pPr>
            <a:lvl7pPr marL="5053643" indent="-381008" algn="l" rtl="0" eaLnBrk="1" fontAlgn="base" hangingPunct="1">
              <a:spcBef>
                <a:spcPct val="20000"/>
              </a:spcBef>
              <a:spcAft>
                <a:spcPct val="0"/>
              </a:spcAft>
              <a:buChar char="»"/>
              <a:defRPr sz="3333">
                <a:solidFill>
                  <a:schemeClr val="bg1"/>
                </a:solidFill>
                <a:latin typeface="+mn-lt"/>
              </a:defRPr>
            </a:lvl7pPr>
            <a:lvl8pPr marL="5815658" indent="-381008" algn="l" rtl="0" eaLnBrk="1" fontAlgn="base" hangingPunct="1">
              <a:spcBef>
                <a:spcPct val="20000"/>
              </a:spcBef>
              <a:spcAft>
                <a:spcPct val="0"/>
              </a:spcAft>
              <a:buChar char="»"/>
              <a:defRPr sz="3333">
                <a:solidFill>
                  <a:schemeClr val="bg1"/>
                </a:solidFill>
                <a:latin typeface="+mn-lt"/>
              </a:defRPr>
            </a:lvl8pPr>
            <a:lvl9pPr marL="6577673" indent="-381008" algn="l" rtl="0" eaLnBrk="1" fontAlgn="base" hangingPunct="1">
              <a:spcBef>
                <a:spcPct val="20000"/>
              </a:spcBef>
              <a:spcAft>
                <a:spcPct val="0"/>
              </a:spcAft>
              <a:buChar char="»"/>
              <a:defRPr sz="3333">
                <a:solidFill>
                  <a:schemeClr val="bg1"/>
                </a:solidFill>
                <a:latin typeface="+mn-lt"/>
              </a:defRPr>
            </a:lvl9pPr>
          </a:lstStyle>
          <a:p>
            <a:pPr marL="457200" marR="0" lvl="0" indent="-457200" algn="l" defTabSz="914400" rtl="0" eaLnBrk="1" fontAlgn="base" latinLnBrk="0" hangingPunct="1">
              <a:lnSpc>
                <a:spcPct val="90000"/>
              </a:lnSpc>
              <a:spcBef>
                <a:spcPts val="500"/>
              </a:spcBef>
              <a:spcAft>
                <a:spcPts val="500"/>
              </a:spcAft>
              <a:buClr>
                <a:srgbClr val="000000"/>
              </a:buClr>
              <a:buSzPct val="100000"/>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An advocate for access, opportunity, and social justice for underrepresented communities in technology </a:t>
            </a:r>
          </a:p>
          <a:p>
            <a:pPr marL="457200" marR="0" lvl="0" indent="-457200" algn="l" defTabSz="914400" rtl="0" eaLnBrk="1" fontAlgn="base" latinLnBrk="0" hangingPunct="1">
              <a:lnSpc>
                <a:spcPct val="90000"/>
              </a:lnSpc>
              <a:spcBef>
                <a:spcPts val="500"/>
              </a:spcBef>
              <a:spcAft>
                <a:spcPts val="500"/>
              </a:spcAft>
              <a:buClr>
                <a:srgbClr val="000000"/>
              </a:buClr>
              <a:buSzPct val="100000"/>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Currently she serves as the President and CEO of </a:t>
            </a:r>
            <a:r>
              <a:rPr kumimoji="0" lang="en-US" sz="2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AnitaB.org</a:t>
            </a:r>
            <a:r>
              <a:rPr kumimoji="0" lang="en-US" sz="2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an organization that connects, inspires, and strives for greater equality for women technologists in business, academia, and government.  </a:t>
            </a:r>
          </a:p>
          <a:p>
            <a:pPr marL="457200" marR="0" lvl="0" indent="-457200" algn="l" defTabSz="914400" rtl="0" eaLnBrk="1" fontAlgn="base" latinLnBrk="0" hangingPunct="1">
              <a:lnSpc>
                <a:spcPct val="90000"/>
              </a:lnSpc>
              <a:spcBef>
                <a:spcPts val="500"/>
              </a:spcBef>
              <a:spcAft>
                <a:spcPts val="500"/>
              </a:spcAft>
              <a:buClr>
                <a:srgbClr val="000000"/>
              </a:buClr>
              <a:buSzPct val="100000"/>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She founded the original Computer Science for All program, building computer science classes into the curriculum for every student in the Chicago Public Schools, and serving as the inspiration for the Obama administration’s national CS For All initiatives.</a:t>
            </a:r>
            <a:endParaRPr kumimoji="0" lang="en-US" sz="28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4" name="Audio 3">
            <a:hlinkClick r:id="" action="ppaction://media"/>
            <a:extLst>
              <a:ext uri="{FF2B5EF4-FFF2-40B4-BE49-F238E27FC236}">
                <a16:creationId xmlns:a16="http://schemas.microsoft.com/office/drawing/2014/main" id="{479CFB42-D794-6140-BFF0-53CDEB415BA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7322800" y="9321800"/>
            <a:ext cx="812800" cy="812800"/>
          </a:xfrm>
          <a:prstGeom prst="rect">
            <a:avLst/>
          </a:prstGeom>
        </p:spPr>
      </p:pic>
    </p:spTree>
    <p:extLst>
      <p:ext uri="{BB962C8B-B14F-4D97-AF65-F5344CB8AC3E}">
        <p14:creationId xmlns:p14="http://schemas.microsoft.com/office/powerpoint/2010/main" val="1492353679"/>
      </p:ext>
    </p:extLst>
  </p:cSld>
  <p:clrMapOvr>
    <a:masterClrMapping/>
  </p:clrMapOvr>
  <mc:AlternateContent xmlns:mc="http://schemas.openxmlformats.org/markup-compatibility/2006" xmlns:p14="http://schemas.microsoft.com/office/powerpoint/2010/main">
    <mc:Choice Requires="p14">
      <p:transition spd="med" p14:dur="700" advTm="36131">
        <p:fade/>
      </p:transition>
    </mc:Choice>
    <mc:Fallback xmlns="">
      <p:transition spd="med" advTm="3613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2FEA43-44D8-4A70-A65D-DE5E7DE733D7}"/>
              </a:ext>
            </a:extLst>
          </p:cNvPr>
          <p:cNvSpPr>
            <a:spLocks noGrp="1"/>
          </p:cNvSpPr>
          <p:nvPr>
            <p:ph type="title"/>
          </p:nvPr>
        </p:nvSpPr>
        <p:spPr/>
        <p:txBody>
          <a:bodyPr/>
          <a:lstStyle/>
          <a:p>
            <a:br>
              <a:rPr lang="en-US" sz="4800" dirty="0">
                <a:solidFill>
                  <a:srgbClr val="000000"/>
                </a:solidFill>
              </a:rPr>
            </a:br>
            <a:endParaRPr lang="en-US" dirty="0"/>
          </a:p>
        </p:txBody>
      </p:sp>
      <p:sp>
        <p:nvSpPr>
          <p:cNvPr id="3" name="Content Placeholder 2">
            <a:extLst>
              <a:ext uri="{FF2B5EF4-FFF2-40B4-BE49-F238E27FC236}">
                <a16:creationId xmlns:a16="http://schemas.microsoft.com/office/drawing/2014/main" id="{C1B0618A-44B1-4FAB-8416-1D9926BCD483}"/>
              </a:ext>
            </a:extLst>
          </p:cNvPr>
          <p:cNvSpPr>
            <a:spLocks noGrp="1"/>
          </p:cNvSpPr>
          <p:nvPr>
            <p:ph idx="1"/>
          </p:nvPr>
        </p:nvSpPr>
        <p:spPr>
          <a:xfrm>
            <a:off x="348613" y="5390066"/>
            <a:ext cx="6400800" cy="3566404"/>
          </a:xfrm>
        </p:spPr>
        <p:txBody>
          <a:bodyPr/>
          <a:lstStyle/>
          <a:p>
            <a:pPr algn="ctr"/>
            <a:r>
              <a:rPr lang="en-US" b="1" dirty="0">
                <a:solidFill>
                  <a:srgbClr val="000000"/>
                </a:solidFill>
              </a:rPr>
              <a:t>Dr. </a:t>
            </a:r>
            <a:r>
              <a:rPr lang="en-US" b="1" dirty="0"/>
              <a:t>Tyrone Grandison</a:t>
            </a:r>
          </a:p>
          <a:p>
            <a:pPr algn="ctr"/>
            <a:r>
              <a:rPr lang="en-US" dirty="0"/>
              <a:t>Board Chairman of The Data-Driven institute,</a:t>
            </a:r>
          </a:p>
          <a:p>
            <a:pPr algn="ctr"/>
            <a:r>
              <a:rPr lang="en-US" dirty="0"/>
              <a:t>Civic Tech Program Manager for the US Census Bureau,</a:t>
            </a:r>
          </a:p>
          <a:p>
            <a:pPr algn="ctr"/>
            <a:r>
              <a:rPr lang="en-US" dirty="0"/>
              <a:t>Vice President of Data for </a:t>
            </a:r>
            <a:r>
              <a:rPr lang="en-US" dirty="0" err="1"/>
              <a:t>U.Group</a:t>
            </a:r>
            <a:endParaRPr lang="en-US" dirty="0"/>
          </a:p>
        </p:txBody>
      </p:sp>
      <p:sp>
        <p:nvSpPr>
          <p:cNvPr id="10" name="Content Placeholder 2">
            <a:extLst>
              <a:ext uri="{FF2B5EF4-FFF2-40B4-BE49-F238E27FC236}">
                <a16:creationId xmlns:a16="http://schemas.microsoft.com/office/drawing/2014/main" id="{FC5359CB-EC6A-874B-9B97-39EFD4898107}"/>
              </a:ext>
            </a:extLst>
          </p:cNvPr>
          <p:cNvSpPr txBox="1">
            <a:spLocks/>
          </p:cNvSpPr>
          <p:nvPr/>
        </p:nvSpPr>
        <p:spPr bwMode="auto">
          <a:xfrm>
            <a:off x="14340468" y="10023157"/>
            <a:ext cx="3947535" cy="26384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83654" indent="-383654" algn="l" rtl="0" fontAlgn="base">
              <a:lnSpc>
                <a:spcPct val="90000"/>
              </a:lnSpc>
              <a:spcBef>
                <a:spcPts val="500"/>
              </a:spcBef>
              <a:spcAft>
                <a:spcPts val="500"/>
              </a:spcAft>
              <a:buClr>
                <a:schemeClr val="bg2"/>
              </a:buClr>
              <a:buSzPct val="75000"/>
              <a:buFont typeface="Arial" panose="020B0604020202020204" pitchFamily="34" charset="0"/>
              <a:buNone/>
              <a:defRPr sz="2800" b="0">
                <a:solidFill>
                  <a:schemeClr val="bg1"/>
                </a:solidFill>
                <a:latin typeface="Arial" panose="020B0604020202020204" pitchFamily="34" charset="0"/>
                <a:ea typeface="+mn-ea"/>
                <a:cs typeface="Arial" panose="020B0604020202020204" pitchFamily="34" charset="0"/>
              </a:defRPr>
            </a:lvl1pPr>
            <a:lvl2pPr marL="1333527" indent="-381008" algn="l" rtl="0" fontAlgn="base">
              <a:lnSpc>
                <a:spcPct val="90000"/>
              </a:lnSpc>
              <a:spcBef>
                <a:spcPts val="500"/>
              </a:spcBef>
              <a:spcAft>
                <a:spcPts val="500"/>
              </a:spcAft>
              <a:buClr>
                <a:schemeClr val="bg2"/>
              </a:buClr>
              <a:buSzPct val="75000"/>
              <a:buFont typeface="Arial" panose="020B0604020202020204" pitchFamily="34" charset="0"/>
              <a:buNone/>
              <a:defRPr sz="2400" b="0">
                <a:solidFill>
                  <a:schemeClr val="bg1"/>
                </a:solidFill>
                <a:latin typeface="Arial" panose="020B0604020202020204" pitchFamily="34" charset="0"/>
                <a:cs typeface="Arial" panose="020B0604020202020204" pitchFamily="34" charset="0"/>
              </a:defRPr>
            </a:lvl2pPr>
            <a:lvl3pPr marL="2098189" indent="-283111" algn="l" rtl="0" fontAlgn="base">
              <a:lnSpc>
                <a:spcPct val="90000"/>
              </a:lnSpc>
              <a:spcBef>
                <a:spcPts val="500"/>
              </a:spcBef>
              <a:spcAft>
                <a:spcPts val="500"/>
              </a:spcAft>
              <a:buClr>
                <a:schemeClr val="bg2"/>
              </a:buClr>
              <a:buSzPct val="75000"/>
              <a:buFont typeface="Arial" panose="020B0604020202020204" pitchFamily="34" charset="0"/>
              <a:buNone/>
              <a:defRPr sz="2000" b="0">
                <a:solidFill>
                  <a:schemeClr val="bg1"/>
                </a:solidFill>
                <a:latin typeface="Arial" panose="020B0604020202020204" pitchFamily="34" charset="0"/>
                <a:cs typeface="Arial" panose="020B0604020202020204" pitchFamily="34" charset="0"/>
              </a:defRPr>
            </a:lvl3pPr>
            <a:lvl4pPr marL="2958101" indent="-381008" algn="l" rtl="0" fontAlgn="base">
              <a:lnSpc>
                <a:spcPct val="90000"/>
              </a:lnSpc>
              <a:spcBef>
                <a:spcPts val="500"/>
              </a:spcBef>
              <a:spcAft>
                <a:spcPts val="500"/>
              </a:spcAft>
              <a:buClr>
                <a:schemeClr val="bg2"/>
              </a:buClr>
              <a:buSzPct val="75000"/>
              <a:buFont typeface="Arial" panose="020B0604020202020204" pitchFamily="34" charset="0"/>
              <a:buNone/>
              <a:defRPr sz="1800">
                <a:solidFill>
                  <a:schemeClr val="bg1"/>
                </a:solidFill>
                <a:latin typeface="Arial" panose="020B0604020202020204" pitchFamily="34" charset="0"/>
                <a:cs typeface="Arial" panose="020B0604020202020204" pitchFamily="34" charset="0"/>
              </a:defRPr>
            </a:lvl4pPr>
            <a:lvl5pPr marL="3529612" indent="-381008" algn="l" rtl="0" fontAlgn="base">
              <a:spcBef>
                <a:spcPct val="20000"/>
              </a:spcBef>
              <a:spcAft>
                <a:spcPct val="0"/>
              </a:spcAft>
              <a:buClr>
                <a:schemeClr val="bg2"/>
              </a:buClr>
              <a:buFont typeface="Wingdings" panose="05000000000000000000" pitchFamily="2" charset="2"/>
              <a:buChar char="§"/>
              <a:defRPr sz="3333">
                <a:solidFill>
                  <a:schemeClr val="tx1"/>
                </a:solidFill>
                <a:latin typeface="+mn-lt"/>
              </a:defRPr>
            </a:lvl5pPr>
            <a:lvl6pPr marL="4291627" indent="-381008" algn="l" rtl="0" eaLnBrk="1" fontAlgn="base" hangingPunct="1">
              <a:spcBef>
                <a:spcPct val="20000"/>
              </a:spcBef>
              <a:spcAft>
                <a:spcPct val="0"/>
              </a:spcAft>
              <a:buChar char="»"/>
              <a:defRPr sz="3333">
                <a:solidFill>
                  <a:schemeClr val="bg1"/>
                </a:solidFill>
                <a:latin typeface="+mn-lt"/>
              </a:defRPr>
            </a:lvl6pPr>
            <a:lvl7pPr marL="5053643" indent="-381008" algn="l" rtl="0" eaLnBrk="1" fontAlgn="base" hangingPunct="1">
              <a:spcBef>
                <a:spcPct val="20000"/>
              </a:spcBef>
              <a:spcAft>
                <a:spcPct val="0"/>
              </a:spcAft>
              <a:buChar char="»"/>
              <a:defRPr sz="3333">
                <a:solidFill>
                  <a:schemeClr val="bg1"/>
                </a:solidFill>
                <a:latin typeface="+mn-lt"/>
              </a:defRPr>
            </a:lvl7pPr>
            <a:lvl8pPr marL="5815658" indent="-381008" algn="l" rtl="0" eaLnBrk="1" fontAlgn="base" hangingPunct="1">
              <a:spcBef>
                <a:spcPct val="20000"/>
              </a:spcBef>
              <a:spcAft>
                <a:spcPct val="0"/>
              </a:spcAft>
              <a:buChar char="»"/>
              <a:defRPr sz="3333">
                <a:solidFill>
                  <a:schemeClr val="bg1"/>
                </a:solidFill>
                <a:latin typeface="+mn-lt"/>
              </a:defRPr>
            </a:lvl8pPr>
            <a:lvl9pPr marL="6577673" indent="-381008" algn="l" rtl="0" eaLnBrk="1" fontAlgn="base" hangingPunct="1">
              <a:spcBef>
                <a:spcPct val="20000"/>
              </a:spcBef>
              <a:spcAft>
                <a:spcPct val="0"/>
              </a:spcAft>
              <a:buChar char="»"/>
              <a:defRPr sz="3333">
                <a:solidFill>
                  <a:schemeClr val="bg1"/>
                </a:solidFill>
                <a:latin typeface="+mn-lt"/>
              </a:defRPr>
            </a:lvl9pPr>
          </a:lstStyle>
          <a:p>
            <a:pPr marL="0" marR="0" lvl="0" indent="0" algn="l" defTabSz="761970" rtl="0" eaLnBrk="1" fontAlgn="base" latinLnBrk="0" hangingPunct="1">
              <a:lnSpc>
                <a:spcPct val="90000"/>
              </a:lnSpc>
              <a:spcBef>
                <a:spcPts val="500"/>
              </a:spcBef>
              <a:spcAft>
                <a:spcPts val="500"/>
              </a:spcAft>
              <a:buClr>
                <a:srgbClr val="CDCDCD"/>
              </a:buClr>
              <a:buSzPct val="75000"/>
              <a:buFont typeface="Arial" panose="020B0604020202020204" pitchFamily="34" charset="0"/>
              <a:buNone/>
              <a:tabLst/>
              <a:defRPr/>
            </a:pPr>
            <a:r>
              <a:rPr kumimoji="0" lang="en-US" altLang="ja-JP" sz="1400" b="1" i="0" u="none" strike="noStrike" kern="1200" cap="none" spc="0" normalizeH="0" baseline="0" noProof="0" dirty="0">
                <a:ln>
                  <a:noFill/>
                </a:ln>
                <a:solidFill>
                  <a:srgbClr val="000000"/>
                </a:solidFill>
                <a:effectLst/>
                <a:uLnTx/>
                <a:uFillTx/>
                <a:latin typeface="Arial" panose="020B0604020202020204" pitchFamily="34" charset="0"/>
                <a:ea typeface="HG丸ｺﾞｼｯｸM-PRO" panose="020F0600000000000000" pitchFamily="34" charset="-128"/>
                <a:cs typeface="Arial" panose="020B0604020202020204" pitchFamily="34" charset="0"/>
              </a:rPr>
              <a:t>Source: https://</a:t>
            </a:r>
            <a:r>
              <a:rPr kumimoji="0" lang="en-US" altLang="ja-JP" sz="1400" b="1" i="0" u="none" strike="noStrike" kern="1200" cap="none" spc="0" normalizeH="0" baseline="0" noProof="0" dirty="0" err="1">
                <a:ln>
                  <a:noFill/>
                </a:ln>
                <a:solidFill>
                  <a:srgbClr val="000000"/>
                </a:solidFill>
                <a:effectLst/>
                <a:uLnTx/>
                <a:uFillTx/>
                <a:latin typeface="Arial" panose="020B0604020202020204" pitchFamily="34" charset="0"/>
                <a:ea typeface="HG丸ｺﾞｼｯｸM-PRO" panose="020F0600000000000000" pitchFamily="34" charset="-128"/>
                <a:cs typeface="Arial" panose="020B0604020202020204" pitchFamily="34" charset="0"/>
              </a:rPr>
              <a:t>www.tyronegrandison.org</a:t>
            </a:r>
            <a:endParaRPr kumimoji="0" lang="en-US" altLang="ja-JP" sz="1400" b="1" i="0" u="none" strike="noStrike" kern="1200" cap="none" spc="0" normalizeH="0" baseline="0" noProof="0" dirty="0">
              <a:ln>
                <a:noFill/>
              </a:ln>
              <a:solidFill>
                <a:srgbClr val="000000"/>
              </a:solidFill>
              <a:effectLst/>
              <a:uLnTx/>
              <a:uFillTx/>
              <a:latin typeface="Arial" panose="020B0604020202020204" pitchFamily="34" charset="0"/>
              <a:ea typeface="HG丸ｺﾞｼｯｸM-PRO" panose="020F0600000000000000" pitchFamily="34" charset="-128"/>
              <a:cs typeface="Arial" panose="020B0604020202020204" pitchFamily="34" charset="0"/>
            </a:endParaRPr>
          </a:p>
        </p:txBody>
      </p:sp>
      <p:pic>
        <p:nvPicPr>
          <p:cNvPr id="3074" name="Picture 2" descr="Tyrone W A Grandison – Creative World">
            <a:extLst>
              <a:ext uri="{FF2B5EF4-FFF2-40B4-BE49-F238E27FC236}">
                <a16:creationId xmlns:a16="http://schemas.microsoft.com/office/drawing/2014/main" id="{C836A983-03D0-704B-A9A6-77F318779DE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91713" y="2382333"/>
            <a:ext cx="2514600" cy="25146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picture containing text, dining table&#10;&#10;Description automatically generated">
            <a:extLst>
              <a:ext uri="{FF2B5EF4-FFF2-40B4-BE49-F238E27FC236}">
                <a16:creationId xmlns:a16="http://schemas.microsoft.com/office/drawing/2014/main" id="{0E13253D-11C0-E449-8F81-463C59F2818A}"/>
              </a:ext>
            </a:extLst>
          </p:cNvPr>
          <p:cNvPicPr>
            <a:picLocks noChangeAspect="1"/>
          </p:cNvPicPr>
          <p:nvPr/>
        </p:nvPicPr>
        <p:blipFill>
          <a:blip r:embed="rId6"/>
          <a:stretch>
            <a:fillRect/>
          </a:stretch>
        </p:blipFill>
        <p:spPr>
          <a:xfrm>
            <a:off x="6635616" y="2226524"/>
            <a:ext cx="11303771" cy="4292936"/>
          </a:xfrm>
          <a:prstGeom prst="rect">
            <a:avLst/>
          </a:prstGeom>
        </p:spPr>
      </p:pic>
      <p:pic>
        <p:nvPicPr>
          <p:cNvPr id="6" name="Audio 5">
            <a:hlinkClick r:id="" action="ppaction://media"/>
            <a:extLst>
              <a:ext uri="{FF2B5EF4-FFF2-40B4-BE49-F238E27FC236}">
                <a16:creationId xmlns:a16="http://schemas.microsoft.com/office/drawing/2014/main" id="{AA526F82-EF88-0D48-A1A3-5188080164A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7322800" y="9321800"/>
            <a:ext cx="812800" cy="812800"/>
          </a:xfrm>
          <a:prstGeom prst="rect">
            <a:avLst/>
          </a:prstGeom>
        </p:spPr>
      </p:pic>
    </p:spTree>
    <p:extLst>
      <p:ext uri="{BB962C8B-B14F-4D97-AF65-F5344CB8AC3E}">
        <p14:creationId xmlns:p14="http://schemas.microsoft.com/office/powerpoint/2010/main" val="667426788"/>
      </p:ext>
    </p:extLst>
  </p:cSld>
  <p:clrMapOvr>
    <a:masterClrMapping/>
  </p:clrMapOvr>
  <mc:AlternateContent xmlns:mc="http://schemas.openxmlformats.org/markup-compatibility/2006" xmlns:p14="http://schemas.microsoft.com/office/powerpoint/2010/main">
    <mc:Choice Requires="p14">
      <p:transition spd="med" p14:dur="700" advTm="95268">
        <p:fade/>
      </p:transition>
    </mc:Choice>
    <mc:Fallback xmlns="">
      <p:transition spd="med" advTm="9526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2FEA43-44D8-4A70-A65D-DE5E7DE733D7}"/>
              </a:ext>
            </a:extLst>
          </p:cNvPr>
          <p:cNvSpPr>
            <a:spLocks noGrp="1"/>
          </p:cNvSpPr>
          <p:nvPr>
            <p:ph type="title"/>
          </p:nvPr>
        </p:nvSpPr>
        <p:spPr/>
        <p:txBody>
          <a:bodyPr/>
          <a:lstStyle/>
          <a:p>
            <a:br>
              <a:rPr lang="en-US" sz="4800" dirty="0">
                <a:solidFill>
                  <a:srgbClr val="000000"/>
                </a:solidFill>
              </a:rPr>
            </a:br>
            <a:endParaRPr lang="en-US" dirty="0"/>
          </a:p>
        </p:txBody>
      </p:sp>
      <p:sp>
        <p:nvSpPr>
          <p:cNvPr id="3" name="Content Placeholder 2">
            <a:extLst>
              <a:ext uri="{FF2B5EF4-FFF2-40B4-BE49-F238E27FC236}">
                <a16:creationId xmlns:a16="http://schemas.microsoft.com/office/drawing/2014/main" id="{C1B0618A-44B1-4FAB-8416-1D9926BCD483}"/>
              </a:ext>
            </a:extLst>
          </p:cNvPr>
          <p:cNvSpPr>
            <a:spLocks noGrp="1"/>
          </p:cNvSpPr>
          <p:nvPr>
            <p:ph idx="1"/>
          </p:nvPr>
        </p:nvSpPr>
        <p:spPr>
          <a:xfrm>
            <a:off x="348613" y="5390066"/>
            <a:ext cx="6400800" cy="3566404"/>
          </a:xfrm>
        </p:spPr>
        <p:txBody>
          <a:bodyPr/>
          <a:lstStyle/>
          <a:p>
            <a:pPr algn="ctr"/>
            <a:r>
              <a:rPr lang="en-US" b="1" dirty="0">
                <a:solidFill>
                  <a:srgbClr val="000000"/>
                </a:solidFill>
              </a:rPr>
              <a:t>Renée Cummings</a:t>
            </a:r>
          </a:p>
          <a:p>
            <a:pPr algn="ctr"/>
            <a:r>
              <a:rPr lang="en-US" dirty="0">
                <a:solidFill>
                  <a:srgbClr val="000000"/>
                </a:solidFill>
              </a:rPr>
              <a:t>Criminologist, Criminal psychologist, AI ethicist and AI strategist</a:t>
            </a:r>
            <a:endParaRPr lang="en-US" b="1" dirty="0">
              <a:solidFill>
                <a:srgbClr val="000000"/>
              </a:solidFill>
            </a:endParaRPr>
          </a:p>
          <a:p>
            <a:pPr algn="ctr"/>
            <a:r>
              <a:rPr lang="en-US" dirty="0">
                <a:solidFill>
                  <a:srgbClr val="000000"/>
                </a:solidFill>
              </a:rPr>
              <a:t>Founder and CEO of Urban AI LLC. </a:t>
            </a:r>
            <a:endParaRPr lang="en-US" b="1" dirty="0">
              <a:solidFill>
                <a:srgbClr val="000000"/>
              </a:solidFill>
            </a:endParaRPr>
          </a:p>
        </p:txBody>
      </p:sp>
      <p:pic>
        <p:nvPicPr>
          <p:cNvPr id="4098" name="Picture 2" descr="Renée Cummings">
            <a:extLst>
              <a:ext uri="{FF2B5EF4-FFF2-40B4-BE49-F238E27FC236}">
                <a16:creationId xmlns:a16="http://schemas.microsoft.com/office/drawing/2014/main" id="{D082E8E4-1278-F842-A07A-AD073CAF977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62827" y="2491517"/>
            <a:ext cx="2772372" cy="2772372"/>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2">
            <a:extLst>
              <a:ext uri="{FF2B5EF4-FFF2-40B4-BE49-F238E27FC236}">
                <a16:creationId xmlns:a16="http://schemas.microsoft.com/office/drawing/2014/main" id="{072D2C12-DF03-A24F-A45F-9D687A6BA7DB}"/>
              </a:ext>
            </a:extLst>
          </p:cNvPr>
          <p:cNvSpPr txBox="1">
            <a:spLocks/>
          </p:cNvSpPr>
          <p:nvPr/>
        </p:nvSpPr>
        <p:spPr bwMode="auto">
          <a:xfrm>
            <a:off x="7165677" y="1643623"/>
            <a:ext cx="10538085" cy="699975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83654" indent="-383654" algn="l" rtl="0" fontAlgn="base">
              <a:lnSpc>
                <a:spcPct val="90000"/>
              </a:lnSpc>
              <a:spcBef>
                <a:spcPts val="500"/>
              </a:spcBef>
              <a:spcAft>
                <a:spcPts val="500"/>
              </a:spcAft>
              <a:buClr>
                <a:schemeClr val="bg2"/>
              </a:buClr>
              <a:buSzPct val="75000"/>
              <a:buFont typeface="Arial" panose="020B0604020202020204" pitchFamily="34" charset="0"/>
              <a:buNone/>
              <a:defRPr sz="2800" b="0">
                <a:solidFill>
                  <a:schemeClr val="bg1"/>
                </a:solidFill>
                <a:latin typeface="Arial" panose="020B0604020202020204" pitchFamily="34" charset="0"/>
                <a:ea typeface="+mn-ea"/>
                <a:cs typeface="Arial" panose="020B0604020202020204" pitchFamily="34" charset="0"/>
              </a:defRPr>
            </a:lvl1pPr>
            <a:lvl2pPr marL="1333527" indent="-381008" algn="l" rtl="0" fontAlgn="base">
              <a:lnSpc>
                <a:spcPct val="90000"/>
              </a:lnSpc>
              <a:spcBef>
                <a:spcPts val="500"/>
              </a:spcBef>
              <a:spcAft>
                <a:spcPts val="500"/>
              </a:spcAft>
              <a:buClr>
                <a:schemeClr val="bg2"/>
              </a:buClr>
              <a:buSzPct val="75000"/>
              <a:buFont typeface="Arial" panose="020B0604020202020204" pitchFamily="34" charset="0"/>
              <a:buNone/>
              <a:defRPr sz="2400" b="0">
                <a:solidFill>
                  <a:schemeClr val="bg1"/>
                </a:solidFill>
                <a:latin typeface="Arial" panose="020B0604020202020204" pitchFamily="34" charset="0"/>
                <a:cs typeface="Arial" panose="020B0604020202020204" pitchFamily="34" charset="0"/>
              </a:defRPr>
            </a:lvl2pPr>
            <a:lvl3pPr marL="2098189" indent="-283111" algn="l" rtl="0" fontAlgn="base">
              <a:lnSpc>
                <a:spcPct val="90000"/>
              </a:lnSpc>
              <a:spcBef>
                <a:spcPts val="500"/>
              </a:spcBef>
              <a:spcAft>
                <a:spcPts val="500"/>
              </a:spcAft>
              <a:buClr>
                <a:schemeClr val="bg2"/>
              </a:buClr>
              <a:buSzPct val="75000"/>
              <a:buFont typeface="Arial" panose="020B0604020202020204" pitchFamily="34" charset="0"/>
              <a:buNone/>
              <a:defRPr sz="2000" b="0">
                <a:solidFill>
                  <a:schemeClr val="bg1"/>
                </a:solidFill>
                <a:latin typeface="Arial" panose="020B0604020202020204" pitchFamily="34" charset="0"/>
                <a:cs typeface="Arial" panose="020B0604020202020204" pitchFamily="34" charset="0"/>
              </a:defRPr>
            </a:lvl3pPr>
            <a:lvl4pPr marL="2958101" indent="-381008" algn="l" rtl="0" fontAlgn="base">
              <a:lnSpc>
                <a:spcPct val="90000"/>
              </a:lnSpc>
              <a:spcBef>
                <a:spcPts val="500"/>
              </a:spcBef>
              <a:spcAft>
                <a:spcPts val="500"/>
              </a:spcAft>
              <a:buClr>
                <a:schemeClr val="bg2"/>
              </a:buClr>
              <a:buSzPct val="75000"/>
              <a:buFont typeface="Arial" panose="020B0604020202020204" pitchFamily="34" charset="0"/>
              <a:buNone/>
              <a:defRPr sz="1800">
                <a:solidFill>
                  <a:schemeClr val="bg1"/>
                </a:solidFill>
                <a:latin typeface="Arial" panose="020B0604020202020204" pitchFamily="34" charset="0"/>
                <a:cs typeface="Arial" panose="020B0604020202020204" pitchFamily="34" charset="0"/>
              </a:defRPr>
            </a:lvl4pPr>
            <a:lvl5pPr marL="3529612" indent="-381008" algn="l" rtl="0" fontAlgn="base">
              <a:spcBef>
                <a:spcPct val="20000"/>
              </a:spcBef>
              <a:spcAft>
                <a:spcPct val="0"/>
              </a:spcAft>
              <a:buClr>
                <a:schemeClr val="bg2"/>
              </a:buClr>
              <a:buFont typeface="Wingdings" panose="05000000000000000000" pitchFamily="2" charset="2"/>
              <a:buChar char="§"/>
              <a:defRPr sz="3333">
                <a:solidFill>
                  <a:schemeClr val="tx1"/>
                </a:solidFill>
                <a:latin typeface="+mn-lt"/>
              </a:defRPr>
            </a:lvl5pPr>
            <a:lvl6pPr marL="4291627" indent="-381008" algn="l" rtl="0" eaLnBrk="1" fontAlgn="base" hangingPunct="1">
              <a:spcBef>
                <a:spcPct val="20000"/>
              </a:spcBef>
              <a:spcAft>
                <a:spcPct val="0"/>
              </a:spcAft>
              <a:buChar char="»"/>
              <a:defRPr sz="3333">
                <a:solidFill>
                  <a:schemeClr val="bg1"/>
                </a:solidFill>
                <a:latin typeface="+mn-lt"/>
              </a:defRPr>
            </a:lvl6pPr>
            <a:lvl7pPr marL="5053643" indent="-381008" algn="l" rtl="0" eaLnBrk="1" fontAlgn="base" hangingPunct="1">
              <a:spcBef>
                <a:spcPct val="20000"/>
              </a:spcBef>
              <a:spcAft>
                <a:spcPct val="0"/>
              </a:spcAft>
              <a:buChar char="»"/>
              <a:defRPr sz="3333">
                <a:solidFill>
                  <a:schemeClr val="bg1"/>
                </a:solidFill>
                <a:latin typeface="+mn-lt"/>
              </a:defRPr>
            </a:lvl7pPr>
            <a:lvl8pPr marL="5815658" indent="-381008" algn="l" rtl="0" eaLnBrk="1" fontAlgn="base" hangingPunct="1">
              <a:spcBef>
                <a:spcPct val="20000"/>
              </a:spcBef>
              <a:spcAft>
                <a:spcPct val="0"/>
              </a:spcAft>
              <a:buChar char="»"/>
              <a:defRPr sz="3333">
                <a:solidFill>
                  <a:schemeClr val="bg1"/>
                </a:solidFill>
                <a:latin typeface="+mn-lt"/>
              </a:defRPr>
            </a:lvl8pPr>
            <a:lvl9pPr marL="6577673" indent="-381008" algn="l" rtl="0" eaLnBrk="1" fontAlgn="base" hangingPunct="1">
              <a:spcBef>
                <a:spcPct val="20000"/>
              </a:spcBef>
              <a:spcAft>
                <a:spcPct val="0"/>
              </a:spcAft>
              <a:buChar char="»"/>
              <a:defRPr sz="3333">
                <a:solidFill>
                  <a:schemeClr val="bg1"/>
                </a:solidFill>
                <a:latin typeface="+mn-lt"/>
              </a:defRPr>
            </a:lvl9pPr>
          </a:lstStyle>
          <a:p>
            <a:pPr marL="457200" marR="0" lvl="0" indent="-457200" algn="l" defTabSz="914400" rtl="0" eaLnBrk="1" fontAlgn="base" latinLnBrk="0" hangingPunct="1">
              <a:lnSpc>
                <a:spcPct val="90000"/>
              </a:lnSpc>
              <a:spcBef>
                <a:spcPts val="500"/>
              </a:spcBef>
              <a:spcAft>
                <a:spcPts val="500"/>
              </a:spcAft>
              <a:buClr>
                <a:srgbClr val="000000"/>
              </a:buClr>
              <a:buSzPct val="100000"/>
              <a:buFont typeface="Arial" panose="020B0604020202020204" pitchFamily="34" charset="0"/>
              <a:buChar char="•"/>
              <a:tabLst/>
              <a:defRPr/>
            </a:pPr>
            <a:r>
              <a:rPr lang="en-US" kern="1200" dirty="0">
                <a:solidFill>
                  <a:srgbClr val="000000"/>
                </a:solidFill>
              </a:rPr>
              <a:t>A</a:t>
            </a:r>
            <a:r>
              <a:rPr kumimoji="0" lang="en-US" sz="2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New York-based criminologist who specializes in Artificial Intelligence (AI); </a:t>
            </a:r>
          </a:p>
          <a:p>
            <a:pPr marL="1407073" marR="0" lvl="1" indent="-457200" algn="l" defTabSz="914400" rtl="0" eaLnBrk="1" fontAlgn="base" latinLnBrk="0" hangingPunct="1">
              <a:lnSpc>
                <a:spcPct val="90000"/>
              </a:lnSpc>
              <a:spcBef>
                <a:spcPts val="500"/>
              </a:spcBef>
              <a:spcAft>
                <a:spcPts val="500"/>
              </a:spcAft>
              <a:buClr>
                <a:srgbClr val="000000"/>
              </a:buClr>
              <a:buSzPct val="100000"/>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ethical AI, bias in AI, diversity and inclusion in AI, algorithmic authenticity and accountability, data integrity and equity, AI for social good and social justice in AI policy and governance. </a:t>
            </a:r>
          </a:p>
          <a:p>
            <a:pPr marL="457200" marR="0" lvl="0" indent="-457200" algn="l" defTabSz="914400" rtl="0" eaLnBrk="1" fontAlgn="base" latinLnBrk="0" hangingPunct="1">
              <a:lnSpc>
                <a:spcPct val="90000"/>
              </a:lnSpc>
              <a:spcBef>
                <a:spcPts val="500"/>
              </a:spcBef>
              <a:spcAft>
                <a:spcPts val="500"/>
              </a:spcAft>
              <a:buClr>
                <a:srgbClr val="000000"/>
              </a:buClr>
              <a:buSzPct val="100000"/>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She's committed to diverse and inclusive AI strategy development; </a:t>
            </a:r>
          </a:p>
          <a:p>
            <a:pPr marL="1407073" marR="0" lvl="1" indent="-457200" algn="l" defTabSz="914400" rtl="0" eaLnBrk="1" fontAlgn="base" latinLnBrk="0" hangingPunct="1">
              <a:lnSpc>
                <a:spcPct val="90000"/>
              </a:lnSpc>
              <a:spcBef>
                <a:spcPts val="500"/>
              </a:spcBef>
              <a:spcAft>
                <a:spcPts val="500"/>
              </a:spcAft>
              <a:buClr>
                <a:srgbClr val="000000"/>
              </a:buClr>
              <a:buSzPct val="100000"/>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using AI to empower and transform communities and cultures; </a:t>
            </a:r>
          </a:p>
          <a:p>
            <a:pPr marL="1407073" marR="0" lvl="1" indent="-457200" algn="l" defTabSz="914400" rtl="0" eaLnBrk="1" fontAlgn="base" latinLnBrk="0" hangingPunct="1">
              <a:lnSpc>
                <a:spcPct val="90000"/>
              </a:lnSpc>
              <a:spcBef>
                <a:spcPts val="500"/>
              </a:spcBef>
              <a:spcAft>
                <a:spcPts val="500"/>
              </a:spcAft>
              <a:buClr>
                <a:srgbClr val="000000"/>
              </a:buClr>
              <a:buSzPct val="100000"/>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securing diverse and inclusive participation in the 4IR, helping companies navigate the AI landscape and developing future AI leaders. </a:t>
            </a:r>
          </a:p>
          <a:p>
            <a:pPr marL="457200" marR="0" lvl="0" indent="-457200" algn="l" defTabSz="914400" rtl="0" eaLnBrk="1" fontAlgn="base" latinLnBrk="0" hangingPunct="1">
              <a:lnSpc>
                <a:spcPct val="90000"/>
              </a:lnSpc>
              <a:spcBef>
                <a:spcPts val="500"/>
              </a:spcBef>
              <a:spcAft>
                <a:spcPts val="500"/>
              </a:spcAft>
              <a:buClr>
                <a:srgbClr val="000000"/>
              </a:buClr>
              <a:buSzPct val="100000"/>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 multicultural cross-connector of multiple fields and an innovative collaborator, her passion is forming connections and unifying people and technologies; enhancing quality of life and economic prosperity.</a:t>
            </a:r>
          </a:p>
          <a:p>
            <a:pPr marL="457200" marR="0" lvl="0" indent="-457200" algn="l" defTabSz="914400" rtl="0" eaLnBrk="1" fontAlgn="base" latinLnBrk="0" hangingPunct="1">
              <a:lnSpc>
                <a:spcPct val="90000"/>
              </a:lnSpc>
              <a:spcBef>
                <a:spcPts val="500"/>
              </a:spcBef>
              <a:spcAft>
                <a:spcPts val="500"/>
              </a:spcAft>
              <a:buClr>
                <a:srgbClr val="000000"/>
              </a:buClr>
              <a:buSzPct val="100000"/>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 sought after thought-leader, inspirational motivational speaker and mentor, Ms. Cummings is also a Columbia University community scholar.</a:t>
            </a:r>
            <a:br>
              <a:rPr kumimoji="0" lang="en-US" sz="2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br>
            <a:endParaRPr kumimoji="0" lang="en-US" sz="2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base" latinLnBrk="0" hangingPunct="1">
              <a:lnSpc>
                <a:spcPct val="90000"/>
              </a:lnSpc>
              <a:spcBef>
                <a:spcPts val="500"/>
              </a:spcBef>
              <a:spcAft>
                <a:spcPts val="500"/>
              </a:spcAft>
              <a:buClr>
                <a:srgbClr val="000000"/>
              </a:buClr>
              <a:buSzPct val="100000"/>
              <a:buFont typeface="Arial" panose="020B0604020202020204" pitchFamily="34" charset="0"/>
              <a:buNone/>
              <a:tabLst/>
              <a:defRPr/>
            </a:pPr>
            <a:br>
              <a:rPr kumimoji="0" lang="en-US" sz="2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br>
            <a:endParaRPr kumimoji="0" lang="en-US" sz="28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5" name="Audio 4">
            <a:hlinkClick r:id="" action="ppaction://media"/>
            <a:extLst>
              <a:ext uri="{FF2B5EF4-FFF2-40B4-BE49-F238E27FC236}">
                <a16:creationId xmlns:a16="http://schemas.microsoft.com/office/drawing/2014/main" id="{970F0F9B-BDB1-D740-A966-A75CA0FDE24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7322800" y="9321800"/>
            <a:ext cx="812800" cy="812800"/>
          </a:xfrm>
          <a:prstGeom prst="rect">
            <a:avLst/>
          </a:prstGeom>
        </p:spPr>
      </p:pic>
    </p:spTree>
    <p:extLst>
      <p:ext uri="{BB962C8B-B14F-4D97-AF65-F5344CB8AC3E}">
        <p14:creationId xmlns:p14="http://schemas.microsoft.com/office/powerpoint/2010/main" val="1154060048"/>
      </p:ext>
    </p:extLst>
  </p:cSld>
  <p:clrMapOvr>
    <a:masterClrMapping/>
  </p:clrMapOvr>
  <mc:AlternateContent xmlns:mc="http://schemas.openxmlformats.org/markup-compatibility/2006" xmlns:p14="http://schemas.microsoft.com/office/powerpoint/2010/main">
    <mc:Choice Requires="p14">
      <p:transition spd="med" p14:dur="700" advTm="29094">
        <p:fade/>
      </p:transition>
    </mc:Choice>
    <mc:Fallback xmlns="">
      <p:transition spd="med" advTm="2909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2FEA43-44D8-4A70-A65D-DE5E7DE733D7}"/>
              </a:ext>
            </a:extLst>
          </p:cNvPr>
          <p:cNvSpPr>
            <a:spLocks noGrp="1"/>
          </p:cNvSpPr>
          <p:nvPr>
            <p:ph type="title"/>
          </p:nvPr>
        </p:nvSpPr>
        <p:spPr/>
        <p:txBody>
          <a:bodyPr/>
          <a:lstStyle/>
          <a:p>
            <a:br>
              <a:rPr lang="en-US" sz="4800" dirty="0">
                <a:solidFill>
                  <a:srgbClr val="000000"/>
                </a:solidFill>
              </a:rPr>
            </a:br>
            <a:r>
              <a:rPr lang="en-US" sz="4800" dirty="0">
                <a:solidFill>
                  <a:srgbClr val="000000"/>
                </a:solidFill>
              </a:rPr>
              <a:t>NVIDIA</a:t>
            </a:r>
            <a:endParaRPr lang="en-US" dirty="0"/>
          </a:p>
        </p:txBody>
      </p:sp>
      <p:sp>
        <p:nvSpPr>
          <p:cNvPr id="3" name="Content Placeholder 2">
            <a:extLst>
              <a:ext uri="{FF2B5EF4-FFF2-40B4-BE49-F238E27FC236}">
                <a16:creationId xmlns:a16="http://schemas.microsoft.com/office/drawing/2014/main" id="{C1B0618A-44B1-4FAB-8416-1D9926BCD483}"/>
              </a:ext>
            </a:extLst>
          </p:cNvPr>
          <p:cNvSpPr>
            <a:spLocks noGrp="1"/>
          </p:cNvSpPr>
          <p:nvPr>
            <p:ph idx="1"/>
          </p:nvPr>
        </p:nvSpPr>
        <p:spPr>
          <a:xfrm>
            <a:off x="348613" y="5390066"/>
            <a:ext cx="6400800" cy="3566404"/>
          </a:xfrm>
        </p:spPr>
        <p:txBody>
          <a:bodyPr/>
          <a:lstStyle/>
          <a:p>
            <a:pPr algn="ctr"/>
            <a:r>
              <a:rPr lang="en-US" b="1" dirty="0">
                <a:solidFill>
                  <a:srgbClr val="000000"/>
                </a:solidFill>
              </a:rPr>
              <a:t>Joshua Patterson</a:t>
            </a:r>
          </a:p>
          <a:p>
            <a:pPr algn="ctr"/>
            <a:r>
              <a:rPr lang="en-US" dirty="0">
                <a:solidFill>
                  <a:srgbClr val="000000"/>
                </a:solidFill>
              </a:rPr>
              <a:t>Senior Director </a:t>
            </a:r>
          </a:p>
          <a:p>
            <a:pPr algn="ctr"/>
            <a:r>
              <a:rPr lang="en-US" dirty="0">
                <a:solidFill>
                  <a:srgbClr val="000000"/>
                </a:solidFill>
              </a:rPr>
              <a:t>Engineering RAPIDS</a:t>
            </a:r>
          </a:p>
          <a:p>
            <a:pPr algn="ctr"/>
            <a:r>
              <a:rPr lang="en-US" dirty="0">
                <a:solidFill>
                  <a:srgbClr val="000000"/>
                </a:solidFill>
              </a:rPr>
              <a:t>NVIDIA</a:t>
            </a:r>
          </a:p>
          <a:p>
            <a:pPr algn="ctr"/>
            <a:endParaRPr lang="en-US" b="1" dirty="0">
              <a:solidFill>
                <a:srgbClr val="000000"/>
              </a:solidFill>
            </a:endParaRPr>
          </a:p>
        </p:txBody>
      </p:sp>
      <p:pic>
        <p:nvPicPr>
          <p:cNvPr id="5122" name="Picture 2" descr="Joshua Patterson">
            <a:extLst>
              <a:ext uri="{FF2B5EF4-FFF2-40B4-BE49-F238E27FC236}">
                <a16:creationId xmlns:a16="http://schemas.microsoft.com/office/drawing/2014/main" id="{1ABCB077-5EBA-9A43-AF69-4B088AC225C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01674" y="2448822"/>
            <a:ext cx="2694677" cy="2694677"/>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Figure 2: GOAI’s GPU data frame enables applications to interoperate on a shared data frame without movement.">
            <a:extLst>
              <a:ext uri="{FF2B5EF4-FFF2-40B4-BE49-F238E27FC236}">
                <a16:creationId xmlns:a16="http://schemas.microsoft.com/office/drawing/2014/main" id="{3A3F9C54-CFA0-4840-9E13-37435CDCCC6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59700" y="2291727"/>
            <a:ext cx="8591924" cy="4746919"/>
          </a:xfrm>
          <a:prstGeom prst="rect">
            <a:avLst/>
          </a:prstGeom>
          <a:noFill/>
          <a:extLst>
            <a:ext uri="{909E8E84-426E-40DD-AFC4-6F175D3DCCD1}">
              <a14:hiddenFill xmlns:a14="http://schemas.microsoft.com/office/drawing/2010/main">
                <a:solidFill>
                  <a:srgbClr val="FFFFFF"/>
                </a:solidFill>
              </a14:hiddenFill>
            </a:ext>
          </a:extLst>
        </p:spPr>
      </p:pic>
      <p:sp>
        <p:nvSpPr>
          <p:cNvPr id="9" name="Content Placeholder 2">
            <a:extLst>
              <a:ext uri="{FF2B5EF4-FFF2-40B4-BE49-F238E27FC236}">
                <a16:creationId xmlns:a16="http://schemas.microsoft.com/office/drawing/2014/main" id="{12AE52EB-55ED-5C41-ADF8-9E9F863159CD}"/>
              </a:ext>
            </a:extLst>
          </p:cNvPr>
          <p:cNvSpPr txBox="1">
            <a:spLocks/>
          </p:cNvSpPr>
          <p:nvPr/>
        </p:nvSpPr>
        <p:spPr bwMode="auto">
          <a:xfrm>
            <a:off x="12855388" y="10023157"/>
            <a:ext cx="5432615" cy="26384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83654" indent="-383654" algn="l" rtl="0" fontAlgn="base">
              <a:lnSpc>
                <a:spcPct val="90000"/>
              </a:lnSpc>
              <a:spcBef>
                <a:spcPts val="500"/>
              </a:spcBef>
              <a:spcAft>
                <a:spcPts val="500"/>
              </a:spcAft>
              <a:buClr>
                <a:schemeClr val="bg2"/>
              </a:buClr>
              <a:buSzPct val="75000"/>
              <a:buFont typeface="Arial" panose="020B0604020202020204" pitchFamily="34" charset="0"/>
              <a:buNone/>
              <a:defRPr sz="2800" b="0">
                <a:solidFill>
                  <a:schemeClr val="bg1"/>
                </a:solidFill>
                <a:latin typeface="Arial" panose="020B0604020202020204" pitchFamily="34" charset="0"/>
                <a:ea typeface="+mn-ea"/>
                <a:cs typeface="Arial" panose="020B0604020202020204" pitchFamily="34" charset="0"/>
              </a:defRPr>
            </a:lvl1pPr>
            <a:lvl2pPr marL="1333527" indent="-381008" algn="l" rtl="0" fontAlgn="base">
              <a:lnSpc>
                <a:spcPct val="90000"/>
              </a:lnSpc>
              <a:spcBef>
                <a:spcPts val="500"/>
              </a:spcBef>
              <a:spcAft>
                <a:spcPts val="500"/>
              </a:spcAft>
              <a:buClr>
                <a:schemeClr val="bg2"/>
              </a:buClr>
              <a:buSzPct val="75000"/>
              <a:buFont typeface="Arial" panose="020B0604020202020204" pitchFamily="34" charset="0"/>
              <a:buNone/>
              <a:defRPr sz="2400" b="0">
                <a:solidFill>
                  <a:schemeClr val="bg1"/>
                </a:solidFill>
                <a:latin typeface="Arial" panose="020B0604020202020204" pitchFamily="34" charset="0"/>
                <a:cs typeface="Arial" panose="020B0604020202020204" pitchFamily="34" charset="0"/>
              </a:defRPr>
            </a:lvl2pPr>
            <a:lvl3pPr marL="2098189" indent="-283111" algn="l" rtl="0" fontAlgn="base">
              <a:lnSpc>
                <a:spcPct val="90000"/>
              </a:lnSpc>
              <a:spcBef>
                <a:spcPts val="500"/>
              </a:spcBef>
              <a:spcAft>
                <a:spcPts val="500"/>
              </a:spcAft>
              <a:buClr>
                <a:schemeClr val="bg2"/>
              </a:buClr>
              <a:buSzPct val="75000"/>
              <a:buFont typeface="Arial" panose="020B0604020202020204" pitchFamily="34" charset="0"/>
              <a:buNone/>
              <a:defRPr sz="2000" b="0">
                <a:solidFill>
                  <a:schemeClr val="bg1"/>
                </a:solidFill>
                <a:latin typeface="Arial" panose="020B0604020202020204" pitchFamily="34" charset="0"/>
                <a:cs typeface="Arial" panose="020B0604020202020204" pitchFamily="34" charset="0"/>
              </a:defRPr>
            </a:lvl3pPr>
            <a:lvl4pPr marL="2958101" indent="-381008" algn="l" rtl="0" fontAlgn="base">
              <a:lnSpc>
                <a:spcPct val="90000"/>
              </a:lnSpc>
              <a:spcBef>
                <a:spcPts val="500"/>
              </a:spcBef>
              <a:spcAft>
                <a:spcPts val="500"/>
              </a:spcAft>
              <a:buClr>
                <a:schemeClr val="bg2"/>
              </a:buClr>
              <a:buSzPct val="75000"/>
              <a:buFont typeface="Arial" panose="020B0604020202020204" pitchFamily="34" charset="0"/>
              <a:buNone/>
              <a:defRPr sz="1800">
                <a:solidFill>
                  <a:schemeClr val="bg1"/>
                </a:solidFill>
                <a:latin typeface="Arial" panose="020B0604020202020204" pitchFamily="34" charset="0"/>
                <a:cs typeface="Arial" panose="020B0604020202020204" pitchFamily="34" charset="0"/>
              </a:defRPr>
            </a:lvl4pPr>
            <a:lvl5pPr marL="3529612" indent="-381008" algn="l" rtl="0" fontAlgn="base">
              <a:spcBef>
                <a:spcPct val="20000"/>
              </a:spcBef>
              <a:spcAft>
                <a:spcPct val="0"/>
              </a:spcAft>
              <a:buClr>
                <a:schemeClr val="bg2"/>
              </a:buClr>
              <a:buFont typeface="Wingdings" panose="05000000000000000000" pitchFamily="2" charset="2"/>
              <a:buChar char="§"/>
              <a:defRPr sz="3333">
                <a:solidFill>
                  <a:schemeClr val="tx1"/>
                </a:solidFill>
                <a:latin typeface="+mn-lt"/>
              </a:defRPr>
            </a:lvl5pPr>
            <a:lvl6pPr marL="4291627" indent="-381008" algn="l" rtl="0" eaLnBrk="1" fontAlgn="base" hangingPunct="1">
              <a:spcBef>
                <a:spcPct val="20000"/>
              </a:spcBef>
              <a:spcAft>
                <a:spcPct val="0"/>
              </a:spcAft>
              <a:buChar char="»"/>
              <a:defRPr sz="3333">
                <a:solidFill>
                  <a:schemeClr val="bg1"/>
                </a:solidFill>
                <a:latin typeface="+mn-lt"/>
              </a:defRPr>
            </a:lvl6pPr>
            <a:lvl7pPr marL="5053643" indent="-381008" algn="l" rtl="0" eaLnBrk="1" fontAlgn="base" hangingPunct="1">
              <a:spcBef>
                <a:spcPct val="20000"/>
              </a:spcBef>
              <a:spcAft>
                <a:spcPct val="0"/>
              </a:spcAft>
              <a:buChar char="»"/>
              <a:defRPr sz="3333">
                <a:solidFill>
                  <a:schemeClr val="bg1"/>
                </a:solidFill>
                <a:latin typeface="+mn-lt"/>
              </a:defRPr>
            </a:lvl7pPr>
            <a:lvl8pPr marL="5815658" indent="-381008" algn="l" rtl="0" eaLnBrk="1" fontAlgn="base" hangingPunct="1">
              <a:spcBef>
                <a:spcPct val="20000"/>
              </a:spcBef>
              <a:spcAft>
                <a:spcPct val="0"/>
              </a:spcAft>
              <a:buChar char="»"/>
              <a:defRPr sz="3333">
                <a:solidFill>
                  <a:schemeClr val="bg1"/>
                </a:solidFill>
                <a:latin typeface="+mn-lt"/>
              </a:defRPr>
            </a:lvl8pPr>
            <a:lvl9pPr marL="6577673" indent="-381008" algn="l" rtl="0" eaLnBrk="1" fontAlgn="base" hangingPunct="1">
              <a:spcBef>
                <a:spcPct val="20000"/>
              </a:spcBef>
              <a:spcAft>
                <a:spcPct val="0"/>
              </a:spcAft>
              <a:buChar char="»"/>
              <a:defRPr sz="3333">
                <a:solidFill>
                  <a:schemeClr val="bg1"/>
                </a:solidFill>
                <a:latin typeface="+mn-lt"/>
              </a:defRPr>
            </a:lvl9pPr>
          </a:lstStyle>
          <a:p>
            <a:pPr marL="0" marR="0" lvl="0" indent="0" algn="l" defTabSz="761970" rtl="0" eaLnBrk="1" fontAlgn="base" latinLnBrk="0" hangingPunct="1">
              <a:lnSpc>
                <a:spcPct val="90000"/>
              </a:lnSpc>
              <a:spcBef>
                <a:spcPts val="500"/>
              </a:spcBef>
              <a:spcAft>
                <a:spcPts val="500"/>
              </a:spcAft>
              <a:buClr>
                <a:srgbClr val="CDCDCD"/>
              </a:buClr>
              <a:buSzPct val="75000"/>
              <a:buFont typeface="Arial" panose="020B0604020202020204" pitchFamily="34" charset="0"/>
              <a:buNone/>
              <a:tabLst/>
              <a:defRPr/>
            </a:pPr>
            <a:r>
              <a:rPr kumimoji="0" lang="en-US" altLang="ja-JP" sz="1400" b="1" i="0" u="none" strike="noStrike" kern="1200" cap="none" spc="0" normalizeH="0" baseline="0" noProof="0" dirty="0">
                <a:ln>
                  <a:noFill/>
                </a:ln>
                <a:solidFill>
                  <a:srgbClr val="000000"/>
                </a:solidFill>
                <a:effectLst/>
                <a:uLnTx/>
                <a:uFillTx/>
                <a:latin typeface="Arial" panose="020B0604020202020204" pitchFamily="34" charset="0"/>
                <a:ea typeface="HG丸ｺﾞｼｯｸM-PRO" panose="020F0600000000000000" pitchFamily="34" charset="-128"/>
                <a:cs typeface="Arial" panose="020B0604020202020204" pitchFamily="34" charset="0"/>
              </a:rPr>
              <a:t>Source: https://</a:t>
            </a:r>
            <a:r>
              <a:rPr kumimoji="0" lang="en-US" altLang="ja-JP" sz="1400" b="1" i="0" u="none" strike="noStrike" kern="1200" cap="none" spc="0" normalizeH="0" baseline="0" noProof="0" dirty="0" err="1">
                <a:ln>
                  <a:noFill/>
                </a:ln>
                <a:solidFill>
                  <a:srgbClr val="000000"/>
                </a:solidFill>
                <a:effectLst/>
                <a:uLnTx/>
                <a:uFillTx/>
                <a:latin typeface="Arial" panose="020B0604020202020204" pitchFamily="34" charset="0"/>
                <a:ea typeface="HG丸ｺﾞｼｯｸM-PRO" panose="020F0600000000000000" pitchFamily="34" charset="-128"/>
                <a:cs typeface="Arial" panose="020B0604020202020204" pitchFamily="34" charset="0"/>
              </a:rPr>
              <a:t>developer.nvidia.com</a:t>
            </a:r>
            <a:r>
              <a:rPr kumimoji="0" lang="en-US" altLang="ja-JP" sz="1400" b="1" i="0" u="none" strike="noStrike" kern="1200" cap="none" spc="0" normalizeH="0" baseline="0" noProof="0" dirty="0">
                <a:ln>
                  <a:noFill/>
                </a:ln>
                <a:solidFill>
                  <a:srgbClr val="000000"/>
                </a:solidFill>
                <a:effectLst/>
                <a:uLnTx/>
                <a:uFillTx/>
                <a:latin typeface="Arial" panose="020B0604020202020204" pitchFamily="34" charset="0"/>
                <a:ea typeface="HG丸ｺﾞｼｯｸM-PRO" panose="020F0600000000000000" pitchFamily="34" charset="-128"/>
                <a:cs typeface="Arial" panose="020B0604020202020204" pitchFamily="34" charset="0"/>
              </a:rPr>
              <a:t>/blog/author/</a:t>
            </a:r>
            <a:r>
              <a:rPr kumimoji="0" lang="en-US" altLang="ja-JP" sz="1400" b="1" i="0" u="none" strike="noStrike" kern="1200" cap="none" spc="0" normalizeH="0" baseline="0" noProof="0" dirty="0" err="1">
                <a:ln>
                  <a:noFill/>
                </a:ln>
                <a:solidFill>
                  <a:srgbClr val="000000"/>
                </a:solidFill>
                <a:effectLst/>
                <a:uLnTx/>
                <a:uFillTx/>
                <a:latin typeface="Arial" panose="020B0604020202020204" pitchFamily="34" charset="0"/>
                <a:ea typeface="HG丸ｺﾞｼｯｸM-PRO" panose="020F0600000000000000" pitchFamily="34" charset="-128"/>
                <a:cs typeface="Arial" panose="020B0604020202020204" pitchFamily="34" charset="0"/>
              </a:rPr>
              <a:t>jpatterson</a:t>
            </a:r>
            <a:r>
              <a:rPr kumimoji="0" lang="en-US" altLang="ja-JP" sz="1400" b="1" i="0" u="none" strike="noStrike" kern="1200" cap="none" spc="0" normalizeH="0" baseline="0" noProof="0" dirty="0">
                <a:ln>
                  <a:noFill/>
                </a:ln>
                <a:solidFill>
                  <a:srgbClr val="000000"/>
                </a:solidFill>
                <a:effectLst/>
                <a:uLnTx/>
                <a:uFillTx/>
                <a:latin typeface="Arial" panose="020B0604020202020204" pitchFamily="34" charset="0"/>
                <a:ea typeface="HG丸ｺﾞｼｯｸM-PRO" panose="020F0600000000000000" pitchFamily="34" charset="-128"/>
                <a:cs typeface="Arial" panose="020B0604020202020204" pitchFamily="34" charset="0"/>
              </a:rPr>
              <a:t>/</a:t>
            </a:r>
          </a:p>
        </p:txBody>
      </p:sp>
      <p:pic>
        <p:nvPicPr>
          <p:cNvPr id="6" name="Audio 5">
            <a:hlinkClick r:id="" action="ppaction://media"/>
            <a:extLst>
              <a:ext uri="{FF2B5EF4-FFF2-40B4-BE49-F238E27FC236}">
                <a16:creationId xmlns:a16="http://schemas.microsoft.com/office/drawing/2014/main" id="{0D61050A-5E3B-814B-9EA4-A70F2861229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7322800" y="9321800"/>
            <a:ext cx="812800" cy="812800"/>
          </a:xfrm>
          <a:prstGeom prst="rect">
            <a:avLst/>
          </a:prstGeom>
        </p:spPr>
      </p:pic>
    </p:spTree>
    <p:extLst>
      <p:ext uri="{BB962C8B-B14F-4D97-AF65-F5344CB8AC3E}">
        <p14:creationId xmlns:p14="http://schemas.microsoft.com/office/powerpoint/2010/main" val="939252096"/>
      </p:ext>
    </p:extLst>
  </p:cSld>
  <p:clrMapOvr>
    <a:masterClrMapping/>
  </p:clrMapOvr>
  <mc:AlternateContent xmlns:mc="http://schemas.openxmlformats.org/markup-compatibility/2006" xmlns:p14="http://schemas.microsoft.com/office/powerpoint/2010/main">
    <mc:Choice Requires="p14">
      <p:transition spd="med" p14:dur="700" advTm="49353">
        <p:fade/>
      </p:transition>
    </mc:Choice>
    <mc:Fallback xmlns="">
      <p:transition spd="med" advTm="4935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2FEA43-44D8-4A70-A65D-DE5E7DE733D7}"/>
              </a:ext>
            </a:extLst>
          </p:cNvPr>
          <p:cNvSpPr>
            <a:spLocks noGrp="1"/>
          </p:cNvSpPr>
          <p:nvPr>
            <p:ph type="title"/>
          </p:nvPr>
        </p:nvSpPr>
        <p:spPr/>
        <p:txBody>
          <a:bodyPr/>
          <a:lstStyle/>
          <a:p>
            <a:br>
              <a:rPr lang="en-US" sz="4800" dirty="0">
                <a:solidFill>
                  <a:srgbClr val="000000"/>
                </a:solidFill>
              </a:rPr>
            </a:br>
            <a:r>
              <a:rPr lang="en-US" sz="4800" dirty="0">
                <a:solidFill>
                  <a:srgbClr val="000000"/>
                </a:solidFill>
              </a:rPr>
              <a:t>NVIDIA</a:t>
            </a:r>
            <a:endParaRPr lang="en-US" dirty="0"/>
          </a:p>
        </p:txBody>
      </p:sp>
      <p:sp>
        <p:nvSpPr>
          <p:cNvPr id="3" name="Content Placeholder 2">
            <a:extLst>
              <a:ext uri="{FF2B5EF4-FFF2-40B4-BE49-F238E27FC236}">
                <a16:creationId xmlns:a16="http://schemas.microsoft.com/office/drawing/2014/main" id="{C1B0618A-44B1-4FAB-8416-1D9926BCD483}"/>
              </a:ext>
            </a:extLst>
          </p:cNvPr>
          <p:cNvSpPr>
            <a:spLocks noGrp="1"/>
          </p:cNvSpPr>
          <p:nvPr>
            <p:ph idx="1"/>
          </p:nvPr>
        </p:nvSpPr>
        <p:spPr>
          <a:xfrm>
            <a:off x="348613" y="5390066"/>
            <a:ext cx="6400800" cy="3566404"/>
          </a:xfrm>
        </p:spPr>
        <p:txBody>
          <a:bodyPr/>
          <a:lstStyle/>
          <a:p>
            <a:pPr algn="ctr"/>
            <a:r>
              <a:rPr lang="en-US" b="1" dirty="0">
                <a:solidFill>
                  <a:srgbClr val="000000"/>
                </a:solidFill>
              </a:rPr>
              <a:t>Joshua Patterson</a:t>
            </a:r>
          </a:p>
          <a:p>
            <a:pPr algn="ctr"/>
            <a:r>
              <a:rPr lang="en-US" dirty="0">
                <a:solidFill>
                  <a:srgbClr val="000000"/>
                </a:solidFill>
              </a:rPr>
              <a:t>Senior Director </a:t>
            </a:r>
          </a:p>
          <a:p>
            <a:pPr algn="ctr"/>
            <a:r>
              <a:rPr lang="en-US" dirty="0">
                <a:solidFill>
                  <a:srgbClr val="000000"/>
                </a:solidFill>
              </a:rPr>
              <a:t>Engineering RAPIDS</a:t>
            </a:r>
          </a:p>
          <a:p>
            <a:pPr algn="ctr"/>
            <a:r>
              <a:rPr lang="en-US" dirty="0">
                <a:solidFill>
                  <a:srgbClr val="000000"/>
                </a:solidFill>
              </a:rPr>
              <a:t>NVIDIA</a:t>
            </a:r>
          </a:p>
          <a:p>
            <a:pPr algn="ctr"/>
            <a:endParaRPr lang="en-US" b="1" dirty="0">
              <a:solidFill>
                <a:srgbClr val="000000"/>
              </a:solidFill>
            </a:endParaRPr>
          </a:p>
        </p:txBody>
      </p:sp>
      <p:pic>
        <p:nvPicPr>
          <p:cNvPr id="5122" name="Picture 2" descr="Joshua Patterson">
            <a:extLst>
              <a:ext uri="{FF2B5EF4-FFF2-40B4-BE49-F238E27FC236}">
                <a16:creationId xmlns:a16="http://schemas.microsoft.com/office/drawing/2014/main" id="{1ABCB077-5EBA-9A43-AF69-4B088AC225C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01674" y="2448822"/>
            <a:ext cx="2694677" cy="2694677"/>
          </a:xfrm>
          <a:prstGeom prst="rect">
            <a:avLst/>
          </a:prstGeom>
          <a:noFill/>
          <a:extLst>
            <a:ext uri="{909E8E84-426E-40DD-AFC4-6F175D3DCCD1}">
              <a14:hiddenFill xmlns:a14="http://schemas.microsoft.com/office/drawing/2010/main">
                <a:solidFill>
                  <a:srgbClr val="FFFFFF"/>
                </a:solidFill>
              </a14:hiddenFill>
            </a:ext>
          </a:extLst>
        </p:spPr>
      </p:pic>
      <p:sp>
        <p:nvSpPr>
          <p:cNvPr id="9" name="Content Placeholder 2">
            <a:extLst>
              <a:ext uri="{FF2B5EF4-FFF2-40B4-BE49-F238E27FC236}">
                <a16:creationId xmlns:a16="http://schemas.microsoft.com/office/drawing/2014/main" id="{12AE52EB-55ED-5C41-ADF8-9E9F863159CD}"/>
              </a:ext>
            </a:extLst>
          </p:cNvPr>
          <p:cNvSpPr txBox="1">
            <a:spLocks/>
          </p:cNvSpPr>
          <p:nvPr/>
        </p:nvSpPr>
        <p:spPr bwMode="auto">
          <a:xfrm>
            <a:off x="12855388" y="10023157"/>
            <a:ext cx="5432615" cy="26384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83654" indent="-383654" algn="l" rtl="0" fontAlgn="base">
              <a:lnSpc>
                <a:spcPct val="90000"/>
              </a:lnSpc>
              <a:spcBef>
                <a:spcPts val="500"/>
              </a:spcBef>
              <a:spcAft>
                <a:spcPts val="500"/>
              </a:spcAft>
              <a:buClr>
                <a:schemeClr val="bg2"/>
              </a:buClr>
              <a:buSzPct val="75000"/>
              <a:buFont typeface="Arial" panose="020B0604020202020204" pitchFamily="34" charset="0"/>
              <a:buNone/>
              <a:defRPr sz="2800" b="0">
                <a:solidFill>
                  <a:schemeClr val="bg1"/>
                </a:solidFill>
                <a:latin typeface="Arial" panose="020B0604020202020204" pitchFamily="34" charset="0"/>
                <a:ea typeface="+mn-ea"/>
                <a:cs typeface="Arial" panose="020B0604020202020204" pitchFamily="34" charset="0"/>
              </a:defRPr>
            </a:lvl1pPr>
            <a:lvl2pPr marL="1333527" indent="-381008" algn="l" rtl="0" fontAlgn="base">
              <a:lnSpc>
                <a:spcPct val="90000"/>
              </a:lnSpc>
              <a:spcBef>
                <a:spcPts val="500"/>
              </a:spcBef>
              <a:spcAft>
                <a:spcPts val="500"/>
              </a:spcAft>
              <a:buClr>
                <a:schemeClr val="bg2"/>
              </a:buClr>
              <a:buSzPct val="75000"/>
              <a:buFont typeface="Arial" panose="020B0604020202020204" pitchFamily="34" charset="0"/>
              <a:buNone/>
              <a:defRPr sz="2400" b="0">
                <a:solidFill>
                  <a:schemeClr val="bg1"/>
                </a:solidFill>
                <a:latin typeface="Arial" panose="020B0604020202020204" pitchFamily="34" charset="0"/>
                <a:cs typeface="Arial" panose="020B0604020202020204" pitchFamily="34" charset="0"/>
              </a:defRPr>
            </a:lvl2pPr>
            <a:lvl3pPr marL="2098189" indent="-283111" algn="l" rtl="0" fontAlgn="base">
              <a:lnSpc>
                <a:spcPct val="90000"/>
              </a:lnSpc>
              <a:spcBef>
                <a:spcPts val="500"/>
              </a:spcBef>
              <a:spcAft>
                <a:spcPts val="500"/>
              </a:spcAft>
              <a:buClr>
                <a:schemeClr val="bg2"/>
              </a:buClr>
              <a:buSzPct val="75000"/>
              <a:buFont typeface="Arial" panose="020B0604020202020204" pitchFamily="34" charset="0"/>
              <a:buNone/>
              <a:defRPr sz="2000" b="0">
                <a:solidFill>
                  <a:schemeClr val="bg1"/>
                </a:solidFill>
                <a:latin typeface="Arial" panose="020B0604020202020204" pitchFamily="34" charset="0"/>
                <a:cs typeface="Arial" panose="020B0604020202020204" pitchFamily="34" charset="0"/>
              </a:defRPr>
            </a:lvl3pPr>
            <a:lvl4pPr marL="2958101" indent="-381008" algn="l" rtl="0" fontAlgn="base">
              <a:lnSpc>
                <a:spcPct val="90000"/>
              </a:lnSpc>
              <a:spcBef>
                <a:spcPts val="500"/>
              </a:spcBef>
              <a:spcAft>
                <a:spcPts val="500"/>
              </a:spcAft>
              <a:buClr>
                <a:schemeClr val="bg2"/>
              </a:buClr>
              <a:buSzPct val="75000"/>
              <a:buFont typeface="Arial" panose="020B0604020202020204" pitchFamily="34" charset="0"/>
              <a:buNone/>
              <a:defRPr sz="1800">
                <a:solidFill>
                  <a:schemeClr val="bg1"/>
                </a:solidFill>
                <a:latin typeface="Arial" panose="020B0604020202020204" pitchFamily="34" charset="0"/>
                <a:cs typeface="Arial" panose="020B0604020202020204" pitchFamily="34" charset="0"/>
              </a:defRPr>
            </a:lvl4pPr>
            <a:lvl5pPr marL="3529612" indent="-381008" algn="l" rtl="0" fontAlgn="base">
              <a:spcBef>
                <a:spcPct val="20000"/>
              </a:spcBef>
              <a:spcAft>
                <a:spcPct val="0"/>
              </a:spcAft>
              <a:buClr>
                <a:schemeClr val="bg2"/>
              </a:buClr>
              <a:buFont typeface="Wingdings" panose="05000000000000000000" pitchFamily="2" charset="2"/>
              <a:buChar char="§"/>
              <a:defRPr sz="3333">
                <a:solidFill>
                  <a:schemeClr val="tx1"/>
                </a:solidFill>
                <a:latin typeface="+mn-lt"/>
              </a:defRPr>
            </a:lvl5pPr>
            <a:lvl6pPr marL="4291627" indent="-381008" algn="l" rtl="0" eaLnBrk="1" fontAlgn="base" hangingPunct="1">
              <a:spcBef>
                <a:spcPct val="20000"/>
              </a:spcBef>
              <a:spcAft>
                <a:spcPct val="0"/>
              </a:spcAft>
              <a:buChar char="»"/>
              <a:defRPr sz="3333">
                <a:solidFill>
                  <a:schemeClr val="bg1"/>
                </a:solidFill>
                <a:latin typeface="+mn-lt"/>
              </a:defRPr>
            </a:lvl6pPr>
            <a:lvl7pPr marL="5053643" indent="-381008" algn="l" rtl="0" eaLnBrk="1" fontAlgn="base" hangingPunct="1">
              <a:spcBef>
                <a:spcPct val="20000"/>
              </a:spcBef>
              <a:spcAft>
                <a:spcPct val="0"/>
              </a:spcAft>
              <a:buChar char="»"/>
              <a:defRPr sz="3333">
                <a:solidFill>
                  <a:schemeClr val="bg1"/>
                </a:solidFill>
                <a:latin typeface="+mn-lt"/>
              </a:defRPr>
            </a:lvl7pPr>
            <a:lvl8pPr marL="5815658" indent="-381008" algn="l" rtl="0" eaLnBrk="1" fontAlgn="base" hangingPunct="1">
              <a:spcBef>
                <a:spcPct val="20000"/>
              </a:spcBef>
              <a:spcAft>
                <a:spcPct val="0"/>
              </a:spcAft>
              <a:buChar char="»"/>
              <a:defRPr sz="3333">
                <a:solidFill>
                  <a:schemeClr val="bg1"/>
                </a:solidFill>
                <a:latin typeface="+mn-lt"/>
              </a:defRPr>
            </a:lvl8pPr>
            <a:lvl9pPr marL="6577673" indent="-381008" algn="l" rtl="0" eaLnBrk="1" fontAlgn="base" hangingPunct="1">
              <a:spcBef>
                <a:spcPct val="20000"/>
              </a:spcBef>
              <a:spcAft>
                <a:spcPct val="0"/>
              </a:spcAft>
              <a:buChar char="»"/>
              <a:defRPr sz="3333">
                <a:solidFill>
                  <a:schemeClr val="bg1"/>
                </a:solidFill>
                <a:latin typeface="+mn-lt"/>
              </a:defRPr>
            </a:lvl9pPr>
          </a:lstStyle>
          <a:p>
            <a:pPr marL="0" marR="0" lvl="0" indent="0" algn="l" defTabSz="761970" rtl="0" eaLnBrk="1" fontAlgn="base" latinLnBrk="0" hangingPunct="1">
              <a:lnSpc>
                <a:spcPct val="90000"/>
              </a:lnSpc>
              <a:spcBef>
                <a:spcPts val="500"/>
              </a:spcBef>
              <a:spcAft>
                <a:spcPts val="500"/>
              </a:spcAft>
              <a:buClr>
                <a:srgbClr val="CDCDCD"/>
              </a:buClr>
              <a:buSzPct val="75000"/>
              <a:buFont typeface="Arial" panose="020B0604020202020204" pitchFamily="34" charset="0"/>
              <a:buNone/>
              <a:tabLst/>
              <a:defRPr/>
            </a:pPr>
            <a:r>
              <a:rPr kumimoji="0" lang="en-US" altLang="ja-JP" sz="1400" b="1" i="0" u="none" strike="noStrike" kern="1200" cap="none" spc="0" normalizeH="0" baseline="0" noProof="0" dirty="0">
                <a:ln>
                  <a:noFill/>
                </a:ln>
                <a:solidFill>
                  <a:srgbClr val="000000"/>
                </a:solidFill>
                <a:effectLst/>
                <a:uLnTx/>
                <a:uFillTx/>
                <a:latin typeface="Arial" panose="020B0604020202020204" pitchFamily="34" charset="0"/>
                <a:ea typeface="HG丸ｺﾞｼｯｸM-PRO" panose="020F0600000000000000" pitchFamily="34" charset="-128"/>
                <a:cs typeface="Arial" panose="020B0604020202020204" pitchFamily="34" charset="0"/>
              </a:rPr>
              <a:t>Source: https://</a:t>
            </a:r>
            <a:r>
              <a:rPr kumimoji="0" lang="en-US" altLang="ja-JP" sz="1400" b="1" i="0" u="none" strike="noStrike" kern="1200" cap="none" spc="0" normalizeH="0" baseline="0" noProof="0" dirty="0" err="1">
                <a:ln>
                  <a:noFill/>
                </a:ln>
                <a:solidFill>
                  <a:srgbClr val="000000"/>
                </a:solidFill>
                <a:effectLst/>
                <a:uLnTx/>
                <a:uFillTx/>
                <a:latin typeface="Arial" panose="020B0604020202020204" pitchFamily="34" charset="0"/>
                <a:ea typeface="HG丸ｺﾞｼｯｸM-PRO" panose="020F0600000000000000" pitchFamily="34" charset="-128"/>
                <a:cs typeface="Arial" panose="020B0604020202020204" pitchFamily="34" charset="0"/>
              </a:rPr>
              <a:t>www.youtube.com</a:t>
            </a:r>
            <a:r>
              <a:rPr kumimoji="0" lang="en-US" altLang="ja-JP" sz="1400" b="1" i="0" u="none" strike="noStrike" kern="1200" cap="none" spc="0" normalizeH="0" baseline="0" noProof="0" dirty="0">
                <a:ln>
                  <a:noFill/>
                </a:ln>
                <a:solidFill>
                  <a:srgbClr val="000000"/>
                </a:solidFill>
                <a:effectLst/>
                <a:uLnTx/>
                <a:uFillTx/>
                <a:latin typeface="Arial" panose="020B0604020202020204" pitchFamily="34" charset="0"/>
                <a:ea typeface="HG丸ｺﾞｼｯｸM-PRO" panose="020F0600000000000000" pitchFamily="34" charset="-128"/>
                <a:cs typeface="Arial" panose="020B0604020202020204" pitchFamily="34" charset="0"/>
              </a:rPr>
              <a:t>/</a:t>
            </a:r>
            <a:r>
              <a:rPr kumimoji="0" lang="en-US" altLang="ja-JP" sz="1400" b="1" i="0" u="none" strike="noStrike" kern="1200" cap="none" spc="0" normalizeH="0" baseline="0" noProof="0" dirty="0" err="1">
                <a:ln>
                  <a:noFill/>
                </a:ln>
                <a:solidFill>
                  <a:srgbClr val="000000"/>
                </a:solidFill>
                <a:effectLst/>
                <a:uLnTx/>
                <a:uFillTx/>
                <a:latin typeface="Arial" panose="020B0604020202020204" pitchFamily="34" charset="0"/>
                <a:ea typeface="HG丸ｺﾞｼｯｸM-PRO" panose="020F0600000000000000" pitchFamily="34" charset="-128"/>
                <a:cs typeface="Arial" panose="020B0604020202020204" pitchFamily="34" charset="0"/>
              </a:rPr>
              <a:t>watch?v</a:t>
            </a:r>
            <a:r>
              <a:rPr kumimoji="0" lang="en-US" altLang="ja-JP" sz="1400" b="1" i="0" u="none" strike="noStrike" kern="1200" cap="none" spc="0" normalizeH="0" baseline="0" noProof="0" dirty="0">
                <a:ln>
                  <a:noFill/>
                </a:ln>
                <a:solidFill>
                  <a:srgbClr val="000000"/>
                </a:solidFill>
                <a:effectLst/>
                <a:uLnTx/>
                <a:uFillTx/>
                <a:latin typeface="Arial" panose="020B0604020202020204" pitchFamily="34" charset="0"/>
                <a:ea typeface="HG丸ｺﾞｼｯｸM-PRO" panose="020F0600000000000000" pitchFamily="34" charset="-128"/>
                <a:cs typeface="Arial" panose="020B0604020202020204" pitchFamily="34" charset="0"/>
              </a:rPr>
              <a:t>=</a:t>
            </a:r>
            <a:r>
              <a:rPr kumimoji="0" lang="en-US" altLang="ja-JP" sz="1400" b="1" i="0" u="none" strike="noStrike" kern="1200" cap="none" spc="0" normalizeH="0" baseline="0" noProof="0" dirty="0" err="1">
                <a:ln>
                  <a:noFill/>
                </a:ln>
                <a:solidFill>
                  <a:srgbClr val="000000"/>
                </a:solidFill>
                <a:effectLst/>
                <a:uLnTx/>
                <a:uFillTx/>
                <a:latin typeface="Arial" panose="020B0604020202020204" pitchFamily="34" charset="0"/>
                <a:ea typeface="HG丸ｺﾞｼｯｸM-PRO" panose="020F0600000000000000" pitchFamily="34" charset="-128"/>
                <a:cs typeface="Arial" panose="020B0604020202020204" pitchFamily="34" charset="0"/>
              </a:rPr>
              <a:t>dzPZksaqGNU</a:t>
            </a:r>
            <a:r>
              <a:rPr kumimoji="0" lang="en-US" altLang="ja-JP" sz="1400" b="1" i="0" u="none" strike="noStrike" kern="1200" cap="none" spc="0" normalizeH="0" baseline="0" noProof="0" dirty="0">
                <a:ln>
                  <a:noFill/>
                </a:ln>
                <a:solidFill>
                  <a:srgbClr val="000000"/>
                </a:solidFill>
                <a:effectLst/>
                <a:uLnTx/>
                <a:uFillTx/>
                <a:latin typeface="Arial" panose="020B0604020202020204" pitchFamily="34" charset="0"/>
                <a:ea typeface="HG丸ｺﾞｼｯｸM-PRO" panose="020F0600000000000000" pitchFamily="34" charset="-128"/>
                <a:cs typeface="Arial" panose="020B0604020202020204" pitchFamily="34" charset="0"/>
              </a:rPr>
              <a:t> </a:t>
            </a:r>
          </a:p>
        </p:txBody>
      </p:sp>
      <p:pic>
        <p:nvPicPr>
          <p:cNvPr id="5" name="Online Media 4" descr="Data Science and Diversity at NVIDIA">
            <a:hlinkClick r:id="" action="ppaction://media"/>
            <a:extLst>
              <a:ext uri="{FF2B5EF4-FFF2-40B4-BE49-F238E27FC236}">
                <a16:creationId xmlns:a16="http://schemas.microsoft.com/office/drawing/2014/main" id="{EF0CFD89-0FDF-4648-B60A-14F0EC1E541B}"/>
              </a:ext>
            </a:extLst>
          </p:cNvPr>
          <p:cNvPicPr>
            <a:picLocks noRot="1" noChangeAspect="1"/>
          </p:cNvPicPr>
          <p:nvPr>
            <a:videoFile r:link="rId1"/>
          </p:nvPr>
        </p:nvPicPr>
        <p:blipFill>
          <a:blip r:embed="rId7"/>
          <a:stretch>
            <a:fillRect/>
          </a:stretch>
        </p:blipFill>
        <p:spPr>
          <a:xfrm>
            <a:off x="6749413" y="2126628"/>
            <a:ext cx="9896823" cy="5591705"/>
          </a:xfrm>
          <a:prstGeom prst="rect">
            <a:avLst/>
          </a:prstGeom>
        </p:spPr>
      </p:pic>
      <p:pic>
        <p:nvPicPr>
          <p:cNvPr id="4" name="Audio 3">
            <a:hlinkClick r:id="" action="ppaction://media"/>
            <a:extLst>
              <a:ext uri="{FF2B5EF4-FFF2-40B4-BE49-F238E27FC236}">
                <a16:creationId xmlns:a16="http://schemas.microsoft.com/office/drawing/2014/main" id="{429E550E-FC27-4E48-9858-BA7CC8F52321}"/>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7322800" y="9321800"/>
            <a:ext cx="812800" cy="812800"/>
          </a:xfrm>
          <a:prstGeom prst="rect">
            <a:avLst/>
          </a:prstGeom>
        </p:spPr>
      </p:pic>
    </p:spTree>
    <p:extLst>
      <p:ext uri="{BB962C8B-B14F-4D97-AF65-F5344CB8AC3E}">
        <p14:creationId xmlns:p14="http://schemas.microsoft.com/office/powerpoint/2010/main" val="2478623355"/>
      </p:ext>
    </p:extLst>
  </p:cSld>
  <p:clrMapOvr>
    <a:masterClrMapping/>
  </p:clrMapOvr>
  <mc:AlternateContent xmlns:mc="http://schemas.openxmlformats.org/markup-compatibility/2006" xmlns:p14="http://schemas.microsoft.com/office/powerpoint/2010/main">
    <mc:Choice Requires="p14">
      <p:transition spd="med" p14:dur="700" advTm="35220">
        <p:fade/>
      </p:transition>
    </mc:Choice>
    <mc:Fallback xmlns="">
      <p:transition spd="med" advTm="3522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5"/>
                </p:tgtEl>
              </p:cMediaNode>
            </p:video>
            <p:seq concurrent="1" nextAc="seek">
              <p:cTn id="12" restart="whenNotActive" fill="hold" evtFilter="cancelBubble" nodeType="interactiveSeq">
                <p:stCondLst>
                  <p:cond evt="onClick" delay="0">
                    <p:tgtEl>
                      <p:spTgt spid="5"/>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5"/>
                                        </p:tgtEl>
                                      </p:cBhvr>
                                    </p:cmd>
                                  </p:childTnLst>
                                </p:cTn>
                              </p:par>
                            </p:childTnLst>
                          </p:cTn>
                        </p:par>
                      </p:childTnLst>
                    </p:cTn>
                  </p:par>
                </p:childTnLst>
              </p:cTn>
              <p:nextCondLst>
                <p:cond evt="onClick" delay="0">
                  <p:tgtEl>
                    <p:spTgt spid="5"/>
                  </p:tgtEl>
                </p:cond>
              </p:nextCondLst>
            </p:seq>
            <p:audio isNarration="1">
              <p:cMediaNode vol="80000" showWhenStopped="0">
                <p:cTn id="1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9"/>
          <p:cNvSpPr txBox="1">
            <a:spLocks noGrp="1"/>
          </p:cNvSpPr>
          <p:nvPr>
            <p:ph type="title"/>
          </p:nvPr>
        </p:nvSpPr>
        <p:spPr>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None/>
            </a:pPr>
            <a:br>
              <a:rPr lang="en-US" sz="4800">
                <a:solidFill>
                  <a:srgbClr val="000000"/>
                </a:solidFill>
              </a:rPr>
            </a:br>
            <a:r>
              <a:rPr lang="en-US">
                <a:solidFill>
                  <a:srgbClr val="000000"/>
                </a:solidFill>
              </a:rPr>
              <a:t>Prairie View A&amp;M University (PVAMU)</a:t>
            </a:r>
            <a:endParaRPr/>
          </a:p>
        </p:txBody>
      </p:sp>
      <p:sp>
        <p:nvSpPr>
          <p:cNvPr id="141" name="Google Shape;141;p9"/>
          <p:cNvSpPr txBox="1">
            <a:spLocks noGrp="1"/>
          </p:cNvSpPr>
          <p:nvPr>
            <p:ph type="body" idx="1"/>
          </p:nvPr>
        </p:nvSpPr>
        <p:spPr>
          <a:prstGeom prst="rect">
            <a:avLst/>
          </a:prstGeom>
          <a:noFill/>
          <a:ln>
            <a:noFill/>
          </a:ln>
        </p:spPr>
        <p:txBody>
          <a:bodyPr spcFirstLastPara="1" wrap="square" lIns="91425" tIns="45700" rIns="91425" bIns="45700" anchor="t" anchorCtr="0">
            <a:noAutofit/>
          </a:bodyPr>
          <a:lstStyle/>
          <a:p>
            <a:pPr marL="383654" lvl="0" indent="-383654" algn="l" rtl="0">
              <a:lnSpc>
                <a:spcPct val="90000"/>
              </a:lnSpc>
              <a:spcBef>
                <a:spcPts val="0"/>
              </a:spcBef>
              <a:spcAft>
                <a:spcPts val="0"/>
              </a:spcAft>
              <a:buClr>
                <a:schemeClr val="dk1"/>
              </a:buClr>
              <a:buSzPts val="2100"/>
              <a:buFont typeface="Arial"/>
              <a:buNone/>
            </a:pPr>
            <a:r>
              <a:rPr lang="en-US">
                <a:solidFill>
                  <a:srgbClr val="000000"/>
                </a:solidFill>
              </a:rPr>
              <a:t>Center of excellence in Research and Education for big military Data InTelligence (CREDIT)</a:t>
            </a:r>
            <a:endParaRPr/>
          </a:p>
          <a:p>
            <a:pPr marL="383654" lvl="0" indent="-383654" algn="l" rtl="0">
              <a:lnSpc>
                <a:spcPct val="90000"/>
              </a:lnSpc>
              <a:spcBef>
                <a:spcPts val="1000"/>
              </a:spcBef>
              <a:spcAft>
                <a:spcPts val="0"/>
              </a:spcAft>
              <a:buClr>
                <a:schemeClr val="dk1"/>
              </a:buClr>
              <a:buSzPts val="2100"/>
              <a:buFont typeface="Arial"/>
              <a:buNone/>
            </a:pPr>
            <a:endParaRPr/>
          </a:p>
        </p:txBody>
      </p:sp>
      <p:sp>
        <p:nvSpPr>
          <p:cNvPr id="2" name="Text Placeholder 1">
            <a:extLst>
              <a:ext uri="{FF2B5EF4-FFF2-40B4-BE49-F238E27FC236}">
                <a16:creationId xmlns:a16="http://schemas.microsoft.com/office/drawing/2014/main" id="{4F0A2246-29A9-4A79-93F1-25195F486181}"/>
              </a:ext>
            </a:extLst>
          </p:cNvPr>
          <p:cNvSpPr>
            <a:spLocks noGrp="1"/>
          </p:cNvSpPr>
          <p:nvPr>
            <p:ph type="body" idx="2"/>
          </p:nvPr>
        </p:nvSpPr>
        <p:spPr/>
        <p:txBody>
          <a:bodyPr/>
          <a:lstStyle/>
          <a:p>
            <a:endParaRPr lang="en-US"/>
          </a:p>
        </p:txBody>
      </p:sp>
      <p:pic>
        <p:nvPicPr>
          <p:cNvPr id="142" name="Google Shape;142;p9" descr="http://credit.pvamu.edu/assets/img/logo-black.png">
            <a:hlinkClick r:id="rId5"/>
          </p:cNvPr>
          <p:cNvPicPr preferRelativeResize="0"/>
          <p:nvPr/>
        </p:nvPicPr>
        <p:blipFill rotWithShape="1">
          <a:blip r:embed="rId6">
            <a:alphaModFix/>
          </a:blip>
          <a:srcRect/>
          <a:stretch/>
        </p:blipFill>
        <p:spPr>
          <a:xfrm>
            <a:off x="5209495" y="3938650"/>
            <a:ext cx="5628208" cy="1459823"/>
          </a:xfrm>
          <a:prstGeom prst="rect">
            <a:avLst/>
          </a:prstGeom>
          <a:noFill/>
          <a:ln>
            <a:noFill/>
          </a:ln>
        </p:spPr>
      </p:pic>
      <p:sp>
        <p:nvSpPr>
          <p:cNvPr id="143" name="Google Shape;143;p9"/>
          <p:cNvSpPr txBox="1"/>
          <p:nvPr/>
        </p:nvSpPr>
        <p:spPr>
          <a:xfrm>
            <a:off x="819339" y="5653445"/>
            <a:ext cx="15082299" cy="984885"/>
          </a:xfrm>
          <a:prstGeom prst="rect">
            <a:avLst/>
          </a:prstGeom>
          <a:noFill/>
          <a:ln>
            <a:noFill/>
          </a:ln>
        </p:spPr>
        <p:txBody>
          <a:bodyPr spcFirstLastPara="1" wrap="square" lIns="91425" tIns="45700" rIns="91425" bIns="45700" anchor="t" anchorCtr="0">
            <a:noAutofit/>
          </a:bodyPr>
          <a:lstStyle/>
          <a:p>
            <a:pPr marL="383654" marR="0" lvl="0" indent="-383654" algn="l" rtl="0">
              <a:lnSpc>
                <a:spcPct val="90000"/>
              </a:lnSpc>
              <a:spcBef>
                <a:spcPts val="0"/>
              </a:spcBef>
              <a:spcAft>
                <a:spcPts val="0"/>
              </a:spcAft>
              <a:buClr>
                <a:schemeClr val="dk1"/>
              </a:buClr>
              <a:buSzPts val="2100"/>
              <a:buFont typeface="Arial"/>
              <a:buNone/>
            </a:pPr>
            <a:r>
              <a:rPr lang="en-US" sz="2800" b="0" i="0" u="none" strike="noStrike" cap="none">
                <a:solidFill>
                  <a:srgbClr val="000000"/>
                </a:solidFill>
                <a:latin typeface="Arial"/>
                <a:ea typeface="Arial"/>
                <a:cs typeface="Arial"/>
                <a:sym typeface="Arial"/>
              </a:rPr>
              <a:t>Center for Computational Systems Biology (CCSB)</a:t>
            </a:r>
            <a:endParaRPr/>
          </a:p>
          <a:p>
            <a:pPr marL="383654" marR="0" lvl="0" indent="-383654" algn="l" rtl="0">
              <a:lnSpc>
                <a:spcPct val="90000"/>
              </a:lnSpc>
              <a:spcBef>
                <a:spcPts val="1000"/>
              </a:spcBef>
              <a:spcAft>
                <a:spcPts val="0"/>
              </a:spcAft>
              <a:buClr>
                <a:schemeClr val="dk1"/>
              </a:buClr>
              <a:buSzPts val="2100"/>
              <a:buFont typeface="Arial"/>
              <a:buNone/>
            </a:pPr>
            <a:endParaRPr sz="2800" b="0" i="0" u="none" strike="noStrike" cap="none">
              <a:solidFill>
                <a:schemeClr val="dk2"/>
              </a:solidFill>
              <a:latin typeface="Arial"/>
              <a:ea typeface="Arial"/>
              <a:cs typeface="Arial"/>
              <a:sym typeface="Arial"/>
            </a:endParaRPr>
          </a:p>
        </p:txBody>
      </p:sp>
      <p:pic>
        <p:nvPicPr>
          <p:cNvPr id="144" name="Google Shape;144;p9" descr="CSB@PVAMU">
            <a:hlinkClick r:id="rId7"/>
          </p:cNvPr>
          <p:cNvPicPr preferRelativeResize="0"/>
          <p:nvPr/>
        </p:nvPicPr>
        <p:blipFill rotWithShape="1">
          <a:blip r:embed="rId8">
            <a:alphaModFix/>
          </a:blip>
          <a:srcRect/>
          <a:stretch/>
        </p:blipFill>
        <p:spPr>
          <a:xfrm>
            <a:off x="5927067" y="6638330"/>
            <a:ext cx="3216933" cy="1626013"/>
          </a:xfrm>
          <a:prstGeom prst="rect">
            <a:avLst/>
          </a:prstGeom>
          <a:noFill/>
          <a:ln>
            <a:noFill/>
          </a:ln>
        </p:spPr>
      </p:pic>
      <p:pic>
        <p:nvPicPr>
          <p:cNvPr id="4" name="Audio 3">
            <a:hlinkClick r:id="" action="ppaction://media"/>
            <a:extLst>
              <a:ext uri="{FF2B5EF4-FFF2-40B4-BE49-F238E27FC236}">
                <a16:creationId xmlns:a16="http://schemas.microsoft.com/office/drawing/2014/main" id="{7C3D19BE-7D43-0045-BF63-BE882A9EAA79}"/>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7322800" y="93218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Tm="20375">
        <p:fade/>
      </p:transition>
    </mc:Choice>
    <mc:Fallback xmlns="">
      <p:transition spd="med" advTm="2037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p10"/>
          <p:cNvSpPr txBox="1">
            <a:spLocks noGrp="1"/>
          </p:cNvSpPr>
          <p:nvPr>
            <p:ph type="title"/>
          </p:nvPr>
        </p:nvSpPr>
        <p:spPr>
          <a:xfrm>
            <a:off x="805700" y="748506"/>
            <a:ext cx="16626841" cy="984885"/>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None/>
            </a:pPr>
            <a:br>
              <a:rPr lang="en-US" sz="4800">
                <a:solidFill>
                  <a:srgbClr val="000000"/>
                </a:solidFill>
              </a:rPr>
            </a:br>
            <a:r>
              <a:rPr lang="en-US"/>
              <a:t>CREDIT at PVAMU</a:t>
            </a:r>
            <a:endParaRPr/>
          </a:p>
        </p:txBody>
      </p:sp>
      <p:sp>
        <p:nvSpPr>
          <p:cNvPr id="151" name="Google Shape;151;p10"/>
          <p:cNvSpPr txBox="1">
            <a:spLocks noGrp="1"/>
          </p:cNvSpPr>
          <p:nvPr>
            <p:ph type="body" idx="1"/>
          </p:nvPr>
        </p:nvSpPr>
        <p:spPr>
          <a:xfrm>
            <a:off x="214799" y="5143500"/>
            <a:ext cx="6400800" cy="3566404"/>
          </a:xfrm>
          <a:prstGeom prst="rect">
            <a:avLst/>
          </a:prstGeom>
          <a:noFill/>
          <a:ln>
            <a:noFill/>
          </a:ln>
        </p:spPr>
        <p:txBody>
          <a:bodyPr spcFirstLastPara="1" wrap="square" lIns="91425" tIns="45700" rIns="91425" bIns="45700" anchor="t" anchorCtr="0">
            <a:noAutofit/>
          </a:bodyPr>
          <a:lstStyle/>
          <a:p>
            <a:pPr marL="383654" lvl="0" indent="-383654" algn="ctr" rtl="0">
              <a:lnSpc>
                <a:spcPct val="90000"/>
              </a:lnSpc>
              <a:spcBef>
                <a:spcPts val="0"/>
              </a:spcBef>
              <a:spcAft>
                <a:spcPts val="0"/>
              </a:spcAft>
              <a:buSzPts val="2100"/>
              <a:buNone/>
            </a:pPr>
            <a:r>
              <a:rPr lang="en-US" b="1">
                <a:solidFill>
                  <a:srgbClr val="000000"/>
                </a:solidFill>
              </a:rPr>
              <a:t>Dr. Lijun Qian</a:t>
            </a:r>
            <a:endParaRPr/>
          </a:p>
          <a:p>
            <a:pPr marL="383654" lvl="0" indent="-383654" algn="ctr" rtl="0">
              <a:lnSpc>
                <a:spcPct val="90000"/>
              </a:lnSpc>
              <a:spcBef>
                <a:spcPts val="1000"/>
              </a:spcBef>
              <a:spcAft>
                <a:spcPts val="0"/>
              </a:spcAft>
              <a:buSzPts val="2100"/>
              <a:buNone/>
            </a:pPr>
            <a:r>
              <a:rPr lang="en-US">
                <a:solidFill>
                  <a:srgbClr val="000000"/>
                </a:solidFill>
              </a:rPr>
              <a:t>PI and Director</a:t>
            </a:r>
            <a:endParaRPr/>
          </a:p>
          <a:p>
            <a:pPr marL="383654" lvl="0" indent="-383654" algn="ctr" rtl="0">
              <a:lnSpc>
                <a:spcPct val="90000"/>
              </a:lnSpc>
              <a:spcBef>
                <a:spcPts val="1000"/>
              </a:spcBef>
              <a:spcAft>
                <a:spcPts val="0"/>
              </a:spcAft>
              <a:buSzPts val="2100"/>
              <a:buNone/>
            </a:pPr>
            <a:r>
              <a:rPr lang="en-US">
                <a:solidFill>
                  <a:srgbClr val="000000"/>
                </a:solidFill>
              </a:rPr>
              <a:t>Regents Professor </a:t>
            </a:r>
            <a:endParaRPr/>
          </a:p>
          <a:p>
            <a:pPr marL="383654" lvl="0" indent="-383654" algn="ctr" rtl="0">
              <a:lnSpc>
                <a:spcPct val="90000"/>
              </a:lnSpc>
              <a:spcBef>
                <a:spcPts val="1000"/>
              </a:spcBef>
              <a:spcAft>
                <a:spcPts val="0"/>
              </a:spcAft>
              <a:buSzPts val="2100"/>
              <a:buNone/>
            </a:pPr>
            <a:r>
              <a:rPr lang="en-US">
                <a:solidFill>
                  <a:srgbClr val="000000"/>
                </a:solidFill>
              </a:rPr>
              <a:t>AT&amp;T Endowed Professor of Electrical and Computer Engineering</a:t>
            </a:r>
            <a:endParaRPr/>
          </a:p>
          <a:p>
            <a:pPr marL="383654" lvl="0" indent="-383654" algn="ctr" rtl="0">
              <a:lnSpc>
                <a:spcPct val="90000"/>
              </a:lnSpc>
              <a:spcBef>
                <a:spcPts val="1000"/>
              </a:spcBef>
              <a:spcAft>
                <a:spcPts val="0"/>
              </a:spcAft>
              <a:buSzPts val="2100"/>
              <a:buNone/>
            </a:pPr>
            <a:r>
              <a:rPr lang="en-US">
                <a:solidFill>
                  <a:srgbClr val="000000"/>
                </a:solidFill>
              </a:rPr>
              <a:t>Roy G. Perry College of Engineering </a:t>
            </a:r>
            <a:endParaRPr/>
          </a:p>
          <a:p>
            <a:pPr marL="383654" lvl="0" indent="-383654" algn="ctr" rtl="0">
              <a:lnSpc>
                <a:spcPct val="90000"/>
              </a:lnSpc>
              <a:spcBef>
                <a:spcPts val="1000"/>
              </a:spcBef>
              <a:spcAft>
                <a:spcPts val="0"/>
              </a:spcAft>
              <a:buSzPts val="2100"/>
              <a:buNone/>
            </a:pPr>
            <a:r>
              <a:rPr lang="en-US">
                <a:solidFill>
                  <a:srgbClr val="000000"/>
                </a:solidFill>
              </a:rPr>
              <a:t>Prairie View A&amp;M University</a:t>
            </a:r>
            <a:endParaRPr/>
          </a:p>
          <a:p>
            <a:pPr marL="383654" lvl="0" indent="-383654" algn="l" rtl="0">
              <a:lnSpc>
                <a:spcPct val="90000"/>
              </a:lnSpc>
              <a:spcBef>
                <a:spcPts val="1000"/>
              </a:spcBef>
              <a:spcAft>
                <a:spcPts val="0"/>
              </a:spcAft>
              <a:buClr>
                <a:schemeClr val="dk1"/>
              </a:buClr>
              <a:buSzPts val="2100"/>
              <a:buFont typeface="Arial"/>
              <a:buNone/>
            </a:pPr>
            <a:endParaRPr/>
          </a:p>
        </p:txBody>
      </p:sp>
      <p:pic>
        <p:nvPicPr>
          <p:cNvPr id="152" name="Google Shape;152;p10"/>
          <p:cNvPicPr preferRelativeResize="0"/>
          <p:nvPr/>
        </p:nvPicPr>
        <p:blipFill rotWithShape="1">
          <a:blip r:embed="rId5">
            <a:alphaModFix/>
          </a:blip>
          <a:srcRect/>
          <a:stretch/>
        </p:blipFill>
        <p:spPr>
          <a:xfrm>
            <a:off x="1855416" y="2247772"/>
            <a:ext cx="3119565" cy="2381347"/>
          </a:xfrm>
          <a:prstGeom prst="rect">
            <a:avLst/>
          </a:prstGeom>
          <a:noFill/>
          <a:ln>
            <a:noFill/>
          </a:ln>
        </p:spPr>
      </p:pic>
      <p:pic>
        <p:nvPicPr>
          <p:cNvPr id="153" name="Google Shape;153;p10" descr="A screenshot of a computer&#10;&#10;Description automatically generated with low confidence"/>
          <p:cNvPicPr preferRelativeResize="0"/>
          <p:nvPr/>
        </p:nvPicPr>
        <p:blipFill rotWithShape="1">
          <a:blip r:embed="rId6">
            <a:alphaModFix/>
          </a:blip>
          <a:srcRect/>
          <a:stretch/>
        </p:blipFill>
        <p:spPr>
          <a:xfrm>
            <a:off x="7814239" y="2749364"/>
            <a:ext cx="9323051" cy="4164392"/>
          </a:xfrm>
          <a:prstGeom prst="rect">
            <a:avLst/>
          </a:prstGeom>
          <a:noFill/>
          <a:ln>
            <a:noFill/>
          </a:ln>
        </p:spPr>
      </p:pic>
      <p:sp>
        <p:nvSpPr>
          <p:cNvPr id="154" name="Google Shape;154;p10"/>
          <p:cNvSpPr txBox="1"/>
          <p:nvPr/>
        </p:nvSpPr>
        <p:spPr>
          <a:xfrm>
            <a:off x="15358580" y="10023157"/>
            <a:ext cx="2929424" cy="263843"/>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1050"/>
              <a:buFont typeface="Arial"/>
              <a:buNone/>
            </a:pPr>
            <a:r>
              <a:rPr lang="en-US" sz="1400" b="1" i="0" u="none" strike="noStrike" cap="none">
                <a:solidFill>
                  <a:schemeClr val="dk2"/>
                </a:solidFill>
                <a:latin typeface="Arial"/>
                <a:ea typeface="Arial"/>
                <a:cs typeface="Arial"/>
                <a:sym typeface="Arial"/>
              </a:rPr>
              <a:t>Source: http://credit.pvamu.edu</a:t>
            </a:r>
            <a:endParaRPr sz="1400" b="1" i="0" u="none" strike="noStrike" cap="none">
              <a:solidFill>
                <a:schemeClr val="dk2"/>
              </a:solidFill>
              <a:latin typeface="Arial"/>
              <a:ea typeface="Arial"/>
              <a:cs typeface="Arial"/>
              <a:sym typeface="Arial"/>
            </a:endParaRPr>
          </a:p>
        </p:txBody>
      </p:sp>
      <p:pic>
        <p:nvPicPr>
          <p:cNvPr id="7" name="Audio 6">
            <a:hlinkClick r:id="" action="ppaction://media"/>
            <a:extLst>
              <a:ext uri="{FF2B5EF4-FFF2-40B4-BE49-F238E27FC236}">
                <a16:creationId xmlns:a16="http://schemas.microsoft.com/office/drawing/2014/main" id="{4F5DB39F-DBF6-C844-AD6C-A6135085AF5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7322800" y="93218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Tm="62166">
        <p:fade/>
      </p:transition>
    </mc:Choice>
    <mc:Fallback xmlns="">
      <p:transition spd="med" advTm="6216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11"/>
          <p:cNvSpPr txBox="1">
            <a:spLocks noGrp="1"/>
          </p:cNvSpPr>
          <p:nvPr>
            <p:ph type="title"/>
          </p:nvPr>
        </p:nvSpPr>
        <p:spPr>
          <a:xfrm>
            <a:off x="805700" y="748506"/>
            <a:ext cx="16626841" cy="984885"/>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None/>
            </a:pPr>
            <a:br>
              <a:rPr lang="en-US" sz="4800">
                <a:solidFill>
                  <a:srgbClr val="000000"/>
                </a:solidFill>
              </a:rPr>
            </a:br>
            <a:r>
              <a:rPr lang="en-US"/>
              <a:t>CREDIT at PVAMU</a:t>
            </a:r>
            <a:endParaRPr/>
          </a:p>
        </p:txBody>
      </p:sp>
      <p:sp>
        <p:nvSpPr>
          <p:cNvPr id="161" name="Google Shape;161;p11"/>
          <p:cNvSpPr txBox="1">
            <a:spLocks noGrp="1"/>
          </p:cNvSpPr>
          <p:nvPr>
            <p:ph type="body" idx="1"/>
          </p:nvPr>
        </p:nvSpPr>
        <p:spPr>
          <a:xfrm>
            <a:off x="819340" y="3191235"/>
            <a:ext cx="15082299" cy="984885"/>
          </a:xfrm>
          <a:prstGeom prst="rect">
            <a:avLst/>
          </a:prstGeom>
          <a:noFill/>
          <a:ln>
            <a:noFill/>
          </a:ln>
        </p:spPr>
        <p:txBody>
          <a:bodyPr spcFirstLastPara="1" wrap="square" lIns="91425" tIns="45700" rIns="91425" bIns="45700" anchor="t" anchorCtr="0">
            <a:noAutofit/>
          </a:bodyPr>
          <a:lstStyle/>
          <a:p>
            <a:pPr marL="383654" lvl="0" indent="-383654" algn="l" rtl="0">
              <a:lnSpc>
                <a:spcPct val="90000"/>
              </a:lnSpc>
              <a:spcBef>
                <a:spcPts val="0"/>
              </a:spcBef>
              <a:spcAft>
                <a:spcPts val="0"/>
              </a:spcAft>
              <a:buClr>
                <a:schemeClr val="dk1"/>
              </a:buClr>
              <a:buSzPts val="2100"/>
              <a:buFont typeface="Arial"/>
              <a:buNone/>
            </a:pPr>
            <a:r>
              <a:rPr lang="en-US">
                <a:solidFill>
                  <a:srgbClr val="000000"/>
                </a:solidFill>
              </a:rPr>
              <a:t>Center of excellence in Research and Education for big military Data InTelligence (CREDIT)</a:t>
            </a:r>
            <a:endParaRPr/>
          </a:p>
          <a:p>
            <a:pPr marL="383654" lvl="0" indent="-383654" algn="l" rtl="0">
              <a:lnSpc>
                <a:spcPct val="90000"/>
              </a:lnSpc>
              <a:spcBef>
                <a:spcPts val="1000"/>
              </a:spcBef>
              <a:spcAft>
                <a:spcPts val="0"/>
              </a:spcAft>
              <a:buClr>
                <a:schemeClr val="dk1"/>
              </a:buClr>
              <a:buSzPts val="2100"/>
              <a:buFont typeface="Arial"/>
              <a:buNone/>
            </a:pPr>
            <a:endParaRPr/>
          </a:p>
        </p:txBody>
      </p:sp>
      <p:pic>
        <p:nvPicPr>
          <p:cNvPr id="162" name="Google Shape;162;p11" descr="http://credit.pvamu.edu/assets/img/262x230/main.jpg"/>
          <p:cNvPicPr preferRelativeResize="0"/>
          <p:nvPr/>
        </p:nvPicPr>
        <p:blipFill rotWithShape="1">
          <a:blip r:embed="rId5">
            <a:alphaModFix/>
          </a:blip>
          <a:srcRect/>
          <a:stretch/>
        </p:blipFill>
        <p:spPr>
          <a:xfrm>
            <a:off x="8360489" y="4337540"/>
            <a:ext cx="7891497" cy="5213550"/>
          </a:xfrm>
          <a:prstGeom prst="rect">
            <a:avLst/>
          </a:prstGeom>
          <a:noFill/>
          <a:ln>
            <a:noFill/>
          </a:ln>
        </p:spPr>
      </p:pic>
      <p:sp>
        <p:nvSpPr>
          <p:cNvPr id="163" name="Google Shape;163;p11"/>
          <p:cNvSpPr txBox="1"/>
          <p:nvPr/>
        </p:nvSpPr>
        <p:spPr>
          <a:xfrm>
            <a:off x="819340" y="4337540"/>
            <a:ext cx="7254143" cy="5051903"/>
          </a:xfrm>
          <a:prstGeom prst="rect">
            <a:avLst/>
          </a:prstGeom>
          <a:noFill/>
          <a:ln>
            <a:noFill/>
          </a:ln>
        </p:spPr>
        <p:txBody>
          <a:bodyPr spcFirstLastPara="1" wrap="square" lIns="91425" tIns="45700" rIns="91425" bIns="45700" anchor="t" anchorCtr="0">
            <a:noAutofit/>
          </a:bodyPr>
          <a:lstStyle/>
          <a:p>
            <a:pPr marL="457200" marR="0" lvl="0" indent="-457200" algn="l" rtl="0">
              <a:lnSpc>
                <a:spcPct val="90000"/>
              </a:lnSpc>
              <a:spcBef>
                <a:spcPts val="0"/>
              </a:spcBef>
              <a:spcAft>
                <a:spcPts val="0"/>
              </a:spcAft>
              <a:buClr>
                <a:schemeClr val="dk2"/>
              </a:buClr>
              <a:buSzPts val="2800"/>
              <a:buFont typeface="Arial"/>
              <a:buChar char="•"/>
            </a:pPr>
            <a:r>
              <a:rPr lang="en-US" sz="2800" b="1" i="0" u="none" strike="noStrike" cap="none">
                <a:solidFill>
                  <a:srgbClr val="000000"/>
                </a:solidFill>
                <a:latin typeface="Arial"/>
                <a:ea typeface="Arial"/>
                <a:cs typeface="Arial"/>
                <a:sym typeface="Arial"/>
              </a:rPr>
              <a:t>Big Data Analytics</a:t>
            </a:r>
            <a:endParaRPr/>
          </a:p>
          <a:p>
            <a:pPr marL="457200" marR="0" lvl="0" indent="-279400" algn="l" rtl="0">
              <a:lnSpc>
                <a:spcPct val="90000"/>
              </a:lnSpc>
              <a:spcBef>
                <a:spcPts val="1000"/>
              </a:spcBef>
              <a:spcAft>
                <a:spcPts val="0"/>
              </a:spcAft>
              <a:buClr>
                <a:schemeClr val="dk2"/>
              </a:buClr>
              <a:buSzPts val="2800"/>
              <a:buFont typeface="Arial"/>
              <a:buNone/>
            </a:pPr>
            <a:endParaRPr sz="2800" b="1" i="0" u="none" strike="noStrike" cap="none">
              <a:solidFill>
                <a:srgbClr val="000000"/>
              </a:solidFill>
              <a:latin typeface="Arial"/>
              <a:ea typeface="Arial"/>
              <a:cs typeface="Arial"/>
              <a:sym typeface="Arial"/>
            </a:endParaRPr>
          </a:p>
          <a:p>
            <a:pPr marL="457200" marR="0" lvl="0" indent="-457200" algn="l" rtl="0">
              <a:lnSpc>
                <a:spcPct val="90000"/>
              </a:lnSpc>
              <a:spcBef>
                <a:spcPts val="1000"/>
              </a:spcBef>
              <a:spcAft>
                <a:spcPts val="0"/>
              </a:spcAft>
              <a:buClr>
                <a:schemeClr val="dk2"/>
              </a:buClr>
              <a:buSzPts val="2800"/>
              <a:buFont typeface="Arial"/>
              <a:buChar char="•"/>
            </a:pPr>
            <a:r>
              <a:rPr lang="en-US" sz="2800" b="1" i="0" u="none" strike="noStrike" cap="none">
                <a:solidFill>
                  <a:srgbClr val="000000"/>
                </a:solidFill>
                <a:latin typeface="Arial"/>
                <a:ea typeface="Arial"/>
                <a:cs typeface="Arial"/>
                <a:sym typeface="Arial"/>
              </a:rPr>
              <a:t>Artificial Intelligence</a:t>
            </a:r>
            <a:endParaRPr/>
          </a:p>
          <a:p>
            <a:pPr marL="457200" marR="0" lvl="0" indent="-279400" algn="l" rtl="0">
              <a:lnSpc>
                <a:spcPct val="90000"/>
              </a:lnSpc>
              <a:spcBef>
                <a:spcPts val="1000"/>
              </a:spcBef>
              <a:spcAft>
                <a:spcPts val="0"/>
              </a:spcAft>
              <a:buClr>
                <a:schemeClr val="dk2"/>
              </a:buClr>
              <a:buSzPts val="2800"/>
              <a:buFont typeface="Arial"/>
              <a:buNone/>
            </a:pPr>
            <a:endParaRPr sz="2800" b="1" i="0" u="none" strike="noStrike" cap="none">
              <a:solidFill>
                <a:srgbClr val="000000"/>
              </a:solidFill>
              <a:latin typeface="Arial"/>
              <a:ea typeface="Arial"/>
              <a:cs typeface="Arial"/>
              <a:sym typeface="Arial"/>
            </a:endParaRPr>
          </a:p>
          <a:p>
            <a:pPr marL="457200" marR="0" lvl="0" indent="-457200" algn="l" rtl="0">
              <a:lnSpc>
                <a:spcPct val="90000"/>
              </a:lnSpc>
              <a:spcBef>
                <a:spcPts val="1000"/>
              </a:spcBef>
              <a:spcAft>
                <a:spcPts val="0"/>
              </a:spcAft>
              <a:buClr>
                <a:schemeClr val="dk2"/>
              </a:buClr>
              <a:buSzPts val="2800"/>
              <a:buFont typeface="Arial"/>
              <a:buChar char="•"/>
            </a:pPr>
            <a:r>
              <a:rPr lang="en-US" sz="2800" b="1" i="0" u="none" strike="noStrike" cap="none">
                <a:solidFill>
                  <a:srgbClr val="000000"/>
                </a:solidFill>
                <a:latin typeface="Arial"/>
                <a:ea typeface="Arial"/>
                <a:cs typeface="Arial"/>
                <a:sym typeface="Arial"/>
              </a:rPr>
              <a:t>Various Applications</a:t>
            </a:r>
            <a:endParaRPr/>
          </a:p>
          <a:p>
            <a:pPr marL="457200" marR="0" lvl="0" indent="-279400" algn="l" rtl="0">
              <a:lnSpc>
                <a:spcPct val="90000"/>
              </a:lnSpc>
              <a:spcBef>
                <a:spcPts val="1000"/>
              </a:spcBef>
              <a:spcAft>
                <a:spcPts val="0"/>
              </a:spcAft>
              <a:buClr>
                <a:schemeClr val="dk2"/>
              </a:buClr>
              <a:buSzPts val="2800"/>
              <a:buFont typeface="Arial"/>
              <a:buNone/>
            </a:pPr>
            <a:endParaRPr sz="2800" b="0" i="0" u="none" strike="noStrike" cap="none">
              <a:solidFill>
                <a:srgbClr val="000000"/>
              </a:solidFill>
              <a:latin typeface="Arial"/>
              <a:ea typeface="Arial"/>
              <a:cs typeface="Arial"/>
              <a:sym typeface="Arial"/>
            </a:endParaRPr>
          </a:p>
          <a:p>
            <a:pPr marL="457200" marR="0" lvl="0" indent="-279400" algn="l" rtl="0">
              <a:lnSpc>
                <a:spcPct val="90000"/>
              </a:lnSpc>
              <a:spcBef>
                <a:spcPts val="1000"/>
              </a:spcBef>
              <a:spcAft>
                <a:spcPts val="0"/>
              </a:spcAft>
              <a:buClr>
                <a:schemeClr val="dk2"/>
              </a:buClr>
              <a:buSzPts val="2800"/>
              <a:buFont typeface="Arial"/>
              <a:buNone/>
            </a:pPr>
            <a:endParaRPr sz="2800" b="1" i="0" u="none" strike="noStrike" cap="none">
              <a:solidFill>
                <a:srgbClr val="000000"/>
              </a:solidFill>
              <a:latin typeface="Arial"/>
              <a:ea typeface="Arial"/>
              <a:cs typeface="Arial"/>
              <a:sym typeface="Arial"/>
            </a:endParaRPr>
          </a:p>
          <a:p>
            <a:pPr marL="457200" marR="0" lvl="0" indent="-279400" algn="l" rtl="0">
              <a:lnSpc>
                <a:spcPct val="90000"/>
              </a:lnSpc>
              <a:spcBef>
                <a:spcPts val="1000"/>
              </a:spcBef>
              <a:spcAft>
                <a:spcPts val="0"/>
              </a:spcAft>
              <a:buClr>
                <a:schemeClr val="dk2"/>
              </a:buClr>
              <a:buSzPts val="2800"/>
              <a:buFont typeface="Arial"/>
              <a:buNone/>
            </a:pPr>
            <a:endParaRPr sz="2800" b="1" i="0" u="none" strike="noStrike" cap="none">
              <a:solidFill>
                <a:srgbClr val="000000"/>
              </a:solidFill>
              <a:latin typeface="Arial"/>
              <a:ea typeface="Arial"/>
              <a:cs typeface="Arial"/>
              <a:sym typeface="Arial"/>
            </a:endParaRPr>
          </a:p>
          <a:p>
            <a:pPr marL="457200" marR="0" lvl="0" indent="-279400" algn="l" rtl="0">
              <a:lnSpc>
                <a:spcPct val="90000"/>
              </a:lnSpc>
              <a:spcBef>
                <a:spcPts val="1000"/>
              </a:spcBef>
              <a:spcAft>
                <a:spcPts val="0"/>
              </a:spcAft>
              <a:buClr>
                <a:schemeClr val="dk2"/>
              </a:buClr>
              <a:buSzPts val="2800"/>
              <a:buFont typeface="Arial"/>
              <a:buNone/>
            </a:pPr>
            <a:endParaRPr sz="2800" b="1" i="0" u="none" strike="noStrike" cap="none">
              <a:solidFill>
                <a:srgbClr val="000000"/>
              </a:solidFill>
              <a:latin typeface="Arial"/>
              <a:ea typeface="Arial"/>
              <a:cs typeface="Arial"/>
              <a:sym typeface="Arial"/>
            </a:endParaRPr>
          </a:p>
          <a:p>
            <a:pPr marL="383654" marR="0" lvl="0" indent="-383654" algn="l" rtl="0">
              <a:lnSpc>
                <a:spcPct val="90000"/>
              </a:lnSpc>
              <a:spcBef>
                <a:spcPts val="1000"/>
              </a:spcBef>
              <a:spcAft>
                <a:spcPts val="0"/>
              </a:spcAft>
              <a:buClr>
                <a:schemeClr val="dk1"/>
              </a:buClr>
              <a:buSzPts val="2100"/>
              <a:buFont typeface="Arial"/>
              <a:buNone/>
            </a:pPr>
            <a:endParaRPr sz="2800" b="0" i="0" u="none" strike="noStrike" cap="none">
              <a:solidFill>
                <a:schemeClr val="dk2"/>
              </a:solidFill>
              <a:latin typeface="Arial"/>
              <a:ea typeface="Arial"/>
              <a:cs typeface="Arial"/>
              <a:sym typeface="Arial"/>
            </a:endParaRPr>
          </a:p>
        </p:txBody>
      </p:sp>
      <p:pic>
        <p:nvPicPr>
          <p:cNvPr id="4" name="Audio 3">
            <a:hlinkClick r:id="" action="ppaction://media"/>
            <a:extLst>
              <a:ext uri="{FF2B5EF4-FFF2-40B4-BE49-F238E27FC236}">
                <a16:creationId xmlns:a16="http://schemas.microsoft.com/office/drawing/2014/main" id="{D0EDE10B-F3BC-7848-A3ED-41B667F56D6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7322800" y="93218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Tm="76597">
        <p:fade/>
      </p:transition>
    </mc:Choice>
    <mc:Fallback xmlns="">
      <p:transition spd="med" advTm="7659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12"/>
          <p:cNvSpPr txBox="1">
            <a:spLocks noGrp="1"/>
          </p:cNvSpPr>
          <p:nvPr>
            <p:ph type="title"/>
          </p:nvPr>
        </p:nvSpPr>
        <p:spPr>
          <a:xfrm>
            <a:off x="805700" y="748506"/>
            <a:ext cx="16626841" cy="984885"/>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None/>
            </a:pPr>
            <a:br>
              <a:rPr lang="en-US" sz="4800">
                <a:solidFill>
                  <a:srgbClr val="000000"/>
                </a:solidFill>
              </a:rPr>
            </a:br>
            <a:r>
              <a:rPr lang="en-US"/>
              <a:t>CREDIT at PVAMU</a:t>
            </a:r>
            <a:endParaRPr/>
          </a:p>
        </p:txBody>
      </p:sp>
      <p:sp>
        <p:nvSpPr>
          <p:cNvPr id="170" name="Google Shape;170;p12"/>
          <p:cNvSpPr txBox="1">
            <a:spLocks noGrp="1"/>
          </p:cNvSpPr>
          <p:nvPr>
            <p:ph type="body" idx="1"/>
          </p:nvPr>
        </p:nvSpPr>
        <p:spPr>
          <a:xfrm>
            <a:off x="819340" y="3191235"/>
            <a:ext cx="15082299" cy="984885"/>
          </a:xfrm>
          <a:prstGeom prst="rect">
            <a:avLst/>
          </a:prstGeom>
          <a:noFill/>
          <a:ln>
            <a:noFill/>
          </a:ln>
        </p:spPr>
        <p:txBody>
          <a:bodyPr spcFirstLastPara="1" wrap="square" lIns="91425" tIns="45700" rIns="91425" bIns="45700" anchor="t" anchorCtr="0">
            <a:noAutofit/>
          </a:bodyPr>
          <a:lstStyle/>
          <a:p>
            <a:pPr marL="383654" lvl="0" indent="-383654" algn="l" rtl="0">
              <a:lnSpc>
                <a:spcPct val="90000"/>
              </a:lnSpc>
              <a:spcBef>
                <a:spcPts val="0"/>
              </a:spcBef>
              <a:spcAft>
                <a:spcPts val="0"/>
              </a:spcAft>
              <a:buClr>
                <a:schemeClr val="dk1"/>
              </a:buClr>
              <a:buSzPts val="2100"/>
              <a:buFont typeface="Arial"/>
              <a:buNone/>
            </a:pPr>
            <a:r>
              <a:rPr lang="en-US" dirty="0">
                <a:solidFill>
                  <a:srgbClr val="000000"/>
                </a:solidFill>
              </a:rPr>
              <a:t>The Workshop of Mission-Critical Big Data Analytics (MCBDA, 2016 ~ 2019)</a:t>
            </a:r>
            <a:endParaRPr dirty="0"/>
          </a:p>
          <a:p>
            <a:pPr marL="383654" lvl="0" indent="-383654" algn="l" rtl="0">
              <a:lnSpc>
                <a:spcPct val="90000"/>
              </a:lnSpc>
              <a:spcBef>
                <a:spcPts val="1000"/>
              </a:spcBef>
              <a:spcAft>
                <a:spcPts val="0"/>
              </a:spcAft>
              <a:buClr>
                <a:schemeClr val="dk1"/>
              </a:buClr>
              <a:buSzPts val="2100"/>
              <a:buFont typeface="Arial"/>
              <a:buNone/>
            </a:pPr>
            <a:endParaRPr dirty="0"/>
          </a:p>
        </p:txBody>
      </p:sp>
      <p:sp>
        <p:nvSpPr>
          <p:cNvPr id="171" name="Google Shape;171;p12"/>
          <p:cNvSpPr txBox="1"/>
          <p:nvPr/>
        </p:nvSpPr>
        <p:spPr>
          <a:xfrm>
            <a:off x="819340" y="4337540"/>
            <a:ext cx="7768919" cy="5051903"/>
          </a:xfrm>
          <a:prstGeom prst="rect">
            <a:avLst/>
          </a:prstGeom>
          <a:noFill/>
          <a:ln>
            <a:noFill/>
          </a:ln>
        </p:spPr>
        <p:txBody>
          <a:bodyPr spcFirstLastPara="1" wrap="square" lIns="91425" tIns="45700" rIns="91425" bIns="45700" anchor="t" anchorCtr="0">
            <a:noAutofit/>
          </a:bodyPr>
          <a:lstStyle/>
          <a:p>
            <a:pPr marL="457200" marR="0" lvl="0" indent="-457200" algn="l" rtl="0">
              <a:lnSpc>
                <a:spcPct val="90000"/>
              </a:lnSpc>
              <a:spcBef>
                <a:spcPts val="0"/>
              </a:spcBef>
              <a:spcAft>
                <a:spcPts val="0"/>
              </a:spcAft>
              <a:buClr>
                <a:schemeClr val="dk2"/>
              </a:buClr>
              <a:buSzPts val="2800"/>
              <a:buFont typeface="Arial"/>
              <a:buChar char="•"/>
            </a:pPr>
            <a:r>
              <a:rPr lang="en-US" sz="2800" b="0" i="0" u="none" strike="noStrike" cap="none" dirty="0">
                <a:solidFill>
                  <a:srgbClr val="000000"/>
                </a:solidFill>
                <a:latin typeface="Arial"/>
                <a:ea typeface="Arial"/>
                <a:cs typeface="Arial"/>
                <a:sym typeface="Arial"/>
              </a:rPr>
              <a:t>Covered state-of-the-art research and development in big data analytics, especially for mission-critical applications.  </a:t>
            </a:r>
            <a:endParaRPr dirty="0"/>
          </a:p>
          <a:p>
            <a:pPr marL="457200" marR="0" lvl="0" indent="-279400" algn="l" rtl="0">
              <a:lnSpc>
                <a:spcPct val="90000"/>
              </a:lnSpc>
              <a:spcBef>
                <a:spcPts val="1000"/>
              </a:spcBef>
              <a:spcAft>
                <a:spcPts val="0"/>
              </a:spcAft>
              <a:buClr>
                <a:schemeClr val="dk2"/>
              </a:buClr>
              <a:buSzPts val="2800"/>
              <a:buFont typeface="Arial"/>
              <a:buNone/>
            </a:pPr>
            <a:endParaRPr sz="2800" b="0" i="0" u="none" strike="noStrike" cap="none" dirty="0">
              <a:solidFill>
                <a:srgbClr val="000000"/>
              </a:solidFill>
              <a:latin typeface="Arial"/>
              <a:ea typeface="Arial"/>
              <a:cs typeface="Arial"/>
              <a:sym typeface="Arial"/>
            </a:endParaRPr>
          </a:p>
          <a:p>
            <a:pPr marL="457200" marR="0" lvl="0" indent="-279400" algn="l" rtl="0">
              <a:lnSpc>
                <a:spcPct val="90000"/>
              </a:lnSpc>
              <a:spcBef>
                <a:spcPts val="1000"/>
              </a:spcBef>
              <a:spcAft>
                <a:spcPts val="0"/>
              </a:spcAft>
              <a:buClr>
                <a:schemeClr val="dk2"/>
              </a:buClr>
              <a:buSzPts val="2800"/>
              <a:buFont typeface="Arial"/>
              <a:buNone/>
            </a:pPr>
            <a:endParaRPr sz="2800" b="1" i="0" u="none" strike="noStrike" cap="none" dirty="0">
              <a:solidFill>
                <a:srgbClr val="000000"/>
              </a:solidFill>
              <a:latin typeface="Arial"/>
              <a:ea typeface="Arial"/>
              <a:cs typeface="Arial"/>
              <a:sym typeface="Arial"/>
            </a:endParaRPr>
          </a:p>
          <a:p>
            <a:pPr marL="457200" marR="0" lvl="0" indent="-279400" algn="l" rtl="0">
              <a:lnSpc>
                <a:spcPct val="90000"/>
              </a:lnSpc>
              <a:spcBef>
                <a:spcPts val="1000"/>
              </a:spcBef>
              <a:spcAft>
                <a:spcPts val="0"/>
              </a:spcAft>
              <a:buClr>
                <a:schemeClr val="dk2"/>
              </a:buClr>
              <a:buSzPts val="2800"/>
              <a:buFont typeface="Arial"/>
              <a:buNone/>
            </a:pPr>
            <a:endParaRPr sz="2800" b="1" i="0" u="none" strike="noStrike" cap="none" dirty="0">
              <a:solidFill>
                <a:srgbClr val="000000"/>
              </a:solidFill>
              <a:latin typeface="Arial"/>
              <a:ea typeface="Arial"/>
              <a:cs typeface="Arial"/>
              <a:sym typeface="Arial"/>
            </a:endParaRPr>
          </a:p>
          <a:p>
            <a:pPr marL="457200" marR="0" lvl="0" indent="-279400" algn="l" rtl="0">
              <a:lnSpc>
                <a:spcPct val="90000"/>
              </a:lnSpc>
              <a:spcBef>
                <a:spcPts val="1000"/>
              </a:spcBef>
              <a:spcAft>
                <a:spcPts val="0"/>
              </a:spcAft>
              <a:buClr>
                <a:schemeClr val="dk2"/>
              </a:buClr>
              <a:buSzPts val="2800"/>
              <a:buFont typeface="Arial"/>
              <a:buNone/>
            </a:pPr>
            <a:endParaRPr sz="2800" b="1" i="0" u="none" strike="noStrike" cap="none" dirty="0">
              <a:solidFill>
                <a:srgbClr val="000000"/>
              </a:solidFill>
              <a:latin typeface="Arial"/>
              <a:ea typeface="Arial"/>
              <a:cs typeface="Arial"/>
              <a:sym typeface="Arial"/>
            </a:endParaRPr>
          </a:p>
          <a:p>
            <a:pPr marL="383654" marR="0" lvl="0" indent="-383654" algn="l" rtl="0">
              <a:lnSpc>
                <a:spcPct val="90000"/>
              </a:lnSpc>
              <a:spcBef>
                <a:spcPts val="1000"/>
              </a:spcBef>
              <a:spcAft>
                <a:spcPts val="0"/>
              </a:spcAft>
              <a:buClr>
                <a:schemeClr val="dk1"/>
              </a:buClr>
              <a:buSzPts val="2100"/>
              <a:buFont typeface="Arial"/>
              <a:buNone/>
            </a:pPr>
            <a:endParaRPr sz="2800" b="0" i="0" u="none" strike="noStrike" cap="none" dirty="0">
              <a:solidFill>
                <a:schemeClr val="dk2"/>
              </a:solidFill>
              <a:latin typeface="Arial"/>
              <a:ea typeface="Arial"/>
              <a:cs typeface="Arial"/>
              <a:sym typeface="Arial"/>
            </a:endParaRPr>
          </a:p>
        </p:txBody>
      </p:sp>
      <p:pic>
        <p:nvPicPr>
          <p:cNvPr id="172" name="Google Shape;172;p12" descr="http://credit.pvamu.edu/assets/img/555x490/6.jpg"/>
          <p:cNvPicPr preferRelativeResize="0"/>
          <p:nvPr/>
        </p:nvPicPr>
        <p:blipFill rotWithShape="1">
          <a:blip r:embed="rId5">
            <a:alphaModFix/>
          </a:blip>
          <a:srcRect/>
          <a:stretch/>
        </p:blipFill>
        <p:spPr>
          <a:xfrm>
            <a:off x="8588259" y="4337540"/>
            <a:ext cx="8584619" cy="4624867"/>
          </a:xfrm>
          <a:prstGeom prst="rect">
            <a:avLst/>
          </a:prstGeom>
          <a:noFill/>
          <a:ln>
            <a:noFill/>
          </a:ln>
        </p:spPr>
      </p:pic>
      <p:sp>
        <p:nvSpPr>
          <p:cNvPr id="173" name="Google Shape;173;p12"/>
          <p:cNvSpPr txBox="1"/>
          <p:nvPr/>
        </p:nvSpPr>
        <p:spPr>
          <a:xfrm>
            <a:off x="13395961" y="10023157"/>
            <a:ext cx="5137366" cy="263843"/>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1050"/>
              <a:buFont typeface="Arial"/>
              <a:buNone/>
            </a:pPr>
            <a:r>
              <a:rPr lang="en-US" sz="1400" b="1" i="0" u="none" strike="noStrike" cap="none">
                <a:solidFill>
                  <a:schemeClr val="dk2"/>
                </a:solidFill>
                <a:latin typeface="Arial"/>
                <a:ea typeface="Arial"/>
                <a:cs typeface="Arial"/>
                <a:sym typeface="Arial"/>
              </a:rPr>
              <a:t>Source: http://credit.pvamu.edu/MCBDA2019/index.html</a:t>
            </a:r>
            <a:endParaRPr sz="1400" b="1" i="0" u="none" strike="noStrike" cap="none">
              <a:solidFill>
                <a:schemeClr val="dk2"/>
              </a:solidFill>
              <a:latin typeface="Arial"/>
              <a:ea typeface="Arial"/>
              <a:cs typeface="Arial"/>
              <a:sym typeface="Arial"/>
            </a:endParaRPr>
          </a:p>
        </p:txBody>
      </p:sp>
      <p:pic>
        <p:nvPicPr>
          <p:cNvPr id="2" name="Audio 1">
            <a:hlinkClick r:id="" action="ppaction://media"/>
            <a:extLst>
              <a:ext uri="{FF2B5EF4-FFF2-40B4-BE49-F238E27FC236}">
                <a16:creationId xmlns:a16="http://schemas.microsoft.com/office/drawing/2014/main" id="{FCBBAC65-642A-1D4A-AB00-6EC1989EAA7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7322800" y="93218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Tm="32219">
        <p:fade/>
      </p:transition>
    </mc:Choice>
    <mc:Fallback xmlns="">
      <p:transition spd="med" advTm="3221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13"/>
          <p:cNvSpPr txBox="1">
            <a:spLocks noGrp="1"/>
          </p:cNvSpPr>
          <p:nvPr>
            <p:ph type="title"/>
          </p:nvPr>
        </p:nvSpPr>
        <p:spPr>
          <a:xfrm>
            <a:off x="805700" y="748506"/>
            <a:ext cx="16626841" cy="984885"/>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None/>
            </a:pPr>
            <a:br>
              <a:rPr lang="en-US" sz="4800">
                <a:solidFill>
                  <a:srgbClr val="000000"/>
                </a:solidFill>
              </a:rPr>
            </a:br>
            <a:r>
              <a:rPr lang="en-US"/>
              <a:t>CCSB at PVAMU</a:t>
            </a:r>
            <a:endParaRPr/>
          </a:p>
        </p:txBody>
      </p:sp>
      <p:sp>
        <p:nvSpPr>
          <p:cNvPr id="180" name="Google Shape;180;p13"/>
          <p:cNvSpPr txBox="1">
            <a:spLocks noGrp="1"/>
          </p:cNvSpPr>
          <p:nvPr>
            <p:ph type="body" idx="1"/>
          </p:nvPr>
        </p:nvSpPr>
        <p:spPr>
          <a:xfrm>
            <a:off x="214799" y="5143500"/>
            <a:ext cx="6400800" cy="3566404"/>
          </a:xfrm>
          <a:prstGeom prst="rect">
            <a:avLst/>
          </a:prstGeom>
          <a:noFill/>
          <a:ln>
            <a:noFill/>
          </a:ln>
        </p:spPr>
        <p:txBody>
          <a:bodyPr spcFirstLastPara="1" wrap="square" lIns="91425" tIns="45700" rIns="91425" bIns="45700" anchor="t" anchorCtr="0">
            <a:noAutofit/>
          </a:bodyPr>
          <a:lstStyle/>
          <a:p>
            <a:pPr marL="383654" lvl="0" indent="-383654" algn="ctr" rtl="0">
              <a:lnSpc>
                <a:spcPct val="90000"/>
              </a:lnSpc>
              <a:spcBef>
                <a:spcPts val="0"/>
              </a:spcBef>
              <a:spcAft>
                <a:spcPts val="0"/>
              </a:spcAft>
              <a:buSzPts val="2100"/>
              <a:buNone/>
            </a:pPr>
            <a:r>
              <a:rPr lang="en-US" b="1">
                <a:solidFill>
                  <a:srgbClr val="000000"/>
                </a:solidFill>
              </a:rPr>
              <a:t>Dr. Seungchan Kim</a:t>
            </a:r>
            <a:endParaRPr/>
          </a:p>
          <a:p>
            <a:pPr marL="383654" lvl="0" indent="-383654" algn="ctr" rtl="0">
              <a:lnSpc>
                <a:spcPct val="90000"/>
              </a:lnSpc>
              <a:spcBef>
                <a:spcPts val="1000"/>
              </a:spcBef>
              <a:spcAft>
                <a:spcPts val="0"/>
              </a:spcAft>
              <a:buSzPts val="2100"/>
              <a:buNone/>
            </a:pPr>
            <a:r>
              <a:rPr lang="en-US"/>
              <a:t>Chief Scientist and Executive of Center for Computational Systems Biology</a:t>
            </a:r>
            <a:endParaRPr/>
          </a:p>
          <a:p>
            <a:pPr marL="383654" lvl="0" indent="-383654" algn="ctr" rtl="0">
              <a:lnSpc>
                <a:spcPct val="90000"/>
              </a:lnSpc>
              <a:spcBef>
                <a:spcPts val="1000"/>
              </a:spcBef>
              <a:spcAft>
                <a:spcPts val="0"/>
              </a:spcAft>
              <a:buSzPts val="2100"/>
              <a:buNone/>
            </a:pPr>
            <a:r>
              <a:rPr lang="en-US">
                <a:solidFill>
                  <a:srgbClr val="000000"/>
                </a:solidFill>
              </a:rPr>
              <a:t>Department of Electrical and Computer Engineering</a:t>
            </a:r>
            <a:endParaRPr/>
          </a:p>
          <a:p>
            <a:pPr marL="383654" lvl="0" indent="-383654" algn="ctr" rtl="0">
              <a:lnSpc>
                <a:spcPct val="90000"/>
              </a:lnSpc>
              <a:spcBef>
                <a:spcPts val="1000"/>
              </a:spcBef>
              <a:spcAft>
                <a:spcPts val="0"/>
              </a:spcAft>
              <a:buSzPts val="2100"/>
              <a:buNone/>
            </a:pPr>
            <a:r>
              <a:rPr lang="en-US">
                <a:solidFill>
                  <a:srgbClr val="000000"/>
                </a:solidFill>
              </a:rPr>
              <a:t>Roy G. Perry College of Engineering </a:t>
            </a:r>
            <a:endParaRPr/>
          </a:p>
          <a:p>
            <a:pPr marL="383654" lvl="0" indent="-383654" algn="ctr" rtl="0">
              <a:lnSpc>
                <a:spcPct val="90000"/>
              </a:lnSpc>
              <a:spcBef>
                <a:spcPts val="1000"/>
              </a:spcBef>
              <a:spcAft>
                <a:spcPts val="0"/>
              </a:spcAft>
              <a:buSzPts val="2100"/>
              <a:buNone/>
            </a:pPr>
            <a:r>
              <a:rPr lang="en-US">
                <a:solidFill>
                  <a:srgbClr val="000000"/>
                </a:solidFill>
              </a:rPr>
              <a:t>Prairie View A&amp;M University</a:t>
            </a:r>
            <a:endParaRPr/>
          </a:p>
          <a:p>
            <a:pPr marL="383654" lvl="0" indent="-383654" algn="l" rtl="0">
              <a:lnSpc>
                <a:spcPct val="90000"/>
              </a:lnSpc>
              <a:spcBef>
                <a:spcPts val="1000"/>
              </a:spcBef>
              <a:spcAft>
                <a:spcPts val="0"/>
              </a:spcAft>
              <a:buClr>
                <a:schemeClr val="dk1"/>
              </a:buClr>
              <a:buSzPts val="2100"/>
              <a:buFont typeface="Arial"/>
              <a:buNone/>
            </a:pPr>
            <a:endParaRPr/>
          </a:p>
        </p:txBody>
      </p:sp>
      <p:sp>
        <p:nvSpPr>
          <p:cNvPr id="181" name="Google Shape;181;p13"/>
          <p:cNvSpPr txBox="1"/>
          <p:nvPr/>
        </p:nvSpPr>
        <p:spPr>
          <a:xfrm>
            <a:off x="15358580" y="10023157"/>
            <a:ext cx="2929424" cy="263843"/>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1050"/>
              <a:buFont typeface="Arial"/>
              <a:buNone/>
            </a:pPr>
            <a:r>
              <a:rPr lang="en-US" sz="1400" b="1" i="0" u="none" strike="noStrike" cap="none">
                <a:solidFill>
                  <a:schemeClr val="dk2"/>
                </a:solidFill>
                <a:latin typeface="Arial"/>
                <a:ea typeface="Arial"/>
                <a:cs typeface="Arial"/>
                <a:sym typeface="Arial"/>
              </a:rPr>
              <a:t>Source: https://ccsb.pvamu.edu</a:t>
            </a:r>
            <a:endParaRPr sz="1400" b="1" i="0" u="none" strike="noStrike" cap="none">
              <a:solidFill>
                <a:schemeClr val="dk2"/>
              </a:solidFill>
              <a:latin typeface="Arial"/>
              <a:ea typeface="Arial"/>
              <a:cs typeface="Arial"/>
              <a:sym typeface="Arial"/>
            </a:endParaRPr>
          </a:p>
        </p:txBody>
      </p:sp>
      <p:pic>
        <p:nvPicPr>
          <p:cNvPr id="182" name="Google Shape;182;p13"/>
          <p:cNvPicPr preferRelativeResize="0"/>
          <p:nvPr/>
        </p:nvPicPr>
        <p:blipFill rotWithShape="1">
          <a:blip r:embed="rId5">
            <a:alphaModFix/>
          </a:blip>
          <a:srcRect/>
          <a:stretch/>
        </p:blipFill>
        <p:spPr>
          <a:xfrm>
            <a:off x="2399199" y="2251911"/>
            <a:ext cx="2032000" cy="2705100"/>
          </a:xfrm>
          <a:prstGeom prst="rect">
            <a:avLst/>
          </a:prstGeom>
          <a:noFill/>
          <a:ln>
            <a:noFill/>
          </a:ln>
        </p:spPr>
      </p:pic>
      <p:pic>
        <p:nvPicPr>
          <p:cNvPr id="183" name="Google Shape;183;p13" descr="Graphical user interface, application&#10;&#10;Description automatically generated"/>
          <p:cNvPicPr preferRelativeResize="0"/>
          <p:nvPr/>
        </p:nvPicPr>
        <p:blipFill rotWithShape="1">
          <a:blip r:embed="rId6">
            <a:alphaModFix/>
          </a:blip>
          <a:srcRect/>
          <a:stretch/>
        </p:blipFill>
        <p:spPr>
          <a:xfrm>
            <a:off x="6955108" y="2994892"/>
            <a:ext cx="10674772" cy="2347332"/>
          </a:xfrm>
          <a:prstGeom prst="rect">
            <a:avLst/>
          </a:prstGeom>
          <a:noFill/>
          <a:ln>
            <a:noFill/>
          </a:ln>
        </p:spPr>
      </p:pic>
      <p:pic>
        <p:nvPicPr>
          <p:cNvPr id="184" name="Google Shape;184;p13" descr="Graphical user interface&#10;&#10;Description automatically generated with medium confidence"/>
          <p:cNvPicPr preferRelativeResize="0"/>
          <p:nvPr/>
        </p:nvPicPr>
        <p:blipFill rotWithShape="1">
          <a:blip r:embed="rId7">
            <a:alphaModFix/>
          </a:blip>
          <a:srcRect/>
          <a:stretch/>
        </p:blipFill>
        <p:spPr>
          <a:xfrm>
            <a:off x="7423458" y="5371502"/>
            <a:ext cx="4461815" cy="3110400"/>
          </a:xfrm>
          <a:prstGeom prst="rect">
            <a:avLst/>
          </a:prstGeom>
          <a:noFill/>
          <a:ln>
            <a:noFill/>
          </a:ln>
        </p:spPr>
      </p:pic>
      <p:pic>
        <p:nvPicPr>
          <p:cNvPr id="185" name="Google Shape;185;p13" descr="A plant in a pot&#10;&#10;Description automatically generated with medium confidence"/>
          <p:cNvPicPr preferRelativeResize="0"/>
          <p:nvPr/>
        </p:nvPicPr>
        <p:blipFill rotWithShape="1">
          <a:blip r:embed="rId8">
            <a:alphaModFix/>
          </a:blip>
          <a:srcRect/>
          <a:stretch/>
        </p:blipFill>
        <p:spPr>
          <a:xfrm>
            <a:off x="12377854" y="5566914"/>
            <a:ext cx="4877661" cy="2662685"/>
          </a:xfrm>
          <a:prstGeom prst="rect">
            <a:avLst/>
          </a:prstGeom>
          <a:noFill/>
          <a:ln>
            <a:noFill/>
          </a:ln>
        </p:spPr>
      </p:pic>
      <p:pic>
        <p:nvPicPr>
          <p:cNvPr id="8" name="Audio 7">
            <a:hlinkClick r:id="" action="ppaction://media"/>
            <a:extLst>
              <a:ext uri="{FF2B5EF4-FFF2-40B4-BE49-F238E27FC236}">
                <a16:creationId xmlns:a16="http://schemas.microsoft.com/office/drawing/2014/main" id="{B416FFD1-AF43-BB4C-9BBF-545D2C0174E3}"/>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7322800" y="93218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Tm="125827">
        <p:fade/>
      </p:transition>
    </mc:Choice>
    <mc:Fallback xmlns="">
      <p:transition spd="med" advTm="12582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pic>
        <p:nvPicPr>
          <p:cNvPr id="76" name="Google Shape;76;p2"/>
          <p:cNvPicPr preferRelativeResize="0"/>
          <p:nvPr/>
        </p:nvPicPr>
        <p:blipFill rotWithShape="1">
          <a:blip r:embed="rId5">
            <a:alphaModFix/>
          </a:blip>
          <a:srcRect/>
          <a:stretch/>
        </p:blipFill>
        <p:spPr>
          <a:xfrm>
            <a:off x="7548880" y="3505059"/>
            <a:ext cx="3190241" cy="1104314"/>
          </a:xfrm>
          <a:prstGeom prst="rect">
            <a:avLst/>
          </a:prstGeom>
          <a:noFill/>
          <a:ln>
            <a:noFill/>
          </a:ln>
        </p:spPr>
      </p:pic>
      <p:sp>
        <p:nvSpPr>
          <p:cNvPr id="77" name="Google Shape;77;p2"/>
          <p:cNvSpPr txBox="1">
            <a:spLocks noGrp="1"/>
          </p:cNvSpPr>
          <p:nvPr>
            <p:ph type="body" idx="1"/>
          </p:nvPr>
        </p:nvSpPr>
        <p:spPr>
          <a:xfrm>
            <a:off x="853440" y="4980568"/>
            <a:ext cx="16581120" cy="561179"/>
          </a:xfrm>
          <a:prstGeom prst="rect">
            <a:avLst/>
          </a:prstGeom>
          <a:noFill/>
          <a:ln>
            <a:noFill/>
          </a:ln>
        </p:spPr>
        <p:txBody>
          <a:bodyPr spcFirstLastPara="1" wrap="square" lIns="91425" tIns="45700" rIns="91425" bIns="45700" anchor="t" anchorCtr="0">
            <a:spAutoFit/>
          </a:bodyPr>
          <a:lstStyle/>
          <a:p>
            <a:pPr marL="0" marR="0" lvl="0" indent="0" algn="ctr" rtl="0">
              <a:lnSpc>
                <a:spcPct val="90000"/>
              </a:lnSpc>
              <a:spcBef>
                <a:spcPts val="0"/>
              </a:spcBef>
              <a:spcAft>
                <a:spcPts val="0"/>
              </a:spcAft>
              <a:buClr>
                <a:srgbClr val="6F6F6F"/>
              </a:buClr>
              <a:buSzPts val="1600"/>
              <a:buFont typeface="Arial"/>
              <a:buNone/>
            </a:pPr>
            <a:r>
              <a:rPr lang="en-US" sz="1600" b="0" i="0" u="none" strike="noStrike" cap="none">
                <a:solidFill>
                  <a:schemeClr val="dk2"/>
                </a:solidFill>
                <a:latin typeface="Arial"/>
                <a:ea typeface="Arial"/>
                <a:cs typeface="Arial"/>
                <a:sym typeface="Arial"/>
              </a:rPr>
              <a:t>The Accelerated Data Science Teaching Kit is licensed by NVIDIA, Georgia Institute of Technology, and Prairie View A&amp;M University under the</a:t>
            </a:r>
            <a:endParaRPr/>
          </a:p>
          <a:p>
            <a:pPr marL="0" marR="0" lvl="0" indent="0" algn="ctr" rtl="0">
              <a:lnSpc>
                <a:spcPct val="90000"/>
              </a:lnSpc>
              <a:spcBef>
                <a:spcPts val="180"/>
              </a:spcBef>
              <a:spcAft>
                <a:spcPts val="0"/>
              </a:spcAft>
              <a:buClr>
                <a:srgbClr val="6F6F6F"/>
              </a:buClr>
              <a:buSzPts val="1600"/>
              <a:buFont typeface="Arial"/>
              <a:buNone/>
            </a:pPr>
            <a:r>
              <a:rPr lang="en-US" sz="1600" b="0" i="0" u="sng" strike="noStrike" cap="none">
                <a:solidFill>
                  <a:srgbClr val="6F6F6F"/>
                </a:solidFill>
                <a:latin typeface="Arial"/>
                <a:ea typeface="Arial"/>
                <a:cs typeface="Arial"/>
                <a:sym typeface="Arial"/>
                <a:hlinkClick r:id="rId6">
                  <a:extLst>
                    <a:ext uri="{A12FA001-AC4F-418D-AE19-62706E023703}">
                      <ahyp:hlinkClr xmlns:ahyp="http://schemas.microsoft.com/office/drawing/2018/hyperlinkcolor" val="tx"/>
                    </a:ext>
                  </a:extLst>
                </a:hlinkClick>
              </a:rPr>
              <a:t>Creative Commons Attribution-NonCommercial 4.0 International License.</a:t>
            </a:r>
            <a:endParaRPr sz="1600" b="0" i="0" u="sng" strike="noStrike" cap="none">
              <a:solidFill>
                <a:srgbClr val="6F6F6F"/>
              </a:solidFill>
              <a:latin typeface="Arial"/>
              <a:ea typeface="Arial"/>
              <a:cs typeface="Arial"/>
              <a:sym typeface="Arial"/>
              <a:hlinkClick r:id="rId6">
                <a:extLst>
                  <a:ext uri="{A12FA001-AC4F-418D-AE19-62706E023703}">
                    <ahyp:hlinkClr xmlns:ahyp="http://schemas.microsoft.com/office/drawing/2018/hyperlinkcolor" val="tx"/>
                  </a:ext>
                </a:extLst>
              </a:hlinkClick>
            </a:endParaRPr>
          </a:p>
        </p:txBody>
      </p:sp>
      <p:pic>
        <p:nvPicPr>
          <p:cNvPr id="2" name="Audio 1">
            <a:hlinkClick r:id="" action="ppaction://media"/>
            <a:extLst>
              <a:ext uri="{FF2B5EF4-FFF2-40B4-BE49-F238E27FC236}">
                <a16:creationId xmlns:a16="http://schemas.microsoft.com/office/drawing/2014/main" id="{1FDFE304-A389-5E45-BDA4-80920BAC8AC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7322800" y="93218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Tm="3982">
        <p:fade/>
      </p:transition>
    </mc:Choice>
    <mc:Fallback xmlns="">
      <p:transition spd="med" advTm="398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14"/>
          <p:cNvSpPr txBox="1">
            <a:spLocks noGrp="1"/>
          </p:cNvSpPr>
          <p:nvPr>
            <p:ph type="title"/>
          </p:nvPr>
        </p:nvSpPr>
        <p:spPr>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None/>
            </a:pPr>
            <a:br>
              <a:rPr lang="en-US" sz="4800">
                <a:solidFill>
                  <a:srgbClr val="000000"/>
                </a:solidFill>
              </a:rPr>
            </a:br>
            <a:r>
              <a:rPr lang="en-US"/>
              <a:t>CCSB at PVAMU</a:t>
            </a:r>
            <a:endParaRPr/>
          </a:p>
        </p:txBody>
      </p:sp>
      <p:sp>
        <p:nvSpPr>
          <p:cNvPr id="192" name="Google Shape;192;p14"/>
          <p:cNvSpPr txBox="1">
            <a:spLocks noGrp="1"/>
          </p:cNvSpPr>
          <p:nvPr>
            <p:ph type="body" idx="1"/>
          </p:nvPr>
        </p:nvSpPr>
        <p:spPr>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2100"/>
              <a:buNone/>
            </a:pPr>
            <a:r>
              <a:rPr lang="en-US" dirty="0">
                <a:solidFill>
                  <a:srgbClr val="000000"/>
                </a:solidFill>
              </a:rPr>
              <a:t>The Center for Computational Systems Biology (CCSB) was established in 2017 through funding from the Texas A&amp;M University Systems Chancellor’s Research Initiative (CRI) to become a nationally recognized computational systems biology research center.</a:t>
            </a:r>
            <a:endParaRPr dirty="0"/>
          </a:p>
        </p:txBody>
      </p:sp>
      <p:sp>
        <p:nvSpPr>
          <p:cNvPr id="2" name="Text Placeholder 1">
            <a:extLst>
              <a:ext uri="{FF2B5EF4-FFF2-40B4-BE49-F238E27FC236}">
                <a16:creationId xmlns:a16="http://schemas.microsoft.com/office/drawing/2014/main" id="{EF41166B-D877-45F6-92B0-3553FCE10E5F}"/>
              </a:ext>
            </a:extLst>
          </p:cNvPr>
          <p:cNvSpPr>
            <a:spLocks noGrp="1"/>
          </p:cNvSpPr>
          <p:nvPr>
            <p:ph type="body" idx="2"/>
          </p:nvPr>
        </p:nvSpPr>
        <p:spPr/>
        <p:txBody>
          <a:bodyPr/>
          <a:lstStyle/>
          <a:p>
            <a:endParaRPr lang="en-US"/>
          </a:p>
        </p:txBody>
      </p:sp>
      <p:sp>
        <p:nvSpPr>
          <p:cNvPr id="193" name="Google Shape;193;p14"/>
          <p:cNvSpPr txBox="1"/>
          <p:nvPr/>
        </p:nvSpPr>
        <p:spPr>
          <a:xfrm>
            <a:off x="805700" y="4699138"/>
            <a:ext cx="16626841" cy="5051903"/>
          </a:xfrm>
          <a:prstGeom prst="rect">
            <a:avLst/>
          </a:prstGeom>
          <a:noFill/>
          <a:ln>
            <a:noFill/>
          </a:ln>
        </p:spPr>
        <p:txBody>
          <a:bodyPr spcFirstLastPara="1" wrap="square" lIns="91425" tIns="45700" rIns="91425" bIns="45700" anchor="t" anchorCtr="0">
            <a:noAutofit/>
          </a:bodyPr>
          <a:lstStyle/>
          <a:p>
            <a:pPr marL="457200" marR="0" lvl="0" indent="-457200" algn="l" rtl="0">
              <a:lnSpc>
                <a:spcPct val="90000"/>
              </a:lnSpc>
              <a:spcBef>
                <a:spcPts val="0"/>
              </a:spcBef>
              <a:spcAft>
                <a:spcPts val="0"/>
              </a:spcAft>
              <a:buClr>
                <a:schemeClr val="dk2"/>
              </a:buClr>
              <a:buSzPts val="2800"/>
              <a:buFont typeface="Arial"/>
              <a:buChar char="•"/>
            </a:pPr>
            <a:r>
              <a:rPr lang="en-US" sz="2800" b="1" i="0" u="none" strike="noStrike" cap="none" dirty="0">
                <a:solidFill>
                  <a:schemeClr val="dk2"/>
                </a:solidFill>
                <a:latin typeface="Arial"/>
                <a:ea typeface="Arial"/>
                <a:cs typeface="Arial"/>
                <a:sym typeface="Arial"/>
              </a:rPr>
              <a:t>Genomics Lab </a:t>
            </a:r>
            <a:r>
              <a:rPr lang="en-US" sz="2800" b="0" i="0" u="none" strike="noStrike" cap="none" dirty="0">
                <a:solidFill>
                  <a:schemeClr val="dk2"/>
                </a:solidFill>
                <a:latin typeface="Arial"/>
                <a:ea typeface="Arial"/>
                <a:cs typeface="Arial"/>
                <a:sym typeface="Arial"/>
              </a:rPr>
              <a:t>offers Illumina sequencing by synthesis. It is equipped to isolate, quantitate, evaluate quality of nucleic acid preparations and prepare libraries for sequencing using a workflow that minimizes contamination. </a:t>
            </a:r>
            <a:endParaRPr dirty="0"/>
          </a:p>
          <a:p>
            <a:pPr marL="457200" marR="0" lvl="0" indent="-279400" algn="l" rtl="0">
              <a:lnSpc>
                <a:spcPct val="90000"/>
              </a:lnSpc>
              <a:spcBef>
                <a:spcPts val="1000"/>
              </a:spcBef>
              <a:spcAft>
                <a:spcPts val="0"/>
              </a:spcAft>
              <a:buClr>
                <a:schemeClr val="dk2"/>
              </a:buClr>
              <a:buSzPts val="2800"/>
              <a:buFont typeface="Arial"/>
              <a:buNone/>
            </a:pPr>
            <a:endParaRPr sz="2800" b="1" i="0" u="none" strike="noStrike" cap="none" dirty="0">
              <a:solidFill>
                <a:schemeClr val="dk2"/>
              </a:solidFill>
              <a:latin typeface="Arial"/>
              <a:ea typeface="Arial"/>
              <a:cs typeface="Arial"/>
              <a:sym typeface="Arial"/>
            </a:endParaRPr>
          </a:p>
          <a:p>
            <a:pPr marL="457200" marR="0" lvl="0" indent="-457200" algn="l" rtl="0">
              <a:lnSpc>
                <a:spcPct val="90000"/>
              </a:lnSpc>
              <a:spcBef>
                <a:spcPts val="1000"/>
              </a:spcBef>
              <a:spcAft>
                <a:spcPts val="0"/>
              </a:spcAft>
              <a:buClr>
                <a:schemeClr val="dk2"/>
              </a:buClr>
              <a:buSzPts val="2800"/>
              <a:buFont typeface="Arial"/>
              <a:buChar char="•"/>
            </a:pPr>
            <a:r>
              <a:rPr lang="en-US" sz="2800" b="1" i="0" u="none" strike="noStrike" cap="none" dirty="0">
                <a:solidFill>
                  <a:schemeClr val="dk2"/>
                </a:solidFill>
                <a:latin typeface="Arial"/>
                <a:ea typeface="Arial"/>
                <a:cs typeface="Arial"/>
                <a:sym typeface="Arial"/>
              </a:rPr>
              <a:t>Personalized Genomics Lab </a:t>
            </a:r>
            <a:r>
              <a:rPr lang="en-US" sz="2800" b="0" i="0" u="none" strike="noStrike" cap="none" dirty="0">
                <a:solidFill>
                  <a:schemeClr val="dk2"/>
                </a:solidFill>
                <a:latin typeface="Arial"/>
                <a:ea typeface="Arial"/>
                <a:cs typeface="Arial"/>
                <a:sym typeface="Arial"/>
              </a:rPr>
              <a:t>uses Illumina </a:t>
            </a:r>
            <a:r>
              <a:rPr lang="en-US" sz="2800" b="0" i="0" u="none" strike="noStrike" cap="none" dirty="0" err="1">
                <a:solidFill>
                  <a:schemeClr val="dk2"/>
                </a:solidFill>
                <a:latin typeface="Arial"/>
                <a:ea typeface="Arial"/>
                <a:cs typeface="Arial"/>
                <a:sym typeface="Arial"/>
              </a:rPr>
              <a:t>NextSeq</a:t>
            </a:r>
            <a:r>
              <a:rPr lang="en-US" sz="2800" b="0" i="0" u="none" strike="noStrike" cap="none" dirty="0">
                <a:solidFill>
                  <a:schemeClr val="dk2"/>
                </a:solidFill>
                <a:latin typeface="Arial"/>
                <a:ea typeface="Arial"/>
                <a:cs typeface="Arial"/>
                <a:sym typeface="Arial"/>
              </a:rPr>
              <a:t> 550 and Agilent gene expression microarrays to profile the transcriptomes of cells and tissues from humans and animal models of human diseases.</a:t>
            </a:r>
            <a:endParaRPr dirty="0"/>
          </a:p>
          <a:p>
            <a:pPr marL="457200" marR="0" lvl="0" indent="-279400" algn="l" rtl="0">
              <a:lnSpc>
                <a:spcPct val="90000"/>
              </a:lnSpc>
              <a:spcBef>
                <a:spcPts val="1000"/>
              </a:spcBef>
              <a:spcAft>
                <a:spcPts val="0"/>
              </a:spcAft>
              <a:buClr>
                <a:schemeClr val="dk2"/>
              </a:buClr>
              <a:buSzPts val="2800"/>
              <a:buFont typeface="Arial"/>
              <a:buNone/>
            </a:pPr>
            <a:endParaRPr sz="2800" b="1" i="0" u="none" strike="noStrike" cap="none" dirty="0">
              <a:solidFill>
                <a:schemeClr val="dk2"/>
              </a:solidFill>
              <a:latin typeface="Arial"/>
              <a:ea typeface="Arial"/>
              <a:cs typeface="Arial"/>
              <a:sym typeface="Arial"/>
            </a:endParaRPr>
          </a:p>
          <a:p>
            <a:pPr marL="457200" marR="0" lvl="0" indent="-457200" algn="l" rtl="0">
              <a:lnSpc>
                <a:spcPct val="90000"/>
              </a:lnSpc>
              <a:spcBef>
                <a:spcPts val="1000"/>
              </a:spcBef>
              <a:spcAft>
                <a:spcPts val="0"/>
              </a:spcAft>
              <a:buClr>
                <a:schemeClr val="dk2"/>
              </a:buClr>
              <a:buSzPts val="2800"/>
              <a:buFont typeface="Arial"/>
              <a:buChar char="•"/>
            </a:pPr>
            <a:r>
              <a:rPr lang="en-US" sz="2800" b="1" i="0" u="none" strike="noStrike" cap="none" dirty="0">
                <a:solidFill>
                  <a:schemeClr val="dk2"/>
                </a:solidFill>
                <a:latin typeface="Arial"/>
                <a:ea typeface="Arial"/>
                <a:cs typeface="Arial"/>
                <a:sym typeface="Arial"/>
              </a:rPr>
              <a:t>Machine Intelligence Biology Lab </a:t>
            </a:r>
            <a:r>
              <a:rPr lang="en-US" sz="2800" b="0" i="0" u="none" strike="noStrike" cap="none" dirty="0">
                <a:solidFill>
                  <a:schemeClr val="dk2"/>
                </a:solidFill>
                <a:latin typeface="Arial"/>
                <a:ea typeface="Arial"/>
                <a:cs typeface="Arial"/>
                <a:sym typeface="Arial"/>
              </a:rPr>
              <a:t>focuses on computational biology using existing tools or developing novel methods to speed up the procedure of genetic data analysis or enhance the analysis performance. </a:t>
            </a:r>
            <a:r>
              <a:rPr lang="en-US" sz="2800" b="1" i="0" u="none" strike="noStrike" cap="none" dirty="0">
                <a:solidFill>
                  <a:schemeClr val="dk2"/>
                </a:solidFill>
                <a:latin typeface="Arial"/>
                <a:ea typeface="Arial"/>
                <a:cs typeface="Arial"/>
                <a:sym typeface="Arial"/>
              </a:rPr>
              <a:t> </a:t>
            </a:r>
            <a:endParaRPr dirty="0"/>
          </a:p>
          <a:p>
            <a:pPr marL="457200" marR="0" lvl="0" indent="-279400" algn="l" rtl="0">
              <a:lnSpc>
                <a:spcPct val="90000"/>
              </a:lnSpc>
              <a:spcBef>
                <a:spcPts val="1000"/>
              </a:spcBef>
              <a:spcAft>
                <a:spcPts val="0"/>
              </a:spcAft>
              <a:buClr>
                <a:schemeClr val="dk2"/>
              </a:buClr>
              <a:buSzPts val="2800"/>
              <a:buFont typeface="Arial"/>
              <a:buNone/>
            </a:pPr>
            <a:endParaRPr sz="2800" b="1" i="0" u="none" strike="noStrike" cap="none" dirty="0">
              <a:solidFill>
                <a:srgbClr val="000000"/>
              </a:solidFill>
              <a:latin typeface="Arial"/>
              <a:ea typeface="Arial"/>
              <a:cs typeface="Arial"/>
              <a:sym typeface="Arial"/>
            </a:endParaRPr>
          </a:p>
          <a:p>
            <a:pPr marL="457200" marR="0" lvl="0" indent="-279400" algn="l" rtl="0">
              <a:lnSpc>
                <a:spcPct val="90000"/>
              </a:lnSpc>
              <a:spcBef>
                <a:spcPts val="1000"/>
              </a:spcBef>
              <a:spcAft>
                <a:spcPts val="0"/>
              </a:spcAft>
              <a:buClr>
                <a:schemeClr val="dk2"/>
              </a:buClr>
              <a:buSzPts val="2800"/>
              <a:buFont typeface="Arial"/>
              <a:buNone/>
            </a:pPr>
            <a:endParaRPr sz="2800" b="1" i="0" u="none" strike="noStrike" cap="none" dirty="0">
              <a:solidFill>
                <a:srgbClr val="000000"/>
              </a:solidFill>
              <a:latin typeface="Arial"/>
              <a:ea typeface="Arial"/>
              <a:cs typeface="Arial"/>
              <a:sym typeface="Arial"/>
            </a:endParaRPr>
          </a:p>
          <a:p>
            <a:pPr marL="457200" marR="0" lvl="0" indent="-279400" algn="l" rtl="0">
              <a:lnSpc>
                <a:spcPct val="90000"/>
              </a:lnSpc>
              <a:spcBef>
                <a:spcPts val="1000"/>
              </a:spcBef>
              <a:spcAft>
                <a:spcPts val="0"/>
              </a:spcAft>
              <a:buClr>
                <a:schemeClr val="dk2"/>
              </a:buClr>
              <a:buSzPts val="2800"/>
              <a:buFont typeface="Arial"/>
              <a:buNone/>
            </a:pPr>
            <a:endParaRPr sz="2800" b="1" i="0" u="none" strike="noStrike" cap="none" dirty="0">
              <a:solidFill>
                <a:srgbClr val="000000"/>
              </a:solidFill>
              <a:latin typeface="Arial"/>
              <a:ea typeface="Arial"/>
              <a:cs typeface="Arial"/>
              <a:sym typeface="Arial"/>
            </a:endParaRPr>
          </a:p>
          <a:p>
            <a:pPr marL="383654" marR="0" lvl="0" indent="-383654" algn="l" rtl="0">
              <a:lnSpc>
                <a:spcPct val="90000"/>
              </a:lnSpc>
              <a:spcBef>
                <a:spcPts val="1000"/>
              </a:spcBef>
              <a:spcAft>
                <a:spcPts val="0"/>
              </a:spcAft>
              <a:buClr>
                <a:schemeClr val="dk1"/>
              </a:buClr>
              <a:buSzPts val="2100"/>
              <a:buFont typeface="Arial"/>
              <a:buNone/>
            </a:pPr>
            <a:endParaRPr sz="2800" b="0" i="0" u="none" strike="noStrike" cap="none" dirty="0">
              <a:solidFill>
                <a:schemeClr val="dk2"/>
              </a:solidFill>
              <a:latin typeface="Arial"/>
              <a:ea typeface="Arial"/>
              <a:cs typeface="Arial"/>
              <a:sym typeface="Arial"/>
            </a:endParaRPr>
          </a:p>
        </p:txBody>
      </p:sp>
      <p:pic>
        <p:nvPicPr>
          <p:cNvPr id="3" name="Audio 2">
            <a:hlinkClick r:id="" action="ppaction://media"/>
            <a:extLst>
              <a:ext uri="{FF2B5EF4-FFF2-40B4-BE49-F238E27FC236}">
                <a16:creationId xmlns:a16="http://schemas.microsoft.com/office/drawing/2014/main" id="{4E2504DD-DE42-AE43-8E20-E051B827640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7322800" y="93218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Tm="23405">
        <p:fade/>
      </p:transition>
    </mc:Choice>
    <mc:Fallback xmlns="">
      <p:transition spd="med" advTm="2340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15"/>
          <p:cNvSpPr txBox="1">
            <a:spLocks noGrp="1"/>
          </p:cNvSpPr>
          <p:nvPr>
            <p:ph type="title"/>
          </p:nvPr>
        </p:nvSpPr>
        <p:spPr>
          <a:xfrm>
            <a:off x="805700" y="748506"/>
            <a:ext cx="16626841" cy="984885"/>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None/>
            </a:pPr>
            <a:br>
              <a:rPr lang="en-US" sz="4800">
                <a:solidFill>
                  <a:srgbClr val="000000"/>
                </a:solidFill>
              </a:rPr>
            </a:br>
            <a:r>
              <a:rPr lang="en-US">
                <a:solidFill>
                  <a:srgbClr val="000000"/>
                </a:solidFill>
              </a:rPr>
              <a:t>Florida Agricultural and Mechanical University (FAMU)</a:t>
            </a:r>
            <a:endParaRPr/>
          </a:p>
        </p:txBody>
      </p:sp>
      <p:sp>
        <p:nvSpPr>
          <p:cNvPr id="200" name="Google Shape;200;p15"/>
          <p:cNvSpPr txBox="1">
            <a:spLocks noGrp="1"/>
          </p:cNvSpPr>
          <p:nvPr>
            <p:ph type="body" idx="1"/>
          </p:nvPr>
        </p:nvSpPr>
        <p:spPr>
          <a:xfrm>
            <a:off x="819340" y="3191235"/>
            <a:ext cx="15082299" cy="984885"/>
          </a:xfrm>
          <a:prstGeom prst="rect">
            <a:avLst/>
          </a:prstGeom>
          <a:noFill/>
          <a:ln>
            <a:noFill/>
          </a:ln>
        </p:spPr>
        <p:txBody>
          <a:bodyPr spcFirstLastPara="1" wrap="square" lIns="91425" tIns="45700" rIns="91425" bIns="45700" anchor="t" anchorCtr="0">
            <a:noAutofit/>
          </a:bodyPr>
          <a:lstStyle/>
          <a:p>
            <a:pPr marL="383654" lvl="0" indent="-383654" algn="l" rtl="0">
              <a:lnSpc>
                <a:spcPct val="90000"/>
              </a:lnSpc>
              <a:spcBef>
                <a:spcPts val="0"/>
              </a:spcBef>
              <a:spcAft>
                <a:spcPts val="0"/>
              </a:spcAft>
              <a:buClr>
                <a:schemeClr val="dk1"/>
              </a:buClr>
              <a:buSzPts val="2100"/>
              <a:buFont typeface="Arial"/>
              <a:buNone/>
            </a:pPr>
            <a:r>
              <a:rPr lang="en-US">
                <a:solidFill>
                  <a:srgbClr val="000000"/>
                </a:solidFill>
              </a:rPr>
              <a:t>Center for Intelligent Systems, Control, and Robotics (CISCOR)</a:t>
            </a:r>
            <a:endParaRPr/>
          </a:p>
          <a:p>
            <a:pPr marL="383654" lvl="0" indent="-383654" algn="l" rtl="0">
              <a:lnSpc>
                <a:spcPct val="90000"/>
              </a:lnSpc>
              <a:spcBef>
                <a:spcPts val="1000"/>
              </a:spcBef>
              <a:spcAft>
                <a:spcPts val="0"/>
              </a:spcAft>
              <a:buClr>
                <a:schemeClr val="dk1"/>
              </a:buClr>
              <a:buSzPts val="2100"/>
              <a:buFont typeface="Arial"/>
              <a:buNone/>
            </a:pPr>
            <a:endParaRPr/>
          </a:p>
        </p:txBody>
      </p:sp>
      <p:pic>
        <p:nvPicPr>
          <p:cNvPr id="201" name="Google Shape;201;p15"/>
          <p:cNvPicPr preferRelativeResize="0"/>
          <p:nvPr/>
        </p:nvPicPr>
        <p:blipFill rotWithShape="1">
          <a:blip r:embed="rId5">
            <a:alphaModFix/>
          </a:blip>
          <a:srcRect/>
          <a:stretch/>
        </p:blipFill>
        <p:spPr>
          <a:xfrm>
            <a:off x="982277" y="3914581"/>
            <a:ext cx="5021892" cy="4312716"/>
          </a:xfrm>
          <a:prstGeom prst="rect">
            <a:avLst/>
          </a:prstGeom>
          <a:noFill/>
          <a:ln>
            <a:noFill/>
          </a:ln>
        </p:spPr>
      </p:pic>
      <p:pic>
        <p:nvPicPr>
          <p:cNvPr id="202" name="Google Shape;202;p15"/>
          <p:cNvPicPr preferRelativeResize="0"/>
          <p:nvPr/>
        </p:nvPicPr>
        <p:blipFill rotWithShape="1">
          <a:blip r:embed="rId6">
            <a:alphaModFix/>
          </a:blip>
          <a:srcRect/>
          <a:stretch/>
        </p:blipFill>
        <p:spPr>
          <a:xfrm>
            <a:off x="6895392" y="4145454"/>
            <a:ext cx="4497216" cy="3537234"/>
          </a:xfrm>
          <a:prstGeom prst="rect">
            <a:avLst/>
          </a:prstGeom>
          <a:noFill/>
          <a:ln>
            <a:noFill/>
          </a:ln>
        </p:spPr>
      </p:pic>
      <p:pic>
        <p:nvPicPr>
          <p:cNvPr id="203" name="Google Shape;203;p15"/>
          <p:cNvPicPr preferRelativeResize="0"/>
          <p:nvPr/>
        </p:nvPicPr>
        <p:blipFill rotWithShape="1">
          <a:blip r:embed="rId7">
            <a:alphaModFix/>
          </a:blip>
          <a:srcRect/>
          <a:stretch/>
        </p:blipFill>
        <p:spPr>
          <a:xfrm>
            <a:off x="12044815" y="3903120"/>
            <a:ext cx="5102611" cy="4168574"/>
          </a:xfrm>
          <a:prstGeom prst="rect">
            <a:avLst/>
          </a:prstGeom>
          <a:noFill/>
          <a:ln>
            <a:noFill/>
          </a:ln>
        </p:spPr>
      </p:pic>
      <p:sp>
        <p:nvSpPr>
          <p:cNvPr id="204" name="Google Shape;204;p15"/>
          <p:cNvSpPr txBox="1"/>
          <p:nvPr/>
        </p:nvSpPr>
        <p:spPr>
          <a:xfrm>
            <a:off x="15591450" y="10023157"/>
            <a:ext cx="2907122" cy="263843"/>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1050"/>
              <a:buFont typeface="Arial"/>
              <a:buNone/>
            </a:pPr>
            <a:r>
              <a:rPr lang="en-US" sz="1400" b="1" i="0" u="none" strike="noStrike" cap="none">
                <a:solidFill>
                  <a:schemeClr val="dk2"/>
                </a:solidFill>
                <a:latin typeface="Arial"/>
                <a:ea typeface="Arial"/>
                <a:cs typeface="Arial"/>
                <a:sym typeface="Arial"/>
              </a:rPr>
              <a:t>Source: https://www.ciscor.org</a:t>
            </a:r>
            <a:endParaRPr sz="1400" b="1" i="0" u="none" strike="noStrike" cap="none">
              <a:solidFill>
                <a:schemeClr val="dk2"/>
              </a:solidFill>
              <a:latin typeface="Arial"/>
              <a:ea typeface="Arial"/>
              <a:cs typeface="Arial"/>
              <a:sym typeface="Arial"/>
            </a:endParaRPr>
          </a:p>
        </p:txBody>
      </p:sp>
      <p:pic>
        <p:nvPicPr>
          <p:cNvPr id="5" name="Audio 4">
            <a:hlinkClick r:id="" action="ppaction://media"/>
            <a:extLst>
              <a:ext uri="{FF2B5EF4-FFF2-40B4-BE49-F238E27FC236}">
                <a16:creationId xmlns:a16="http://schemas.microsoft.com/office/drawing/2014/main" id="{C43496DC-57F7-B144-99E6-5263BFDA086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7322800" y="93218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Tm="68413">
        <p:fade/>
      </p:transition>
    </mc:Choice>
    <mc:Fallback xmlns="">
      <p:transition spd="med" advTm="684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p16"/>
          <p:cNvSpPr txBox="1">
            <a:spLocks noGrp="1"/>
          </p:cNvSpPr>
          <p:nvPr>
            <p:ph type="title"/>
          </p:nvPr>
        </p:nvSpPr>
        <p:spPr>
          <a:xfrm>
            <a:off x="805700" y="748506"/>
            <a:ext cx="16626841" cy="984885"/>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None/>
            </a:pPr>
            <a:r>
              <a:rPr lang="en-US" dirty="0">
                <a:solidFill>
                  <a:srgbClr val="000000"/>
                </a:solidFill>
              </a:rPr>
              <a:t>Bowie State Virtual Reality Laboratory</a:t>
            </a:r>
            <a:endParaRPr dirty="0"/>
          </a:p>
        </p:txBody>
      </p:sp>
      <p:sp>
        <p:nvSpPr>
          <p:cNvPr id="211" name="Google Shape;211;p16"/>
          <p:cNvSpPr txBox="1"/>
          <p:nvPr/>
        </p:nvSpPr>
        <p:spPr>
          <a:xfrm>
            <a:off x="819340" y="3356238"/>
            <a:ext cx="6439876" cy="5051903"/>
          </a:xfrm>
          <a:prstGeom prst="rect">
            <a:avLst/>
          </a:prstGeom>
          <a:noFill/>
          <a:ln>
            <a:noFill/>
          </a:ln>
        </p:spPr>
        <p:txBody>
          <a:bodyPr spcFirstLastPara="1" wrap="square" lIns="91425" tIns="45700" rIns="91425" bIns="45700" anchor="t" anchorCtr="0">
            <a:noAutofit/>
          </a:bodyPr>
          <a:lstStyle/>
          <a:p>
            <a:pPr marL="457200" marR="0" lvl="0" indent="-457200" algn="l" rtl="0">
              <a:lnSpc>
                <a:spcPct val="90000"/>
              </a:lnSpc>
              <a:spcBef>
                <a:spcPts val="0"/>
              </a:spcBef>
              <a:spcAft>
                <a:spcPts val="0"/>
              </a:spcAft>
              <a:buClr>
                <a:schemeClr val="dk2"/>
              </a:buClr>
              <a:buSzPts val="2800"/>
              <a:buFont typeface="Arial"/>
              <a:buChar char="•"/>
            </a:pPr>
            <a:r>
              <a:rPr lang="en-US" sz="2800" b="0" i="0" u="none" strike="noStrike" cap="none" dirty="0">
                <a:solidFill>
                  <a:srgbClr val="000000"/>
                </a:solidFill>
                <a:latin typeface="Arial"/>
                <a:ea typeface="Arial"/>
                <a:cs typeface="Arial"/>
                <a:sym typeface="Arial"/>
              </a:rPr>
              <a:t>Develop student research and development skills in VR </a:t>
            </a:r>
            <a:endParaRPr dirty="0"/>
          </a:p>
          <a:p>
            <a:pPr marL="457200" marR="0" lvl="0" indent="-279400" algn="l" rtl="0">
              <a:lnSpc>
                <a:spcPct val="90000"/>
              </a:lnSpc>
              <a:spcBef>
                <a:spcPts val="1000"/>
              </a:spcBef>
              <a:spcAft>
                <a:spcPts val="0"/>
              </a:spcAft>
              <a:buClr>
                <a:schemeClr val="dk2"/>
              </a:buClr>
              <a:buSzPts val="2800"/>
              <a:buFont typeface="Arial"/>
              <a:buNone/>
            </a:pPr>
            <a:endParaRPr sz="2800" b="0" i="0" u="none" strike="noStrike" cap="none" dirty="0">
              <a:solidFill>
                <a:srgbClr val="000000"/>
              </a:solidFill>
              <a:latin typeface="Arial"/>
              <a:ea typeface="Arial"/>
              <a:cs typeface="Arial"/>
              <a:sym typeface="Arial"/>
            </a:endParaRPr>
          </a:p>
          <a:p>
            <a:pPr marL="457200" marR="0" lvl="0" indent="-457200" algn="l" rtl="0">
              <a:lnSpc>
                <a:spcPct val="90000"/>
              </a:lnSpc>
              <a:spcBef>
                <a:spcPts val="1000"/>
              </a:spcBef>
              <a:spcAft>
                <a:spcPts val="0"/>
              </a:spcAft>
              <a:buClr>
                <a:schemeClr val="dk2"/>
              </a:buClr>
              <a:buSzPts val="2800"/>
              <a:buFont typeface="Arial"/>
              <a:buChar char="•"/>
            </a:pPr>
            <a:r>
              <a:rPr lang="en-US" sz="2800" b="0" i="0" u="none" strike="noStrike" cap="none" dirty="0">
                <a:solidFill>
                  <a:srgbClr val="000000"/>
                </a:solidFill>
                <a:latin typeface="Arial"/>
                <a:ea typeface="Arial"/>
                <a:cs typeface="Arial"/>
                <a:sym typeface="Arial"/>
              </a:rPr>
              <a:t>Understand the potential for VR for instruction and visualization</a:t>
            </a:r>
            <a:endParaRPr dirty="0"/>
          </a:p>
          <a:p>
            <a:pPr marL="457200" marR="0" lvl="0" indent="-279400" algn="l" rtl="0">
              <a:lnSpc>
                <a:spcPct val="90000"/>
              </a:lnSpc>
              <a:spcBef>
                <a:spcPts val="1000"/>
              </a:spcBef>
              <a:spcAft>
                <a:spcPts val="0"/>
              </a:spcAft>
              <a:buClr>
                <a:schemeClr val="dk2"/>
              </a:buClr>
              <a:buSzPts val="2800"/>
              <a:buFont typeface="Arial"/>
              <a:buNone/>
            </a:pPr>
            <a:endParaRPr sz="2800" b="1" i="0" u="none" strike="noStrike" cap="none" dirty="0">
              <a:solidFill>
                <a:srgbClr val="000000"/>
              </a:solidFill>
              <a:latin typeface="Arial"/>
              <a:ea typeface="Arial"/>
              <a:cs typeface="Arial"/>
              <a:sym typeface="Arial"/>
            </a:endParaRPr>
          </a:p>
          <a:p>
            <a:pPr marL="457200" marR="0" lvl="0" indent="-279400" algn="l" rtl="0">
              <a:lnSpc>
                <a:spcPct val="90000"/>
              </a:lnSpc>
              <a:spcBef>
                <a:spcPts val="1000"/>
              </a:spcBef>
              <a:spcAft>
                <a:spcPts val="0"/>
              </a:spcAft>
              <a:buClr>
                <a:schemeClr val="dk2"/>
              </a:buClr>
              <a:buSzPts val="2800"/>
              <a:buFont typeface="Arial"/>
              <a:buNone/>
            </a:pPr>
            <a:endParaRPr sz="2800" b="1" i="0" u="none" strike="noStrike" cap="none" dirty="0">
              <a:solidFill>
                <a:srgbClr val="000000"/>
              </a:solidFill>
              <a:latin typeface="Arial"/>
              <a:ea typeface="Arial"/>
              <a:cs typeface="Arial"/>
              <a:sym typeface="Arial"/>
            </a:endParaRPr>
          </a:p>
          <a:p>
            <a:pPr marL="383654" marR="0" lvl="0" indent="-383654" algn="l" rtl="0">
              <a:lnSpc>
                <a:spcPct val="90000"/>
              </a:lnSpc>
              <a:spcBef>
                <a:spcPts val="1000"/>
              </a:spcBef>
              <a:spcAft>
                <a:spcPts val="0"/>
              </a:spcAft>
              <a:buClr>
                <a:schemeClr val="dk1"/>
              </a:buClr>
              <a:buSzPts val="2100"/>
              <a:buFont typeface="Arial"/>
              <a:buNone/>
            </a:pPr>
            <a:endParaRPr sz="2800" b="0" i="0" u="none" strike="noStrike" cap="none" dirty="0">
              <a:solidFill>
                <a:schemeClr val="dk2"/>
              </a:solidFill>
              <a:latin typeface="Arial"/>
              <a:ea typeface="Arial"/>
              <a:cs typeface="Arial"/>
              <a:sym typeface="Arial"/>
            </a:endParaRPr>
          </a:p>
        </p:txBody>
      </p:sp>
      <p:pic>
        <p:nvPicPr>
          <p:cNvPr id="212" name="Google Shape;212;p16" descr="http://www.cs.bowiestate.edu/sharad/vrlab/pics/traffic/32.jpg">
            <a:hlinkClick r:id="rId5"/>
          </p:cNvPr>
          <p:cNvPicPr preferRelativeResize="0"/>
          <p:nvPr/>
        </p:nvPicPr>
        <p:blipFill rotWithShape="1">
          <a:blip r:embed="rId6">
            <a:alphaModFix/>
          </a:blip>
          <a:srcRect/>
          <a:stretch/>
        </p:blipFill>
        <p:spPr>
          <a:xfrm>
            <a:off x="8360489" y="3430160"/>
            <a:ext cx="7275751" cy="5015256"/>
          </a:xfrm>
          <a:prstGeom prst="rect">
            <a:avLst/>
          </a:prstGeom>
          <a:noFill/>
          <a:ln>
            <a:noFill/>
          </a:ln>
        </p:spPr>
      </p:pic>
      <p:sp>
        <p:nvSpPr>
          <p:cNvPr id="213" name="Google Shape;213;p16"/>
          <p:cNvSpPr txBox="1"/>
          <p:nvPr/>
        </p:nvSpPr>
        <p:spPr>
          <a:xfrm>
            <a:off x="13827513" y="10023157"/>
            <a:ext cx="4671060" cy="263843"/>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1050"/>
              <a:buFont typeface="Arial"/>
              <a:buNone/>
            </a:pPr>
            <a:r>
              <a:rPr lang="en-US" sz="1400" b="1" i="0" u="none" strike="noStrike" cap="none">
                <a:solidFill>
                  <a:schemeClr val="dk2"/>
                </a:solidFill>
                <a:latin typeface="Arial"/>
                <a:ea typeface="Arial"/>
                <a:cs typeface="Arial"/>
                <a:sym typeface="Arial"/>
              </a:rPr>
              <a:t>Source: http://www.cs.bowiestate.edu/sharad/vrlab/</a:t>
            </a:r>
            <a:endParaRPr/>
          </a:p>
        </p:txBody>
      </p:sp>
      <p:pic>
        <p:nvPicPr>
          <p:cNvPr id="2" name="Audio 1">
            <a:hlinkClick r:id="" action="ppaction://media"/>
            <a:extLst>
              <a:ext uri="{FF2B5EF4-FFF2-40B4-BE49-F238E27FC236}">
                <a16:creationId xmlns:a16="http://schemas.microsoft.com/office/drawing/2014/main" id="{BBC1EEEB-0EFC-9A44-BB54-EDE332C15BC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7322800" y="93218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Tm="44168">
        <p:fade/>
      </p:transition>
    </mc:Choice>
    <mc:Fallback xmlns="">
      <p:transition spd="med" advTm="4416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p17"/>
          <p:cNvSpPr txBox="1">
            <a:spLocks noGrp="1"/>
          </p:cNvSpPr>
          <p:nvPr>
            <p:ph type="title"/>
          </p:nvPr>
        </p:nvSpPr>
        <p:spPr>
          <a:xfrm>
            <a:off x="805700" y="748506"/>
            <a:ext cx="16626841" cy="984885"/>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None/>
            </a:pPr>
            <a:br>
              <a:rPr lang="en-US" sz="4800">
                <a:solidFill>
                  <a:srgbClr val="000000"/>
                </a:solidFill>
              </a:rPr>
            </a:br>
            <a:r>
              <a:rPr lang="en-US"/>
              <a:t>North Carolina A&amp;T State University</a:t>
            </a:r>
            <a:endParaRPr/>
          </a:p>
        </p:txBody>
      </p:sp>
      <p:sp>
        <p:nvSpPr>
          <p:cNvPr id="220" name="Google Shape;220;p17"/>
          <p:cNvSpPr txBox="1">
            <a:spLocks noGrp="1"/>
          </p:cNvSpPr>
          <p:nvPr>
            <p:ph type="body" idx="1"/>
          </p:nvPr>
        </p:nvSpPr>
        <p:spPr>
          <a:xfrm>
            <a:off x="819340" y="3191235"/>
            <a:ext cx="15082299" cy="984885"/>
          </a:xfrm>
          <a:prstGeom prst="rect">
            <a:avLst/>
          </a:prstGeom>
          <a:noFill/>
          <a:ln>
            <a:noFill/>
          </a:ln>
        </p:spPr>
        <p:txBody>
          <a:bodyPr spcFirstLastPara="1" wrap="square" lIns="91425" tIns="45700" rIns="91425" bIns="45700" anchor="t" anchorCtr="0">
            <a:noAutofit/>
          </a:bodyPr>
          <a:lstStyle/>
          <a:p>
            <a:pPr marL="383654" lvl="0" indent="-383654" algn="l" rtl="0">
              <a:lnSpc>
                <a:spcPct val="90000"/>
              </a:lnSpc>
              <a:spcBef>
                <a:spcPts val="0"/>
              </a:spcBef>
              <a:spcAft>
                <a:spcPts val="0"/>
              </a:spcAft>
              <a:buClr>
                <a:schemeClr val="dk1"/>
              </a:buClr>
              <a:buSzPts val="2100"/>
              <a:buFont typeface="Arial"/>
              <a:buNone/>
            </a:pPr>
            <a:r>
              <a:rPr lang="en-US">
                <a:solidFill>
                  <a:srgbClr val="000000"/>
                </a:solidFill>
              </a:rPr>
              <a:t>Center of Excellence in Autonomy</a:t>
            </a:r>
            <a:endParaRPr/>
          </a:p>
          <a:p>
            <a:pPr marL="383654" lvl="0" indent="-383654" algn="l" rtl="0">
              <a:lnSpc>
                <a:spcPct val="90000"/>
              </a:lnSpc>
              <a:spcBef>
                <a:spcPts val="1000"/>
              </a:spcBef>
              <a:spcAft>
                <a:spcPts val="0"/>
              </a:spcAft>
              <a:buClr>
                <a:schemeClr val="dk1"/>
              </a:buClr>
              <a:buSzPts val="2100"/>
              <a:buFont typeface="Arial"/>
              <a:buNone/>
            </a:pPr>
            <a:endParaRPr/>
          </a:p>
        </p:txBody>
      </p:sp>
      <p:sp>
        <p:nvSpPr>
          <p:cNvPr id="221" name="Google Shape;221;p17"/>
          <p:cNvSpPr txBox="1"/>
          <p:nvPr/>
        </p:nvSpPr>
        <p:spPr>
          <a:xfrm>
            <a:off x="819340" y="4337540"/>
            <a:ext cx="5915997" cy="5051903"/>
          </a:xfrm>
          <a:prstGeom prst="rect">
            <a:avLst/>
          </a:prstGeom>
          <a:noFill/>
          <a:ln>
            <a:noFill/>
          </a:ln>
        </p:spPr>
        <p:txBody>
          <a:bodyPr spcFirstLastPara="1" wrap="square" lIns="91425" tIns="45700" rIns="91425" bIns="45700" anchor="t" anchorCtr="0">
            <a:noAutofit/>
          </a:bodyPr>
          <a:lstStyle/>
          <a:p>
            <a:pPr marL="457200" marR="0" lvl="0" indent="-457200" algn="l" rtl="0">
              <a:lnSpc>
                <a:spcPct val="90000"/>
              </a:lnSpc>
              <a:spcBef>
                <a:spcPts val="0"/>
              </a:spcBef>
              <a:spcAft>
                <a:spcPts val="0"/>
              </a:spcAft>
              <a:buClr>
                <a:schemeClr val="dk2"/>
              </a:buClr>
              <a:buSzPts val="2800"/>
              <a:buFont typeface="Arial"/>
              <a:buChar char="•"/>
            </a:pPr>
            <a:r>
              <a:rPr lang="en-US" sz="2800" b="0" i="0" u="none" strike="noStrike" cap="none">
                <a:solidFill>
                  <a:srgbClr val="000000"/>
                </a:solidFill>
                <a:latin typeface="Arial"/>
                <a:ea typeface="Arial"/>
                <a:cs typeface="Arial"/>
                <a:sym typeface="Arial"/>
              </a:rPr>
              <a:t>Testing Evaluation and Control of Heterogeneous Large-scale Systems of Autonomous Vehicles</a:t>
            </a:r>
            <a:endParaRPr/>
          </a:p>
          <a:p>
            <a:pPr marL="0" marR="0" lvl="0" indent="0" algn="l" rtl="0">
              <a:lnSpc>
                <a:spcPct val="90000"/>
              </a:lnSpc>
              <a:spcBef>
                <a:spcPts val="1000"/>
              </a:spcBef>
              <a:spcAft>
                <a:spcPts val="0"/>
              </a:spcAft>
              <a:buClr>
                <a:schemeClr val="dk2"/>
              </a:buClr>
              <a:buSzPts val="2800"/>
              <a:buFont typeface="Arial"/>
              <a:buNone/>
            </a:pPr>
            <a:endParaRPr sz="2800" b="0" i="0" u="none" strike="noStrike" cap="none">
              <a:solidFill>
                <a:srgbClr val="000000"/>
              </a:solidFill>
              <a:latin typeface="Arial"/>
              <a:ea typeface="Arial"/>
              <a:cs typeface="Arial"/>
              <a:sym typeface="Arial"/>
            </a:endParaRPr>
          </a:p>
        </p:txBody>
      </p:sp>
      <p:pic>
        <p:nvPicPr>
          <p:cNvPr id="222" name="Google Shape;222;p17" descr="http://techlav.ncat.edu/images/image2.jpeg"/>
          <p:cNvPicPr preferRelativeResize="0"/>
          <p:nvPr/>
        </p:nvPicPr>
        <p:blipFill rotWithShape="1">
          <a:blip r:embed="rId5">
            <a:alphaModFix/>
          </a:blip>
          <a:srcRect/>
          <a:stretch/>
        </p:blipFill>
        <p:spPr>
          <a:xfrm>
            <a:off x="8391524" y="4337540"/>
            <a:ext cx="8227695" cy="5232334"/>
          </a:xfrm>
          <a:prstGeom prst="rect">
            <a:avLst/>
          </a:prstGeom>
          <a:noFill/>
          <a:ln>
            <a:noFill/>
          </a:ln>
        </p:spPr>
      </p:pic>
      <p:sp>
        <p:nvSpPr>
          <p:cNvPr id="223" name="Google Shape;223;p17"/>
          <p:cNvSpPr txBox="1"/>
          <p:nvPr/>
        </p:nvSpPr>
        <p:spPr>
          <a:xfrm>
            <a:off x="14283689" y="10023157"/>
            <a:ext cx="4671060" cy="263843"/>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1050"/>
              <a:buFont typeface="Arial"/>
              <a:buNone/>
            </a:pPr>
            <a:r>
              <a:rPr lang="en-US" sz="1400" b="1" i="0" u="none" strike="noStrike" cap="none">
                <a:solidFill>
                  <a:schemeClr val="dk2"/>
                </a:solidFill>
                <a:latin typeface="Arial"/>
                <a:ea typeface="Arial"/>
                <a:cs typeface="Arial"/>
                <a:sym typeface="Arial"/>
              </a:rPr>
              <a:t>Source: http://techlav.ncat.edu/about_us.html</a:t>
            </a:r>
            <a:endParaRPr sz="1400" b="1" i="0" u="none" strike="noStrike" cap="none">
              <a:solidFill>
                <a:schemeClr val="dk2"/>
              </a:solidFill>
              <a:latin typeface="Arial"/>
              <a:ea typeface="Arial"/>
              <a:cs typeface="Arial"/>
              <a:sym typeface="Arial"/>
            </a:endParaRPr>
          </a:p>
        </p:txBody>
      </p:sp>
      <p:pic>
        <p:nvPicPr>
          <p:cNvPr id="7" name="Audio 6">
            <a:hlinkClick r:id="" action="ppaction://media"/>
            <a:extLst>
              <a:ext uri="{FF2B5EF4-FFF2-40B4-BE49-F238E27FC236}">
                <a16:creationId xmlns:a16="http://schemas.microsoft.com/office/drawing/2014/main" id="{02C4F84D-A02B-594F-A07A-4D7B042722D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7322800" y="93218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Tm="91393">
        <p:fade/>
      </p:transition>
    </mc:Choice>
    <mc:Fallback xmlns="">
      <p:transition spd="med" advTm="9139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p18"/>
          <p:cNvSpPr txBox="1">
            <a:spLocks noGrp="1"/>
          </p:cNvSpPr>
          <p:nvPr>
            <p:ph type="title"/>
          </p:nvPr>
        </p:nvSpPr>
        <p:spPr>
          <a:xfrm>
            <a:off x="805700" y="748506"/>
            <a:ext cx="16626841" cy="984885"/>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None/>
            </a:pPr>
            <a:br>
              <a:rPr lang="en-US" sz="4800">
                <a:solidFill>
                  <a:srgbClr val="000000"/>
                </a:solidFill>
              </a:rPr>
            </a:br>
            <a:r>
              <a:rPr lang="en-US"/>
              <a:t>Coppin State University</a:t>
            </a:r>
            <a:endParaRPr/>
          </a:p>
        </p:txBody>
      </p:sp>
      <p:sp>
        <p:nvSpPr>
          <p:cNvPr id="230" name="Google Shape;230;p18"/>
          <p:cNvSpPr txBox="1">
            <a:spLocks noGrp="1"/>
          </p:cNvSpPr>
          <p:nvPr>
            <p:ph type="body" idx="1"/>
          </p:nvPr>
        </p:nvSpPr>
        <p:spPr>
          <a:xfrm>
            <a:off x="819340" y="3191235"/>
            <a:ext cx="15082299" cy="984885"/>
          </a:xfrm>
          <a:prstGeom prst="rect">
            <a:avLst/>
          </a:prstGeom>
          <a:noFill/>
          <a:ln>
            <a:noFill/>
          </a:ln>
        </p:spPr>
        <p:txBody>
          <a:bodyPr spcFirstLastPara="1" wrap="square" lIns="91425" tIns="45700" rIns="91425" bIns="45700" anchor="t" anchorCtr="0">
            <a:noAutofit/>
          </a:bodyPr>
          <a:lstStyle/>
          <a:p>
            <a:pPr marL="383654" lvl="0" indent="-383654" algn="l" rtl="0">
              <a:lnSpc>
                <a:spcPct val="90000"/>
              </a:lnSpc>
              <a:spcBef>
                <a:spcPts val="0"/>
              </a:spcBef>
              <a:spcAft>
                <a:spcPts val="0"/>
              </a:spcAft>
              <a:buClr>
                <a:schemeClr val="dk1"/>
              </a:buClr>
              <a:buSzPts val="2100"/>
              <a:buFont typeface="Arial"/>
              <a:buNone/>
            </a:pPr>
            <a:r>
              <a:rPr lang="en-US">
                <a:solidFill>
                  <a:srgbClr val="000000"/>
                </a:solidFill>
              </a:rPr>
              <a:t>Lab for Artificial Intelligence and its Applications (LAIA) </a:t>
            </a:r>
            <a:endParaRPr/>
          </a:p>
          <a:p>
            <a:pPr marL="383654" lvl="0" indent="-383654" algn="l" rtl="0">
              <a:lnSpc>
                <a:spcPct val="90000"/>
              </a:lnSpc>
              <a:spcBef>
                <a:spcPts val="1000"/>
              </a:spcBef>
              <a:spcAft>
                <a:spcPts val="0"/>
              </a:spcAft>
              <a:buClr>
                <a:schemeClr val="dk1"/>
              </a:buClr>
              <a:buSzPts val="2100"/>
              <a:buFont typeface="Arial"/>
              <a:buNone/>
            </a:pPr>
            <a:endParaRPr/>
          </a:p>
        </p:txBody>
      </p:sp>
      <p:sp>
        <p:nvSpPr>
          <p:cNvPr id="231" name="Google Shape;231;p18"/>
          <p:cNvSpPr txBox="1"/>
          <p:nvPr/>
        </p:nvSpPr>
        <p:spPr>
          <a:xfrm>
            <a:off x="819340" y="4337541"/>
            <a:ext cx="15082297" cy="1296424"/>
          </a:xfrm>
          <a:prstGeom prst="rect">
            <a:avLst/>
          </a:prstGeom>
          <a:noFill/>
          <a:ln>
            <a:noFill/>
          </a:ln>
        </p:spPr>
        <p:txBody>
          <a:bodyPr spcFirstLastPara="1" wrap="square" lIns="91425" tIns="45700" rIns="91425" bIns="45700" anchor="t" anchorCtr="0">
            <a:noAutofit/>
          </a:bodyPr>
          <a:lstStyle/>
          <a:p>
            <a:pPr marL="457200" marR="0" lvl="0" indent="-457200" algn="l" rtl="0">
              <a:lnSpc>
                <a:spcPct val="90000"/>
              </a:lnSpc>
              <a:spcBef>
                <a:spcPts val="0"/>
              </a:spcBef>
              <a:spcAft>
                <a:spcPts val="0"/>
              </a:spcAft>
              <a:buClr>
                <a:schemeClr val="dk2"/>
              </a:buClr>
              <a:buSzPts val="2800"/>
              <a:buFont typeface="Arial"/>
              <a:buChar char="•"/>
            </a:pPr>
            <a:r>
              <a:rPr lang="en-US" sz="2800" b="0" i="0" u="none" strike="noStrike" cap="none" dirty="0">
                <a:solidFill>
                  <a:srgbClr val="000000"/>
                </a:solidFill>
                <a:latin typeface="Arial"/>
                <a:ea typeface="Arial"/>
                <a:cs typeface="Arial"/>
                <a:sym typeface="Arial"/>
              </a:rPr>
              <a:t>Research and development </a:t>
            </a:r>
            <a:r>
              <a:rPr lang="en-US" sz="2800" dirty="0"/>
              <a:t>in</a:t>
            </a:r>
            <a:r>
              <a:rPr lang="en-US" sz="2800" b="0" i="0" u="none" strike="noStrike" cap="none" dirty="0">
                <a:solidFill>
                  <a:srgbClr val="000000"/>
                </a:solidFill>
                <a:latin typeface="Arial"/>
                <a:ea typeface="Arial"/>
                <a:cs typeface="Arial"/>
                <a:sym typeface="Arial"/>
              </a:rPr>
              <a:t> robotics, artificial intelligence, human-computer interaction, the internet of things (IoT), and culturally relevant learning technologies. </a:t>
            </a:r>
            <a:endParaRPr dirty="0"/>
          </a:p>
          <a:p>
            <a:pPr marL="457200" marR="0" lvl="0" indent="-279400" algn="l" rtl="0">
              <a:lnSpc>
                <a:spcPct val="90000"/>
              </a:lnSpc>
              <a:spcBef>
                <a:spcPts val="1000"/>
              </a:spcBef>
              <a:spcAft>
                <a:spcPts val="0"/>
              </a:spcAft>
              <a:buClr>
                <a:schemeClr val="dk2"/>
              </a:buClr>
              <a:buSzPts val="2800"/>
              <a:buFont typeface="Arial"/>
              <a:buNone/>
            </a:pPr>
            <a:endParaRPr sz="2800" b="0" i="0" u="none" strike="noStrike" cap="none" dirty="0">
              <a:solidFill>
                <a:srgbClr val="000000"/>
              </a:solidFill>
              <a:latin typeface="Arial"/>
              <a:ea typeface="Arial"/>
              <a:cs typeface="Arial"/>
              <a:sym typeface="Arial"/>
            </a:endParaRPr>
          </a:p>
          <a:p>
            <a:pPr marL="457200" marR="0" lvl="0" indent="-279400" algn="l" rtl="0">
              <a:lnSpc>
                <a:spcPct val="90000"/>
              </a:lnSpc>
              <a:spcBef>
                <a:spcPts val="1000"/>
              </a:spcBef>
              <a:spcAft>
                <a:spcPts val="0"/>
              </a:spcAft>
              <a:buClr>
                <a:schemeClr val="dk2"/>
              </a:buClr>
              <a:buSzPts val="2800"/>
              <a:buFont typeface="Arial"/>
              <a:buNone/>
            </a:pPr>
            <a:endParaRPr sz="2800" b="1" i="0" u="none" strike="noStrike" cap="none" dirty="0">
              <a:solidFill>
                <a:srgbClr val="000000"/>
              </a:solidFill>
              <a:latin typeface="Arial"/>
              <a:ea typeface="Arial"/>
              <a:cs typeface="Arial"/>
              <a:sym typeface="Arial"/>
            </a:endParaRPr>
          </a:p>
          <a:p>
            <a:pPr marL="457200" marR="0" lvl="0" indent="-279400" algn="l" rtl="0">
              <a:lnSpc>
                <a:spcPct val="90000"/>
              </a:lnSpc>
              <a:spcBef>
                <a:spcPts val="1000"/>
              </a:spcBef>
              <a:spcAft>
                <a:spcPts val="0"/>
              </a:spcAft>
              <a:buClr>
                <a:schemeClr val="dk2"/>
              </a:buClr>
              <a:buSzPts val="2800"/>
              <a:buFont typeface="Arial"/>
              <a:buNone/>
            </a:pPr>
            <a:endParaRPr sz="2800" b="1" i="0" u="none" strike="noStrike" cap="none" dirty="0">
              <a:solidFill>
                <a:srgbClr val="000000"/>
              </a:solidFill>
              <a:latin typeface="Arial"/>
              <a:ea typeface="Arial"/>
              <a:cs typeface="Arial"/>
              <a:sym typeface="Arial"/>
            </a:endParaRPr>
          </a:p>
          <a:p>
            <a:pPr marL="457200" marR="0" lvl="0" indent="-279400" algn="l" rtl="0">
              <a:lnSpc>
                <a:spcPct val="90000"/>
              </a:lnSpc>
              <a:spcBef>
                <a:spcPts val="1000"/>
              </a:spcBef>
              <a:spcAft>
                <a:spcPts val="0"/>
              </a:spcAft>
              <a:buClr>
                <a:schemeClr val="dk2"/>
              </a:buClr>
              <a:buSzPts val="2800"/>
              <a:buFont typeface="Arial"/>
              <a:buNone/>
            </a:pPr>
            <a:endParaRPr sz="2800" b="1" i="0" u="none" strike="noStrike" cap="none" dirty="0">
              <a:solidFill>
                <a:srgbClr val="000000"/>
              </a:solidFill>
              <a:latin typeface="Arial"/>
              <a:ea typeface="Arial"/>
              <a:cs typeface="Arial"/>
              <a:sym typeface="Arial"/>
            </a:endParaRPr>
          </a:p>
          <a:p>
            <a:pPr marL="383654" marR="0" lvl="0" indent="-383654" algn="l" rtl="0">
              <a:lnSpc>
                <a:spcPct val="90000"/>
              </a:lnSpc>
              <a:spcBef>
                <a:spcPts val="1000"/>
              </a:spcBef>
              <a:spcAft>
                <a:spcPts val="0"/>
              </a:spcAft>
              <a:buClr>
                <a:schemeClr val="dk1"/>
              </a:buClr>
              <a:buSzPts val="2100"/>
              <a:buFont typeface="Arial"/>
              <a:buNone/>
            </a:pPr>
            <a:endParaRPr sz="2800" b="0" i="0" u="none" strike="noStrike" cap="none" dirty="0">
              <a:solidFill>
                <a:schemeClr val="dk2"/>
              </a:solidFill>
              <a:latin typeface="Arial"/>
              <a:ea typeface="Arial"/>
              <a:cs typeface="Arial"/>
              <a:sym typeface="Arial"/>
            </a:endParaRPr>
          </a:p>
        </p:txBody>
      </p:sp>
      <p:sp>
        <p:nvSpPr>
          <p:cNvPr id="232" name="Google Shape;232;p18"/>
          <p:cNvSpPr txBox="1"/>
          <p:nvPr/>
        </p:nvSpPr>
        <p:spPr>
          <a:xfrm>
            <a:off x="5877151" y="8722867"/>
            <a:ext cx="5177609" cy="489714"/>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ts val="1800"/>
              <a:buFont typeface="Arial"/>
              <a:buNone/>
            </a:pPr>
            <a:r>
              <a:rPr lang="en-US" sz="2400" b="1" i="0" u="none" strike="noStrike" cap="none">
                <a:solidFill>
                  <a:schemeClr val="dk2"/>
                </a:solidFill>
                <a:latin typeface="Arial"/>
                <a:ea typeface="Arial"/>
                <a:cs typeface="Arial"/>
                <a:sym typeface="Arial"/>
              </a:rPr>
              <a:t>Coppin Academy Robotics </a:t>
            </a:r>
            <a:endParaRPr/>
          </a:p>
          <a:p>
            <a:pPr marL="383654" marR="0" lvl="0" indent="-383654" algn="l" rtl="0">
              <a:lnSpc>
                <a:spcPct val="90000"/>
              </a:lnSpc>
              <a:spcBef>
                <a:spcPts val="1000"/>
              </a:spcBef>
              <a:spcAft>
                <a:spcPts val="0"/>
              </a:spcAft>
              <a:buClr>
                <a:schemeClr val="dk1"/>
              </a:buClr>
              <a:buSzPts val="2100"/>
              <a:buFont typeface="Arial"/>
              <a:buNone/>
            </a:pPr>
            <a:endParaRPr sz="2800" b="0" i="0" u="none" strike="noStrike" cap="none">
              <a:solidFill>
                <a:schemeClr val="dk2"/>
              </a:solidFill>
              <a:latin typeface="Arial"/>
              <a:ea typeface="Arial"/>
              <a:cs typeface="Arial"/>
              <a:sym typeface="Arial"/>
            </a:endParaRPr>
          </a:p>
        </p:txBody>
      </p:sp>
      <p:pic>
        <p:nvPicPr>
          <p:cNvPr id="233" name="Google Shape;233;p18" descr="oppin Academy Robotics">
            <a:hlinkClick r:id="rId5"/>
          </p:cNvPr>
          <p:cNvPicPr preferRelativeResize="0"/>
          <p:nvPr/>
        </p:nvPicPr>
        <p:blipFill rotWithShape="1">
          <a:blip r:embed="rId6">
            <a:alphaModFix/>
          </a:blip>
          <a:srcRect/>
          <a:stretch/>
        </p:blipFill>
        <p:spPr>
          <a:xfrm>
            <a:off x="4486843" y="5741727"/>
            <a:ext cx="2653983" cy="2653983"/>
          </a:xfrm>
          <a:prstGeom prst="rect">
            <a:avLst/>
          </a:prstGeom>
          <a:noFill/>
          <a:ln>
            <a:noFill/>
          </a:ln>
        </p:spPr>
      </p:pic>
      <p:pic>
        <p:nvPicPr>
          <p:cNvPr id="234" name="Google Shape;234;p18" descr="oppin Academy Robotics">
            <a:hlinkClick r:id="rId7"/>
          </p:cNvPr>
          <p:cNvPicPr preferRelativeResize="0"/>
          <p:nvPr/>
        </p:nvPicPr>
        <p:blipFill rotWithShape="1">
          <a:blip r:embed="rId8">
            <a:alphaModFix/>
          </a:blip>
          <a:srcRect/>
          <a:stretch/>
        </p:blipFill>
        <p:spPr>
          <a:xfrm>
            <a:off x="14574645" y="5741727"/>
            <a:ext cx="2653983" cy="2653983"/>
          </a:xfrm>
          <a:prstGeom prst="rect">
            <a:avLst/>
          </a:prstGeom>
          <a:noFill/>
          <a:ln>
            <a:noFill/>
          </a:ln>
        </p:spPr>
      </p:pic>
      <p:pic>
        <p:nvPicPr>
          <p:cNvPr id="235" name="Google Shape;235;p18" descr="oppin Academy Robotics">
            <a:hlinkClick r:id="rId9"/>
          </p:cNvPr>
          <p:cNvPicPr preferRelativeResize="0"/>
          <p:nvPr/>
        </p:nvPicPr>
        <p:blipFill rotWithShape="1">
          <a:blip r:embed="rId10">
            <a:alphaModFix/>
          </a:blip>
          <a:srcRect/>
          <a:stretch/>
        </p:blipFill>
        <p:spPr>
          <a:xfrm>
            <a:off x="1059371" y="5795386"/>
            <a:ext cx="2653983" cy="2653983"/>
          </a:xfrm>
          <a:prstGeom prst="rect">
            <a:avLst/>
          </a:prstGeom>
          <a:noFill/>
          <a:ln>
            <a:noFill/>
          </a:ln>
        </p:spPr>
      </p:pic>
      <p:pic>
        <p:nvPicPr>
          <p:cNvPr id="236" name="Google Shape;236;p18" descr="oppin Academy Robotics">
            <a:hlinkClick r:id="rId11"/>
          </p:cNvPr>
          <p:cNvPicPr preferRelativeResize="0"/>
          <p:nvPr/>
        </p:nvPicPr>
        <p:blipFill rotWithShape="1">
          <a:blip r:embed="rId12">
            <a:alphaModFix/>
          </a:blip>
          <a:srcRect/>
          <a:stretch/>
        </p:blipFill>
        <p:spPr>
          <a:xfrm>
            <a:off x="7690135" y="5741727"/>
            <a:ext cx="2653983" cy="2653983"/>
          </a:xfrm>
          <a:prstGeom prst="rect">
            <a:avLst/>
          </a:prstGeom>
          <a:noFill/>
          <a:ln>
            <a:noFill/>
          </a:ln>
        </p:spPr>
      </p:pic>
      <p:pic>
        <p:nvPicPr>
          <p:cNvPr id="237" name="Google Shape;237;p18" descr="ce the Programming Interview. Get AlgoExpert. 20% Promo code: wod">
            <a:hlinkClick r:id="rId13"/>
          </p:cNvPr>
          <p:cNvPicPr preferRelativeResize="0"/>
          <p:nvPr/>
        </p:nvPicPr>
        <p:blipFill rotWithShape="1">
          <a:blip r:embed="rId14">
            <a:alphaModFix/>
          </a:blip>
          <a:srcRect/>
          <a:stretch/>
        </p:blipFill>
        <p:spPr>
          <a:xfrm>
            <a:off x="11147174" y="5741727"/>
            <a:ext cx="2653983" cy="2653983"/>
          </a:xfrm>
          <a:prstGeom prst="rect">
            <a:avLst/>
          </a:prstGeom>
          <a:noFill/>
          <a:ln>
            <a:noFill/>
          </a:ln>
        </p:spPr>
      </p:pic>
      <p:pic>
        <p:nvPicPr>
          <p:cNvPr id="3" name="Audio 2">
            <a:hlinkClick r:id="" action="ppaction://media"/>
            <a:extLst>
              <a:ext uri="{FF2B5EF4-FFF2-40B4-BE49-F238E27FC236}">
                <a16:creationId xmlns:a16="http://schemas.microsoft.com/office/drawing/2014/main" id="{D0206789-89FC-AF45-89A5-2FD929ED569E}"/>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7322800" y="93218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Tm="65101">
        <p:fade/>
      </p:transition>
    </mc:Choice>
    <mc:Fallback xmlns="">
      <p:transition spd="med" advTm="6510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p20"/>
          <p:cNvSpPr txBox="1">
            <a:spLocks noGrp="1"/>
          </p:cNvSpPr>
          <p:nvPr>
            <p:ph type="body" idx="1"/>
          </p:nvPr>
        </p:nvSpPr>
        <p:spPr>
          <a:xfrm>
            <a:off x="1140077" y="6610379"/>
            <a:ext cx="9235191" cy="1705219"/>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6000"/>
              <a:buFont typeface="Arial"/>
              <a:buNone/>
            </a:pPr>
            <a:r>
              <a:rPr lang="en-US"/>
              <a:t>Thank You</a:t>
            </a:r>
            <a:endParaRPr/>
          </a:p>
        </p:txBody>
      </p:sp>
      <p:sp>
        <p:nvSpPr>
          <p:cNvPr id="250" name="Google Shape;250;p20"/>
          <p:cNvSpPr txBox="1">
            <a:spLocks noGrp="1"/>
          </p:cNvSpPr>
          <p:nvPr>
            <p:ph type="body" idx="2"/>
          </p:nvPr>
        </p:nvSpPr>
        <p:spPr>
          <a:xfrm>
            <a:off x="1140078" y="6185215"/>
            <a:ext cx="7454900" cy="44926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1800"/>
              <a:buFont typeface="Arial"/>
              <a:buNone/>
            </a:pPr>
            <a:r>
              <a:rPr lang="en-US"/>
              <a:t>DLI Accelerated Data Science Teaching Kit</a:t>
            </a:r>
            <a:endParaRPr/>
          </a:p>
          <a:p>
            <a:pPr marL="0" lvl="0" indent="0" algn="l" rtl="0">
              <a:lnSpc>
                <a:spcPct val="90000"/>
              </a:lnSpc>
              <a:spcBef>
                <a:spcPts val="3000"/>
              </a:spcBef>
              <a:spcAft>
                <a:spcPts val="0"/>
              </a:spcAft>
              <a:buSzPts val="1800"/>
              <a:buFont typeface="Arial"/>
              <a:buNone/>
            </a:pPr>
            <a:endParaRPr/>
          </a:p>
        </p:txBody>
      </p:sp>
      <p:pic>
        <p:nvPicPr>
          <p:cNvPr id="3" name="Audio 2">
            <a:hlinkClick r:id="" action="ppaction://media"/>
            <a:extLst>
              <a:ext uri="{FF2B5EF4-FFF2-40B4-BE49-F238E27FC236}">
                <a16:creationId xmlns:a16="http://schemas.microsoft.com/office/drawing/2014/main" id="{3B16D264-A4A1-434E-A572-50E63B226DE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7322800" y="93218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Tm="3565">
        <p:fade/>
      </p:transition>
    </mc:Choice>
    <mc:Fallback xmlns="">
      <p:transition spd="med" advTm="356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83" name="Google Shape;83;p3"/>
          <p:cNvSpPr txBox="1">
            <a:spLocks noGrp="1"/>
          </p:cNvSpPr>
          <p:nvPr>
            <p:ph type="title"/>
          </p:nvPr>
        </p:nvSpPr>
        <p:spPr>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None/>
            </a:pPr>
            <a:br>
              <a:rPr lang="en-US" sz="4800" dirty="0">
                <a:solidFill>
                  <a:srgbClr val="000000"/>
                </a:solidFill>
              </a:rPr>
            </a:br>
            <a:r>
              <a:rPr lang="en-US" sz="4400" dirty="0">
                <a:solidFill>
                  <a:srgbClr val="000000"/>
                </a:solidFill>
              </a:rPr>
              <a:t>Data Scientists and Labs from </a:t>
            </a:r>
            <a:r>
              <a:rPr lang="en-US" sz="4400" dirty="0"/>
              <a:t>Underrepresented Groups​​​​</a:t>
            </a:r>
            <a:endParaRPr dirty="0"/>
          </a:p>
        </p:txBody>
      </p:sp>
      <p:sp>
        <p:nvSpPr>
          <p:cNvPr id="84" name="Google Shape;84;p3"/>
          <p:cNvSpPr txBox="1">
            <a:spLocks noGrp="1"/>
          </p:cNvSpPr>
          <p:nvPr>
            <p:ph type="body" idx="1"/>
          </p:nvPr>
        </p:nvSpPr>
        <p:spPr>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2100"/>
              <a:buNone/>
            </a:pPr>
            <a:r>
              <a:rPr lang="en-US" dirty="0">
                <a:solidFill>
                  <a:srgbClr val="000000"/>
                </a:solidFill>
              </a:rPr>
              <a:t>Data scientists from u</a:t>
            </a:r>
            <a:r>
              <a:rPr lang="en-US" dirty="0"/>
              <a:t>nderrepresented groups​​​​ made significant contributions to data science and AI research in different areas</a:t>
            </a:r>
            <a:endParaRPr dirty="0"/>
          </a:p>
          <a:p>
            <a:pPr marL="0" lvl="0" indent="0" algn="l" rtl="0">
              <a:lnSpc>
                <a:spcPct val="90000"/>
              </a:lnSpc>
              <a:spcBef>
                <a:spcPts val="1000"/>
              </a:spcBef>
              <a:spcAft>
                <a:spcPts val="0"/>
              </a:spcAft>
              <a:buSzPts val="2100"/>
              <a:buNone/>
            </a:pPr>
            <a:endParaRPr/>
          </a:p>
          <a:p>
            <a:pPr marL="0" indent="0">
              <a:spcBef>
                <a:spcPts val="1000"/>
              </a:spcBef>
            </a:pPr>
            <a:r>
              <a:rPr lang="en-US" dirty="0">
                <a:solidFill>
                  <a:srgbClr val="000000"/>
                </a:solidFill>
              </a:rPr>
              <a:t>Minority-serving centers/labs working on important data science and AI research</a:t>
            </a:r>
            <a:endParaRPr dirty="0"/>
          </a:p>
          <a:p>
            <a:pPr marL="0" lvl="0" indent="0" algn="l" rtl="0">
              <a:lnSpc>
                <a:spcPct val="90000"/>
              </a:lnSpc>
              <a:spcBef>
                <a:spcPts val="1000"/>
              </a:spcBef>
              <a:spcAft>
                <a:spcPts val="0"/>
              </a:spcAft>
              <a:buSzPts val="2100"/>
              <a:buNone/>
            </a:pPr>
            <a:endParaRPr/>
          </a:p>
          <a:p>
            <a:pPr marL="0" lvl="0" indent="0" algn="l" rtl="0">
              <a:lnSpc>
                <a:spcPct val="90000"/>
              </a:lnSpc>
              <a:spcBef>
                <a:spcPts val="1000"/>
              </a:spcBef>
              <a:spcAft>
                <a:spcPts val="0"/>
              </a:spcAft>
              <a:buSzPts val="2100"/>
              <a:buNone/>
            </a:pPr>
            <a:endParaRPr>
              <a:solidFill>
                <a:srgbClr val="000000"/>
              </a:solidFill>
            </a:endParaRPr>
          </a:p>
          <a:p>
            <a:pPr marL="0" lvl="0" indent="0" algn="l" rtl="0">
              <a:lnSpc>
                <a:spcPct val="90000"/>
              </a:lnSpc>
              <a:spcBef>
                <a:spcPts val="1000"/>
              </a:spcBef>
              <a:spcAft>
                <a:spcPts val="0"/>
              </a:spcAft>
              <a:buSzPts val="2100"/>
              <a:buNone/>
            </a:pPr>
            <a:endParaRPr>
              <a:solidFill>
                <a:srgbClr val="000000"/>
              </a:solidFill>
            </a:endParaRPr>
          </a:p>
          <a:p>
            <a:pPr marL="383540" lvl="0" indent="-383540" algn="l" rtl="0">
              <a:lnSpc>
                <a:spcPct val="90000"/>
              </a:lnSpc>
              <a:spcBef>
                <a:spcPts val="1000"/>
              </a:spcBef>
              <a:spcAft>
                <a:spcPts val="0"/>
              </a:spcAft>
              <a:buClr>
                <a:schemeClr val="dk1"/>
              </a:buClr>
              <a:buSzPts val="2100"/>
              <a:buFont typeface="Arial"/>
              <a:buNone/>
            </a:pPr>
            <a:endParaRPr/>
          </a:p>
        </p:txBody>
      </p:sp>
      <p:sp>
        <p:nvSpPr>
          <p:cNvPr id="2" name="Text Placeholder 1">
            <a:extLst>
              <a:ext uri="{FF2B5EF4-FFF2-40B4-BE49-F238E27FC236}">
                <a16:creationId xmlns:a16="http://schemas.microsoft.com/office/drawing/2014/main" id="{73BD2010-791A-4313-AAA0-939F6BB81F4C}"/>
              </a:ext>
            </a:extLst>
          </p:cNvPr>
          <p:cNvSpPr>
            <a:spLocks noGrp="1"/>
          </p:cNvSpPr>
          <p:nvPr>
            <p:ph type="body" idx="2"/>
          </p:nvPr>
        </p:nvSpPr>
        <p:spPr/>
        <p:txBody>
          <a:bodyPr/>
          <a:lstStyle/>
          <a:p>
            <a:endParaRPr lang="en-US"/>
          </a:p>
        </p:txBody>
      </p:sp>
      <p:pic>
        <p:nvPicPr>
          <p:cNvPr id="3" name="Audio 2">
            <a:hlinkClick r:id="" action="ppaction://media"/>
            <a:extLst>
              <a:ext uri="{FF2B5EF4-FFF2-40B4-BE49-F238E27FC236}">
                <a16:creationId xmlns:a16="http://schemas.microsoft.com/office/drawing/2014/main" id="{C90411C1-92D1-1549-8232-9E95824966D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7322800" y="93218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Tm="6721">
        <p:fade/>
      </p:transition>
    </mc:Choice>
    <mc:Fallback xmlns="">
      <p:transition spd="med" advTm="672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4"/>
          <p:cNvSpPr txBox="1">
            <a:spLocks noGrp="1"/>
          </p:cNvSpPr>
          <p:nvPr>
            <p:ph type="title"/>
          </p:nvPr>
        </p:nvSpPr>
        <p:spPr>
          <a:xfrm>
            <a:off x="805700" y="748506"/>
            <a:ext cx="16626841" cy="984885"/>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None/>
            </a:pPr>
            <a:br>
              <a:rPr lang="en-US" sz="4800">
                <a:solidFill>
                  <a:srgbClr val="000000"/>
                </a:solidFill>
              </a:rPr>
            </a:br>
            <a:r>
              <a:rPr lang="en-US"/>
              <a:t>Pacific Northwest National Laboratory</a:t>
            </a:r>
            <a:endParaRPr/>
          </a:p>
        </p:txBody>
      </p:sp>
      <p:sp>
        <p:nvSpPr>
          <p:cNvPr id="91" name="Google Shape;91;p4"/>
          <p:cNvSpPr txBox="1">
            <a:spLocks noGrp="1"/>
          </p:cNvSpPr>
          <p:nvPr>
            <p:ph type="body" idx="1"/>
          </p:nvPr>
        </p:nvSpPr>
        <p:spPr>
          <a:xfrm>
            <a:off x="403197" y="6072463"/>
            <a:ext cx="6400800" cy="3566404"/>
          </a:xfrm>
          <a:prstGeom prst="rect">
            <a:avLst/>
          </a:prstGeom>
          <a:noFill/>
          <a:ln>
            <a:noFill/>
          </a:ln>
        </p:spPr>
        <p:txBody>
          <a:bodyPr spcFirstLastPara="1" wrap="square" lIns="91425" tIns="45700" rIns="91425" bIns="45700" anchor="t" anchorCtr="0">
            <a:noAutofit/>
          </a:bodyPr>
          <a:lstStyle/>
          <a:p>
            <a:pPr marL="383654" lvl="0" indent="-383654" algn="ctr" rtl="0">
              <a:lnSpc>
                <a:spcPct val="90000"/>
              </a:lnSpc>
              <a:spcBef>
                <a:spcPts val="0"/>
              </a:spcBef>
              <a:spcAft>
                <a:spcPts val="0"/>
              </a:spcAft>
              <a:buSzPts val="2100"/>
              <a:buNone/>
            </a:pPr>
            <a:r>
              <a:rPr lang="en-US" b="1" dirty="0">
                <a:solidFill>
                  <a:srgbClr val="000000"/>
                </a:solidFill>
              </a:rPr>
              <a:t>Dr. Brett Jefferson</a:t>
            </a:r>
            <a:endParaRPr dirty="0"/>
          </a:p>
          <a:p>
            <a:pPr marL="383654" lvl="0" indent="-383654" algn="ctr" rtl="0">
              <a:lnSpc>
                <a:spcPct val="90000"/>
              </a:lnSpc>
              <a:spcBef>
                <a:spcPts val="1000"/>
              </a:spcBef>
              <a:spcAft>
                <a:spcPts val="0"/>
              </a:spcAft>
              <a:buSzPts val="2100"/>
              <a:buNone/>
            </a:pPr>
            <a:r>
              <a:rPr lang="en-US" dirty="0"/>
              <a:t>Data Scientist </a:t>
            </a:r>
            <a:endParaRPr dirty="0"/>
          </a:p>
          <a:p>
            <a:pPr marL="383654" lvl="0" indent="-383654" algn="ctr" rtl="0">
              <a:lnSpc>
                <a:spcPct val="90000"/>
              </a:lnSpc>
              <a:spcBef>
                <a:spcPts val="1000"/>
              </a:spcBef>
              <a:spcAft>
                <a:spcPts val="0"/>
              </a:spcAft>
              <a:buSzPts val="2100"/>
              <a:buNone/>
            </a:pPr>
            <a:r>
              <a:rPr lang="en-US" dirty="0"/>
              <a:t>Pacific Northwest National Laboratory</a:t>
            </a:r>
            <a:endParaRPr dirty="0"/>
          </a:p>
        </p:txBody>
      </p:sp>
      <p:sp>
        <p:nvSpPr>
          <p:cNvPr id="92" name="Google Shape;92;p4"/>
          <p:cNvSpPr txBox="1"/>
          <p:nvPr/>
        </p:nvSpPr>
        <p:spPr>
          <a:xfrm>
            <a:off x="9723863" y="10023157"/>
            <a:ext cx="8564140" cy="263843"/>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1050"/>
              <a:buFont typeface="Arial"/>
              <a:buNone/>
            </a:pPr>
            <a:r>
              <a:rPr lang="en-US" sz="1400" b="1" i="0" u="none" strike="noStrike" cap="none">
                <a:solidFill>
                  <a:schemeClr val="dk2"/>
                </a:solidFill>
                <a:latin typeface="Arial"/>
                <a:ea typeface="Arial"/>
                <a:cs typeface="Arial"/>
                <a:sym typeface="Arial"/>
              </a:rPr>
              <a:t>Source: https://www.pnnl.gov/news-media/brett-jefferson-wins-nam-new-phd-best-speaker-award</a:t>
            </a:r>
            <a:endParaRPr/>
          </a:p>
        </p:txBody>
      </p:sp>
      <p:pic>
        <p:nvPicPr>
          <p:cNvPr id="93" name="Google Shape;93;p4" descr="Brett Jefferson, PNNL Data Analyst"/>
          <p:cNvPicPr preferRelativeResize="0"/>
          <p:nvPr/>
        </p:nvPicPr>
        <p:blipFill rotWithShape="1">
          <a:blip r:embed="rId5">
            <a:alphaModFix/>
          </a:blip>
          <a:srcRect/>
          <a:stretch/>
        </p:blipFill>
        <p:spPr>
          <a:xfrm>
            <a:off x="1746525" y="3309125"/>
            <a:ext cx="3308195" cy="2481146"/>
          </a:xfrm>
          <a:prstGeom prst="rect">
            <a:avLst/>
          </a:prstGeom>
          <a:noFill/>
          <a:ln>
            <a:noFill/>
          </a:ln>
        </p:spPr>
      </p:pic>
      <p:pic>
        <p:nvPicPr>
          <p:cNvPr id="94" name="Google Shape;94;p4" descr="​​City covered with four overlapping circles"/>
          <p:cNvPicPr preferRelativeResize="0"/>
          <p:nvPr/>
        </p:nvPicPr>
        <p:blipFill rotWithShape="1">
          <a:blip r:embed="rId6">
            <a:alphaModFix/>
          </a:blip>
          <a:srcRect/>
          <a:stretch/>
        </p:blipFill>
        <p:spPr>
          <a:xfrm>
            <a:off x="7694340" y="2632041"/>
            <a:ext cx="9463873" cy="6316459"/>
          </a:xfrm>
          <a:prstGeom prst="rect">
            <a:avLst/>
          </a:prstGeom>
          <a:noFill/>
          <a:ln>
            <a:noFill/>
          </a:ln>
        </p:spPr>
      </p:pic>
      <p:pic>
        <p:nvPicPr>
          <p:cNvPr id="3" name="Audio 2">
            <a:hlinkClick r:id="" action="ppaction://media"/>
            <a:extLst>
              <a:ext uri="{FF2B5EF4-FFF2-40B4-BE49-F238E27FC236}">
                <a16:creationId xmlns:a16="http://schemas.microsoft.com/office/drawing/2014/main" id="{40FB7D0D-C849-5A40-B4DD-A294AB4D81F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7322800" y="93218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Tm="34164">
        <p:fade/>
      </p:transition>
    </mc:Choice>
    <mc:Fallback xmlns="">
      <p:transition spd="med" advTm="3416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Google Shape;100;p5"/>
          <p:cNvSpPr txBox="1">
            <a:spLocks noGrp="1"/>
          </p:cNvSpPr>
          <p:nvPr>
            <p:ph type="title"/>
          </p:nvPr>
        </p:nvSpPr>
        <p:spPr>
          <a:xfrm>
            <a:off x="805700" y="748506"/>
            <a:ext cx="16626841" cy="984885"/>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None/>
            </a:pPr>
            <a:br>
              <a:rPr lang="en-US" sz="4800">
                <a:solidFill>
                  <a:srgbClr val="000000"/>
                </a:solidFill>
              </a:rPr>
            </a:br>
            <a:r>
              <a:rPr lang="en-US"/>
              <a:t>Oak Ridge Institute</a:t>
            </a:r>
            <a:endParaRPr/>
          </a:p>
        </p:txBody>
      </p:sp>
      <p:sp>
        <p:nvSpPr>
          <p:cNvPr id="101" name="Google Shape;101;p5"/>
          <p:cNvSpPr txBox="1">
            <a:spLocks noGrp="1"/>
          </p:cNvSpPr>
          <p:nvPr>
            <p:ph type="body" idx="1"/>
          </p:nvPr>
        </p:nvSpPr>
        <p:spPr>
          <a:xfrm>
            <a:off x="214799" y="5143500"/>
            <a:ext cx="6400800" cy="3566404"/>
          </a:xfrm>
          <a:prstGeom prst="rect">
            <a:avLst/>
          </a:prstGeom>
          <a:noFill/>
          <a:ln>
            <a:noFill/>
          </a:ln>
        </p:spPr>
        <p:txBody>
          <a:bodyPr spcFirstLastPara="1" wrap="square" lIns="91425" tIns="45700" rIns="91425" bIns="45700" anchor="t" anchorCtr="0">
            <a:noAutofit/>
          </a:bodyPr>
          <a:lstStyle/>
          <a:p>
            <a:pPr marL="383654" lvl="0" indent="-383654" algn="ctr" rtl="0">
              <a:lnSpc>
                <a:spcPct val="90000"/>
              </a:lnSpc>
              <a:spcBef>
                <a:spcPts val="0"/>
              </a:spcBef>
              <a:spcAft>
                <a:spcPts val="0"/>
              </a:spcAft>
              <a:buSzPts val="2100"/>
              <a:buNone/>
            </a:pPr>
            <a:r>
              <a:rPr lang="en-US" b="1" dirty="0">
                <a:solidFill>
                  <a:srgbClr val="000000"/>
                </a:solidFill>
              </a:rPr>
              <a:t>Dr. Byron Gaskin</a:t>
            </a:r>
            <a:endParaRPr dirty="0"/>
          </a:p>
          <a:p>
            <a:pPr marL="383654" lvl="0" indent="-383654" algn="ctr" rtl="0">
              <a:lnSpc>
                <a:spcPct val="90000"/>
              </a:lnSpc>
              <a:spcBef>
                <a:spcPts val="1000"/>
              </a:spcBef>
              <a:spcAft>
                <a:spcPts val="0"/>
              </a:spcAft>
              <a:buSzPts val="2100"/>
              <a:buNone/>
            </a:pPr>
            <a:r>
              <a:rPr lang="en-US" dirty="0"/>
              <a:t>Emerging Leaders </a:t>
            </a:r>
            <a:endParaRPr dirty="0"/>
          </a:p>
          <a:p>
            <a:pPr marL="383654" lvl="0" indent="-383654" algn="ctr" rtl="0">
              <a:lnSpc>
                <a:spcPct val="90000"/>
              </a:lnSpc>
              <a:spcBef>
                <a:spcPts val="1000"/>
              </a:spcBef>
              <a:spcAft>
                <a:spcPts val="0"/>
              </a:spcAft>
              <a:buSzPts val="2100"/>
              <a:buNone/>
            </a:pPr>
            <a:r>
              <a:rPr lang="en-US" dirty="0"/>
              <a:t>in Data Science Fellow </a:t>
            </a:r>
            <a:endParaRPr dirty="0"/>
          </a:p>
          <a:p>
            <a:pPr marL="383654" lvl="0" indent="-383654" algn="ctr" rtl="0">
              <a:lnSpc>
                <a:spcPct val="90000"/>
              </a:lnSpc>
              <a:spcBef>
                <a:spcPts val="1000"/>
              </a:spcBef>
              <a:spcAft>
                <a:spcPts val="0"/>
              </a:spcAft>
              <a:buSzPts val="2100"/>
              <a:buNone/>
            </a:pPr>
            <a:r>
              <a:rPr lang="en-US" dirty="0"/>
              <a:t>National Institute of Allergy and Infectious Diseases</a:t>
            </a:r>
            <a:endParaRPr dirty="0"/>
          </a:p>
          <a:p>
            <a:pPr marL="383654" lvl="0" indent="-383654" algn="ctr" rtl="0">
              <a:lnSpc>
                <a:spcPct val="90000"/>
              </a:lnSpc>
              <a:spcBef>
                <a:spcPts val="1000"/>
              </a:spcBef>
              <a:spcAft>
                <a:spcPts val="0"/>
              </a:spcAft>
              <a:buSzPts val="2100"/>
              <a:buNone/>
            </a:pPr>
            <a:r>
              <a:rPr lang="en-US" dirty="0"/>
              <a:t>Oak Ridge Institute</a:t>
            </a:r>
            <a:endParaRPr dirty="0"/>
          </a:p>
          <a:p>
            <a:pPr marL="383654" lvl="0" indent="-383654" algn="ctr" rtl="0">
              <a:lnSpc>
                <a:spcPct val="90000"/>
              </a:lnSpc>
              <a:spcBef>
                <a:spcPts val="1000"/>
              </a:spcBef>
              <a:spcAft>
                <a:spcPts val="0"/>
              </a:spcAft>
              <a:buSzPts val="2100"/>
              <a:buNone/>
            </a:pPr>
            <a:endParaRPr dirty="0"/>
          </a:p>
        </p:txBody>
      </p:sp>
      <p:pic>
        <p:nvPicPr>
          <p:cNvPr id="102" name="Google Shape;102;p5" descr="Byron-Gaskin"/>
          <p:cNvPicPr preferRelativeResize="0"/>
          <p:nvPr/>
        </p:nvPicPr>
        <p:blipFill rotWithShape="1">
          <a:blip r:embed="rId5">
            <a:alphaModFix/>
          </a:blip>
          <a:srcRect/>
          <a:stretch/>
        </p:blipFill>
        <p:spPr>
          <a:xfrm>
            <a:off x="2145199" y="2291560"/>
            <a:ext cx="2540000" cy="2540000"/>
          </a:xfrm>
          <a:prstGeom prst="rect">
            <a:avLst/>
          </a:prstGeom>
          <a:noFill/>
          <a:ln>
            <a:noFill/>
          </a:ln>
        </p:spPr>
      </p:pic>
      <p:sp>
        <p:nvSpPr>
          <p:cNvPr id="103" name="Google Shape;103;p5"/>
          <p:cNvSpPr txBox="1"/>
          <p:nvPr/>
        </p:nvSpPr>
        <p:spPr>
          <a:xfrm>
            <a:off x="7147748" y="2951071"/>
            <a:ext cx="10538085" cy="5051903"/>
          </a:xfrm>
          <a:prstGeom prst="rect">
            <a:avLst/>
          </a:prstGeom>
          <a:noFill/>
          <a:ln>
            <a:noFill/>
          </a:ln>
        </p:spPr>
        <p:txBody>
          <a:bodyPr spcFirstLastPara="1" wrap="square" lIns="91425" tIns="45700" rIns="91425" bIns="45700" anchor="t" anchorCtr="0">
            <a:noAutofit/>
          </a:bodyPr>
          <a:lstStyle/>
          <a:p>
            <a:pPr marL="457200" marR="0" lvl="0" indent="-457200" algn="l" rtl="0">
              <a:lnSpc>
                <a:spcPct val="90000"/>
              </a:lnSpc>
              <a:spcBef>
                <a:spcPts val="0"/>
              </a:spcBef>
              <a:spcAft>
                <a:spcPts val="0"/>
              </a:spcAft>
              <a:buClr>
                <a:schemeClr val="dk2"/>
              </a:buClr>
              <a:buSzPts val="2800"/>
              <a:buFont typeface="Arial"/>
              <a:buChar char="•"/>
            </a:pPr>
            <a:r>
              <a:rPr lang="en-US" sz="2800" b="0" i="0" u="none" strike="noStrike" cap="none" dirty="0">
                <a:solidFill>
                  <a:srgbClr val="000000"/>
                </a:solidFill>
                <a:latin typeface="Arial"/>
                <a:ea typeface="Arial"/>
                <a:cs typeface="Arial"/>
                <a:sym typeface="Arial"/>
              </a:rPr>
              <a:t>Creative technologist with Bioengineering PhD, extensive managerial training, and over 10 years of data science experience building high-performance computing systems</a:t>
            </a:r>
            <a:endParaRPr dirty="0"/>
          </a:p>
          <a:p>
            <a:pPr marL="457200" marR="0" lvl="0" indent="-457200" algn="l" rtl="0">
              <a:lnSpc>
                <a:spcPct val="90000"/>
              </a:lnSpc>
              <a:spcBef>
                <a:spcPts val="1000"/>
              </a:spcBef>
              <a:spcAft>
                <a:spcPts val="0"/>
              </a:spcAft>
              <a:buClr>
                <a:schemeClr val="dk2"/>
              </a:buClr>
              <a:buSzPts val="2800"/>
              <a:buFont typeface="Arial"/>
              <a:buChar char="•"/>
            </a:pPr>
            <a:r>
              <a:rPr lang="en-US" sz="2800" b="0" i="0" u="none" strike="noStrike" cap="none" dirty="0">
                <a:solidFill>
                  <a:srgbClr val="000000"/>
                </a:solidFill>
                <a:latin typeface="Arial"/>
                <a:ea typeface="Arial"/>
                <a:cs typeface="Arial"/>
                <a:sym typeface="Arial"/>
              </a:rPr>
              <a:t>Active developer of data science, machine learning, and artificial intelligence technologies with deep expertise in real-world application and theoretical underpinnings</a:t>
            </a:r>
            <a:endParaRPr dirty="0"/>
          </a:p>
          <a:p>
            <a:pPr marL="457200" marR="0" lvl="0" indent="-457200" algn="l" rtl="0">
              <a:lnSpc>
                <a:spcPct val="90000"/>
              </a:lnSpc>
              <a:spcBef>
                <a:spcPts val="1000"/>
              </a:spcBef>
              <a:spcAft>
                <a:spcPts val="0"/>
              </a:spcAft>
              <a:buClr>
                <a:schemeClr val="dk2"/>
              </a:buClr>
              <a:buSzPts val="2800"/>
              <a:buFont typeface="Arial"/>
              <a:buChar char="•"/>
            </a:pPr>
            <a:r>
              <a:rPr lang="en-US" sz="2800" b="0" i="0" u="none" strike="noStrike" cap="none" dirty="0">
                <a:solidFill>
                  <a:srgbClr val="000000"/>
                </a:solidFill>
                <a:latin typeface="Arial"/>
                <a:ea typeface="Arial"/>
                <a:cs typeface="Arial"/>
                <a:sym typeface="Arial"/>
              </a:rPr>
              <a:t>Passion for presenting complex systems, methodologies, analyses, and insights in a simple and concise manner to stakeholders, business partners, and senior leaders</a:t>
            </a:r>
            <a:endParaRPr dirty="0"/>
          </a:p>
          <a:p>
            <a:pPr marL="457200" marR="0" lvl="0" indent="-457200" algn="l" rtl="0">
              <a:lnSpc>
                <a:spcPct val="90000"/>
              </a:lnSpc>
              <a:spcBef>
                <a:spcPts val="1000"/>
              </a:spcBef>
              <a:spcAft>
                <a:spcPts val="0"/>
              </a:spcAft>
              <a:buClr>
                <a:schemeClr val="dk2"/>
              </a:buClr>
              <a:buSzPts val="2800"/>
              <a:buFont typeface="Arial"/>
              <a:buChar char="•"/>
            </a:pPr>
            <a:r>
              <a:rPr lang="en-US" sz="2800" b="0" i="0" u="none" strike="noStrike" cap="none" dirty="0">
                <a:solidFill>
                  <a:srgbClr val="000000"/>
                </a:solidFill>
                <a:latin typeface="Arial"/>
                <a:ea typeface="Arial"/>
                <a:cs typeface="Arial"/>
                <a:sym typeface="Arial"/>
              </a:rPr>
              <a:t>Recognized thought leader giving regular talks to regional, national, and international audiences on implementations and implications of artificial intelligence </a:t>
            </a:r>
            <a:endParaRPr dirty="0"/>
          </a:p>
          <a:p>
            <a:pPr marL="457200" marR="0" lvl="0" indent="-279400" algn="l" rtl="0">
              <a:lnSpc>
                <a:spcPct val="90000"/>
              </a:lnSpc>
              <a:spcBef>
                <a:spcPts val="1000"/>
              </a:spcBef>
              <a:spcAft>
                <a:spcPts val="0"/>
              </a:spcAft>
              <a:buClr>
                <a:schemeClr val="dk2"/>
              </a:buClr>
              <a:buSzPts val="2800"/>
              <a:buFont typeface="Arial"/>
              <a:buNone/>
            </a:pPr>
            <a:endParaRPr sz="2800" b="0" i="0" u="none" strike="noStrike" cap="none" dirty="0">
              <a:solidFill>
                <a:srgbClr val="000000"/>
              </a:solidFill>
              <a:latin typeface="Arial"/>
              <a:ea typeface="Arial"/>
              <a:cs typeface="Arial"/>
              <a:sym typeface="Arial"/>
            </a:endParaRPr>
          </a:p>
          <a:p>
            <a:pPr marL="457200" marR="0" lvl="0" indent="-279400" algn="l" rtl="0">
              <a:lnSpc>
                <a:spcPct val="90000"/>
              </a:lnSpc>
              <a:spcBef>
                <a:spcPts val="1000"/>
              </a:spcBef>
              <a:spcAft>
                <a:spcPts val="0"/>
              </a:spcAft>
              <a:buClr>
                <a:schemeClr val="dk2"/>
              </a:buClr>
              <a:buSzPts val="2800"/>
              <a:buFont typeface="Arial"/>
              <a:buNone/>
            </a:pPr>
            <a:endParaRPr sz="2800" b="0" i="0" u="none" strike="noStrike" cap="none" dirty="0">
              <a:solidFill>
                <a:srgbClr val="000000"/>
              </a:solidFill>
              <a:latin typeface="Arial"/>
              <a:ea typeface="Arial"/>
              <a:cs typeface="Arial"/>
              <a:sym typeface="Arial"/>
            </a:endParaRPr>
          </a:p>
          <a:p>
            <a:pPr marL="457200" marR="0" lvl="0" indent="-279400" algn="l" rtl="0">
              <a:lnSpc>
                <a:spcPct val="90000"/>
              </a:lnSpc>
              <a:spcBef>
                <a:spcPts val="1000"/>
              </a:spcBef>
              <a:spcAft>
                <a:spcPts val="0"/>
              </a:spcAft>
              <a:buClr>
                <a:schemeClr val="dk2"/>
              </a:buClr>
              <a:buSzPts val="2800"/>
              <a:buFont typeface="Arial"/>
              <a:buNone/>
            </a:pPr>
            <a:endParaRPr sz="2800" b="1" i="0" u="none" strike="noStrike" cap="none" dirty="0">
              <a:solidFill>
                <a:srgbClr val="000000"/>
              </a:solidFill>
              <a:latin typeface="Arial"/>
              <a:ea typeface="Arial"/>
              <a:cs typeface="Arial"/>
              <a:sym typeface="Arial"/>
            </a:endParaRPr>
          </a:p>
          <a:p>
            <a:pPr marL="457200" marR="0" lvl="0" indent="-279400" algn="l" rtl="0">
              <a:lnSpc>
                <a:spcPct val="90000"/>
              </a:lnSpc>
              <a:spcBef>
                <a:spcPts val="1000"/>
              </a:spcBef>
              <a:spcAft>
                <a:spcPts val="0"/>
              </a:spcAft>
              <a:buClr>
                <a:schemeClr val="dk2"/>
              </a:buClr>
              <a:buSzPts val="2800"/>
              <a:buFont typeface="Arial"/>
              <a:buNone/>
            </a:pPr>
            <a:endParaRPr sz="2800" b="1" i="0" u="none" strike="noStrike" cap="none" dirty="0">
              <a:solidFill>
                <a:srgbClr val="000000"/>
              </a:solidFill>
              <a:latin typeface="Arial"/>
              <a:ea typeface="Arial"/>
              <a:cs typeface="Arial"/>
              <a:sym typeface="Arial"/>
            </a:endParaRPr>
          </a:p>
          <a:p>
            <a:pPr marL="457200" marR="0" lvl="0" indent="-279400" algn="l" rtl="0">
              <a:lnSpc>
                <a:spcPct val="90000"/>
              </a:lnSpc>
              <a:spcBef>
                <a:spcPts val="1000"/>
              </a:spcBef>
              <a:spcAft>
                <a:spcPts val="0"/>
              </a:spcAft>
              <a:buClr>
                <a:schemeClr val="dk2"/>
              </a:buClr>
              <a:buSzPts val="2800"/>
              <a:buFont typeface="Arial"/>
              <a:buNone/>
            </a:pPr>
            <a:endParaRPr sz="2800" b="1" i="0" u="none" strike="noStrike" cap="none" dirty="0">
              <a:solidFill>
                <a:srgbClr val="000000"/>
              </a:solidFill>
              <a:latin typeface="Arial"/>
              <a:ea typeface="Arial"/>
              <a:cs typeface="Arial"/>
              <a:sym typeface="Arial"/>
            </a:endParaRPr>
          </a:p>
          <a:p>
            <a:pPr marL="383654" marR="0" lvl="0" indent="-383654" algn="l" rtl="0">
              <a:lnSpc>
                <a:spcPct val="90000"/>
              </a:lnSpc>
              <a:spcBef>
                <a:spcPts val="1000"/>
              </a:spcBef>
              <a:spcAft>
                <a:spcPts val="0"/>
              </a:spcAft>
              <a:buClr>
                <a:schemeClr val="dk1"/>
              </a:buClr>
              <a:buSzPts val="2100"/>
              <a:buFont typeface="Arial"/>
              <a:buNone/>
            </a:pPr>
            <a:endParaRPr sz="2800" b="0" i="0" u="none" strike="noStrike" cap="none" dirty="0">
              <a:solidFill>
                <a:schemeClr val="dk2"/>
              </a:solidFill>
              <a:latin typeface="Arial"/>
              <a:ea typeface="Arial"/>
              <a:cs typeface="Arial"/>
              <a:sym typeface="Arial"/>
            </a:endParaRPr>
          </a:p>
        </p:txBody>
      </p:sp>
      <p:pic>
        <p:nvPicPr>
          <p:cNvPr id="2" name="Audio 1">
            <a:hlinkClick r:id="" action="ppaction://media"/>
            <a:extLst>
              <a:ext uri="{FF2B5EF4-FFF2-40B4-BE49-F238E27FC236}">
                <a16:creationId xmlns:a16="http://schemas.microsoft.com/office/drawing/2014/main" id="{18540752-7A2F-E548-880B-E770A9C71F9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7322800" y="93218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Tm="30420">
        <p:fade/>
      </p:transition>
    </mc:Choice>
    <mc:Fallback xmlns="">
      <p:transition spd="med" advTm="3042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6"/>
          <p:cNvSpPr txBox="1">
            <a:spLocks noGrp="1"/>
          </p:cNvSpPr>
          <p:nvPr>
            <p:ph type="title"/>
          </p:nvPr>
        </p:nvSpPr>
        <p:spPr>
          <a:xfrm>
            <a:off x="805700" y="748506"/>
            <a:ext cx="16626841" cy="984885"/>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None/>
            </a:pPr>
            <a:br>
              <a:rPr lang="en-US" sz="4800">
                <a:solidFill>
                  <a:srgbClr val="000000"/>
                </a:solidFill>
              </a:rPr>
            </a:br>
            <a:r>
              <a:rPr lang="en-US"/>
              <a:t>Capital One</a:t>
            </a:r>
            <a:endParaRPr/>
          </a:p>
        </p:txBody>
      </p:sp>
      <p:sp>
        <p:nvSpPr>
          <p:cNvPr id="110" name="Google Shape;110;p6"/>
          <p:cNvSpPr txBox="1">
            <a:spLocks noGrp="1"/>
          </p:cNvSpPr>
          <p:nvPr>
            <p:ph type="body" idx="1"/>
          </p:nvPr>
        </p:nvSpPr>
        <p:spPr>
          <a:xfrm>
            <a:off x="214799" y="5143500"/>
            <a:ext cx="6400800" cy="3566404"/>
          </a:xfrm>
          <a:prstGeom prst="rect">
            <a:avLst/>
          </a:prstGeom>
          <a:noFill/>
          <a:ln>
            <a:noFill/>
          </a:ln>
        </p:spPr>
        <p:txBody>
          <a:bodyPr spcFirstLastPara="1" wrap="square" lIns="91425" tIns="45700" rIns="91425" bIns="45700" anchor="t" anchorCtr="0">
            <a:noAutofit/>
          </a:bodyPr>
          <a:lstStyle/>
          <a:p>
            <a:pPr marL="383654" lvl="0" indent="-383654" algn="ctr" rtl="0">
              <a:lnSpc>
                <a:spcPct val="90000"/>
              </a:lnSpc>
              <a:spcBef>
                <a:spcPts val="0"/>
              </a:spcBef>
              <a:spcAft>
                <a:spcPts val="0"/>
              </a:spcAft>
              <a:buSzPts val="2100"/>
              <a:buNone/>
            </a:pPr>
            <a:r>
              <a:rPr lang="en-US" b="1" dirty="0">
                <a:solidFill>
                  <a:srgbClr val="000000"/>
                </a:solidFill>
              </a:rPr>
              <a:t>Dr. Jamika D. Burge</a:t>
            </a:r>
            <a:endParaRPr dirty="0"/>
          </a:p>
          <a:p>
            <a:pPr marL="383654" lvl="0" indent="-383654" algn="ctr" rtl="0">
              <a:lnSpc>
                <a:spcPct val="90000"/>
              </a:lnSpc>
              <a:spcBef>
                <a:spcPts val="1000"/>
              </a:spcBef>
              <a:spcAft>
                <a:spcPts val="0"/>
              </a:spcAft>
              <a:buSzPts val="2100"/>
              <a:buNone/>
            </a:pPr>
            <a:r>
              <a:rPr lang="en-US" dirty="0">
                <a:solidFill>
                  <a:srgbClr val="000000"/>
                </a:solidFill>
              </a:rPr>
              <a:t>Head of Artificial Intelligence Design Learning &amp; Research Insights, Advisory Board in Computer Science Department, Virginia Technical Institute;</a:t>
            </a:r>
            <a:endParaRPr dirty="0"/>
          </a:p>
          <a:p>
            <a:pPr marL="383654" lvl="0" indent="-383654" algn="ctr" rtl="0">
              <a:lnSpc>
                <a:spcPct val="90000"/>
              </a:lnSpc>
              <a:spcBef>
                <a:spcPts val="1000"/>
              </a:spcBef>
              <a:spcAft>
                <a:spcPts val="0"/>
              </a:spcAft>
              <a:buSzPts val="2100"/>
              <a:buNone/>
            </a:pPr>
            <a:r>
              <a:rPr lang="en-US" dirty="0">
                <a:solidFill>
                  <a:srgbClr val="000000"/>
                </a:solidFill>
              </a:rPr>
              <a:t>Advisory Board for Inclusive Computing, Northeastern University</a:t>
            </a:r>
            <a:endParaRPr dirty="0"/>
          </a:p>
        </p:txBody>
      </p:sp>
      <p:pic>
        <p:nvPicPr>
          <p:cNvPr id="111" name="Google Shape;111;p6" descr="Jamika-D.-Burge"/>
          <p:cNvPicPr preferRelativeResize="0"/>
          <p:nvPr/>
        </p:nvPicPr>
        <p:blipFill rotWithShape="1">
          <a:blip r:embed="rId5">
            <a:alphaModFix/>
          </a:blip>
          <a:srcRect/>
          <a:stretch/>
        </p:blipFill>
        <p:spPr>
          <a:xfrm>
            <a:off x="2145199" y="2603500"/>
            <a:ext cx="2540000" cy="2540000"/>
          </a:xfrm>
          <a:prstGeom prst="rect">
            <a:avLst/>
          </a:prstGeom>
          <a:noFill/>
          <a:ln>
            <a:noFill/>
          </a:ln>
        </p:spPr>
      </p:pic>
      <p:sp>
        <p:nvSpPr>
          <p:cNvPr id="112" name="Google Shape;112;p6"/>
          <p:cNvSpPr txBox="1"/>
          <p:nvPr/>
        </p:nvSpPr>
        <p:spPr>
          <a:xfrm>
            <a:off x="7147748" y="2951071"/>
            <a:ext cx="10538085" cy="5051903"/>
          </a:xfrm>
          <a:prstGeom prst="rect">
            <a:avLst/>
          </a:prstGeom>
          <a:noFill/>
          <a:ln>
            <a:noFill/>
          </a:ln>
        </p:spPr>
        <p:txBody>
          <a:bodyPr spcFirstLastPara="1" wrap="square" lIns="91425" tIns="45700" rIns="91425" bIns="45700" anchor="t" anchorCtr="0">
            <a:noAutofit/>
          </a:bodyPr>
          <a:lstStyle/>
          <a:p>
            <a:pPr marL="457200" marR="0" lvl="0" indent="-457200" algn="l" rtl="0">
              <a:lnSpc>
                <a:spcPct val="90000"/>
              </a:lnSpc>
              <a:spcBef>
                <a:spcPts val="0"/>
              </a:spcBef>
              <a:spcAft>
                <a:spcPts val="0"/>
              </a:spcAft>
              <a:buClr>
                <a:schemeClr val="dk2"/>
              </a:buClr>
              <a:buSzPts val="2800"/>
              <a:buFont typeface="Arial"/>
              <a:buChar char="•"/>
            </a:pPr>
            <a:r>
              <a:rPr lang="en-US" sz="2800" dirty="0">
                <a:solidFill>
                  <a:schemeClr val="dk2"/>
                </a:solidFill>
              </a:rPr>
              <a:t>Leads</a:t>
            </a:r>
            <a:r>
              <a:rPr lang="en-US" sz="2800" b="0" i="0" u="none" strike="noStrike" cap="none" dirty="0">
                <a:solidFill>
                  <a:schemeClr val="dk2"/>
                </a:solidFill>
                <a:latin typeface="Arial"/>
                <a:ea typeface="Arial"/>
                <a:cs typeface="Arial"/>
                <a:sym typeface="Arial"/>
              </a:rPr>
              <a:t> learning and research for conversational AI, developing insights that inform our understanding of human experiences, for our customers and our design, product, and technology partners.</a:t>
            </a:r>
            <a:endParaRPr dirty="0">
              <a:solidFill>
                <a:schemeClr val="dk2"/>
              </a:solidFill>
            </a:endParaRPr>
          </a:p>
          <a:p>
            <a:pPr marL="457200" marR="0" lvl="0" indent="-457200" algn="l" rtl="0">
              <a:lnSpc>
                <a:spcPct val="90000"/>
              </a:lnSpc>
              <a:spcBef>
                <a:spcPts val="1000"/>
              </a:spcBef>
              <a:spcAft>
                <a:spcPts val="0"/>
              </a:spcAft>
              <a:buClr>
                <a:schemeClr val="dk2"/>
              </a:buClr>
              <a:buSzPts val="2800"/>
              <a:buFont typeface="Arial"/>
              <a:buChar char="•"/>
            </a:pPr>
            <a:r>
              <a:rPr lang="en-US" sz="2800" b="0" i="0" u="none" strike="noStrike" cap="none" dirty="0">
                <a:solidFill>
                  <a:schemeClr val="dk2"/>
                </a:solidFill>
                <a:latin typeface="Arial"/>
                <a:ea typeface="Arial"/>
                <a:cs typeface="Arial"/>
                <a:sym typeface="Arial"/>
              </a:rPr>
              <a:t>Part of the Artificial Intelligence (AI) Design team that supports the conversational (and intelligent) agent, Eno, at Capital One. </a:t>
            </a:r>
            <a:endParaRPr dirty="0">
              <a:solidFill>
                <a:schemeClr val="dk2"/>
              </a:solidFill>
            </a:endParaRPr>
          </a:p>
          <a:p>
            <a:pPr marL="457200" marR="0" lvl="0" indent="-457200" algn="l" rtl="0">
              <a:lnSpc>
                <a:spcPct val="90000"/>
              </a:lnSpc>
              <a:spcBef>
                <a:spcPts val="1000"/>
              </a:spcBef>
              <a:spcAft>
                <a:spcPts val="0"/>
              </a:spcAft>
              <a:buClr>
                <a:schemeClr val="dk2"/>
              </a:buClr>
              <a:buSzPts val="2800"/>
              <a:buFont typeface="Arial"/>
              <a:buChar char="•"/>
            </a:pPr>
            <a:r>
              <a:rPr lang="en-US" sz="2800" b="0" i="0" u="none" strike="noStrike" cap="none" dirty="0">
                <a:solidFill>
                  <a:schemeClr val="dk2"/>
                </a:solidFill>
                <a:latin typeface="Arial"/>
                <a:ea typeface="Arial"/>
                <a:cs typeface="Arial"/>
                <a:sym typeface="Arial"/>
              </a:rPr>
              <a:t>Co-founder, </a:t>
            </a:r>
            <a:r>
              <a:rPr lang="en-US" sz="2800" b="0" i="0" u="none" strike="noStrike" cap="none" dirty="0" err="1">
                <a:solidFill>
                  <a:schemeClr val="dk2"/>
                </a:solidFill>
                <a:latin typeface="Arial"/>
                <a:ea typeface="Arial"/>
                <a:cs typeface="Arial"/>
                <a:sym typeface="Arial"/>
              </a:rPr>
              <a:t>blackcomputeHER</a:t>
            </a:r>
            <a:r>
              <a:rPr lang="en-US" sz="2800" b="0" i="0" u="none" strike="noStrike" cap="none" dirty="0">
                <a:solidFill>
                  <a:schemeClr val="dk2"/>
                </a:solidFill>
                <a:latin typeface="Arial"/>
                <a:ea typeface="Arial"/>
                <a:cs typeface="Arial"/>
                <a:sym typeface="Arial"/>
              </a:rPr>
              <a:t>. blackcomputeHER.org (pronounced 'black computer') is transforming </a:t>
            </a:r>
            <a:r>
              <a:rPr lang="en-US" sz="2800" b="0" i="0" u="none" strike="noStrike" cap="none" dirty="0" err="1">
                <a:solidFill>
                  <a:schemeClr val="dk2"/>
                </a:solidFill>
                <a:latin typeface="Arial"/>
                <a:ea typeface="Arial"/>
                <a:cs typeface="Arial"/>
                <a:sym typeface="Arial"/>
              </a:rPr>
              <a:t>computing+tech</a:t>
            </a:r>
            <a:r>
              <a:rPr lang="en-US" sz="2800" b="0" i="0" u="none" strike="noStrike" cap="none" dirty="0">
                <a:solidFill>
                  <a:schemeClr val="dk2"/>
                </a:solidFill>
                <a:latin typeface="Arial"/>
                <a:ea typeface="Arial"/>
                <a:cs typeface="Arial"/>
                <a:sym typeface="Arial"/>
              </a:rPr>
              <a:t> education &amp; workforce development for black women and girls. </a:t>
            </a:r>
            <a:endParaRPr dirty="0">
              <a:solidFill>
                <a:schemeClr val="dk2"/>
              </a:solidFill>
            </a:endParaRPr>
          </a:p>
          <a:p>
            <a:pPr marL="383540" marR="0" lvl="0" indent="-383540" algn="l" rtl="0">
              <a:lnSpc>
                <a:spcPct val="90000"/>
              </a:lnSpc>
              <a:spcBef>
                <a:spcPts val="1000"/>
              </a:spcBef>
              <a:spcAft>
                <a:spcPts val="0"/>
              </a:spcAft>
              <a:buClr>
                <a:schemeClr val="dk1"/>
              </a:buClr>
              <a:buSzPts val="2100"/>
              <a:buFont typeface="Arial"/>
              <a:buNone/>
            </a:pPr>
            <a:endParaRPr sz="2800" b="0" i="0" u="none" strike="noStrike" cap="none" dirty="0">
              <a:solidFill>
                <a:schemeClr val="dk2"/>
              </a:solidFill>
              <a:latin typeface="Arial"/>
              <a:ea typeface="Arial"/>
              <a:cs typeface="Arial"/>
            </a:endParaRPr>
          </a:p>
        </p:txBody>
      </p:sp>
      <p:pic>
        <p:nvPicPr>
          <p:cNvPr id="4" name="Audio 3">
            <a:hlinkClick r:id="" action="ppaction://media"/>
            <a:extLst>
              <a:ext uri="{FF2B5EF4-FFF2-40B4-BE49-F238E27FC236}">
                <a16:creationId xmlns:a16="http://schemas.microsoft.com/office/drawing/2014/main" id="{DA9A47E0-5208-A94F-9B72-F8001A72D52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7322800" y="93218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Tm="41818">
        <p:fade/>
      </p:transition>
    </mc:Choice>
    <mc:Fallback xmlns="">
      <p:transition spd="med" advTm="4181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7"/>
          <p:cNvSpPr txBox="1">
            <a:spLocks noGrp="1"/>
          </p:cNvSpPr>
          <p:nvPr>
            <p:ph type="title"/>
          </p:nvPr>
        </p:nvSpPr>
        <p:spPr>
          <a:xfrm>
            <a:off x="805700" y="748506"/>
            <a:ext cx="16626841" cy="984885"/>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None/>
            </a:pPr>
            <a:br>
              <a:rPr lang="en-US" sz="4800">
                <a:solidFill>
                  <a:srgbClr val="000000"/>
                </a:solidFill>
              </a:rPr>
            </a:br>
            <a:r>
              <a:rPr lang="en-US"/>
              <a:t>Georgia Institute of Technology</a:t>
            </a:r>
            <a:endParaRPr/>
          </a:p>
        </p:txBody>
      </p:sp>
      <p:sp>
        <p:nvSpPr>
          <p:cNvPr id="119" name="Google Shape;119;p7"/>
          <p:cNvSpPr txBox="1">
            <a:spLocks noGrp="1"/>
          </p:cNvSpPr>
          <p:nvPr>
            <p:ph type="body" idx="1"/>
          </p:nvPr>
        </p:nvSpPr>
        <p:spPr>
          <a:xfrm>
            <a:off x="348613" y="5941424"/>
            <a:ext cx="6400800" cy="3566404"/>
          </a:xfrm>
          <a:prstGeom prst="rect">
            <a:avLst/>
          </a:prstGeom>
          <a:noFill/>
          <a:ln>
            <a:noFill/>
          </a:ln>
        </p:spPr>
        <p:txBody>
          <a:bodyPr spcFirstLastPara="1" wrap="square" lIns="91425" tIns="45700" rIns="91425" bIns="45700" anchor="t" anchorCtr="0">
            <a:noAutofit/>
          </a:bodyPr>
          <a:lstStyle/>
          <a:p>
            <a:pPr marL="383654" lvl="0" indent="-383654" algn="ctr" rtl="0">
              <a:lnSpc>
                <a:spcPct val="90000"/>
              </a:lnSpc>
              <a:spcBef>
                <a:spcPts val="0"/>
              </a:spcBef>
              <a:spcAft>
                <a:spcPts val="0"/>
              </a:spcAft>
              <a:buSzPts val="2100"/>
              <a:buNone/>
            </a:pPr>
            <a:r>
              <a:rPr lang="en-US" b="1">
                <a:solidFill>
                  <a:srgbClr val="000000"/>
                </a:solidFill>
              </a:rPr>
              <a:t>Dr. </a:t>
            </a:r>
            <a:r>
              <a:rPr lang="en-US" b="1"/>
              <a:t>Ayanna MacCalla Howard</a:t>
            </a:r>
            <a:endParaRPr b="1">
              <a:solidFill>
                <a:srgbClr val="000000"/>
              </a:solidFill>
            </a:endParaRPr>
          </a:p>
          <a:p>
            <a:pPr marL="383654" lvl="0" indent="-383654" algn="ctr" rtl="0">
              <a:lnSpc>
                <a:spcPct val="90000"/>
              </a:lnSpc>
              <a:spcBef>
                <a:spcPts val="1000"/>
              </a:spcBef>
              <a:spcAft>
                <a:spcPts val="0"/>
              </a:spcAft>
              <a:buSzPts val="2100"/>
              <a:buNone/>
            </a:pPr>
            <a:r>
              <a:rPr lang="en-US">
                <a:solidFill>
                  <a:srgbClr val="000000"/>
                </a:solidFill>
              </a:rPr>
              <a:t>Professor; Chair for the School of Interactive Computing; </a:t>
            </a:r>
            <a:endParaRPr/>
          </a:p>
          <a:p>
            <a:pPr marL="383654" lvl="0" indent="-383654" algn="ctr" rtl="0">
              <a:lnSpc>
                <a:spcPct val="90000"/>
              </a:lnSpc>
              <a:spcBef>
                <a:spcPts val="1000"/>
              </a:spcBef>
              <a:spcAft>
                <a:spcPts val="0"/>
              </a:spcAft>
              <a:buSzPts val="2100"/>
              <a:buNone/>
            </a:pPr>
            <a:r>
              <a:rPr lang="en-US">
                <a:solidFill>
                  <a:srgbClr val="000000"/>
                </a:solidFill>
              </a:rPr>
              <a:t>Linda J. and Mark C. Smith Chair Professor Technical Interest Groups: Systems and Controls</a:t>
            </a:r>
            <a:endParaRPr/>
          </a:p>
          <a:p>
            <a:pPr marL="383654" lvl="0" indent="-383654" algn="ctr" rtl="0">
              <a:lnSpc>
                <a:spcPct val="90000"/>
              </a:lnSpc>
              <a:spcBef>
                <a:spcPts val="1000"/>
              </a:spcBef>
              <a:spcAft>
                <a:spcPts val="0"/>
              </a:spcAft>
              <a:buSzPts val="2100"/>
              <a:buNone/>
            </a:pPr>
            <a:r>
              <a:rPr lang="en-US"/>
              <a:t>Georgia Institute of Technology</a:t>
            </a:r>
            <a:endParaRPr/>
          </a:p>
        </p:txBody>
      </p:sp>
      <p:sp>
        <p:nvSpPr>
          <p:cNvPr id="120" name="Google Shape;120;p7"/>
          <p:cNvSpPr txBox="1"/>
          <p:nvPr/>
        </p:nvSpPr>
        <p:spPr>
          <a:xfrm>
            <a:off x="14340469" y="10023157"/>
            <a:ext cx="3947535" cy="263843"/>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1050"/>
              <a:buFont typeface="Arial"/>
              <a:buNone/>
            </a:pPr>
            <a:r>
              <a:rPr lang="en-US" sz="1400" b="1" i="0" u="none" strike="noStrike" cap="none">
                <a:solidFill>
                  <a:schemeClr val="dk2"/>
                </a:solidFill>
                <a:latin typeface="Arial"/>
                <a:ea typeface="Arial"/>
                <a:cs typeface="Arial"/>
                <a:sym typeface="Arial"/>
              </a:rPr>
              <a:t>Source: https://humanslab.ece.gatech.edu</a:t>
            </a:r>
            <a:endParaRPr sz="1400" b="1" i="0" u="none" strike="noStrike" cap="none">
              <a:solidFill>
                <a:schemeClr val="dk2"/>
              </a:solidFill>
              <a:latin typeface="Arial"/>
              <a:ea typeface="Arial"/>
              <a:cs typeface="Arial"/>
              <a:sym typeface="Arial"/>
            </a:endParaRPr>
          </a:p>
        </p:txBody>
      </p:sp>
      <p:pic>
        <p:nvPicPr>
          <p:cNvPr id="121" name="Google Shape;121;p7" descr="Ayanna MacCalla Howard"/>
          <p:cNvPicPr preferRelativeResize="0"/>
          <p:nvPr/>
        </p:nvPicPr>
        <p:blipFill rotWithShape="1">
          <a:blip r:embed="rId5">
            <a:alphaModFix/>
          </a:blip>
          <a:srcRect/>
          <a:stretch/>
        </p:blipFill>
        <p:spPr>
          <a:xfrm>
            <a:off x="2279013" y="1926057"/>
            <a:ext cx="2540000" cy="3822700"/>
          </a:xfrm>
          <a:prstGeom prst="rect">
            <a:avLst/>
          </a:prstGeom>
          <a:noFill/>
          <a:ln>
            <a:noFill/>
          </a:ln>
        </p:spPr>
      </p:pic>
      <p:pic>
        <p:nvPicPr>
          <p:cNvPr id="122" name="Google Shape;122;p7" descr="droppedImage_1"/>
          <p:cNvPicPr preferRelativeResize="0"/>
          <p:nvPr/>
        </p:nvPicPr>
        <p:blipFill rotWithShape="1">
          <a:blip r:embed="rId6">
            <a:alphaModFix/>
          </a:blip>
          <a:srcRect/>
          <a:stretch/>
        </p:blipFill>
        <p:spPr>
          <a:xfrm>
            <a:off x="7588250" y="4095750"/>
            <a:ext cx="3111500" cy="2095500"/>
          </a:xfrm>
          <a:prstGeom prst="rect">
            <a:avLst/>
          </a:prstGeom>
          <a:noFill/>
          <a:ln>
            <a:noFill/>
          </a:ln>
        </p:spPr>
      </p:pic>
      <p:pic>
        <p:nvPicPr>
          <p:cNvPr id="123" name="Google Shape;123;p7" descr="droppedImage"/>
          <p:cNvPicPr preferRelativeResize="0"/>
          <p:nvPr/>
        </p:nvPicPr>
        <p:blipFill rotWithShape="1">
          <a:blip r:embed="rId7">
            <a:alphaModFix/>
          </a:blip>
          <a:srcRect/>
          <a:stretch/>
        </p:blipFill>
        <p:spPr>
          <a:xfrm>
            <a:off x="10864850" y="4109689"/>
            <a:ext cx="2781300" cy="2095500"/>
          </a:xfrm>
          <a:prstGeom prst="rect">
            <a:avLst/>
          </a:prstGeom>
          <a:noFill/>
          <a:ln>
            <a:noFill/>
          </a:ln>
        </p:spPr>
      </p:pic>
      <p:pic>
        <p:nvPicPr>
          <p:cNvPr id="124" name="Google Shape;124;p7" descr="Omni+Pioneer_2"/>
          <p:cNvPicPr preferRelativeResize="0"/>
          <p:nvPr/>
        </p:nvPicPr>
        <p:blipFill rotWithShape="1">
          <a:blip r:embed="rId8">
            <a:alphaModFix/>
          </a:blip>
          <a:srcRect/>
          <a:stretch/>
        </p:blipFill>
        <p:spPr>
          <a:xfrm>
            <a:off x="13811250" y="4147789"/>
            <a:ext cx="2540000" cy="2057400"/>
          </a:xfrm>
          <a:prstGeom prst="rect">
            <a:avLst/>
          </a:prstGeom>
          <a:noFill/>
          <a:ln>
            <a:noFill/>
          </a:ln>
        </p:spPr>
      </p:pic>
      <p:pic>
        <p:nvPicPr>
          <p:cNvPr id="3" name="Audio 2">
            <a:hlinkClick r:id="" action="ppaction://media"/>
            <a:extLst>
              <a:ext uri="{FF2B5EF4-FFF2-40B4-BE49-F238E27FC236}">
                <a16:creationId xmlns:a16="http://schemas.microsoft.com/office/drawing/2014/main" id="{21A3EAEE-BD05-A945-82BD-3F5BA92CC57E}"/>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7322800" y="93218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Tm="51724">
        <p:fade/>
      </p:transition>
    </mc:Choice>
    <mc:Fallback xmlns="">
      <p:transition spd="med" advTm="5172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8"/>
          <p:cNvSpPr txBox="1">
            <a:spLocks noGrp="1"/>
          </p:cNvSpPr>
          <p:nvPr>
            <p:ph type="title"/>
          </p:nvPr>
        </p:nvSpPr>
        <p:spPr>
          <a:xfrm>
            <a:off x="805700" y="748506"/>
            <a:ext cx="16626841" cy="984885"/>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None/>
            </a:pPr>
            <a:br>
              <a:rPr lang="en-US" sz="4800">
                <a:solidFill>
                  <a:srgbClr val="000000"/>
                </a:solidFill>
              </a:rPr>
            </a:br>
            <a:r>
              <a:rPr lang="en-US"/>
              <a:t>Rice University</a:t>
            </a:r>
            <a:endParaRPr/>
          </a:p>
        </p:txBody>
      </p:sp>
      <p:sp>
        <p:nvSpPr>
          <p:cNvPr id="131" name="Google Shape;131;p8"/>
          <p:cNvSpPr txBox="1">
            <a:spLocks noGrp="1"/>
          </p:cNvSpPr>
          <p:nvPr>
            <p:ph type="body" idx="1"/>
          </p:nvPr>
        </p:nvSpPr>
        <p:spPr>
          <a:xfrm>
            <a:off x="348613" y="5390066"/>
            <a:ext cx="6400800" cy="3566404"/>
          </a:xfrm>
          <a:prstGeom prst="rect">
            <a:avLst/>
          </a:prstGeom>
          <a:noFill/>
          <a:ln>
            <a:noFill/>
          </a:ln>
        </p:spPr>
        <p:txBody>
          <a:bodyPr spcFirstLastPara="1" wrap="square" lIns="91425" tIns="45700" rIns="91425" bIns="45700" anchor="t" anchorCtr="0">
            <a:noAutofit/>
          </a:bodyPr>
          <a:lstStyle/>
          <a:p>
            <a:pPr marL="383654" lvl="0" indent="-383654" algn="ctr" rtl="0">
              <a:lnSpc>
                <a:spcPct val="90000"/>
              </a:lnSpc>
              <a:spcBef>
                <a:spcPts val="0"/>
              </a:spcBef>
              <a:spcAft>
                <a:spcPts val="0"/>
              </a:spcAft>
              <a:buSzPts val="2100"/>
              <a:buNone/>
            </a:pPr>
            <a:r>
              <a:rPr lang="en-US" b="1" dirty="0">
                <a:solidFill>
                  <a:srgbClr val="000000"/>
                </a:solidFill>
              </a:rPr>
              <a:t>Dr. </a:t>
            </a:r>
            <a:r>
              <a:rPr lang="en-US" b="1" dirty="0"/>
              <a:t>Caleb </a:t>
            </a:r>
            <a:r>
              <a:rPr lang="en-US" b="1" dirty="0" err="1"/>
              <a:t>Kemere</a:t>
            </a:r>
            <a:endParaRPr b="1" dirty="0">
              <a:solidFill>
                <a:srgbClr val="000000"/>
              </a:solidFill>
            </a:endParaRPr>
          </a:p>
          <a:p>
            <a:pPr marL="383654" lvl="0" indent="-383654" algn="ctr" rtl="0">
              <a:lnSpc>
                <a:spcPct val="90000"/>
              </a:lnSpc>
              <a:spcBef>
                <a:spcPts val="1000"/>
              </a:spcBef>
              <a:spcAft>
                <a:spcPts val="0"/>
              </a:spcAft>
              <a:buSzPts val="2100"/>
              <a:buNone/>
            </a:pPr>
            <a:r>
              <a:rPr lang="en-US" dirty="0">
                <a:solidFill>
                  <a:srgbClr val="000000"/>
                </a:solidFill>
              </a:rPr>
              <a:t>Assistant Professor </a:t>
            </a:r>
            <a:endParaRPr dirty="0"/>
          </a:p>
          <a:p>
            <a:pPr marL="383654" lvl="0" indent="-383654" algn="ctr" rtl="0">
              <a:lnSpc>
                <a:spcPct val="90000"/>
              </a:lnSpc>
              <a:spcBef>
                <a:spcPts val="1000"/>
              </a:spcBef>
              <a:spcAft>
                <a:spcPts val="0"/>
              </a:spcAft>
              <a:buSzPts val="2100"/>
              <a:buNone/>
            </a:pPr>
            <a:r>
              <a:rPr lang="en-US" dirty="0">
                <a:solidFill>
                  <a:srgbClr val="000000"/>
                </a:solidFill>
              </a:rPr>
              <a:t>Electrical and Computer Engineering, </a:t>
            </a:r>
            <a:endParaRPr dirty="0"/>
          </a:p>
          <a:p>
            <a:pPr marL="383654" lvl="0" indent="-383654" algn="ctr" rtl="0">
              <a:lnSpc>
                <a:spcPct val="90000"/>
              </a:lnSpc>
              <a:spcBef>
                <a:spcPts val="1000"/>
              </a:spcBef>
              <a:spcAft>
                <a:spcPts val="0"/>
              </a:spcAft>
              <a:buSzPts val="2100"/>
              <a:buNone/>
            </a:pPr>
            <a:r>
              <a:rPr lang="en-US" dirty="0">
                <a:solidFill>
                  <a:srgbClr val="000000"/>
                </a:solidFill>
              </a:rPr>
              <a:t>Rice University</a:t>
            </a:r>
            <a:endParaRPr dirty="0"/>
          </a:p>
        </p:txBody>
      </p:sp>
      <p:sp>
        <p:nvSpPr>
          <p:cNvPr id="132" name="Google Shape;132;p8"/>
          <p:cNvSpPr txBox="1"/>
          <p:nvPr/>
        </p:nvSpPr>
        <p:spPr>
          <a:xfrm>
            <a:off x="14340469" y="10023157"/>
            <a:ext cx="3947535" cy="263843"/>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1050"/>
              <a:buFont typeface="Arial"/>
              <a:buNone/>
            </a:pPr>
            <a:r>
              <a:rPr lang="en-US" sz="1400" b="1" i="0" u="none" strike="noStrike" cap="none">
                <a:solidFill>
                  <a:schemeClr val="dk2"/>
                </a:solidFill>
                <a:latin typeface="Arial"/>
                <a:ea typeface="Arial"/>
                <a:cs typeface="Arial"/>
                <a:sym typeface="Arial"/>
              </a:rPr>
              <a:t>Source: https://humanslab.ece.gatech.edu</a:t>
            </a:r>
            <a:endParaRPr sz="1400" b="1" i="0" u="none" strike="noStrike" cap="none">
              <a:solidFill>
                <a:schemeClr val="dk2"/>
              </a:solidFill>
              <a:latin typeface="Arial"/>
              <a:ea typeface="Arial"/>
              <a:cs typeface="Arial"/>
              <a:sym typeface="Arial"/>
            </a:endParaRPr>
          </a:p>
        </p:txBody>
      </p:sp>
      <p:pic>
        <p:nvPicPr>
          <p:cNvPr id="133" name="Google Shape;133;p8" descr="Caleb Kemere"/>
          <p:cNvPicPr preferRelativeResize="0"/>
          <p:nvPr/>
        </p:nvPicPr>
        <p:blipFill rotWithShape="1">
          <a:blip r:embed="rId5">
            <a:alphaModFix/>
          </a:blip>
          <a:srcRect/>
          <a:stretch/>
        </p:blipFill>
        <p:spPr>
          <a:xfrm>
            <a:off x="2279013" y="2356935"/>
            <a:ext cx="2540000" cy="2540000"/>
          </a:xfrm>
          <a:prstGeom prst="rect">
            <a:avLst/>
          </a:prstGeom>
          <a:noFill/>
          <a:ln>
            <a:noFill/>
          </a:ln>
        </p:spPr>
      </p:pic>
      <p:pic>
        <p:nvPicPr>
          <p:cNvPr id="134" name="Google Shape;134;p8" descr="A picture containing text&#10;&#10;Description automatically generated"/>
          <p:cNvPicPr preferRelativeResize="0"/>
          <p:nvPr/>
        </p:nvPicPr>
        <p:blipFill rotWithShape="1">
          <a:blip r:embed="rId6">
            <a:alphaModFix/>
          </a:blip>
          <a:srcRect/>
          <a:stretch/>
        </p:blipFill>
        <p:spPr>
          <a:xfrm>
            <a:off x="6749413" y="2491517"/>
            <a:ext cx="11039707" cy="4810833"/>
          </a:xfrm>
          <a:prstGeom prst="rect">
            <a:avLst/>
          </a:prstGeom>
          <a:noFill/>
          <a:ln>
            <a:noFill/>
          </a:ln>
        </p:spPr>
      </p:pic>
      <p:pic>
        <p:nvPicPr>
          <p:cNvPr id="3" name="Audio 2">
            <a:hlinkClick r:id="" action="ppaction://media"/>
            <a:extLst>
              <a:ext uri="{FF2B5EF4-FFF2-40B4-BE49-F238E27FC236}">
                <a16:creationId xmlns:a16="http://schemas.microsoft.com/office/drawing/2014/main" id="{414B81D8-6379-A542-9269-22318365D87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7322800" y="93218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Tm="53065">
        <p:fade/>
      </p:transition>
    </mc:Choice>
    <mc:Fallback xmlns="">
      <p:transition spd="med" advTm="5306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2FEA43-44D8-4A70-A65D-DE5E7DE733D7}"/>
              </a:ext>
            </a:extLst>
          </p:cNvPr>
          <p:cNvSpPr>
            <a:spLocks noGrp="1"/>
          </p:cNvSpPr>
          <p:nvPr>
            <p:ph type="title"/>
          </p:nvPr>
        </p:nvSpPr>
        <p:spPr/>
        <p:txBody>
          <a:bodyPr/>
          <a:lstStyle/>
          <a:p>
            <a:br>
              <a:rPr lang="en-US" sz="4800" dirty="0">
                <a:solidFill>
                  <a:srgbClr val="000000"/>
                </a:solidFill>
              </a:rPr>
            </a:br>
            <a:r>
              <a:rPr lang="en-US" dirty="0"/>
              <a:t>University of the West Indies</a:t>
            </a:r>
          </a:p>
        </p:txBody>
      </p:sp>
      <p:sp>
        <p:nvSpPr>
          <p:cNvPr id="3" name="Content Placeholder 2">
            <a:extLst>
              <a:ext uri="{FF2B5EF4-FFF2-40B4-BE49-F238E27FC236}">
                <a16:creationId xmlns:a16="http://schemas.microsoft.com/office/drawing/2014/main" id="{C1B0618A-44B1-4FAB-8416-1D9926BCD483}"/>
              </a:ext>
            </a:extLst>
          </p:cNvPr>
          <p:cNvSpPr>
            <a:spLocks noGrp="1"/>
          </p:cNvSpPr>
          <p:nvPr>
            <p:ph idx="1"/>
          </p:nvPr>
        </p:nvSpPr>
        <p:spPr>
          <a:xfrm>
            <a:off x="348613" y="5390066"/>
            <a:ext cx="6400800" cy="3566404"/>
          </a:xfrm>
        </p:spPr>
        <p:txBody>
          <a:bodyPr/>
          <a:lstStyle/>
          <a:p>
            <a:pPr algn="ctr"/>
            <a:r>
              <a:rPr lang="en-US" b="1" dirty="0">
                <a:solidFill>
                  <a:srgbClr val="000000"/>
                </a:solidFill>
              </a:rPr>
              <a:t>Dr. </a:t>
            </a:r>
            <a:r>
              <a:rPr lang="en-US" b="1" dirty="0"/>
              <a:t>Patrick </a:t>
            </a:r>
            <a:r>
              <a:rPr lang="en-US" b="1" dirty="0" err="1"/>
              <a:t>Hosein</a:t>
            </a:r>
            <a:endParaRPr lang="en-US" b="1" dirty="0">
              <a:solidFill>
                <a:srgbClr val="000000"/>
              </a:solidFill>
            </a:endParaRPr>
          </a:p>
          <a:p>
            <a:pPr algn="ctr"/>
            <a:r>
              <a:rPr lang="en-US" dirty="0"/>
              <a:t>Professor</a:t>
            </a:r>
          </a:p>
          <a:p>
            <a:pPr algn="ctr"/>
            <a:r>
              <a:rPr lang="en-US" dirty="0"/>
              <a:t>Department of Computing and Information Technology</a:t>
            </a:r>
          </a:p>
          <a:p>
            <a:pPr algn="ctr"/>
            <a:r>
              <a:rPr lang="en-US" dirty="0"/>
              <a:t>The University of the West Indies</a:t>
            </a:r>
          </a:p>
          <a:p>
            <a:pPr algn="ctr"/>
            <a:endParaRPr lang="en-US" dirty="0"/>
          </a:p>
        </p:txBody>
      </p:sp>
      <p:pic>
        <p:nvPicPr>
          <p:cNvPr id="1026" name="Picture 2">
            <a:extLst>
              <a:ext uri="{FF2B5EF4-FFF2-40B4-BE49-F238E27FC236}">
                <a16:creationId xmlns:a16="http://schemas.microsoft.com/office/drawing/2014/main" id="{02BB7999-020A-3E48-AB78-AAFEF4C3DCF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79012" y="2670791"/>
            <a:ext cx="2582919" cy="2582919"/>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2">
            <a:extLst>
              <a:ext uri="{FF2B5EF4-FFF2-40B4-BE49-F238E27FC236}">
                <a16:creationId xmlns:a16="http://schemas.microsoft.com/office/drawing/2014/main" id="{57C69FAF-EECF-1F4D-A387-77D4A8F08A91}"/>
              </a:ext>
            </a:extLst>
          </p:cNvPr>
          <p:cNvSpPr txBox="1">
            <a:spLocks/>
          </p:cNvSpPr>
          <p:nvPr/>
        </p:nvSpPr>
        <p:spPr bwMode="auto">
          <a:xfrm>
            <a:off x="7147748" y="2951071"/>
            <a:ext cx="10538085" cy="505190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83654" indent="-383654" algn="l" rtl="0" fontAlgn="base">
              <a:lnSpc>
                <a:spcPct val="90000"/>
              </a:lnSpc>
              <a:spcBef>
                <a:spcPts val="500"/>
              </a:spcBef>
              <a:spcAft>
                <a:spcPts val="500"/>
              </a:spcAft>
              <a:buClr>
                <a:schemeClr val="bg2"/>
              </a:buClr>
              <a:buSzPct val="75000"/>
              <a:buFont typeface="Arial" panose="020B0604020202020204" pitchFamily="34" charset="0"/>
              <a:buNone/>
              <a:defRPr sz="2800" b="0">
                <a:solidFill>
                  <a:schemeClr val="bg1"/>
                </a:solidFill>
                <a:latin typeface="Arial" panose="020B0604020202020204" pitchFamily="34" charset="0"/>
                <a:ea typeface="+mn-ea"/>
                <a:cs typeface="Arial" panose="020B0604020202020204" pitchFamily="34" charset="0"/>
              </a:defRPr>
            </a:lvl1pPr>
            <a:lvl2pPr marL="1333527" indent="-381008" algn="l" rtl="0" fontAlgn="base">
              <a:lnSpc>
                <a:spcPct val="90000"/>
              </a:lnSpc>
              <a:spcBef>
                <a:spcPts val="500"/>
              </a:spcBef>
              <a:spcAft>
                <a:spcPts val="500"/>
              </a:spcAft>
              <a:buClr>
                <a:schemeClr val="bg2"/>
              </a:buClr>
              <a:buSzPct val="75000"/>
              <a:buFont typeface="Arial" panose="020B0604020202020204" pitchFamily="34" charset="0"/>
              <a:buNone/>
              <a:defRPr sz="2400" b="0">
                <a:solidFill>
                  <a:schemeClr val="bg1"/>
                </a:solidFill>
                <a:latin typeface="Arial" panose="020B0604020202020204" pitchFamily="34" charset="0"/>
                <a:cs typeface="Arial" panose="020B0604020202020204" pitchFamily="34" charset="0"/>
              </a:defRPr>
            </a:lvl2pPr>
            <a:lvl3pPr marL="2098189" indent="-283111" algn="l" rtl="0" fontAlgn="base">
              <a:lnSpc>
                <a:spcPct val="90000"/>
              </a:lnSpc>
              <a:spcBef>
                <a:spcPts val="500"/>
              </a:spcBef>
              <a:spcAft>
                <a:spcPts val="500"/>
              </a:spcAft>
              <a:buClr>
                <a:schemeClr val="bg2"/>
              </a:buClr>
              <a:buSzPct val="75000"/>
              <a:buFont typeface="Arial" panose="020B0604020202020204" pitchFamily="34" charset="0"/>
              <a:buNone/>
              <a:defRPr sz="2000" b="0">
                <a:solidFill>
                  <a:schemeClr val="bg1"/>
                </a:solidFill>
                <a:latin typeface="Arial" panose="020B0604020202020204" pitchFamily="34" charset="0"/>
                <a:cs typeface="Arial" panose="020B0604020202020204" pitchFamily="34" charset="0"/>
              </a:defRPr>
            </a:lvl3pPr>
            <a:lvl4pPr marL="2958101" indent="-381008" algn="l" rtl="0" fontAlgn="base">
              <a:lnSpc>
                <a:spcPct val="90000"/>
              </a:lnSpc>
              <a:spcBef>
                <a:spcPts val="500"/>
              </a:spcBef>
              <a:spcAft>
                <a:spcPts val="500"/>
              </a:spcAft>
              <a:buClr>
                <a:schemeClr val="bg2"/>
              </a:buClr>
              <a:buSzPct val="75000"/>
              <a:buFont typeface="Arial" panose="020B0604020202020204" pitchFamily="34" charset="0"/>
              <a:buNone/>
              <a:defRPr sz="1800">
                <a:solidFill>
                  <a:schemeClr val="bg1"/>
                </a:solidFill>
                <a:latin typeface="Arial" panose="020B0604020202020204" pitchFamily="34" charset="0"/>
                <a:cs typeface="Arial" panose="020B0604020202020204" pitchFamily="34" charset="0"/>
              </a:defRPr>
            </a:lvl4pPr>
            <a:lvl5pPr marL="3529612" indent="-381008" algn="l" rtl="0" fontAlgn="base">
              <a:spcBef>
                <a:spcPct val="20000"/>
              </a:spcBef>
              <a:spcAft>
                <a:spcPct val="0"/>
              </a:spcAft>
              <a:buClr>
                <a:schemeClr val="bg2"/>
              </a:buClr>
              <a:buFont typeface="Wingdings" panose="05000000000000000000" pitchFamily="2" charset="2"/>
              <a:buChar char="§"/>
              <a:defRPr sz="3333">
                <a:solidFill>
                  <a:schemeClr val="tx1"/>
                </a:solidFill>
                <a:latin typeface="+mn-lt"/>
              </a:defRPr>
            </a:lvl5pPr>
            <a:lvl6pPr marL="4291627" indent="-381008" algn="l" rtl="0" eaLnBrk="1" fontAlgn="base" hangingPunct="1">
              <a:spcBef>
                <a:spcPct val="20000"/>
              </a:spcBef>
              <a:spcAft>
                <a:spcPct val="0"/>
              </a:spcAft>
              <a:buChar char="»"/>
              <a:defRPr sz="3333">
                <a:solidFill>
                  <a:schemeClr val="bg1"/>
                </a:solidFill>
                <a:latin typeface="+mn-lt"/>
              </a:defRPr>
            </a:lvl6pPr>
            <a:lvl7pPr marL="5053643" indent="-381008" algn="l" rtl="0" eaLnBrk="1" fontAlgn="base" hangingPunct="1">
              <a:spcBef>
                <a:spcPct val="20000"/>
              </a:spcBef>
              <a:spcAft>
                <a:spcPct val="0"/>
              </a:spcAft>
              <a:buChar char="»"/>
              <a:defRPr sz="3333">
                <a:solidFill>
                  <a:schemeClr val="bg1"/>
                </a:solidFill>
                <a:latin typeface="+mn-lt"/>
              </a:defRPr>
            </a:lvl7pPr>
            <a:lvl8pPr marL="5815658" indent="-381008" algn="l" rtl="0" eaLnBrk="1" fontAlgn="base" hangingPunct="1">
              <a:spcBef>
                <a:spcPct val="20000"/>
              </a:spcBef>
              <a:spcAft>
                <a:spcPct val="0"/>
              </a:spcAft>
              <a:buChar char="»"/>
              <a:defRPr sz="3333">
                <a:solidFill>
                  <a:schemeClr val="bg1"/>
                </a:solidFill>
                <a:latin typeface="+mn-lt"/>
              </a:defRPr>
            </a:lvl8pPr>
            <a:lvl9pPr marL="6577673" indent="-381008" algn="l" rtl="0" eaLnBrk="1" fontAlgn="base" hangingPunct="1">
              <a:spcBef>
                <a:spcPct val="20000"/>
              </a:spcBef>
              <a:spcAft>
                <a:spcPct val="0"/>
              </a:spcAft>
              <a:buChar char="»"/>
              <a:defRPr sz="3333">
                <a:solidFill>
                  <a:schemeClr val="bg1"/>
                </a:solidFill>
                <a:latin typeface="+mn-lt"/>
              </a:defRPr>
            </a:lvl9pPr>
          </a:lstStyle>
          <a:p>
            <a:pPr marL="457200" marR="0" lvl="0" indent="-457200" algn="l" defTabSz="914400" rtl="0" eaLnBrk="1" fontAlgn="base" latinLnBrk="0" hangingPunct="1">
              <a:lnSpc>
                <a:spcPct val="90000"/>
              </a:lnSpc>
              <a:spcBef>
                <a:spcPts val="500"/>
              </a:spcBef>
              <a:spcAft>
                <a:spcPts val="500"/>
              </a:spcAft>
              <a:buClr>
                <a:srgbClr val="000000"/>
              </a:buClr>
              <a:buSzPct val="100000"/>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CEO of the Trinidad and Tobago Network Information Centre (TTNIC)</a:t>
            </a:r>
          </a:p>
          <a:p>
            <a:pPr marL="457200" marR="0" lvl="0" indent="-457200" algn="l" defTabSz="914400" rtl="0" eaLnBrk="1" fontAlgn="base" latinLnBrk="0" hangingPunct="1">
              <a:lnSpc>
                <a:spcPct val="90000"/>
              </a:lnSpc>
              <a:spcBef>
                <a:spcPts val="500"/>
              </a:spcBef>
              <a:spcAft>
                <a:spcPts val="500"/>
              </a:spcAft>
              <a:buClr>
                <a:srgbClr val="000000"/>
              </a:buClr>
              <a:buSzPct val="100000"/>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Active areas</a:t>
            </a:r>
          </a:p>
          <a:p>
            <a:pPr marL="1407073" marR="0" lvl="1" indent="-457200" algn="l" defTabSz="914400" rtl="0" eaLnBrk="1" fontAlgn="base" latinLnBrk="0" hangingPunct="1">
              <a:lnSpc>
                <a:spcPct val="90000"/>
              </a:lnSpc>
              <a:spcBef>
                <a:spcPts val="500"/>
              </a:spcBef>
              <a:spcAft>
                <a:spcPts val="500"/>
              </a:spcAft>
              <a:buClr>
                <a:srgbClr val="000000"/>
              </a:buClr>
              <a:buSzPct val="100000"/>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Open Data and set up and manages Open Data repositories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MS PGothic" pitchFamily="34" charset="-128"/>
                <a:cs typeface="Arial" panose="020B0604020202020204" pitchFamily="34" charset="0"/>
              </a:rPr>
              <a:t>data.tt</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 and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MS PGothic" pitchFamily="34" charset="-128"/>
                <a:cs typeface="Arial" panose="020B0604020202020204" pitchFamily="34" charset="0"/>
              </a:rPr>
              <a:t>maps.tt</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 for Trinidad &amp; Tobago</a:t>
            </a:r>
          </a:p>
          <a:p>
            <a:pPr marL="1407073" marR="0" lvl="1" indent="-457200" algn="l" defTabSz="914400" rtl="0" eaLnBrk="1" fontAlgn="base" latinLnBrk="0" hangingPunct="1">
              <a:lnSpc>
                <a:spcPct val="90000"/>
              </a:lnSpc>
              <a:spcBef>
                <a:spcPts val="500"/>
              </a:spcBef>
              <a:spcAft>
                <a:spcPts val="500"/>
              </a:spcAft>
              <a:buClr>
                <a:srgbClr val="000000"/>
              </a:buClr>
              <a:buSzPct val="100000"/>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Smart Grids and one on the use of ICT for Agriculture</a:t>
            </a:r>
          </a:p>
          <a:p>
            <a:pPr marL="457200" marR="0" lvl="0" indent="-457200" algn="l" defTabSz="914400" rtl="0" eaLnBrk="1" fontAlgn="base" latinLnBrk="0" hangingPunct="1">
              <a:lnSpc>
                <a:spcPct val="90000"/>
              </a:lnSpc>
              <a:spcBef>
                <a:spcPts val="500"/>
              </a:spcBef>
              <a:spcAft>
                <a:spcPts val="500"/>
              </a:spcAft>
              <a:buClr>
                <a:srgbClr val="000000"/>
              </a:buClr>
              <a:buSzPct val="100000"/>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Senior Member of the Institute of Electrical and Electronics Engineers and has been </a:t>
            </a:r>
            <a:r>
              <a:rPr kumimoji="0" lang="en-US" sz="2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honoured</a:t>
            </a:r>
            <a:r>
              <a:rPr kumimoji="0" lang="en-US" sz="2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by the NIHERST as an Icon in Science. </a:t>
            </a:r>
          </a:p>
          <a:p>
            <a:pPr marL="457200" marR="0" lvl="0" indent="-457200" algn="l" defTabSz="914400" rtl="0" eaLnBrk="1" fontAlgn="base" latinLnBrk="0" hangingPunct="1">
              <a:lnSpc>
                <a:spcPct val="90000"/>
              </a:lnSpc>
              <a:spcBef>
                <a:spcPts val="500"/>
              </a:spcBef>
              <a:spcAft>
                <a:spcPts val="500"/>
              </a:spcAft>
              <a:buClr>
                <a:srgbClr val="000000"/>
              </a:buClr>
              <a:buSzPct val="100000"/>
              <a:buFont typeface="Arial" panose="020B0604020202020204" pitchFamily="34" charset="0"/>
              <a:buChar char="•"/>
              <a:tabLst/>
              <a:defRPr/>
            </a:pPr>
            <a:r>
              <a:rPr kumimoji="0" lang="en-US" sz="28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 member of the US honor societies</a:t>
            </a:r>
          </a:p>
        </p:txBody>
      </p:sp>
      <p:pic>
        <p:nvPicPr>
          <p:cNvPr id="10" name="Audio 9">
            <a:hlinkClick r:id="" action="ppaction://media"/>
            <a:extLst>
              <a:ext uri="{FF2B5EF4-FFF2-40B4-BE49-F238E27FC236}">
                <a16:creationId xmlns:a16="http://schemas.microsoft.com/office/drawing/2014/main" id="{862B1285-EA11-FE41-891C-E5CA71099D6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7322800" y="9321800"/>
            <a:ext cx="812800" cy="812800"/>
          </a:xfrm>
          <a:prstGeom prst="rect">
            <a:avLst/>
          </a:prstGeom>
        </p:spPr>
      </p:pic>
    </p:spTree>
    <p:extLst>
      <p:ext uri="{BB962C8B-B14F-4D97-AF65-F5344CB8AC3E}">
        <p14:creationId xmlns:p14="http://schemas.microsoft.com/office/powerpoint/2010/main" val="1447290506"/>
      </p:ext>
    </p:extLst>
  </p:cSld>
  <p:clrMapOvr>
    <a:masterClrMapping/>
  </p:clrMapOvr>
  <mc:AlternateContent xmlns:mc="http://schemas.openxmlformats.org/markup-compatibility/2006" xmlns:p14="http://schemas.microsoft.com/office/powerpoint/2010/main">
    <mc:Choice Requires="p14">
      <p:transition spd="med" p14:dur="700" advTm="127577">
        <p:fade/>
      </p:transition>
    </mc:Choice>
    <mc:Fallback xmlns="">
      <p:transition spd="med" advTm="12757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theme/theme1.xml><?xml version="1.0" encoding="utf-8"?>
<a:theme xmlns:a="http://schemas.openxmlformats.org/drawingml/2006/main" name="Title &amp; Bullet">
  <a:themeElements>
    <a:clrScheme name="Custom 1">
      <a:dk1>
        <a:srgbClr val="CDCDCD"/>
      </a:dk1>
      <a:lt1>
        <a:srgbClr val="FFFFFF"/>
      </a:lt1>
      <a:dk2>
        <a:srgbClr val="000000"/>
      </a:dk2>
      <a:lt2>
        <a:srgbClr val="76B900"/>
      </a:lt2>
      <a:accent1>
        <a:srgbClr val="008564"/>
      </a:accent1>
      <a:accent2>
        <a:srgbClr val="5D1682"/>
      </a:accent2>
      <a:accent3>
        <a:srgbClr val="890C58"/>
      </a:accent3>
      <a:accent4>
        <a:srgbClr val="5E5E5E"/>
      </a:accent4>
      <a:accent5>
        <a:srgbClr val="8C8C8C"/>
      </a:accent5>
      <a:accent6>
        <a:srgbClr val="0071C5"/>
      </a:accent6>
      <a:hlink>
        <a:srgbClr val="76B900"/>
      </a:hlink>
      <a:folHlink>
        <a:srgbClr val="76B9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Title &amp; Bullet">
  <a:themeElements>
    <a:clrScheme name="Custom 1">
      <a:dk1>
        <a:srgbClr val="CDCDCD"/>
      </a:dk1>
      <a:lt1>
        <a:srgbClr val="FFFFFF"/>
      </a:lt1>
      <a:dk2>
        <a:srgbClr val="000000"/>
      </a:dk2>
      <a:lt2>
        <a:srgbClr val="76B900"/>
      </a:lt2>
      <a:accent1>
        <a:srgbClr val="008564"/>
      </a:accent1>
      <a:accent2>
        <a:srgbClr val="5D1682"/>
      </a:accent2>
      <a:accent3>
        <a:srgbClr val="890C58"/>
      </a:accent3>
      <a:accent4>
        <a:srgbClr val="5E5E5E"/>
      </a:accent4>
      <a:accent5>
        <a:srgbClr val="8C8C8C"/>
      </a:accent5>
      <a:accent6>
        <a:srgbClr val="0071C5"/>
      </a:accent6>
      <a:hlink>
        <a:srgbClr val="76B900"/>
      </a:hlink>
      <a:folHlink>
        <a:srgbClr val="76B900"/>
      </a:folHlink>
    </a:clrScheme>
    <a:fontScheme name="Opulent">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4"/>
          </a:solidFill>
        </a:ln>
      </a:spPr>
      <a:bodyPr/>
      <a:lstStyle/>
      <a:style>
        <a:lnRef idx="1">
          <a:schemeClr val="accent1"/>
        </a:lnRef>
        <a:fillRef idx="0">
          <a:schemeClr val="accent1"/>
        </a:fillRef>
        <a:effectRef idx="0">
          <a:schemeClr val="accent1"/>
        </a:effectRef>
        <a:fontRef idx="minor">
          <a:schemeClr val="tx1"/>
        </a:fontRef>
      </a:style>
    </a:lnDef>
    <a:txDef>
      <a:spPr>
        <a:noFill/>
        <a:ln w="6350">
          <a:noFill/>
        </a:ln>
      </a:spPr>
      <a:bodyPr wrap="none" rtlCol="0" anchor="ctr">
        <a:spAutoFit/>
      </a:bodyPr>
      <a:lstStyle>
        <a:defPPr algn="ctr">
          <a:lnSpc>
            <a:spcPct val="90000"/>
          </a:lnSpc>
          <a:defRPr sz="1600" dirty="0" err="1" smtClean="0">
            <a:solidFill>
              <a:schemeClr val="bg1"/>
            </a:solidFill>
            <a:latin typeface="Trebuchet MS" panose="020B0603020202020204" pitchFamily="34" charset="0"/>
          </a:defRPr>
        </a:defPPr>
      </a:lstStyle>
      <a:style>
        <a:lnRef idx="2">
          <a:schemeClr val="accent1">
            <a:shade val="50000"/>
          </a:schemeClr>
        </a:lnRef>
        <a:fillRef idx="1">
          <a:schemeClr val="accent1"/>
        </a:fillRef>
        <a:effectRef idx="0">
          <a:schemeClr val="accent1"/>
        </a:effectRef>
        <a:fontRef idx="minor">
          <a:schemeClr val="lt1"/>
        </a:fontRef>
      </a:style>
    </a:txDef>
  </a:objectDefaults>
  <a:extraClrSchemeLst>
    <a:extraClrScheme>
      <a:clrScheme name="PPT_Template_Corp_16x9_rev2 1">
        <a:dk1>
          <a:srgbClr val="808080"/>
        </a:dk1>
        <a:lt1>
          <a:srgbClr val="FFFFFF"/>
        </a:lt1>
        <a:dk2>
          <a:srgbClr val="000000"/>
        </a:dk2>
        <a:lt2>
          <a:srgbClr val="B9E700"/>
        </a:lt2>
        <a:accent1>
          <a:srgbClr val="33CCCC"/>
        </a:accent1>
        <a:accent2>
          <a:srgbClr val="FF9933"/>
        </a:accent2>
        <a:accent3>
          <a:srgbClr val="AAAAAA"/>
        </a:accent3>
        <a:accent4>
          <a:srgbClr val="DADADA"/>
        </a:accent4>
        <a:accent5>
          <a:srgbClr val="ADE2E2"/>
        </a:accent5>
        <a:accent6>
          <a:srgbClr val="E78A2D"/>
        </a:accent6>
        <a:hlink>
          <a:srgbClr val="99CCFF"/>
        </a:hlink>
        <a:folHlink>
          <a:srgbClr val="0000FF"/>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03317AA0AAFE040A4C7C5D23CBE8847" ma:contentTypeVersion="4" ma:contentTypeDescription="Create a new document." ma:contentTypeScope="" ma:versionID="5b1f19b83b10f4e69c2746e9f27fdab9">
  <xsd:schema xmlns:xsd="http://www.w3.org/2001/XMLSchema" xmlns:xs="http://www.w3.org/2001/XMLSchema" xmlns:p="http://schemas.microsoft.com/office/2006/metadata/properties" xmlns:ns2="b2811cf8-4877-470e-bec4-f5c16c1a5202" targetNamespace="http://schemas.microsoft.com/office/2006/metadata/properties" ma:root="true" ma:fieldsID="cd1f39e3641858cffea9d19f9c4007fb" ns2:_="">
    <xsd:import namespace="b2811cf8-4877-470e-bec4-f5c16c1a5202"/>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2811cf8-4877-470e-bec4-f5c16c1a520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77078FD8-CB61-4FEF-8AEA-5D46AE0432A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2811cf8-4877-470e-bec4-f5c16c1a520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1B1A7F6-7AFC-48E0-8FBB-7B346EEBA3ED}">
  <ds:schemaRefs>
    <ds:schemaRef ds:uri="http://schemas.microsoft.com/sharepoint/v3/contenttype/forms"/>
  </ds:schemaRefs>
</ds:datastoreItem>
</file>

<file path=customXml/itemProps3.xml><?xml version="1.0" encoding="utf-8"?>
<ds:datastoreItem xmlns:ds="http://schemas.openxmlformats.org/officeDocument/2006/customXml" ds:itemID="{5DFE1345-5789-4DF6-81D6-80DDF3047A11}">
  <ds:schemaRefs>
    <ds:schemaRef ds:uri="http://purl.org/dc/elements/1.1/"/>
    <ds:schemaRef ds:uri="http://schemas.microsoft.com/office/2006/documentManagement/types"/>
    <ds:schemaRef ds:uri="http://schemas.openxmlformats.org/package/2006/metadata/core-properties"/>
    <ds:schemaRef ds:uri="http://www.w3.org/XML/1998/namespace"/>
    <ds:schemaRef ds:uri="http://schemas.microsoft.com/office/infopath/2007/PartnerControls"/>
    <ds:schemaRef ds:uri="http://purl.org/dc/dcmitype/"/>
    <ds:schemaRef ds:uri="http://schemas.microsoft.com/office/2006/metadata/properties"/>
    <ds:schemaRef ds:uri="http://purl.org/dc/terms/"/>
    <ds:schemaRef ds:uri="b2811cf8-4877-470e-bec4-f5c16c1a5202"/>
  </ds:schemaRefs>
</ds:datastoreItem>
</file>

<file path=docProps/app.xml><?xml version="1.0" encoding="utf-8"?>
<Properties xmlns="http://schemas.openxmlformats.org/officeDocument/2006/extended-properties" xmlns:vt="http://schemas.openxmlformats.org/officeDocument/2006/docPropsVTypes">
  <TotalTime>211</TotalTime>
  <Words>4016</Words>
  <Application>Microsoft Office PowerPoint</Application>
  <PresentationFormat>Custom</PresentationFormat>
  <Paragraphs>260</Paragraphs>
  <Slides>25</Slides>
  <Notes>25</Notes>
  <HiddenSlides>0</HiddenSlides>
  <MMClips>26</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25</vt:i4>
      </vt:variant>
    </vt:vector>
  </HeadingPairs>
  <TitlesOfParts>
    <vt:vector size="31" baseType="lpstr">
      <vt:lpstr>Arial</vt:lpstr>
      <vt:lpstr>Noto Sans Symbols</vt:lpstr>
      <vt:lpstr>Trebuchet MS</vt:lpstr>
      <vt:lpstr>Wingdings</vt:lpstr>
      <vt:lpstr>Title &amp; Bullet</vt:lpstr>
      <vt:lpstr>1_Title &amp; Bullet</vt:lpstr>
      <vt:lpstr>Lecture 1.11 - Hidden Figures in Data Science from Underrepresented Groups​​​​</vt:lpstr>
      <vt:lpstr>PowerPoint Presentation</vt:lpstr>
      <vt:lpstr> Data Scientists and Labs from Underrepresented Groups​​​​</vt:lpstr>
      <vt:lpstr> Pacific Northwest National Laboratory</vt:lpstr>
      <vt:lpstr> Oak Ridge Institute</vt:lpstr>
      <vt:lpstr> Capital One</vt:lpstr>
      <vt:lpstr> Georgia Institute of Technology</vt:lpstr>
      <vt:lpstr> Rice University</vt:lpstr>
      <vt:lpstr> University of the West Indies</vt:lpstr>
      <vt:lpstr> AnitaB.org</vt:lpstr>
      <vt:lpstr> </vt:lpstr>
      <vt:lpstr> </vt:lpstr>
      <vt:lpstr> NVIDIA</vt:lpstr>
      <vt:lpstr> NVIDIA</vt:lpstr>
      <vt:lpstr> Prairie View A&amp;M University (PVAMU)</vt:lpstr>
      <vt:lpstr> CREDIT at PVAMU</vt:lpstr>
      <vt:lpstr> CREDIT at PVAMU</vt:lpstr>
      <vt:lpstr> CREDIT at PVAMU</vt:lpstr>
      <vt:lpstr> CCSB at PVAMU</vt:lpstr>
      <vt:lpstr> CCSB at PVAMU</vt:lpstr>
      <vt:lpstr> Florida Agricultural and Mechanical University (FAMU)</vt:lpstr>
      <vt:lpstr>Bowie State Virtual Reality Laboratory</vt:lpstr>
      <vt:lpstr> North Carolina A&amp;T State University</vt:lpstr>
      <vt:lpstr> Coppin State University</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Module 1.8 Hidden Figures in Data Science from Underrepresented Groups</dc:title>
  <dc:creator>Jennifer Hohn</dc:creator>
  <cp:lastModifiedBy>Joe Bungo</cp:lastModifiedBy>
  <cp:revision>44</cp:revision>
  <dcterms:created xsi:type="dcterms:W3CDTF">2008-01-24T03:11:41Z</dcterms:created>
  <dcterms:modified xsi:type="dcterms:W3CDTF">2023-06-13T22:21:24Z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0x010100903317AA0AAFE040A4C7C5D23CBE8847</vt:lpwstr>
  </property>
  <property fmtid="{D5CDD505-2E9C-101B-9397-08002B2CF9AE}" pid="3" name="MSIP_Label_6b558183-044c-4105-8d9c-cea02a2a3d86_Enabled">
    <vt:lpwstr>True</vt:lpwstr>
  </property>
  <property fmtid="{D5CDD505-2E9C-101B-9397-08002B2CF9AE}" pid="4" name="MSIP_Label_6b558183-044c-4105-8d9c-cea02a2a3d86_SiteId">
    <vt:lpwstr>43083d15-7273-40c1-b7db-39efd9ccc17a</vt:lpwstr>
  </property>
  <property fmtid="{D5CDD505-2E9C-101B-9397-08002B2CF9AE}" pid="5" name="MSIP_Label_6b558183-044c-4105-8d9c-cea02a2a3d86_Ref">
    <vt:lpwstr>https://api.informationprotection.azure.com/api/43083d15-7273-40c1-b7db-39efd9ccc17a</vt:lpwstr>
  </property>
  <property fmtid="{D5CDD505-2E9C-101B-9397-08002B2CF9AE}" pid="6" name="MSIP_Label_6b558183-044c-4105-8d9c-cea02a2a3d86_Owner">
    <vt:lpwstr>lspillman@nvidia.com</vt:lpwstr>
  </property>
  <property fmtid="{D5CDD505-2E9C-101B-9397-08002B2CF9AE}" pid="7" name="MSIP_Label_6b558183-044c-4105-8d9c-cea02a2a3d86_SetDate">
    <vt:lpwstr>2018-05-11T15:28:31.9824217-07:00</vt:lpwstr>
  </property>
  <property fmtid="{D5CDD505-2E9C-101B-9397-08002B2CF9AE}" pid="8" name="MSIP_Label_6b558183-044c-4105-8d9c-cea02a2a3d86_Name">
    <vt:lpwstr>Unrestricted</vt:lpwstr>
  </property>
  <property fmtid="{D5CDD505-2E9C-101B-9397-08002B2CF9AE}" pid="9" name="MSIP_Label_6b558183-044c-4105-8d9c-cea02a2a3d86_Application">
    <vt:lpwstr>Microsoft Azure Information Protection</vt:lpwstr>
  </property>
  <property fmtid="{D5CDD505-2E9C-101B-9397-08002B2CF9AE}" pid="10" name="MSIP_Label_6b558183-044c-4105-8d9c-cea02a2a3d86_Extended_MSFT_Method">
    <vt:lpwstr>Automatic</vt:lpwstr>
  </property>
  <property fmtid="{D5CDD505-2E9C-101B-9397-08002B2CF9AE}" pid="11" name="Sensitivity">
    <vt:lpwstr>Unrestricted</vt:lpwstr>
  </property>
</Properties>
</file>