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  <p:sldMasterId id="2147484006" r:id="rId7"/>
  </p:sldMasterIdLst>
  <p:notesMasterIdLst>
    <p:notesMasterId r:id="rId13"/>
  </p:notesMasterIdLst>
  <p:handoutMasterIdLst>
    <p:handoutMasterId r:id="rId14"/>
  </p:handoutMasterIdLst>
  <p:sldIdLst>
    <p:sldId id="818" r:id="rId8"/>
    <p:sldId id="809" r:id="rId9"/>
    <p:sldId id="343" r:id="rId10"/>
    <p:sldId id="344" r:id="rId11"/>
    <p:sldId id="820" r:id="rId12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64A442-4919-56A4-84EC-27B7D6C1CFC1}" v="1" dt="2021-02-25T01:55:52.4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0" autoAdjust="0"/>
    <p:restoredTop sz="91056" autoAdjust="0"/>
  </p:normalViewPr>
  <p:slideViewPr>
    <p:cSldViewPr snapToGrid="0">
      <p:cViewPr varScale="1">
        <p:scale>
          <a:sx n="38" d="100"/>
          <a:sy n="38" d="100"/>
        </p:scale>
        <p:origin x="1032" y="78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e Bungo" userId="68c73667-b054-4751-86c2-2fef667112d9" providerId="ADAL" clId="{494CD094-52DD-4445-A751-142AE600D246}"/>
    <pc:docChg chg="modSld">
      <pc:chgData name="Joe Bungo" userId="68c73667-b054-4751-86c2-2fef667112d9" providerId="ADAL" clId="{494CD094-52DD-4445-A751-142AE600D246}" dt="2021-02-25T02:40:30.083" v="0" actId="14100"/>
      <pc:docMkLst>
        <pc:docMk/>
      </pc:docMkLst>
      <pc:sldChg chg="modSp mod">
        <pc:chgData name="Joe Bungo" userId="68c73667-b054-4751-86c2-2fef667112d9" providerId="ADAL" clId="{494CD094-52DD-4445-A751-142AE600D246}" dt="2021-02-25T02:40:30.083" v="0" actId="14100"/>
        <pc:sldMkLst>
          <pc:docMk/>
          <pc:sldMk cId="797556869" sldId="818"/>
        </pc:sldMkLst>
        <pc:spChg chg="mod">
          <ac:chgData name="Joe Bungo" userId="68c73667-b054-4751-86c2-2fef667112d9" providerId="ADAL" clId="{494CD094-52DD-4445-A751-142AE600D246}" dt="2021-02-25T02:40:30.083" v="0" actId="14100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  <pc:docChgLst>
    <pc:chgData name="jbungo" userId="S::jbungo_nvidia.com#ext#@gtvault.onmicrosoft.com::c69b4972-ef89-4265-a3e3-b054213acbae" providerId="AD" clId="Web-{DE64A442-4919-56A4-84EC-27B7D6C1CFC1}"/>
    <pc:docChg chg="modSld">
      <pc:chgData name="jbungo" userId="S::jbungo_nvidia.com#ext#@gtvault.onmicrosoft.com::c69b4972-ef89-4265-a3e3-b054213acbae" providerId="AD" clId="Web-{DE64A442-4919-56A4-84EC-27B7D6C1CFC1}" dt="2021-02-25T01:55:52.459" v="0" actId="14100"/>
      <pc:docMkLst>
        <pc:docMk/>
      </pc:docMkLst>
      <pc:sldChg chg="modSp">
        <pc:chgData name="jbungo" userId="S::jbungo_nvidia.com#ext#@gtvault.onmicrosoft.com::c69b4972-ef89-4265-a3e3-b054213acbae" providerId="AD" clId="Web-{DE64A442-4919-56A4-84EC-27B7D6C1CFC1}" dt="2021-02-25T01:55:52.459" v="0" actId="14100"/>
        <pc:sldMkLst>
          <pc:docMk/>
          <pc:sldMk cId="797556869" sldId="818"/>
        </pc:sldMkLst>
        <pc:spChg chg="mod">
          <ac:chgData name="jbungo" userId="S::jbungo_nvidia.com#ext#@gtvault.onmicrosoft.com::c69b4972-ef89-4265-a3e3-b054213acbae" providerId="AD" clId="Web-{DE64A442-4919-56A4-84EC-27B7D6C1CFC1}" dt="2021-02-25T01:55:52.459" v="0" actId="14100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6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2/24/2021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5327" y="549286"/>
            <a:ext cx="12242330" cy="1425696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49" y="1592666"/>
            <a:ext cx="11345902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5400" b="0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303" y="4585999"/>
            <a:ext cx="10191518" cy="865338"/>
          </a:xfrm>
          <a:prstGeom prst="rect">
            <a:avLst/>
          </a:prstGeom>
        </p:spPr>
        <p:txBody>
          <a:bodyPr anchor="ctr"/>
          <a:lstStyle>
            <a:lvl1pPr marL="0" indent="0" algn="l" defTabSz="914168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32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4" y="5301953"/>
            <a:ext cx="9777592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8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319" y="8759371"/>
            <a:ext cx="8610182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4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319" y="5792253"/>
            <a:ext cx="9589446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6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983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700" y="549365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9735583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04725" y="2536909"/>
            <a:ext cx="9222554" cy="69479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65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6607723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702" y="2536912"/>
            <a:ext cx="9410700" cy="7125052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2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remaining essentially unchanged.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700" y="549365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1456727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209891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65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551775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17" y="549286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6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5400" b="0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301" y="4585999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168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32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6" y="5301953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8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71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4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8" y="5792253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6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1236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65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7114350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6" y="2536909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6" y="549365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627689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721" y="2536933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602" dirty="0"/>
              <a:t>of the printing and typesetting industry. </a:t>
            </a:r>
            <a:r>
              <a:rPr lang="en-US" sz="3602" dirty="0" err="1"/>
              <a:t>Lorem</a:t>
            </a:r>
            <a:r>
              <a:rPr lang="en-US" sz="3602" dirty="0"/>
              <a:t> </a:t>
            </a:r>
            <a:r>
              <a:rPr lang="en-US" sz="3602" dirty="0" err="1"/>
              <a:t>Ipsum</a:t>
            </a:r>
            <a:r>
              <a:rPr lang="en-US" sz="3602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2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25" y="549365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8022676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103" y="2220152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2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9" y="2220152"/>
            <a:ext cx="9896594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701" y="549365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3081076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186811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1" y="549365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811717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8" y="2536906"/>
            <a:ext cx="9410700" cy="7125052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9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843540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17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24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23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CB4FEF90-32F5-B240-8830-96407D4B740A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26E60FB-5DA8-A044-80BA-E5FC53D6A87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153BDC0-DBA5-BC4F-AD9F-43452DDBBEF8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5EFA3D5-5CB5-E544-9F2D-AA92ECA0991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5456E9F6-05E3-B84A-B8DE-CABE91F988E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8C799B6-78AA-7745-A8B4-2FEEF020CF5B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E56CFC32-5779-654D-8B05-8815F4696BE1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02223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</p:sldLayoutIdLst>
  <p:txStyles>
    <p:titleStyle>
      <a:lvl1pPr algn="ctr" defTabSz="914168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628" indent="-685628" algn="l" defTabSz="914168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524" indent="-571358" algn="l" defTabSz="914168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428" indent="-457086" algn="l" defTabSz="914168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199594" indent="-457086" algn="l" defTabSz="914168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3762" indent="-457086" algn="l" defTabSz="914168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7930" indent="-457086" algn="l" defTabSz="914168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096" indent="-457086" algn="l" defTabSz="914168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264" indent="-457086" algn="l" defTabSz="914168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430" indent="-457086" algn="l" defTabSz="914168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68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1pPr>
      <a:lvl2pPr marL="914168" algn="l" defTabSz="914168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2pPr>
      <a:lvl3pPr marL="1828334" algn="l" defTabSz="914168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3pPr>
      <a:lvl4pPr marL="2742504" algn="l" defTabSz="914168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4pPr>
      <a:lvl5pPr marL="3656672" algn="l" defTabSz="914168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5pPr>
      <a:lvl6pPr marL="4570840" algn="l" defTabSz="914168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6pPr>
      <a:lvl7pPr marL="5485010" algn="l" defTabSz="914168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7pPr>
      <a:lvl8pPr marL="6399180" algn="l" defTabSz="914168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8pPr>
      <a:lvl9pPr marL="7313350" algn="l" defTabSz="914168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33644A3C-D8D3-2443-887B-D30ACDC80F21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D51134C7-70EC-3848-ABF6-6F212136A46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7A76F71-D4FF-DD4A-B68D-B967077DACD6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16660050-558E-F948-A25D-E735F88CF72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683483CA-4B0E-5748-AA1D-61D449EE3504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649A827-8E7C-CB47-BA31-78EAD3E9355A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5D093034-E250-064E-A6F7-71C621D732C2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0822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</p:sldLayoutIdLst>
  <p:txStyles>
    <p:titleStyle>
      <a:lvl1pPr algn="l" defTabSz="914168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168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524" indent="-571358" algn="l" defTabSz="914168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428" indent="-457086" algn="l" defTabSz="914168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199594" indent="-457086" algn="l" defTabSz="914168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3762" indent="-457086" algn="l" defTabSz="914168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7930" indent="-457086" algn="l" defTabSz="914168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096" indent="-457086" algn="l" defTabSz="914168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264" indent="-457086" algn="l" defTabSz="914168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430" indent="-457086" algn="l" defTabSz="914168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68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1pPr>
      <a:lvl2pPr marL="914168" algn="l" defTabSz="914168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2pPr>
      <a:lvl3pPr marL="1828334" algn="l" defTabSz="914168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3pPr>
      <a:lvl4pPr marL="2742504" algn="l" defTabSz="914168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4pPr>
      <a:lvl5pPr marL="3656672" algn="l" defTabSz="914168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5pPr>
      <a:lvl6pPr marL="4570840" algn="l" defTabSz="914168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6pPr>
      <a:lvl7pPr marL="5485010" algn="l" defTabSz="914168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7pPr>
      <a:lvl8pPr marL="6399180" algn="l" defTabSz="914168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8pPr>
      <a:lvl9pPr marL="7313350" algn="l" defTabSz="914168" rtl="0" eaLnBrk="1" latinLnBrk="0" hangingPunct="1">
        <a:defRPr sz="36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9087" y="6664288"/>
            <a:ext cx="15995913" cy="1679405"/>
          </a:xfrm>
        </p:spPr>
        <p:txBody>
          <a:bodyPr/>
          <a:lstStyle/>
          <a:p>
            <a:r>
              <a:rPr lang="en-US" dirty="0"/>
              <a:t>Lecture 1.5 - Analytics Building Blocks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9134" t="29823" r="38555" b="3163"/>
          <a:stretch/>
        </p:blipFill>
        <p:spPr>
          <a:xfrm>
            <a:off x="6923314" y="2126929"/>
            <a:ext cx="4441372" cy="750385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3784" y="7307134"/>
            <a:ext cx="1734216" cy="30001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0224" y="656215"/>
            <a:ext cx="11987208" cy="1376980"/>
          </a:xfrm>
        </p:spPr>
        <p:txBody>
          <a:bodyPr/>
          <a:lstStyle/>
          <a:p>
            <a:pPr algn="ctr"/>
            <a:r>
              <a:rPr lang="en-US" b="1" dirty="0"/>
              <a:t>Building Blocks</a:t>
            </a:r>
          </a:p>
        </p:txBody>
      </p:sp>
    </p:spTree>
    <p:extLst>
      <p:ext uri="{BB962C8B-B14F-4D97-AF65-F5344CB8AC3E}">
        <p14:creationId xmlns:p14="http://schemas.microsoft.com/office/powerpoint/2010/main" val="3373360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8184" t="9209" r="8437" b="6008"/>
          <a:stretch/>
        </p:blipFill>
        <p:spPr>
          <a:xfrm>
            <a:off x="1141405" y="566282"/>
            <a:ext cx="16005190" cy="915443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3784" y="7286808"/>
            <a:ext cx="1734216" cy="3000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821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Half Page Slash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algn="l">
          <a:lnSpc>
            <a:spcPts val="1200"/>
          </a:lnSpc>
          <a:defRPr sz="1200" dirty="0" smtClean="0">
            <a:solidFill>
              <a:srgbClr val="000000"/>
            </a:solidFill>
            <a:latin typeface="Helvetica"/>
            <a:cs typeface="Helvetica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C21F25-3ECE-443D-90C3-760EBA10DD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811cf8-4877-470e-bec4-f5c16c1a52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91567</TotalTime>
  <Words>54</Words>
  <Application>Microsoft Office PowerPoint</Application>
  <PresentationFormat>Custom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Helvetica</vt:lpstr>
      <vt:lpstr>Trebuchet MS</vt:lpstr>
      <vt:lpstr>Wingdings</vt:lpstr>
      <vt:lpstr>Title &amp; Bullet</vt:lpstr>
      <vt:lpstr>1_Title &amp; Bullet</vt:lpstr>
      <vt:lpstr>Half Page Slash</vt:lpstr>
      <vt:lpstr>Full Page Layout</vt:lpstr>
      <vt:lpstr>Lecture 1.5 - Analytics Building Blocks</vt:lpstr>
      <vt:lpstr>PowerPoint Presentation</vt:lpstr>
      <vt:lpstr>Building Blocks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Joe Bungo</cp:lastModifiedBy>
  <cp:revision>3643</cp:revision>
  <dcterms:created xsi:type="dcterms:W3CDTF">2008-01-24T03:11:41Z</dcterms:created>
  <dcterms:modified xsi:type="dcterms:W3CDTF">2021-02-25T02:40:32Z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