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4"/>
    <p:sldMasterId id="2147483992" r:id="rId5"/>
    <p:sldMasterId id="2147484000" r:id="rId6"/>
  </p:sldMasterIdLst>
  <p:notesMasterIdLst>
    <p:notesMasterId r:id="rId21"/>
  </p:notesMasterIdLst>
  <p:handoutMasterIdLst>
    <p:handoutMasterId r:id="rId22"/>
  </p:handoutMasterIdLst>
  <p:sldIdLst>
    <p:sldId id="818" r:id="rId7"/>
    <p:sldId id="809" r:id="rId8"/>
    <p:sldId id="314" r:id="rId9"/>
    <p:sldId id="320" r:id="rId10"/>
    <p:sldId id="346" r:id="rId11"/>
    <p:sldId id="321" r:id="rId12"/>
    <p:sldId id="347" r:id="rId13"/>
    <p:sldId id="348" r:id="rId14"/>
    <p:sldId id="323" r:id="rId15"/>
    <p:sldId id="324" r:id="rId16"/>
    <p:sldId id="326" r:id="rId17"/>
    <p:sldId id="325" r:id="rId18"/>
    <p:sldId id="327" r:id="rId19"/>
    <p:sldId id="820" r:id="rId20"/>
  </p:sldIdLst>
  <p:sldSz cx="18288000" cy="10287000"/>
  <p:notesSz cx="7010400" cy="9296400"/>
  <p:defaultTextStyle>
    <a:defPPr>
      <a:defRPr lang="en-US"/>
    </a:defPPr>
    <a:lvl1pPr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761970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152393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228590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3047878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3809848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457181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533378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6095756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orient="horz" pos="5083" userDrawn="1">
          <p15:clr>
            <a:srgbClr val="A4A3A4"/>
          </p15:clr>
        </p15:guide>
        <p15:guide id="3" orient="horz" pos="5315" userDrawn="1">
          <p15:clr>
            <a:srgbClr val="A4A3A4"/>
          </p15:clr>
        </p15:guide>
        <p15:guide id="4" pos="9092" userDrawn="1">
          <p15:clr>
            <a:srgbClr val="A4A3A4"/>
          </p15:clr>
        </p15:guide>
        <p15:guide id="5" orient="horz" pos="1625" userDrawn="1">
          <p15:clr>
            <a:srgbClr val="A4A3A4"/>
          </p15:clr>
        </p15:guide>
        <p15:guide id="6" pos="57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369"/>
    <a:srgbClr val="890C58"/>
    <a:srgbClr val="0071C5"/>
    <a:srgbClr val="4F2682"/>
    <a:srgbClr val="008564"/>
    <a:srgbClr val="383838"/>
    <a:srgbClr val="8C8C8C"/>
    <a:srgbClr val="CDCDCD"/>
    <a:srgbClr val="6F6F6F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1020" autoAdjust="0"/>
  </p:normalViewPr>
  <p:slideViewPr>
    <p:cSldViewPr snapToGrid="0">
      <p:cViewPr varScale="1">
        <p:scale>
          <a:sx n="70" d="100"/>
          <a:sy n="70" d="100"/>
        </p:scale>
        <p:origin x="216" y="424"/>
      </p:cViewPr>
      <p:guideLst>
        <p:guide orient="horz" pos="2193"/>
        <p:guide orient="horz" pos="5083"/>
        <p:guide orient="horz" pos="5315"/>
        <p:guide pos="9092"/>
        <p:guide orient="horz" pos="1625"/>
        <p:guide pos="57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606" y="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5.xml"/><Relationship Id="rId4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5FFAEB-A754-4EDE-A063-5F87103CFC27}"/>
              </a:ext>
            </a:extLst>
          </p:cNvPr>
          <p:cNvGrpSpPr/>
          <p:nvPr/>
        </p:nvGrpSpPr>
        <p:grpSpPr>
          <a:xfrm>
            <a:off x="4249882" y="8675204"/>
            <a:ext cx="2267650" cy="298438"/>
            <a:chOff x="10009693" y="1549925"/>
            <a:chExt cx="7721678" cy="10162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7B5E74-8CE9-4070-AE0B-4319A939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709196-319E-460C-BD9A-61C4F6096565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6B9F5D1-3A4D-4466-A79D-06C828B01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61CA6E49-ACF6-4B13-9CB1-0C7F74EF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DC410A-BD91-4F54-BFA8-66F070ED673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4.xml"/><Relationship Id="rId4" Type="http://schemas.openxmlformats.org/officeDocument/2006/relationships/image" Target="../media/image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2/24/21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74364-6FC3-4AAB-BCCB-78A57EF73B4D}"/>
              </a:ext>
            </a:extLst>
          </p:cNvPr>
          <p:cNvGrpSpPr/>
          <p:nvPr/>
        </p:nvGrpSpPr>
        <p:grpSpPr>
          <a:xfrm>
            <a:off x="4394824" y="259707"/>
            <a:ext cx="2267650" cy="298438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9CB9EB-7626-44E1-86CD-80D71DFF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CF17C3E-2351-45E7-8E11-40FCDACA31F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038CEBE-9523-4464-A83D-24A213DF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2F98C3B4-B517-47AD-BAF6-46881ABB0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05B4D3-6BFB-4CBB-AAC4-B7D357961D0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61970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52393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228590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3047878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3809848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57181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33378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6095756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024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12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421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Heading smaller in size.</a:t>
            </a:r>
          </a:p>
        </p:txBody>
      </p:sp>
    </p:spTree>
    <p:extLst>
      <p:ext uri="{BB962C8B-B14F-4D97-AF65-F5344CB8AC3E}">
        <p14:creationId xmlns:p14="http://schemas.microsoft.com/office/powerpoint/2010/main" val="286762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Heading smaller in size.</a:t>
            </a:r>
          </a:p>
        </p:txBody>
      </p:sp>
    </p:spTree>
    <p:extLst>
      <p:ext uri="{BB962C8B-B14F-4D97-AF65-F5344CB8AC3E}">
        <p14:creationId xmlns:p14="http://schemas.microsoft.com/office/powerpoint/2010/main" val="2689585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09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71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89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02034B-E0DD-432D-BED0-94DE68C503D5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Tx/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1135316" y="6705601"/>
            <a:ext cx="9692640" cy="1638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0" b="1" cap="none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CCD42-41E8-4430-B6CA-E5E37163336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2FC3C-F346-45C5-A2EB-14122560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7601B-DE46-423C-B955-7A66CD436A7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36C1C8-404D-40E3-B988-930C44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336A004-E1EA-48BD-969E-3F5237E6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F47EB3-A644-424B-8140-E89309FB54E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37D2-4A95-428F-86C9-909FE5B58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0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8301" y="747664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77" y="3186797"/>
            <a:ext cx="16581120" cy="6198208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33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331" y="1741489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8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36" y="747428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8" y="3189912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4728" y="1739896"/>
            <a:ext cx="16607858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2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700" y="748506"/>
            <a:ext cx="16626840" cy="984885"/>
          </a:xfrm>
        </p:spPr>
        <p:txBody>
          <a:bodyPr/>
          <a:lstStyle>
            <a:lvl1pPr algn="l">
              <a:defRPr sz="48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40" y="3191235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828" y="1740430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60CD7-0C13-8944-A014-77CEFB207FB0}"/>
              </a:ext>
            </a:extLst>
          </p:cNvPr>
          <p:cNvSpPr/>
          <p:nvPr userDrawn="1"/>
        </p:nvSpPr>
        <p:spPr>
          <a:xfrm>
            <a:off x="13012614" y="9465547"/>
            <a:ext cx="5275385" cy="821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618" y="744037"/>
            <a:ext cx="16620988" cy="990175"/>
          </a:xfrm>
        </p:spPr>
        <p:txBody>
          <a:bodyPr/>
          <a:lstStyle>
            <a:lvl1pPr algn="l">
              <a:defRPr sz="48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505060"/>
            <a:ext cx="16581120" cy="5950440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952519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accent4"/>
                </a:solidFill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103" y="1740548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85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869" y="3998551"/>
            <a:ext cx="11900262" cy="2193243"/>
          </a:xfrm>
        </p:spPr>
        <p:txBody>
          <a:bodyPr anchor="t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93AEE-ACAA-4A36-926F-A62FD4F2A9AC}"/>
              </a:ext>
            </a:extLst>
          </p:cNvPr>
          <p:cNvSpPr/>
          <p:nvPr userDrawn="1"/>
        </p:nvSpPr>
        <p:spPr bwMode="white">
          <a:xfrm>
            <a:off x="0" y="9330779"/>
            <a:ext cx="1524000" cy="95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5317" y="549286"/>
            <a:ext cx="17190626" cy="1425696"/>
          </a:xfrm>
          <a:prstGeom prst="rect">
            <a:avLst/>
          </a:prstGeom>
        </p:spPr>
        <p:txBody>
          <a:bodyPr/>
          <a:lstStyle>
            <a:lvl1pPr algn="l">
              <a:defRPr lang="en-US" sz="72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Course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32922" y="1592666"/>
            <a:ext cx="17153004" cy="1084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5400" b="0" i="0" kern="120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Module Name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95301" y="4585999"/>
            <a:ext cx="17190630" cy="865338"/>
          </a:xfrm>
          <a:prstGeom prst="rect">
            <a:avLst/>
          </a:prstGeom>
        </p:spPr>
        <p:txBody>
          <a:bodyPr anchor="ctr"/>
          <a:lstStyle>
            <a:lvl1pPr marL="0" indent="0" algn="l" defTabSz="914168" rtl="0" eaLnBrk="1" latinLnBrk="0" hangingPunct="1">
              <a:lnSpc>
                <a:spcPts val="2800"/>
              </a:lnSpc>
              <a:spcBef>
                <a:spcPct val="20000"/>
              </a:spcBef>
              <a:buFont typeface="Arial"/>
              <a:buNone/>
              <a:defRPr lang="en-US" sz="4320" b="0" i="0" kern="1200" baseline="0" dirty="0">
                <a:solidFill>
                  <a:srgbClr val="EEB21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  <a:p>
            <a:pPr lvl="0"/>
            <a:r>
              <a:rPr lang="en-US" dirty="0"/>
              <a:t>Professor Name, Ph.D.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486" y="5301953"/>
            <a:ext cx="17209444" cy="508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95294" y="8759371"/>
            <a:ext cx="16287520" cy="1362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40" b="0" i="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name: e.g. R Examples</a:t>
            </a:r>
          </a:p>
          <a:p>
            <a:pPr lvl="0"/>
            <a:r>
              <a:rPr lang="en-US" dirty="0" err="1"/>
              <a:t>Subname</a:t>
            </a:r>
            <a:r>
              <a:rPr lang="en-US" dirty="0"/>
              <a:t> if applicable (e.g. Part II)</a:t>
            </a:r>
          </a:p>
          <a:p>
            <a:pPr lvl="0"/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95298" y="5792253"/>
            <a:ext cx="17190632" cy="644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School Name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839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4698" y="549365"/>
            <a:ext cx="17124784" cy="1987550"/>
          </a:xfrm>
          <a:prstGeom prst="rect">
            <a:avLst/>
          </a:prstGeom>
        </p:spPr>
        <p:txBody>
          <a:bodyPr/>
          <a:lstStyle>
            <a:lvl1pPr algn="l">
              <a:defRPr lang="en-US" sz="72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52107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5"/>
          <p:cNvSpPr>
            <a:spLocks noGrp="1"/>
          </p:cNvSpPr>
          <p:nvPr>
            <p:ph sz="quarter" idx="10"/>
          </p:nvPr>
        </p:nvSpPr>
        <p:spPr>
          <a:xfrm>
            <a:off x="504696" y="2536909"/>
            <a:ext cx="16560332" cy="7039834"/>
          </a:xfrm>
          <a:prstGeom prst="rect">
            <a:avLst/>
          </a:prstGeom>
        </p:spPr>
        <p:txBody>
          <a:bodyPr/>
          <a:lstStyle>
            <a:lvl1pPr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4696" y="549365"/>
            <a:ext cx="16560332" cy="1987550"/>
          </a:xfrm>
          <a:prstGeom prst="rect">
            <a:avLst/>
          </a:prstGeom>
        </p:spPr>
        <p:txBody>
          <a:bodyPr/>
          <a:lstStyle>
            <a:lvl1pPr algn="l">
              <a:defRPr lang="en-US" sz="72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178268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504721" y="2536933"/>
            <a:ext cx="16899006" cy="6572250"/>
          </a:xfrm>
          <a:prstGeom prst="rect">
            <a:avLst/>
          </a:prstGeom>
        </p:spPr>
        <p:txBody>
          <a:bodyPr/>
          <a:lstStyle>
            <a:lvl1pPr marL="571500" indent="-571500">
              <a:buFont typeface="Arial"/>
              <a:buChar char="•"/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 err="1">
                <a:latin typeface="Helvetica"/>
                <a:cs typeface="Helvetica"/>
              </a:rPr>
              <a:t>Lorem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err="1">
                <a:latin typeface="Helvetica"/>
                <a:cs typeface="Helvetica"/>
              </a:rPr>
              <a:t>Ipsum</a:t>
            </a:r>
            <a:r>
              <a:rPr lang="en-US" b="1" dirty="0">
                <a:latin typeface="Helvetica"/>
                <a:cs typeface="Helvetica"/>
              </a:rPr>
              <a:t> is simply dummy text </a:t>
            </a:r>
          </a:p>
          <a:p>
            <a:r>
              <a:rPr lang="en-US" sz="3602" dirty="0"/>
              <a:t>of the printing and typesetting industry. </a:t>
            </a:r>
            <a:r>
              <a:rPr lang="en-US" sz="3602" dirty="0" err="1"/>
              <a:t>Lorem</a:t>
            </a:r>
            <a:r>
              <a:rPr lang="en-US" sz="3602" dirty="0"/>
              <a:t> </a:t>
            </a:r>
            <a:r>
              <a:rPr lang="en-US" sz="3602" dirty="0" err="1"/>
              <a:t>Ipsum</a:t>
            </a:r>
            <a:r>
              <a:rPr lang="en-US" sz="3602" dirty="0"/>
              <a:t> has been the industry's standard dummy text ever since the 1500s, when an unknown printer took a galley of type and scrambled it to make a type specimen book. </a:t>
            </a:r>
          </a:p>
          <a:p>
            <a:endParaRPr lang="en-US" sz="3602" dirty="0"/>
          </a:p>
          <a:p>
            <a:r>
              <a:rPr lang="en-US" b="1" dirty="0"/>
              <a:t>It has survived</a:t>
            </a:r>
          </a:p>
          <a:p>
            <a:pPr marL="285750" indent="-285750">
              <a:buFont typeface="Arial"/>
              <a:buChar char="•"/>
            </a:pPr>
            <a:r>
              <a:rPr lang="en-US" sz="3602" dirty="0"/>
              <a:t>not only five centuries</a:t>
            </a:r>
          </a:p>
          <a:p>
            <a:pPr marL="285750" indent="-285750">
              <a:buFont typeface="Arial"/>
              <a:buChar char="•"/>
            </a:pPr>
            <a:r>
              <a:rPr lang="en-US" sz="3602" dirty="0"/>
              <a:t>but also the leap into electronic typesetting, </a:t>
            </a:r>
          </a:p>
          <a:p>
            <a:pPr marL="285750" indent="-285750">
              <a:buFont typeface="Arial"/>
              <a:buChar char="•"/>
            </a:pPr>
            <a:r>
              <a:rPr lang="en-US" sz="3602" dirty="0"/>
              <a:t>remaining essentially unchanged.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725" y="549365"/>
            <a:ext cx="16899006" cy="1987550"/>
          </a:xfrm>
          <a:prstGeom prst="rect">
            <a:avLst/>
          </a:prstGeom>
        </p:spPr>
        <p:txBody>
          <a:bodyPr/>
          <a:lstStyle>
            <a:lvl1pPr algn="l">
              <a:defRPr lang="en-US" sz="72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56851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Tex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467103" y="2220152"/>
            <a:ext cx="7190554" cy="7224888"/>
          </a:xfrm>
          <a:prstGeom prst="rect">
            <a:avLst/>
          </a:prstGeom>
        </p:spPr>
        <p:txBody>
          <a:bodyPr/>
          <a:lstStyle>
            <a:lvl1pPr marL="571500" indent="-571500">
              <a:buFont typeface="Arial"/>
              <a:buChar char="•"/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 err="1">
                <a:latin typeface="Helvetica"/>
                <a:cs typeface="Helvetica"/>
              </a:rPr>
              <a:t>Lorem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err="1">
                <a:latin typeface="Helvetica"/>
                <a:cs typeface="Helvetica"/>
              </a:rPr>
              <a:t>Ipsum</a:t>
            </a:r>
            <a:r>
              <a:rPr lang="en-US" b="1" dirty="0">
                <a:latin typeface="Helvetica"/>
                <a:cs typeface="Helvetica"/>
              </a:rPr>
              <a:t> is simply dummy text.</a:t>
            </a:r>
          </a:p>
          <a:p>
            <a:endParaRPr lang="en-US" sz="3602" dirty="0"/>
          </a:p>
          <a:p>
            <a:r>
              <a:rPr lang="en-US" b="1" dirty="0"/>
              <a:t>It has survived</a:t>
            </a:r>
          </a:p>
          <a:p>
            <a:pPr marL="285750" indent="-285750">
              <a:buFont typeface="Arial"/>
              <a:buChar char="•"/>
            </a:pPr>
            <a:r>
              <a:rPr lang="en-US" sz="3602" dirty="0"/>
              <a:t>not only five centuries</a:t>
            </a:r>
          </a:p>
          <a:p>
            <a:pPr marL="285750" indent="-285750">
              <a:buFont typeface="Arial"/>
              <a:buChar char="•"/>
            </a:pPr>
            <a:r>
              <a:rPr lang="en-US" sz="3602" dirty="0"/>
              <a:t>but also the leap into electronic typesetting, </a:t>
            </a:r>
          </a:p>
          <a:p>
            <a:pPr marL="285750" indent="-285750">
              <a:buFont typeface="Arial"/>
              <a:buChar char="•"/>
            </a:pPr>
            <a:r>
              <a:rPr lang="en-US" sz="3602" dirty="0"/>
              <a:t>remaining essentially unchanged. </a:t>
            </a:r>
          </a:p>
        </p:txBody>
      </p:sp>
      <p:sp>
        <p:nvSpPr>
          <p:cNvPr id="6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7657639" y="2220152"/>
            <a:ext cx="9896594" cy="7224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4701" y="549365"/>
            <a:ext cx="16372190" cy="1987550"/>
          </a:xfrm>
          <a:prstGeom prst="rect">
            <a:avLst/>
          </a:prstGeom>
        </p:spPr>
        <p:txBody>
          <a:bodyPr/>
          <a:lstStyle>
            <a:lvl1pPr algn="l">
              <a:defRPr lang="en-US" sz="72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80103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32E851-9FF9-4796-BF7E-0EBA88C671DC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678CF-84A9-4BA9-BA2F-CB71E25345B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662B-989A-432A-8998-0DE213D1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600756-64AC-421F-BD0D-3BBAECD315E3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E70775-8944-4C24-BD3B-25F0DAF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8877B3C-A955-4F0B-8795-703F311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36F10-6A68-4D16-8BA5-C08BC942E108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A5F0-3D37-4CB5-AFFE-81169D61D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0077" y="6610379"/>
            <a:ext cx="9235191" cy="1705219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C10C75-E8F7-45AB-929B-93D7D86B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04700" y="2186811"/>
            <a:ext cx="16221664" cy="7478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701" y="549365"/>
            <a:ext cx="16372190" cy="1987550"/>
          </a:xfrm>
          <a:prstGeom prst="rect">
            <a:avLst/>
          </a:prstGeom>
        </p:spPr>
        <p:txBody>
          <a:bodyPr/>
          <a:lstStyle>
            <a:lvl1pPr algn="l">
              <a:defRPr lang="en-US" sz="72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66487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504698" y="2536906"/>
            <a:ext cx="9410700" cy="7125052"/>
          </a:xfrm>
          <a:prstGeom prst="rect">
            <a:avLst/>
          </a:prstGeom>
        </p:spPr>
        <p:txBody>
          <a:bodyPr/>
          <a:lstStyle>
            <a:lvl1pPr marL="571500" indent="-571500">
              <a:buFont typeface="Arial"/>
              <a:buChar char="•"/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 err="1">
                <a:latin typeface="Helvetica"/>
                <a:cs typeface="Helvetica"/>
              </a:rPr>
              <a:t>Lorem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err="1">
                <a:latin typeface="Helvetica"/>
                <a:cs typeface="Helvetica"/>
              </a:rPr>
              <a:t>Ipsum</a:t>
            </a:r>
            <a:r>
              <a:rPr lang="en-US" b="1" dirty="0">
                <a:latin typeface="Helvetica"/>
                <a:cs typeface="Helvetica"/>
              </a:rPr>
              <a:t> is simply dummy text.</a:t>
            </a:r>
          </a:p>
          <a:p>
            <a:endParaRPr lang="en-US" sz="3600" dirty="0"/>
          </a:p>
          <a:p>
            <a:r>
              <a:rPr lang="en-US" b="1" dirty="0"/>
              <a:t>It has survived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not only five centuries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but also the leap into electronic typesetting, 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remaining essentially unchanged.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4698" y="549359"/>
            <a:ext cx="12364636" cy="1987550"/>
          </a:xfrm>
          <a:prstGeom prst="rect">
            <a:avLst/>
          </a:prstGeom>
        </p:spPr>
        <p:txBody>
          <a:bodyPr/>
          <a:lstStyle>
            <a:lvl1pPr algn="l">
              <a:defRPr lang="en-US" sz="72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487723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8301" y="747664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77" y="3186797"/>
            <a:ext cx="16581120" cy="6198208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33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331" y="1741489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36" y="747428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8" y="3189912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4728" y="1739896"/>
            <a:ext cx="16607858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5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700" y="748506"/>
            <a:ext cx="16626840" cy="984885"/>
          </a:xfrm>
        </p:spPr>
        <p:txBody>
          <a:bodyPr/>
          <a:lstStyle>
            <a:lvl1pPr algn="l">
              <a:defRPr sz="48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40" y="3191235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828" y="1740430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60CD7-0C13-8944-A014-77CEFB207FB0}"/>
              </a:ext>
            </a:extLst>
          </p:cNvPr>
          <p:cNvSpPr/>
          <p:nvPr userDrawn="1"/>
        </p:nvSpPr>
        <p:spPr>
          <a:xfrm>
            <a:off x="13012614" y="9465547"/>
            <a:ext cx="5275385" cy="821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618" y="744037"/>
            <a:ext cx="16620988" cy="990175"/>
          </a:xfrm>
        </p:spPr>
        <p:txBody>
          <a:bodyPr/>
          <a:lstStyle>
            <a:lvl1pPr algn="l">
              <a:defRPr sz="48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505060"/>
            <a:ext cx="16581120" cy="5950440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952519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accent4"/>
                </a:solidFill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103" y="1740548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2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869" y="3998551"/>
            <a:ext cx="11900262" cy="2193243"/>
          </a:xfrm>
        </p:spPr>
        <p:txBody>
          <a:bodyPr anchor="t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93AEE-ACAA-4A36-926F-A62FD4F2A9AC}"/>
              </a:ext>
            </a:extLst>
          </p:cNvPr>
          <p:cNvSpPr/>
          <p:nvPr userDrawn="1"/>
        </p:nvSpPr>
        <p:spPr bwMode="white">
          <a:xfrm>
            <a:off x="0" y="9330779"/>
            <a:ext cx="1524000" cy="95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02034B-E0DD-432D-BED0-94DE68C503D5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Tx/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1135316" y="6705601"/>
            <a:ext cx="9692640" cy="1638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0" b="1" cap="none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CCD42-41E8-4430-B6CA-E5E37163336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2FC3C-F346-45C5-A2EB-14122560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7601B-DE46-423C-B955-7A66CD436A7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36C1C8-404D-40E3-B988-930C44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336A004-E1EA-48BD-969E-3F5237E6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F47EB3-A644-424B-8140-E89309FB54E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37D2-4A95-428F-86C9-909FE5B58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0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32E851-9FF9-4796-BF7E-0EBA88C671DC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678CF-84A9-4BA9-BA2F-CB71E25345B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662B-989A-432A-8998-0DE213D1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600756-64AC-421F-BD0D-3BBAECD315E3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E70775-8944-4C24-BD3B-25F0DAF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8877B3C-A955-4F0B-8795-703F311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36F10-6A68-4D16-8BA5-C08BC942E108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A5F0-3D37-4CB5-AFFE-81169D61D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0077" y="6610379"/>
            <a:ext cx="9235191" cy="1705219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C10C75-E8F7-45AB-929B-93D7D86B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8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9C0FBA7-E3E6-4B66-B97D-6B8052B9D633}"/>
              </a:ext>
            </a:extLst>
          </p:cNvPr>
          <p:cNvGrpSpPr/>
          <p:nvPr/>
        </p:nvGrpSpPr>
        <p:grpSpPr>
          <a:xfrm>
            <a:off x="13272656" y="9515789"/>
            <a:ext cx="4770933" cy="627887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CDE4B6-F6E5-42F3-97CE-972AB8E8F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22D202-9B8D-43AB-AC18-CC0E3FF3AB71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A2AE89-8394-48E9-A4C6-B6B73A855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DA775405-05BA-4CEF-BBAB-33A59926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3DC6EFE-1984-4D25-B743-8FABEE6FEDF2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5090" y="749096"/>
            <a:ext cx="166221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4201" y="3185146"/>
            <a:ext cx="16581552" cy="62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58176" y="9762020"/>
            <a:ext cx="5350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/>
            <a:fld id="{9EF62655-870B-4C06-BC3D-C67D37BAE36D}" type="slidenum">
              <a:rPr lang="en-US" sz="1600" kern="1200" smtClean="0">
                <a:solidFill>
                  <a:schemeClr val="accent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algn="l"/>
              <a:t>‹#›</a:t>
            </a:fld>
            <a:r>
              <a:rPr lang="en-US" sz="1600" cap="non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cap="none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5" r:id="rId2"/>
    <p:sldLayoutId id="2147483896" r:id="rId3"/>
    <p:sldLayoutId id="2147483981" r:id="rId4"/>
    <p:sldLayoutId id="2147483991" r:id="rId5"/>
    <p:sldLayoutId id="2147483988" r:id="rId6"/>
    <p:sldLayoutId id="214748395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b="1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2015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4030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6046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806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800" b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19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400" b="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815078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1833" b="0">
          <a:solidFill>
            <a:schemeClr val="accent4"/>
          </a:solidFill>
          <a:latin typeface="Trebuchet MS" pitchFamily="34" charset="0"/>
        </a:defRPr>
      </a:lvl3pPr>
      <a:lvl4pPr marL="2958101" indent="-381008" algn="l" rtl="0" fontAlgn="base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612" indent="-381008" algn="l" rtl="0" fontAlgn="base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627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64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658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67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5090" y="749096"/>
            <a:ext cx="166221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4201" y="3185146"/>
            <a:ext cx="16581552" cy="62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49359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b="1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2015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4030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6046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806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800" b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19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400" b="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815078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1833" b="0">
          <a:solidFill>
            <a:schemeClr val="accent4"/>
          </a:solidFill>
          <a:latin typeface="Trebuchet MS" pitchFamily="34" charset="0"/>
        </a:defRPr>
      </a:lvl3pPr>
      <a:lvl4pPr marL="2958101" indent="-381008" algn="l" rtl="0" fontAlgn="base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612" indent="-381008" algn="l" rtl="0" fontAlgn="base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627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64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658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67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B88369E-44B3-F044-9758-F16BB6A89B8B}"/>
              </a:ext>
            </a:extLst>
          </p:cNvPr>
          <p:cNvGrpSpPr/>
          <p:nvPr userDrawn="1"/>
        </p:nvGrpSpPr>
        <p:grpSpPr>
          <a:xfrm>
            <a:off x="13272656" y="9515789"/>
            <a:ext cx="4770933" cy="627887"/>
            <a:chOff x="10009693" y="1549925"/>
            <a:chExt cx="7721678" cy="10162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08C21B-248D-664F-BB31-A295F316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4C4D85B-80D8-9A41-8312-1B745A7F1E08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noFill/>
            <a:ln w="12700" cap="flat" cmpd="sng" algn="ctr">
              <a:solidFill>
                <a:srgbClr val="383838"/>
              </a:solidFill>
              <a:prstDash val="solid"/>
            </a:ln>
            <a:effectLst/>
          </p:spPr>
        </p:cxnSp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EA73DB1-72B2-654F-A569-3E95DB629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F9732EC1-A51C-5646-BD36-B57AB7403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13BEA59-421B-E046-8C19-9AE303E99140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noFill/>
            <a:ln w="12700" cap="flat" cmpd="sng" algn="ctr">
              <a:solidFill>
                <a:srgbClr val="383838"/>
              </a:solidFill>
              <a:prstDash val="solid"/>
            </a:ln>
            <a:effectLst/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EC1C99C-A5A1-3846-8F5A-8B399FFAFA90}"/>
              </a:ext>
            </a:extLst>
          </p:cNvPr>
          <p:cNvSpPr txBox="1"/>
          <p:nvPr userDrawn="1"/>
        </p:nvSpPr>
        <p:spPr>
          <a:xfrm>
            <a:off x="958176" y="9762020"/>
            <a:ext cx="5350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/>
            <a:fld id="{9EF62655-870B-4C06-BC3D-C67D37BAE36D}" type="slidenum">
              <a:rPr lang="en-US" sz="1600" smtClean="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600" cap="none" dirty="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601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</p:sldLayoutIdLst>
  <p:txStyles>
    <p:titleStyle>
      <a:lvl1pPr algn="l" defTabSz="914168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68" rtl="0" eaLnBrk="1" latinLnBrk="0" hangingPunct="1">
        <a:spcBef>
          <a:spcPct val="20000"/>
        </a:spcBef>
        <a:buFont typeface="Arial"/>
        <a:buNone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524" indent="-571358" algn="l" defTabSz="914168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8" indent="-457086" algn="l" defTabSz="914168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594" indent="-457086" algn="l" defTabSz="914168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762" indent="-457086" algn="l" defTabSz="914168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7930" indent="-457086" algn="l" defTabSz="914168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096" indent="-457086" algn="l" defTabSz="914168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64" indent="-457086" algn="l" defTabSz="914168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30" indent="-457086" algn="l" defTabSz="914168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6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1pPr>
      <a:lvl2pPr marL="914168" algn="l" defTabSz="91416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2pPr>
      <a:lvl3pPr marL="1828334" algn="l" defTabSz="91416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3pPr>
      <a:lvl4pPr marL="2742504" algn="l" defTabSz="91416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4pPr>
      <a:lvl5pPr marL="3656672" algn="l" defTabSz="91416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5pPr>
      <a:lvl6pPr marL="4570840" algn="l" defTabSz="91416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6pPr>
      <a:lvl7pPr marL="5485010" algn="l" defTabSz="91416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7pPr>
      <a:lvl8pPr marL="6399180" algn="l" defTabSz="91416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8pPr>
      <a:lvl9pPr marL="7313350" algn="l" defTabSz="91416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legalcod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creativecommons.org/licenses/by-nc/4.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4A6D247A-4576-4796-A8F2-4AC4CA0B2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096EC-7B78-40A1-902B-4FD43798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315" y="6705601"/>
            <a:ext cx="16770299" cy="1638092"/>
          </a:xfrm>
        </p:spPr>
        <p:txBody>
          <a:bodyPr/>
          <a:lstStyle/>
          <a:p>
            <a:r>
              <a:rPr lang="en-US" dirty="0"/>
              <a:t>Lecture 1.6 - Example Data Science Project 1: </a:t>
            </a:r>
            <a:r>
              <a:rPr lang="en-US" dirty="0" err="1"/>
              <a:t>Apolo</a:t>
            </a:r>
            <a:r>
              <a:rPr lang="en-US" dirty="0"/>
              <a:t> Graph Exploration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2F42C-38A8-43F3-8788-F337D2EA9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/>
          <a:p>
            <a:r>
              <a:rPr lang="en-US" dirty="0"/>
              <a:t>DLI Accelerated Data Science Teaching Kit</a:t>
            </a:r>
          </a:p>
        </p:txBody>
      </p:sp>
    </p:spTree>
    <p:extLst>
      <p:ext uri="{BB962C8B-B14F-4D97-AF65-F5344CB8AC3E}">
        <p14:creationId xmlns:p14="http://schemas.microsoft.com/office/powerpoint/2010/main" val="7975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polo_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5647" y="0"/>
            <a:ext cx="14189246" cy="1027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4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" y="0"/>
            <a:ext cx="1828744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81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7052" r="6011" b="4634"/>
          <a:stretch/>
        </p:blipFill>
        <p:spPr>
          <a:xfrm>
            <a:off x="2040592" y="335675"/>
            <a:ext cx="14206816" cy="897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60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909662"/>
            <a:ext cx="14892578" cy="8189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771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D3E35-7FB6-4F84-88E8-ED2635EB18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0077" y="6610379"/>
            <a:ext cx="9235191" cy="170521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76C08-D6AC-41B8-9C4F-83CCA4CE3F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/>
          <a:p>
            <a:r>
              <a:rPr lang="en-US" dirty="0"/>
              <a:t>DLI Accelerated Data Science Teaching Kit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39E623-7E8F-487F-86AA-742B27905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880" y="3505059"/>
            <a:ext cx="3190241" cy="1104314"/>
          </a:xfrm>
          <a:prstGeom prst="rect">
            <a:avLst/>
          </a:prstGeom>
        </p:spPr>
      </p:pic>
      <p:sp>
        <p:nvSpPr>
          <p:cNvPr id="10" name="Subtitle 11">
            <a:extLst>
              <a:ext uri="{FF2B5EF4-FFF2-40B4-BE49-F238E27FC236}">
                <a16:creationId xmlns:a16="http://schemas.microsoft.com/office/drawing/2014/main" id="{7A19A67C-0C19-4076-8945-3A7EB019B8F8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53440" y="4980568"/>
            <a:ext cx="16581120" cy="56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400" b="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The Accelerated Data Science Teaching Kit is licensed by NVIDIA, Georgia Institute of Technology, and Prairie View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A&amp;M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University under the</a:t>
            </a:r>
          </a:p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lang="en-US" sz="1600" u="sng" dirty="0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</a:t>
            </a:r>
            <a:r>
              <a:rPr lang="en-US" sz="1600" u="sng" dirty="0" err="1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NonCommercial</a:t>
            </a:r>
            <a:r>
              <a:rPr lang="en-US" sz="1600" u="sng" dirty="0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4.0 International License.</a:t>
            </a:r>
            <a:endParaRPr lang="en-US" sz="1600" dirty="0">
              <a:solidFill>
                <a:srgbClr val="6F6F6F"/>
              </a:solidFill>
              <a:ea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7652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9875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30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0"/>
            <a:ext cx="18287442" cy="1028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065" y="9499003"/>
            <a:ext cx="8786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5648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Gill Sans"/>
              </a:rPr>
              <a:t>This work is licensed under a </a:t>
            </a:r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Gill Sans"/>
                <a:hlinkClick r:id="rId3"/>
              </a:rPr>
              <a:t>Creative Commons Attribution-NonCommercial 4.0 International License</a:t>
            </a:r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Gill Sans"/>
              </a:rPr>
              <a:t>.</a:t>
            </a:r>
          </a:p>
          <a:p>
            <a:pPr defTabSz="615648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Gill Sans"/>
              </a:rPr>
              <a:t>© 2014 by </a:t>
            </a:r>
            <a:r>
              <a:rPr lang="en-US" sz="1200" kern="0" dirty="0" err="1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Gill Sans"/>
              </a:rPr>
              <a:t>LyonLabs</a:t>
            </a:r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Gill Sans"/>
              </a:rPr>
              <a:t>, LLC and Barrett Lyon.  Hosted by </a:t>
            </a:r>
            <a:r>
              <a:rPr lang="en-US" sz="1200" kern="0" dirty="0" err="1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Gill Sans"/>
              </a:rPr>
              <a:t>Defense.Net</a:t>
            </a:r>
            <a:endParaRPr lang="en-US" sz="1200" kern="0" dirty="0">
              <a:solidFill>
                <a:prstClr val="white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941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0"/>
            <a:ext cx="18287442" cy="1028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548" y="9499003"/>
            <a:ext cx="872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5648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Gill Sans"/>
              </a:rPr>
              <a:t>This work is licensed under a </a:t>
            </a:r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Gill Sans"/>
                <a:hlinkClick r:id="rId4"/>
              </a:rPr>
              <a:t>Creative Commons Attribution-NonCommercial 4.0 International License</a:t>
            </a:r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Gill Sans"/>
              </a:rPr>
              <a:t>.</a:t>
            </a:r>
          </a:p>
          <a:p>
            <a:pPr defTabSz="615648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Gill Sans"/>
              </a:rPr>
              <a:t>© 2014 by </a:t>
            </a:r>
            <a:r>
              <a:rPr lang="en-US" sz="1200" kern="0" dirty="0" err="1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Gill Sans"/>
              </a:rPr>
              <a:t>LyonLabs</a:t>
            </a:r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Gill Sans"/>
              </a:rPr>
              <a:t>, LLC and Barrett Lyon.  Hosted by </a:t>
            </a:r>
            <a:r>
              <a:rPr lang="en-US" sz="1200" kern="0" dirty="0" err="1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Gill Sans"/>
              </a:rPr>
              <a:t>Defense.Net</a:t>
            </a:r>
            <a:endParaRPr lang="en-US" sz="1200" kern="0" dirty="0">
              <a:solidFill>
                <a:prstClr val="white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977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0"/>
            <a:ext cx="1828744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0"/>
            <a:ext cx="1828744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8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0"/>
            <a:ext cx="1828744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3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828744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3466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ull Page Layo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3317AA0AAFE040A4C7C5D23CBE8847" ma:contentTypeVersion="4" ma:contentTypeDescription="Create a new document." ma:contentTypeScope="" ma:versionID="5b1f19b83b10f4e69c2746e9f27fdab9">
  <xsd:schema xmlns:xsd="http://www.w3.org/2001/XMLSchema" xmlns:xs="http://www.w3.org/2001/XMLSchema" xmlns:p="http://schemas.microsoft.com/office/2006/metadata/properties" xmlns:ns2="b2811cf8-4877-470e-bec4-f5c16c1a5202" targetNamespace="http://schemas.microsoft.com/office/2006/metadata/properties" ma:root="true" ma:fieldsID="cd1f39e3641858cffea9d19f9c4007fb" ns2:_="">
    <xsd:import namespace="b2811cf8-4877-470e-bec4-f5c16c1a52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11cf8-4877-470e-bec4-f5c16c1a52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88E22E-2A4B-4FB1-9848-BF16E7DBE74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F7A462-B781-40DF-B4A5-ABD390BCE1ED}"/>
</file>

<file path=docProps/app.xml><?xml version="1.0" encoding="utf-8"?>
<Properties xmlns="http://schemas.openxmlformats.org/officeDocument/2006/extended-properties" xmlns:vt="http://schemas.openxmlformats.org/officeDocument/2006/docPropsVTypes">
  <TotalTime>91577</TotalTime>
  <Words>124</Words>
  <Application>Microsoft Macintosh PowerPoint</Application>
  <PresentationFormat>Custom</PresentationFormat>
  <Paragraphs>12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Helvetica</vt:lpstr>
      <vt:lpstr>Trebuchet MS</vt:lpstr>
      <vt:lpstr>Wingdings</vt:lpstr>
      <vt:lpstr>Title &amp; Bullet</vt:lpstr>
      <vt:lpstr>1_Title &amp; Bullet</vt:lpstr>
      <vt:lpstr>Full Page Layout</vt:lpstr>
      <vt:lpstr>Lecture 1.6 - Example Data Science Project 1: Apolo Graph Exploration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Chau, Duen Horng</cp:lastModifiedBy>
  <cp:revision>3643</cp:revision>
  <dcterms:created xsi:type="dcterms:W3CDTF">2008-01-24T03:11:41Z</dcterms:created>
  <dcterms:modified xsi:type="dcterms:W3CDTF">2021-02-24T21:53:13Z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0x010100903317AA0AAFE040A4C7C5D23CBE8847</vt:lpwstr>
  </property>
  <property fmtid="{D5CDD505-2E9C-101B-9397-08002B2CF9AE}" pid="3" name="MSIP_Label_6b558183-044c-4105-8d9c-cea02a2a3d86_Enabled">
    <vt:lpwstr>True</vt:lpwstr>
  </property>
  <property fmtid="{D5CDD505-2E9C-101B-9397-08002B2CF9AE}" pid="4" name="MSIP_Label_6b558183-044c-4105-8d9c-cea02a2a3d86_SiteId">
    <vt:lpwstr>43083d15-7273-40c1-b7db-39efd9ccc17a</vt:lpwstr>
  </property>
  <property fmtid="{D5CDD505-2E9C-101B-9397-08002B2CF9AE}" pid="5" name="MSIP_Label_6b558183-044c-4105-8d9c-cea02a2a3d86_Ref">
    <vt:lpwstr>https://api.informationprotection.azure.com/api/43083d15-7273-40c1-b7db-39efd9ccc17a</vt:lpwstr>
  </property>
  <property fmtid="{D5CDD505-2E9C-101B-9397-08002B2CF9AE}" pid="6" name="MSIP_Label_6b558183-044c-4105-8d9c-cea02a2a3d86_Owner">
    <vt:lpwstr>lspillman@nvidia.com</vt:lpwstr>
  </property>
  <property fmtid="{D5CDD505-2E9C-101B-9397-08002B2CF9AE}" pid="7" name="MSIP_Label_6b558183-044c-4105-8d9c-cea02a2a3d86_SetDate">
    <vt:lpwstr>2018-05-11T15:28:31.9824217-07:00</vt:lpwstr>
  </property>
  <property fmtid="{D5CDD505-2E9C-101B-9397-08002B2CF9AE}" pid="8" name="MSIP_Label_6b558183-044c-4105-8d9c-cea02a2a3d86_Name">
    <vt:lpwstr>Unrestricted</vt:lpwstr>
  </property>
  <property fmtid="{D5CDD505-2E9C-101B-9397-08002B2CF9AE}" pid="9" name="MSIP_Label_6b558183-044c-4105-8d9c-cea02a2a3d86_Application">
    <vt:lpwstr>Microsoft Azure Information Protection</vt:lpwstr>
  </property>
  <property fmtid="{D5CDD505-2E9C-101B-9397-08002B2CF9AE}" pid="10" name="MSIP_Label_6b558183-044c-4105-8d9c-cea02a2a3d86_Extended_MSFT_Method">
    <vt:lpwstr>Automatic</vt:lpwstr>
  </property>
  <property fmtid="{D5CDD505-2E9C-101B-9397-08002B2CF9AE}" pid="11" name="Sensitivity">
    <vt:lpwstr>Unrestricted</vt:lpwstr>
  </property>
</Properties>
</file>