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  <p:sldMasterId id="2147484025" r:id="rId8"/>
  </p:sldMasterIdLst>
  <p:notesMasterIdLst>
    <p:notesMasterId r:id="rId21"/>
  </p:notesMasterIdLst>
  <p:handoutMasterIdLst>
    <p:handoutMasterId r:id="rId22"/>
  </p:handoutMasterIdLst>
  <p:sldIdLst>
    <p:sldId id="818" r:id="rId9"/>
    <p:sldId id="809" r:id="rId10"/>
    <p:sldId id="328" r:id="rId11"/>
    <p:sldId id="289" r:id="rId12"/>
    <p:sldId id="329" r:id="rId13"/>
    <p:sldId id="330" r:id="rId14"/>
    <p:sldId id="331" r:id="rId15"/>
    <p:sldId id="332" r:id="rId16"/>
    <p:sldId id="334" r:id="rId17"/>
    <p:sldId id="335" r:id="rId18"/>
    <p:sldId id="336" r:id="rId19"/>
    <p:sldId id="820" r:id="rId2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76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3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3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9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8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6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17" y="549286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9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168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53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0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5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23172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5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373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21" y="2536933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25" y="549365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69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103" y="2220152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9" y="2220152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285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811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84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8" y="2536906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1106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43" y="2920010"/>
            <a:ext cx="14716126" cy="6027540"/>
          </a:xfrm>
          <a:prstGeom prst="rect">
            <a:avLst/>
          </a:prstGeom>
        </p:spPr>
        <p:txBody>
          <a:bodyPr numCol="2" spcCol="523240" anchor="t"/>
          <a:lstStyle>
            <a:lvl1pPr marL="1141718" indent="-695356">
              <a:spcBef>
                <a:spcPts val="5344"/>
              </a:spcBef>
              <a:defRPr sz="4500"/>
            </a:lvl1pPr>
            <a:lvl2pPr marL="1766614" indent="-695356">
              <a:spcBef>
                <a:spcPts val="5344"/>
              </a:spcBef>
              <a:defRPr sz="4500"/>
            </a:lvl2pPr>
            <a:lvl3pPr marL="2391508" indent="-695356">
              <a:spcBef>
                <a:spcPts val="5344"/>
              </a:spcBef>
              <a:defRPr sz="4500"/>
            </a:lvl3pPr>
            <a:lvl4pPr marL="3016406" indent="-695356">
              <a:spcBef>
                <a:spcPts val="5344"/>
              </a:spcBef>
              <a:defRPr sz="4500"/>
            </a:lvl4pPr>
            <a:lvl5pPr marL="3641310" indent="-695356">
              <a:spcBef>
                <a:spcPts val="5344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6325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3185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0012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785943" y="3134322"/>
            <a:ext cx="14716126" cy="4018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63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785943" y="7768830"/>
            <a:ext cx="14716126" cy="1794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10448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785943" y="7768830"/>
            <a:ext cx="14716126" cy="1794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0601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73"/>
            <a:ext cx="5929312" cy="59337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892970" y="1486803"/>
            <a:ext cx="8251032" cy="3482578"/>
          </a:xfrm>
          <a:prstGeom prst="rect">
            <a:avLst/>
          </a:prstGeom>
        </p:spPr>
        <p:txBody>
          <a:bodyPr anchor="b"/>
          <a:lstStyle>
            <a:lvl1pPr>
              <a:defRPr sz="9844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049745"/>
            <a:ext cx="8251032" cy="348257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782"/>
            </a:lvl1pPr>
            <a:lvl2pPr marL="0" indent="0" algn="ctr">
              <a:spcBef>
                <a:spcPts val="0"/>
              </a:spcBef>
              <a:buSzTx/>
              <a:buNone/>
              <a:defRPr sz="4782"/>
            </a:lvl2pPr>
            <a:lvl3pPr marL="0" indent="0" algn="ctr">
              <a:spcBef>
                <a:spcPts val="0"/>
              </a:spcBef>
              <a:buSzTx/>
              <a:buNone/>
              <a:defRPr sz="4782"/>
            </a:lvl3pPr>
            <a:lvl4pPr marL="0" indent="0" algn="ctr">
              <a:spcBef>
                <a:spcPts val="0"/>
              </a:spcBef>
              <a:buSzTx/>
              <a:buNone/>
              <a:defRPr sz="4782"/>
            </a:lvl4pPr>
            <a:lvl5pPr marL="0" indent="0" algn="ctr">
              <a:spcBef>
                <a:spcPts val="0"/>
              </a:spcBef>
              <a:buSzTx/>
              <a:buNone/>
              <a:defRPr sz="478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86492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73"/>
            <a:ext cx="5929312" cy="593377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92970" y="1486803"/>
            <a:ext cx="8251032" cy="3482578"/>
          </a:xfrm>
          <a:prstGeom prst="rect">
            <a:avLst/>
          </a:prstGeom>
        </p:spPr>
        <p:txBody>
          <a:bodyPr anchor="b"/>
          <a:lstStyle>
            <a:lvl1pPr>
              <a:defRPr sz="9844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049745"/>
            <a:ext cx="8251032" cy="348257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782"/>
            </a:lvl1pPr>
            <a:lvl2pPr marL="0" indent="0" algn="ctr">
              <a:spcBef>
                <a:spcPts val="0"/>
              </a:spcBef>
              <a:buSzTx/>
              <a:buNone/>
              <a:defRPr sz="4782"/>
            </a:lvl2pPr>
            <a:lvl3pPr marL="0" indent="0" algn="ctr">
              <a:spcBef>
                <a:spcPts val="0"/>
              </a:spcBef>
              <a:buSzTx/>
              <a:buNone/>
              <a:defRPr sz="4782"/>
            </a:lvl3pPr>
            <a:lvl4pPr marL="0" indent="0" algn="ctr">
              <a:spcBef>
                <a:spcPts val="0"/>
              </a:spcBef>
              <a:buSzTx/>
              <a:buNone/>
              <a:defRPr sz="4782"/>
            </a:lvl4pPr>
            <a:lvl5pPr marL="0" indent="0" algn="ctr">
              <a:spcBef>
                <a:spcPts val="0"/>
              </a:spcBef>
              <a:buSzTx/>
              <a:buNone/>
              <a:defRPr sz="478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9427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10090553" y="3040579"/>
            <a:ext cx="5768578" cy="57730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10"/>
            <a:ext cx="7090172" cy="6027540"/>
          </a:xfrm>
          <a:prstGeom prst="rect">
            <a:avLst/>
          </a:prstGeom>
        </p:spPr>
        <p:txBody>
          <a:bodyPr/>
          <a:lstStyle>
            <a:lvl1pPr marL="1141718" indent="-695356">
              <a:spcBef>
                <a:spcPts val="5344"/>
              </a:spcBef>
              <a:defRPr sz="4500"/>
            </a:lvl1pPr>
            <a:lvl2pPr marL="1766614" indent="-695356">
              <a:spcBef>
                <a:spcPts val="5344"/>
              </a:spcBef>
              <a:defRPr sz="4500"/>
            </a:lvl2pPr>
            <a:lvl3pPr marL="2391508" indent="-695356">
              <a:spcBef>
                <a:spcPts val="5344"/>
              </a:spcBef>
              <a:defRPr sz="4500"/>
            </a:lvl3pPr>
            <a:lvl4pPr marL="3016406" indent="-695356">
              <a:spcBef>
                <a:spcPts val="5344"/>
              </a:spcBef>
              <a:defRPr sz="4500"/>
            </a:lvl4pPr>
            <a:lvl5pPr marL="3641310" indent="-695356">
              <a:spcBef>
                <a:spcPts val="5344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22570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10"/>
            <a:ext cx="7090172" cy="6027540"/>
          </a:xfrm>
          <a:prstGeom prst="rect">
            <a:avLst/>
          </a:prstGeom>
        </p:spPr>
        <p:txBody>
          <a:bodyPr/>
          <a:lstStyle>
            <a:lvl1pPr marL="1141718" indent="-695356">
              <a:spcBef>
                <a:spcPts val="5344"/>
              </a:spcBef>
              <a:defRPr sz="4500"/>
            </a:lvl1pPr>
            <a:lvl2pPr marL="1766614" indent="-695356">
              <a:spcBef>
                <a:spcPts val="5344"/>
              </a:spcBef>
              <a:defRPr sz="4500"/>
            </a:lvl2pPr>
            <a:lvl3pPr marL="2391508" indent="-695356">
              <a:spcBef>
                <a:spcPts val="5344"/>
              </a:spcBef>
              <a:defRPr sz="4500"/>
            </a:lvl3pPr>
            <a:lvl4pPr marL="3016406" indent="-695356">
              <a:spcBef>
                <a:spcPts val="5344"/>
              </a:spcBef>
              <a:defRPr sz="4500"/>
            </a:lvl4pPr>
            <a:lvl5pPr marL="3641310" indent="-695356">
              <a:spcBef>
                <a:spcPts val="5344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5084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29938" y="2920010"/>
            <a:ext cx="5572124" cy="6027540"/>
          </a:xfrm>
          <a:prstGeom prst="rect">
            <a:avLst/>
          </a:prstGeom>
        </p:spPr>
        <p:txBody>
          <a:bodyPr/>
          <a:lstStyle>
            <a:lvl1pPr marL="1141718" indent="-695356">
              <a:spcBef>
                <a:spcPts val="5344"/>
              </a:spcBef>
              <a:defRPr sz="4500"/>
            </a:lvl1pPr>
            <a:lvl2pPr marL="1766614" indent="-695356">
              <a:spcBef>
                <a:spcPts val="5344"/>
              </a:spcBef>
              <a:defRPr sz="4500"/>
            </a:lvl2pPr>
            <a:lvl3pPr marL="2391508" indent="-695356">
              <a:spcBef>
                <a:spcPts val="5344"/>
              </a:spcBef>
              <a:defRPr sz="4500"/>
            </a:lvl3pPr>
            <a:lvl4pPr marL="3016406" indent="-695356">
              <a:spcBef>
                <a:spcPts val="5344"/>
              </a:spcBef>
              <a:defRPr sz="4500"/>
            </a:lvl4pPr>
            <a:lvl5pPr marL="3641310" indent="-695356">
              <a:spcBef>
                <a:spcPts val="5344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6211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Only with Black Background">
    <p:bg>
      <p:bgPr>
        <a:gradFill flip="none" rotWithShape="1">
          <a:gsLst>
            <a:gs pos="0">
              <a:srgbClr val="51525D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910828" y="227715"/>
            <a:ext cx="16466344" cy="1622858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algn="l" defTabSz="1821128">
              <a:defRPr sz="8718" b="0" i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493832" y="9640243"/>
            <a:ext cx="397544" cy="389594"/>
          </a:xfrm>
          <a:prstGeom prst="rect">
            <a:avLst/>
          </a:prstGeom>
          <a:ln>
            <a:round/>
          </a:ln>
        </p:spPr>
        <p:txBody>
          <a:bodyPr lIns="0" tIns="0" rIns="0" bIns="0" anchor="b"/>
          <a:lstStyle>
            <a:lvl1pPr algn="r" defTabSz="910564">
              <a:defRPr b="0" i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836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Only with Black Background copy">
    <p:bg>
      <p:bgPr>
        <a:gradFill flip="none" rotWithShape="1">
          <a:gsLst>
            <a:gs pos="0">
              <a:srgbClr val="51525D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910828" y="227715"/>
            <a:ext cx="16466344" cy="1622858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algn="l" defTabSz="1821128">
              <a:defRPr sz="8718" b="0" i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493832" y="9640243"/>
            <a:ext cx="397544" cy="389594"/>
          </a:xfrm>
          <a:prstGeom prst="rect">
            <a:avLst/>
          </a:prstGeom>
          <a:ln>
            <a:round/>
          </a:ln>
        </p:spPr>
        <p:txBody>
          <a:bodyPr lIns="0" tIns="0" rIns="0" bIns="0" anchor="b"/>
          <a:lstStyle>
            <a:lvl1pPr algn="r" defTabSz="910564">
              <a:defRPr b="0" i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41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17699" y="9764617"/>
            <a:ext cx="498534" cy="49225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4525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1785943" y="3134322"/>
            <a:ext cx="14716126" cy="4018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9183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1785943" y="1727895"/>
            <a:ext cx="14716126" cy="3482578"/>
          </a:xfrm>
          <a:prstGeom prst="rect">
            <a:avLst/>
          </a:prstGeom>
        </p:spPr>
        <p:txBody>
          <a:bodyPr anchor="b"/>
          <a:lstStyle>
            <a:lvl1pPr>
              <a:defRPr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5943" y="5304255"/>
            <a:ext cx="14716126" cy="11921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62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 sz="5062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 sz="5062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 sz="5062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 sz="5062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93699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27" y="549286"/>
            <a:ext cx="12242330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49" y="1592666"/>
            <a:ext cx="11345902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3" y="4585999"/>
            <a:ext cx="10191518" cy="865338"/>
          </a:xfrm>
          <a:prstGeom prst="rect">
            <a:avLst/>
          </a:prstGeom>
        </p:spPr>
        <p:txBody>
          <a:bodyPr anchor="ctr"/>
          <a:lstStyle>
            <a:lvl1pPr marL="0" indent="0" algn="l" defTabSz="914168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4" y="5301953"/>
            <a:ext cx="9777592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19" y="8759371"/>
            <a:ext cx="8610182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19" y="5792253"/>
            <a:ext cx="9589446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5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05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4725" y="2536909"/>
            <a:ext cx="9222554" cy="6947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23788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708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935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5C2234-514C-EA4E-846A-9610288C5980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939582-CA1F-9C40-81DC-54FB7C84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7E52C4-0629-114E-8901-C00E8945613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92EA2D1-3826-084D-B1C2-9291AF9B9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776F58A-3477-224F-9A4D-5ADFD2A1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0F6C93-E254-EA41-8E17-1C748638E349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C62C42-E4A0-304C-9B80-AC12B7DC664F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6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168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68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524" indent="-571358" algn="l" defTabSz="914168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8" indent="-457086" algn="l" defTabSz="91416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594" indent="-457086" algn="l" defTabSz="914168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762" indent="-457086" algn="l" defTabSz="914168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930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096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264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430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168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4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6672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084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501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39918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335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43" y="1339465"/>
            <a:ext cx="14716126" cy="760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85943" y="267891"/>
            <a:ext cx="14716126" cy="257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rPr dirty="0"/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5326" y="9764617"/>
            <a:ext cx="498534" cy="49225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532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8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ransition spd="med"/>
  <p:txStyles>
    <p:titleStyle>
      <a:lvl1pPr marL="0" marR="0" indent="0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321372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642754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964124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285508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606880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928260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2249632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2571012" algn="ctr" defTabSz="8212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1249794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874694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2499594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3124496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3749392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4249312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4749232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5249152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5749072" marR="0" indent="-803444" algn="l" defTabSz="821296" rtl="0" latinLnBrk="0">
        <a:lnSpc>
          <a:spcPct val="100000"/>
        </a:lnSpc>
        <a:spcBef>
          <a:spcPts val="6750"/>
        </a:spcBef>
        <a:spcAft>
          <a:spcPts val="0"/>
        </a:spcAft>
        <a:buClrTx/>
        <a:buSzPct val="171000"/>
        <a:buFontTx/>
        <a:buChar char="•"/>
        <a:tabLst/>
        <a:defRPr sz="590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321372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642754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964124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285508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606880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928260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2249632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2571012" algn="ctr" defTabSz="82129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F5529B-18A6-D545-9401-6BCD0B5B1F5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9BC2F4-51D7-0748-866C-7BF38104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09854E-80CD-6F43-9E33-B6BED2CF12C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012699-6B74-2F49-9A07-A87B07555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5098F0B-FB4C-CF44-BE7C-426985B3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F25D9D-A34F-5945-8A12-360FF39A397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36F1B39-A812-4C4B-9977-04AF4B1F492F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17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</p:sldLayoutIdLst>
  <p:txStyles>
    <p:titleStyle>
      <a:lvl1pPr algn="ctr" defTabSz="914168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28" indent="-685628" algn="l" defTabSz="914168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524" indent="-571358" algn="l" defTabSz="914168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8" indent="-457086" algn="l" defTabSz="91416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594" indent="-457086" algn="l" defTabSz="914168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762" indent="-457086" algn="l" defTabSz="914168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930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096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264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430" indent="-457086" algn="l" defTabSz="91416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168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334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2504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6672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084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501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39918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3350" algn="l" defTabSz="914168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6703797" cy="1638092"/>
          </a:xfrm>
        </p:spPr>
        <p:txBody>
          <a:bodyPr/>
          <a:lstStyle/>
          <a:p>
            <a:r>
              <a:rPr lang="en-US" dirty="0"/>
              <a:t>Lecture 1.7 - Example Data Science Project 2: </a:t>
            </a:r>
            <a:r>
              <a:rPr lang="en-US" dirty="0" err="1"/>
              <a:t>NetProbe</a:t>
            </a:r>
            <a:r>
              <a:rPr lang="en-US" dirty="0"/>
              <a:t> Auction Fraud Detection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t="9921" r="11711" b="2007"/>
          <a:stretch/>
        </p:blipFill>
        <p:spPr>
          <a:xfrm>
            <a:off x="1330036" y="534776"/>
            <a:ext cx="13158230" cy="9110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32" y="7286716"/>
            <a:ext cx="1734268" cy="30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8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8" y="1422425"/>
            <a:ext cx="13643464" cy="744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32" y="7286716"/>
            <a:ext cx="1734268" cy="30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9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525D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58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0"/>
            <a:ext cx="182874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4756" r="8551" b="4893"/>
          <a:stretch/>
        </p:blipFill>
        <p:spPr>
          <a:xfrm>
            <a:off x="3060728" y="372196"/>
            <a:ext cx="13115839" cy="90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4283" r="13777" b="1043"/>
          <a:stretch/>
        </p:blipFill>
        <p:spPr>
          <a:xfrm>
            <a:off x="2493818" y="389052"/>
            <a:ext cx="12505638" cy="8803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32" y="7286716"/>
            <a:ext cx="1734268" cy="30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4067" r="13190" b="20122"/>
          <a:stretch/>
        </p:blipFill>
        <p:spPr>
          <a:xfrm>
            <a:off x="1940614" y="436383"/>
            <a:ext cx="14893612" cy="890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32" y="7286716"/>
            <a:ext cx="1734268" cy="30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7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1" t="12925" r="33358" b="7474"/>
          <a:stretch/>
        </p:blipFill>
        <p:spPr>
          <a:xfrm>
            <a:off x="5416990" y="668954"/>
            <a:ext cx="6887604" cy="89490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732" y="7286716"/>
            <a:ext cx="1734268" cy="30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272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Half Page Sla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lnSpc>
            <a:spcPts val="1200"/>
          </a:lnSpc>
          <a:defRPr sz="1200" dirty="0" smtClean="0">
            <a:solidFill>
              <a:srgbClr val="000000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6C304-7B3C-4848-A9C5-B7BE785467A8}"/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91580</TotalTime>
  <Words>59</Words>
  <Application>Microsoft Macintosh PowerPoint</Application>
  <PresentationFormat>Custom</PresentationFormat>
  <Paragraphs>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Gill Sans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White</vt:lpstr>
      <vt:lpstr>Half Page Slash</vt:lpstr>
      <vt:lpstr>Lecture 1.7 - Example Data Science Project 2: NetProbe Auction Fraud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3643</cp:revision>
  <dcterms:created xsi:type="dcterms:W3CDTF">2008-01-24T03:11:41Z</dcterms:created>
  <dcterms:modified xsi:type="dcterms:W3CDTF">2021-02-24T21:55:51Z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