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4"/>
    <p:sldMasterId id="2147483992" r:id="rId5"/>
    <p:sldMasterId id="2147484000" r:id="rId6"/>
    <p:sldMasterId id="2147484008" r:id="rId7"/>
  </p:sldMasterIdLst>
  <p:notesMasterIdLst>
    <p:notesMasterId r:id="rId19"/>
  </p:notesMasterIdLst>
  <p:handoutMasterIdLst>
    <p:handoutMasterId r:id="rId20"/>
  </p:handoutMasterIdLst>
  <p:sldIdLst>
    <p:sldId id="818" r:id="rId8"/>
    <p:sldId id="809" r:id="rId9"/>
    <p:sldId id="821" r:id="rId10"/>
    <p:sldId id="345" r:id="rId11"/>
    <p:sldId id="307" r:id="rId12"/>
    <p:sldId id="309" r:id="rId13"/>
    <p:sldId id="344" r:id="rId14"/>
    <p:sldId id="310" r:id="rId15"/>
    <p:sldId id="311" r:id="rId16"/>
    <p:sldId id="312" r:id="rId17"/>
    <p:sldId id="820" r:id="rId18"/>
  </p:sldIdLst>
  <p:sldSz cx="18288000" cy="10287000"/>
  <p:notesSz cx="7010400" cy="9296400"/>
  <p:defaultTextStyle>
    <a:defPPr>
      <a:defRPr lang="en-US"/>
    </a:defPPr>
    <a:lvl1pPr algn="l" defTabSz="761970" rtl="0" fontAlgn="base">
      <a:spcBef>
        <a:spcPct val="0"/>
      </a:spcBef>
      <a:spcAft>
        <a:spcPct val="0"/>
      </a:spcAft>
      <a:defRPr kern="1200">
        <a:solidFill>
          <a:schemeClr val="tx1"/>
        </a:solidFill>
        <a:latin typeface="Arial" charset="0"/>
        <a:ea typeface="MS PGothic" pitchFamily="34" charset="-128"/>
        <a:cs typeface="+mn-cs"/>
      </a:defRPr>
    </a:lvl1pPr>
    <a:lvl2pPr marL="761970" algn="l" defTabSz="761970" rtl="0" fontAlgn="base">
      <a:spcBef>
        <a:spcPct val="0"/>
      </a:spcBef>
      <a:spcAft>
        <a:spcPct val="0"/>
      </a:spcAft>
      <a:defRPr kern="1200">
        <a:solidFill>
          <a:schemeClr val="tx1"/>
        </a:solidFill>
        <a:latin typeface="Arial" charset="0"/>
        <a:ea typeface="MS PGothic" pitchFamily="34" charset="-128"/>
        <a:cs typeface="+mn-cs"/>
      </a:defRPr>
    </a:lvl2pPr>
    <a:lvl3pPr marL="1523939" algn="l" defTabSz="761970" rtl="0" fontAlgn="base">
      <a:spcBef>
        <a:spcPct val="0"/>
      </a:spcBef>
      <a:spcAft>
        <a:spcPct val="0"/>
      </a:spcAft>
      <a:defRPr kern="1200">
        <a:solidFill>
          <a:schemeClr val="tx1"/>
        </a:solidFill>
        <a:latin typeface="Arial" charset="0"/>
        <a:ea typeface="MS PGothic" pitchFamily="34" charset="-128"/>
        <a:cs typeface="+mn-cs"/>
      </a:defRPr>
    </a:lvl3pPr>
    <a:lvl4pPr marL="2285909" algn="l" defTabSz="761970" rtl="0" fontAlgn="base">
      <a:spcBef>
        <a:spcPct val="0"/>
      </a:spcBef>
      <a:spcAft>
        <a:spcPct val="0"/>
      </a:spcAft>
      <a:defRPr kern="1200">
        <a:solidFill>
          <a:schemeClr val="tx1"/>
        </a:solidFill>
        <a:latin typeface="Arial" charset="0"/>
        <a:ea typeface="MS PGothic" pitchFamily="34" charset="-128"/>
        <a:cs typeface="+mn-cs"/>
      </a:defRPr>
    </a:lvl4pPr>
    <a:lvl5pPr marL="3047878" algn="l" defTabSz="761970" rtl="0" fontAlgn="base">
      <a:spcBef>
        <a:spcPct val="0"/>
      </a:spcBef>
      <a:spcAft>
        <a:spcPct val="0"/>
      </a:spcAft>
      <a:defRPr kern="1200">
        <a:solidFill>
          <a:schemeClr val="tx1"/>
        </a:solidFill>
        <a:latin typeface="Arial" charset="0"/>
        <a:ea typeface="MS PGothic" pitchFamily="34" charset="-128"/>
        <a:cs typeface="+mn-cs"/>
      </a:defRPr>
    </a:lvl5pPr>
    <a:lvl6pPr marL="3809848" algn="l" defTabSz="1523939" rtl="0" eaLnBrk="1" latinLnBrk="0" hangingPunct="1">
      <a:defRPr kern="1200">
        <a:solidFill>
          <a:schemeClr val="tx1"/>
        </a:solidFill>
        <a:latin typeface="Arial" charset="0"/>
        <a:ea typeface="MS PGothic" pitchFamily="34" charset="-128"/>
        <a:cs typeface="+mn-cs"/>
      </a:defRPr>
    </a:lvl6pPr>
    <a:lvl7pPr marL="4571817" algn="l" defTabSz="1523939" rtl="0" eaLnBrk="1" latinLnBrk="0" hangingPunct="1">
      <a:defRPr kern="1200">
        <a:solidFill>
          <a:schemeClr val="tx1"/>
        </a:solidFill>
        <a:latin typeface="Arial" charset="0"/>
        <a:ea typeface="MS PGothic" pitchFamily="34" charset="-128"/>
        <a:cs typeface="+mn-cs"/>
      </a:defRPr>
    </a:lvl7pPr>
    <a:lvl8pPr marL="5333787" algn="l" defTabSz="1523939" rtl="0" eaLnBrk="1" latinLnBrk="0" hangingPunct="1">
      <a:defRPr kern="1200">
        <a:solidFill>
          <a:schemeClr val="tx1"/>
        </a:solidFill>
        <a:latin typeface="Arial" charset="0"/>
        <a:ea typeface="MS PGothic" pitchFamily="34" charset="-128"/>
        <a:cs typeface="+mn-cs"/>
      </a:defRPr>
    </a:lvl8pPr>
    <a:lvl9pPr marL="6095756" algn="l" defTabSz="1523939"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93" userDrawn="1">
          <p15:clr>
            <a:srgbClr val="A4A3A4"/>
          </p15:clr>
        </p15:guide>
        <p15:guide id="2" orient="horz" pos="5083" userDrawn="1">
          <p15:clr>
            <a:srgbClr val="A4A3A4"/>
          </p15:clr>
        </p15:guide>
        <p15:guide id="3" orient="horz" pos="5315" userDrawn="1">
          <p15:clr>
            <a:srgbClr val="A4A3A4"/>
          </p15:clr>
        </p15:guide>
        <p15:guide id="4" pos="9092" userDrawn="1">
          <p15:clr>
            <a:srgbClr val="A4A3A4"/>
          </p15:clr>
        </p15:guide>
        <p15:guide id="5" orient="horz" pos="1625" userDrawn="1">
          <p15:clr>
            <a:srgbClr val="A4A3A4"/>
          </p15:clr>
        </p15:guide>
        <p15:guide id="6" pos="576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A369"/>
    <a:srgbClr val="890C58"/>
    <a:srgbClr val="0071C5"/>
    <a:srgbClr val="4F2682"/>
    <a:srgbClr val="008564"/>
    <a:srgbClr val="383838"/>
    <a:srgbClr val="8C8C8C"/>
    <a:srgbClr val="CDCDCD"/>
    <a:srgbClr val="6F6F6F"/>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1020" autoAdjust="0"/>
  </p:normalViewPr>
  <p:slideViewPr>
    <p:cSldViewPr snapToGrid="0">
      <p:cViewPr varScale="1">
        <p:scale>
          <a:sx n="77" d="100"/>
          <a:sy n="77" d="100"/>
        </p:scale>
        <p:origin x="1024" y="200"/>
      </p:cViewPr>
      <p:guideLst>
        <p:guide orient="horz" pos="2193"/>
        <p:guide orient="horz" pos="5083"/>
        <p:guide orient="horz" pos="5315"/>
        <p:guide pos="9092"/>
        <p:guide orient="horz" pos="1625"/>
        <p:guide pos="5762"/>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2" d="100"/>
          <a:sy n="92" d="100"/>
        </p:scale>
        <p:origin x="360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6.xml"/><Relationship Id="rId4" Type="http://schemas.openxmlformats.org/officeDocument/2006/relationships/image" Target="../media/image3.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25FFAEB-A754-4EDE-A063-5F87103CFC27}"/>
              </a:ext>
            </a:extLst>
          </p:cNvPr>
          <p:cNvGrpSpPr/>
          <p:nvPr/>
        </p:nvGrpSpPr>
        <p:grpSpPr>
          <a:xfrm>
            <a:off x="4249882" y="8675204"/>
            <a:ext cx="2267650" cy="298438"/>
            <a:chOff x="10009693" y="1549925"/>
            <a:chExt cx="7721678" cy="1016226"/>
          </a:xfrm>
        </p:grpSpPr>
        <p:pic>
          <p:nvPicPr>
            <p:cNvPr id="7" name="Picture 6">
              <a:extLst>
                <a:ext uri="{FF2B5EF4-FFF2-40B4-BE49-F238E27FC236}">
                  <a16:creationId xmlns:a16="http://schemas.microsoft.com/office/drawing/2014/main" id="{EB7B5E74-8CE9-4070-AE0B-4319A9396E4B}"/>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0" name="Straight Connector 9">
              <a:extLst>
                <a:ext uri="{FF2B5EF4-FFF2-40B4-BE49-F238E27FC236}">
                  <a16:creationId xmlns:a16="http://schemas.microsoft.com/office/drawing/2014/main" id="{2C709196-319E-460C-BD9A-61C4F6096565}"/>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C6B9F5D1-3A4D-4466-A79D-06C828B01D17}"/>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2" name="Picture 11" descr="Text&#10;&#10;Description automatically generated">
              <a:extLst>
                <a:ext uri="{FF2B5EF4-FFF2-40B4-BE49-F238E27FC236}">
                  <a16:creationId xmlns:a16="http://schemas.microsoft.com/office/drawing/2014/main" id="{61CA6E49-ACF6-4B13-9CB1-0C7F74EF7869}"/>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3" name="Straight Connector 12">
              <a:extLst>
                <a:ext uri="{FF2B5EF4-FFF2-40B4-BE49-F238E27FC236}">
                  <a16:creationId xmlns:a16="http://schemas.microsoft.com/office/drawing/2014/main" id="{19DC410A-BD91-4F54-BFA8-66F070ED673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8398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30565" y="8831580"/>
            <a:ext cx="3037840" cy="464820"/>
          </a:xfrm>
          <a:prstGeom prst="rect">
            <a:avLst/>
          </a:prstGeom>
        </p:spPr>
        <p:txBody>
          <a:bodyPr vert="horz" lIns="93177" tIns="46589" rIns="93177" bIns="46589" rtlCol="0" anchor="ctr"/>
          <a:lstStyle>
            <a:lvl1pPr algn="l">
              <a:defRPr sz="1100">
                <a:latin typeface="Arial" panose="020B0604020202020204" pitchFamily="34" charset="0"/>
                <a:ea typeface="ＭＳ Ｐゴシック" pitchFamily="-16" charset="-128"/>
                <a:cs typeface="Arial" panose="020B0604020202020204" pitchFamily="34" charset="0"/>
              </a:defRPr>
            </a:lvl1pPr>
          </a:lstStyle>
          <a:p>
            <a:pPr>
              <a:defRPr/>
            </a:pPr>
            <a:fld id="{0EFD2D7F-A763-4126-9B71-A7F863137437}" type="datetimeFigureOut">
              <a:rPr lang="en-US" smtClean="0"/>
              <a:pPr>
                <a:defRPr/>
              </a:pPr>
              <a:t>2/24/21</a:t>
            </a:fld>
            <a:endParaRPr lang="en-US" dirty="0">
              <a:latin typeface="Arial" panose="020B0604020202020204" pitchFamily="34" charset="0"/>
              <a:cs typeface="Arial" panose="020B0604020202020204" pitchFamily="34" charset="0"/>
            </a:endParaRPr>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5"/>
          </p:nvPr>
        </p:nvSpPr>
        <p:spPr>
          <a:xfrm>
            <a:off x="3663170" y="8829967"/>
            <a:ext cx="3037840" cy="464820"/>
          </a:xfrm>
          <a:prstGeom prst="rect">
            <a:avLst/>
          </a:prstGeom>
        </p:spPr>
        <p:txBody>
          <a:bodyPr vert="horz" lIns="93177" tIns="46589" rIns="93177" bIns="46589" rtlCol="0" anchor="ctr"/>
          <a:lstStyle>
            <a:lvl1pPr algn="r">
              <a:defRPr sz="1100">
                <a:latin typeface="Arial" panose="020B0604020202020204" pitchFamily="34" charset="0"/>
                <a:ea typeface="ＭＳ Ｐゴシック" pitchFamily="-16" charset="-128"/>
                <a:cs typeface="Arial" panose="020B0604020202020204" pitchFamily="34" charset="0"/>
              </a:defRPr>
            </a:lvl1pPr>
          </a:lstStyle>
          <a:p>
            <a:pPr>
              <a:defRPr/>
            </a:pPr>
            <a:fld id="{E02D639A-AF38-4D9A-897E-57859A70BDEB}" type="slidenum">
              <a:rPr lang="en-US" smtClean="0"/>
              <a:pPr>
                <a:defRPr/>
              </a:pPr>
              <a:t>‹#›</a:t>
            </a:fld>
            <a:endParaRPr lang="en-US"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7B74364-6FC3-4AAB-BCCB-78A57EF73B4D}"/>
              </a:ext>
            </a:extLst>
          </p:cNvPr>
          <p:cNvGrpSpPr/>
          <p:nvPr/>
        </p:nvGrpSpPr>
        <p:grpSpPr>
          <a:xfrm>
            <a:off x="4394824" y="259707"/>
            <a:ext cx="2267650" cy="298438"/>
            <a:chOff x="10009693" y="1549925"/>
            <a:chExt cx="7721678" cy="1016226"/>
          </a:xfrm>
        </p:grpSpPr>
        <p:pic>
          <p:nvPicPr>
            <p:cNvPr id="13" name="Picture 12">
              <a:extLst>
                <a:ext uri="{FF2B5EF4-FFF2-40B4-BE49-F238E27FC236}">
                  <a16:creationId xmlns:a16="http://schemas.microsoft.com/office/drawing/2014/main" id="{E59CB9EB-7626-44E1-86CD-80D71DFF0C3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4CF17C3E-2351-45E7-8E11-40FCDACA31F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E038CEBE-9523-4464-A83D-24A213DF25D9}"/>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2F98C3B4-B517-47AD-BAF6-46881ABB0DB2}"/>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F05B4D3-6BFB-4CBB-AAC4-B7D357961D06}"/>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6712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1pPr>
    <a:lvl2pPr marL="761970"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2pPr>
    <a:lvl3pPr marL="152393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3pPr>
    <a:lvl4pPr marL="2285909"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4pPr>
    <a:lvl5pPr marL="3047878" algn="l" rtl="0" eaLnBrk="0" fontAlgn="base" hangingPunct="0">
      <a:spcBef>
        <a:spcPct val="30000"/>
      </a:spcBef>
      <a:spcAft>
        <a:spcPct val="0"/>
      </a:spcAft>
      <a:defRPr sz="1833" kern="1200">
        <a:solidFill>
          <a:schemeClr val="tx1"/>
        </a:solidFill>
        <a:latin typeface="Arial" panose="020B0604020202020204" pitchFamily="34" charset="0"/>
        <a:ea typeface="+mn-ea"/>
        <a:cs typeface="Arial" panose="020B0604020202020204" pitchFamily="34" charset="0"/>
      </a:defRPr>
    </a:lvl5pPr>
    <a:lvl6pPr marL="3809848" algn="l" defTabSz="1523939" rtl="0" eaLnBrk="1" latinLnBrk="0" hangingPunct="1">
      <a:defRPr sz="2000" kern="1200">
        <a:solidFill>
          <a:schemeClr val="tx1"/>
        </a:solidFill>
        <a:latin typeface="+mn-lt"/>
        <a:ea typeface="+mn-ea"/>
        <a:cs typeface="+mn-cs"/>
      </a:defRPr>
    </a:lvl6pPr>
    <a:lvl7pPr marL="4571817" algn="l" defTabSz="1523939" rtl="0" eaLnBrk="1" latinLnBrk="0" hangingPunct="1">
      <a:defRPr sz="2000" kern="1200">
        <a:solidFill>
          <a:schemeClr val="tx1"/>
        </a:solidFill>
        <a:latin typeface="+mn-lt"/>
        <a:ea typeface="+mn-ea"/>
        <a:cs typeface="+mn-cs"/>
      </a:defRPr>
    </a:lvl7pPr>
    <a:lvl8pPr marL="5333787" algn="l" defTabSz="1523939" rtl="0" eaLnBrk="1" latinLnBrk="0" hangingPunct="1">
      <a:defRPr sz="2000" kern="1200">
        <a:solidFill>
          <a:schemeClr val="tx1"/>
        </a:solidFill>
        <a:latin typeface="+mn-lt"/>
        <a:ea typeface="+mn-ea"/>
        <a:cs typeface="+mn-cs"/>
      </a:defRPr>
    </a:lvl8pPr>
    <a:lvl9pPr marL="6095756" algn="l" defTabSz="1523939"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2D639A-AF38-4D9A-897E-57859A70BDEB}" type="slidenum">
              <a:rPr lang="en-US" smtClean="0"/>
              <a:pPr>
                <a:defRPr/>
              </a:pP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2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963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023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5214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043030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96485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39422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66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51851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902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Title">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95313" y="549286"/>
            <a:ext cx="17190626" cy="1425696"/>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Course title</a:t>
            </a:r>
          </a:p>
        </p:txBody>
      </p:sp>
      <p:sp>
        <p:nvSpPr>
          <p:cNvPr id="10" name="Text Placeholder 5"/>
          <p:cNvSpPr>
            <a:spLocks noGrp="1"/>
          </p:cNvSpPr>
          <p:nvPr>
            <p:ph type="body" sz="quarter" idx="10" hasCustomPrompt="1"/>
          </p:nvPr>
        </p:nvSpPr>
        <p:spPr>
          <a:xfrm>
            <a:off x="532922" y="1592666"/>
            <a:ext cx="17153004" cy="1084472"/>
          </a:xfrm>
          <a:prstGeom prst="rect">
            <a:avLst/>
          </a:prstGeom>
        </p:spPr>
        <p:txBody>
          <a:bodyPr/>
          <a:lstStyle>
            <a:lvl1pPr marL="0" indent="0">
              <a:buNone/>
              <a:defRPr lang="en-US" sz="5400" b="0" i="0"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Module Name</a:t>
            </a:r>
          </a:p>
        </p:txBody>
      </p:sp>
      <p:sp>
        <p:nvSpPr>
          <p:cNvPr id="11" name="Text Placeholder 5"/>
          <p:cNvSpPr>
            <a:spLocks noGrp="1"/>
          </p:cNvSpPr>
          <p:nvPr>
            <p:ph type="body" sz="quarter" idx="11"/>
          </p:nvPr>
        </p:nvSpPr>
        <p:spPr>
          <a:xfrm>
            <a:off x="495305" y="4585983"/>
            <a:ext cx="17190630" cy="865338"/>
          </a:xfrm>
          <a:prstGeom prst="rect">
            <a:avLst/>
          </a:prstGeom>
        </p:spPr>
        <p:txBody>
          <a:bodyPr anchor="ctr"/>
          <a:lstStyle>
            <a:lvl1pPr marL="0" indent="0" algn="l" defTabSz="914392" rtl="0" eaLnBrk="1" latinLnBrk="0" hangingPunct="1">
              <a:lnSpc>
                <a:spcPts val="2800"/>
              </a:lnSpc>
              <a:spcBef>
                <a:spcPct val="20000"/>
              </a:spcBef>
              <a:buFont typeface="Arial"/>
              <a:buNone/>
              <a:defRPr lang="en-US" sz="4320" b="0" i="0" kern="1200" baseline="0" dirty="0">
                <a:solidFill>
                  <a:srgbClr val="EEB211"/>
                </a:solidFill>
                <a:latin typeface="Arial" panose="020B0604020202020204" pitchFamily="34" charset="0"/>
                <a:ea typeface="Arial" panose="020B0604020202020204" pitchFamily="34" charset="0"/>
                <a:cs typeface="Arial" panose="020B0604020202020204" pitchFamily="34" charset="0"/>
              </a:defRPr>
            </a:lvl1pPr>
          </a:lstStyle>
          <a:p>
            <a:pPr lvl="0"/>
            <a:endParaRPr lang="en-US" dirty="0"/>
          </a:p>
          <a:p>
            <a:pPr lvl="0"/>
            <a:r>
              <a:rPr lang="en-US" dirty="0"/>
              <a:t>Professor Name, Ph.D.</a:t>
            </a:r>
          </a:p>
        </p:txBody>
      </p:sp>
      <p:sp>
        <p:nvSpPr>
          <p:cNvPr id="12" name="Text Placeholder 5"/>
          <p:cNvSpPr>
            <a:spLocks noGrp="1"/>
          </p:cNvSpPr>
          <p:nvPr>
            <p:ph type="body" sz="quarter" idx="12" hasCustomPrompt="1"/>
          </p:nvPr>
        </p:nvSpPr>
        <p:spPr>
          <a:xfrm>
            <a:off x="476486" y="5301955"/>
            <a:ext cx="17209444" cy="508562"/>
          </a:xfrm>
          <a:prstGeom prst="rect">
            <a:avLst/>
          </a:prstGeom>
        </p:spPr>
        <p:txBody>
          <a:bodyPr/>
          <a:lstStyle>
            <a:lvl1pPr marL="0" indent="0">
              <a:buNone/>
              <a:defRPr sz="288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13" name="Text Placeholder 5"/>
          <p:cNvSpPr>
            <a:spLocks noGrp="1"/>
          </p:cNvSpPr>
          <p:nvPr>
            <p:ph type="body" sz="quarter" idx="13" hasCustomPrompt="1"/>
          </p:nvPr>
        </p:nvSpPr>
        <p:spPr>
          <a:xfrm>
            <a:off x="495294" y="8759371"/>
            <a:ext cx="16287520" cy="1362074"/>
          </a:xfrm>
          <a:prstGeom prst="rect">
            <a:avLst/>
          </a:prstGeom>
        </p:spPr>
        <p:txBody>
          <a:bodyPr/>
          <a:lstStyle>
            <a:lvl1pPr marL="0" indent="0">
              <a:buNone/>
              <a:defRPr sz="3240" b="0"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Lesson name: e.g. R Examples</a:t>
            </a:r>
          </a:p>
          <a:p>
            <a:pPr lvl="0"/>
            <a:r>
              <a:rPr lang="en-US" dirty="0" err="1"/>
              <a:t>Subname</a:t>
            </a:r>
            <a:r>
              <a:rPr lang="en-US" dirty="0"/>
              <a:t> if applicable (e.g. Part II)</a:t>
            </a:r>
          </a:p>
          <a:p>
            <a:pPr lvl="0"/>
            <a:endParaRPr lang="en-US" dirty="0"/>
          </a:p>
        </p:txBody>
      </p:sp>
      <p:sp>
        <p:nvSpPr>
          <p:cNvPr id="14" name="Text Placeholder 5"/>
          <p:cNvSpPr>
            <a:spLocks noGrp="1"/>
          </p:cNvSpPr>
          <p:nvPr>
            <p:ph type="body" sz="quarter" idx="14" hasCustomPrompt="1"/>
          </p:nvPr>
        </p:nvSpPr>
        <p:spPr>
          <a:xfrm>
            <a:off x="495298" y="5792237"/>
            <a:ext cx="17190632" cy="644506"/>
          </a:xfrm>
          <a:prstGeom prst="rect">
            <a:avLst/>
          </a:prstGeom>
        </p:spPr>
        <p:txBody>
          <a:bodyPr/>
          <a:lstStyle>
            <a:lvl1pPr marL="0" indent="0">
              <a:buNone/>
              <a:defRPr sz="216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School Name</a:t>
            </a:r>
          </a:p>
          <a:p>
            <a:pPr lvl="0"/>
            <a:endParaRPr lang="en-US" dirty="0"/>
          </a:p>
        </p:txBody>
      </p:sp>
    </p:spTree>
    <p:extLst>
      <p:ext uri="{BB962C8B-B14F-4D97-AF65-F5344CB8AC3E}">
        <p14:creationId xmlns:p14="http://schemas.microsoft.com/office/powerpoint/2010/main" val="3264301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Blank">
    <p:spTree>
      <p:nvGrpSpPr>
        <p:cNvPr id="1" name=""/>
        <p:cNvGrpSpPr/>
        <p:nvPr/>
      </p:nvGrpSpPr>
      <p:grpSpPr>
        <a:xfrm>
          <a:off x="0" y="0"/>
          <a:ext cx="0" cy="0"/>
          <a:chOff x="0" y="0"/>
          <a:chExt cx="0" cy="0"/>
        </a:xfrm>
      </p:grpSpPr>
      <p:sp>
        <p:nvSpPr>
          <p:cNvPr id="4" name="Title 1"/>
          <p:cNvSpPr>
            <a:spLocks noGrp="1"/>
          </p:cNvSpPr>
          <p:nvPr>
            <p:ph type="title"/>
          </p:nvPr>
        </p:nvSpPr>
        <p:spPr>
          <a:xfrm>
            <a:off x="504698" y="549363"/>
            <a:ext cx="17124784"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1420325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w/ Bullets">
    <p:spTree>
      <p:nvGrpSpPr>
        <p:cNvPr id="1" name=""/>
        <p:cNvGrpSpPr/>
        <p:nvPr/>
      </p:nvGrpSpPr>
      <p:grpSpPr>
        <a:xfrm>
          <a:off x="0" y="0"/>
          <a:ext cx="0" cy="0"/>
          <a:chOff x="0" y="0"/>
          <a:chExt cx="0" cy="0"/>
        </a:xfrm>
      </p:grpSpPr>
      <p:sp>
        <p:nvSpPr>
          <p:cNvPr id="10" name="Content Placeholder 5"/>
          <p:cNvSpPr>
            <a:spLocks noGrp="1"/>
          </p:cNvSpPr>
          <p:nvPr>
            <p:ph sz="quarter" idx="10"/>
          </p:nvPr>
        </p:nvSpPr>
        <p:spPr>
          <a:xfrm>
            <a:off x="504696" y="2536911"/>
            <a:ext cx="16560332" cy="7039834"/>
          </a:xfrm>
          <a:prstGeom prst="rect">
            <a:avLst/>
          </a:prstGeom>
        </p:spPr>
        <p:txBody>
          <a:bodyPr/>
          <a:lstStyle>
            <a:lvl1pPr>
              <a:defRPr sz="3600" b="0" i="0">
                <a:latin typeface="Arial" panose="020B0604020202020204" pitchFamily="34" charset="0"/>
                <a:ea typeface="Arial" panose="020B0604020202020204" pitchFamily="34" charset="0"/>
                <a:cs typeface="Arial" panose="020B0604020202020204" pitchFamily="34" charset="0"/>
              </a:defRPr>
            </a:lvl1pPr>
            <a:lvl2pPr>
              <a:defRPr sz="3600" b="0" i="0">
                <a:latin typeface="Arial" panose="020B0604020202020204" pitchFamily="34" charset="0"/>
                <a:ea typeface="Arial" panose="020B0604020202020204" pitchFamily="34" charset="0"/>
                <a:cs typeface="Arial" panose="020B0604020202020204" pitchFamily="34" charset="0"/>
              </a:defRPr>
            </a:lvl2pPr>
            <a:lvl3pPr>
              <a:defRPr sz="3600" b="0" i="0">
                <a:latin typeface="Arial" panose="020B0604020202020204" pitchFamily="34" charset="0"/>
                <a:ea typeface="Arial" panose="020B0604020202020204" pitchFamily="34" charset="0"/>
                <a:cs typeface="Arial" panose="020B0604020202020204" pitchFamily="34" charset="0"/>
              </a:defRPr>
            </a:lvl3pPr>
            <a:lvl4pPr>
              <a:defRPr sz="3600" b="0" i="0">
                <a:latin typeface="Arial" panose="020B0604020202020204" pitchFamily="34" charset="0"/>
                <a:ea typeface="Arial" panose="020B0604020202020204" pitchFamily="34" charset="0"/>
                <a:cs typeface="Arial" panose="020B0604020202020204" pitchFamily="34" charset="0"/>
              </a:defRPr>
            </a:lvl4pPr>
            <a:lvl5pPr>
              <a:defRPr sz="36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504696" y="549363"/>
            <a:ext cx="16560332"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2138288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w/ Text">
    <p:spTree>
      <p:nvGrpSpPr>
        <p:cNvPr id="1" name=""/>
        <p:cNvGrpSpPr/>
        <p:nvPr/>
      </p:nvGrpSpPr>
      <p:grpSpPr>
        <a:xfrm>
          <a:off x="0" y="0"/>
          <a:ext cx="0" cy="0"/>
          <a:chOff x="0" y="0"/>
          <a:chExt cx="0" cy="0"/>
        </a:xfrm>
      </p:grpSpPr>
      <p:sp>
        <p:nvSpPr>
          <p:cNvPr id="4" name="Content Placeholder 4"/>
          <p:cNvSpPr>
            <a:spLocks noGrp="1"/>
          </p:cNvSpPr>
          <p:nvPr>
            <p:ph sz="quarter" idx="10" hasCustomPrompt="1"/>
          </p:nvPr>
        </p:nvSpPr>
        <p:spPr>
          <a:xfrm>
            <a:off x="504707" y="2536915"/>
            <a:ext cx="16899006" cy="6572250"/>
          </a:xfrm>
          <a:prstGeom prst="rect">
            <a:avLst/>
          </a:prstGeom>
        </p:spPr>
        <p:txBody>
          <a:bodyPr/>
          <a:lstStyle>
            <a:lvl1pPr marL="571500" indent="-571500">
              <a:buFont typeface="Arial"/>
              <a:buChar char="•"/>
              <a:defRPr sz="3600" b="0" i="0">
                <a:latin typeface="Arial" panose="020B0604020202020204" pitchFamily="34" charset="0"/>
                <a:ea typeface="Arial" panose="020B0604020202020204" pitchFamily="34" charset="0"/>
                <a:cs typeface="Arial" panose="020B0604020202020204" pitchFamily="34" charset="0"/>
              </a:defRPr>
            </a:lvl1pPr>
          </a:lstStyle>
          <a:p>
            <a:r>
              <a:rPr lang="en-US" b="1" dirty="0" err="1">
                <a:latin typeface="Helvetica"/>
                <a:cs typeface="Helvetica"/>
              </a:rPr>
              <a:t>Lorem</a:t>
            </a:r>
            <a:r>
              <a:rPr lang="en-US" b="1" dirty="0">
                <a:latin typeface="Helvetica"/>
                <a:cs typeface="Helvetica"/>
              </a:rPr>
              <a:t> </a:t>
            </a:r>
            <a:r>
              <a:rPr lang="en-US" b="1" dirty="0" err="1">
                <a:latin typeface="Helvetica"/>
                <a:cs typeface="Helvetica"/>
              </a:rPr>
              <a:t>Ipsum</a:t>
            </a:r>
            <a:r>
              <a:rPr lang="en-US" b="1" dirty="0">
                <a:latin typeface="Helvetica"/>
                <a:cs typeface="Helvetica"/>
              </a:rPr>
              <a:t> is simply dummy text </a:t>
            </a:r>
          </a:p>
          <a:p>
            <a:r>
              <a:rPr lang="en-US" sz="3602" dirty="0"/>
              <a:t>of the printing and typesetting industry. </a:t>
            </a:r>
            <a:r>
              <a:rPr lang="en-US" sz="3602" dirty="0" err="1"/>
              <a:t>Lorem</a:t>
            </a:r>
            <a:r>
              <a:rPr lang="en-US" sz="3602" dirty="0"/>
              <a:t> </a:t>
            </a:r>
            <a:r>
              <a:rPr lang="en-US" sz="3602" dirty="0" err="1"/>
              <a:t>Ipsum</a:t>
            </a:r>
            <a:r>
              <a:rPr lang="en-US" sz="3602" dirty="0"/>
              <a:t> has been the industry's standard dummy text ever since the 1500s, when an unknown printer took a galley of type and scrambled it to make a type specimen book. </a:t>
            </a:r>
          </a:p>
          <a:p>
            <a:endParaRPr lang="en-US" sz="3602" dirty="0"/>
          </a:p>
          <a:p>
            <a:r>
              <a:rPr lang="en-US" b="1" dirty="0"/>
              <a:t>It has survived</a:t>
            </a:r>
          </a:p>
          <a:p>
            <a:pPr marL="285750" indent="-285750">
              <a:buFont typeface="Arial"/>
              <a:buChar char="•"/>
            </a:pPr>
            <a:r>
              <a:rPr lang="en-US" sz="3602" dirty="0"/>
              <a:t>not only five centuries</a:t>
            </a:r>
          </a:p>
          <a:p>
            <a:pPr marL="285750" indent="-285750">
              <a:buFont typeface="Arial"/>
              <a:buChar char="•"/>
            </a:pPr>
            <a:r>
              <a:rPr lang="en-US" sz="3602" dirty="0"/>
              <a:t>but also the leap into electronic typesetting, </a:t>
            </a:r>
          </a:p>
          <a:p>
            <a:pPr marL="285750" indent="-285750">
              <a:buFont typeface="Arial"/>
              <a:buChar char="•"/>
            </a:pPr>
            <a:r>
              <a:rPr lang="en-US" sz="3602" dirty="0"/>
              <a:t>remaining essentially unchanged. </a:t>
            </a:r>
          </a:p>
        </p:txBody>
      </p:sp>
      <p:sp>
        <p:nvSpPr>
          <p:cNvPr id="5" name="Title 1"/>
          <p:cNvSpPr>
            <a:spLocks noGrp="1"/>
          </p:cNvSpPr>
          <p:nvPr>
            <p:ph type="title"/>
          </p:nvPr>
        </p:nvSpPr>
        <p:spPr>
          <a:xfrm>
            <a:off x="504711" y="549363"/>
            <a:ext cx="16899006"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4263251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w/ Text + Graphic">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67091" y="2220154"/>
            <a:ext cx="7190554" cy="7224888"/>
          </a:xfrm>
          <a:prstGeom prst="rect">
            <a:avLst/>
          </a:prstGeom>
        </p:spPr>
        <p:txBody>
          <a:bodyPr/>
          <a:lstStyle>
            <a:lvl1pPr marL="571500" indent="-571500">
              <a:buFont typeface="Arial"/>
              <a:buChar char="•"/>
              <a:defRPr sz="3600" b="0" i="0">
                <a:latin typeface="Arial" panose="020B0604020202020204" pitchFamily="34" charset="0"/>
                <a:ea typeface="Arial" panose="020B0604020202020204" pitchFamily="34" charset="0"/>
                <a:cs typeface="Arial" panose="020B0604020202020204" pitchFamily="34" charset="0"/>
              </a:defRPr>
            </a:lvl1pPr>
          </a:lstStyle>
          <a:p>
            <a:r>
              <a:rPr lang="en-US" b="1" dirty="0" err="1">
                <a:latin typeface="Helvetica"/>
                <a:cs typeface="Helvetica"/>
              </a:rPr>
              <a:t>Lorem</a:t>
            </a:r>
            <a:r>
              <a:rPr lang="en-US" b="1" dirty="0">
                <a:latin typeface="Helvetica"/>
                <a:cs typeface="Helvetica"/>
              </a:rPr>
              <a:t> </a:t>
            </a:r>
            <a:r>
              <a:rPr lang="en-US" b="1" dirty="0" err="1">
                <a:latin typeface="Helvetica"/>
                <a:cs typeface="Helvetica"/>
              </a:rPr>
              <a:t>Ipsum</a:t>
            </a:r>
            <a:r>
              <a:rPr lang="en-US" b="1" dirty="0">
                <a:latin typeface="Helvetica"/>
                <a:cs typeface="Helvetica"/>
              </a:rPr>
              <a:t> is simply dummy text.</a:t>
            </a:r>
          </a:p>
          <a:p>
            <a:endParaRPr lang="en-US" sz="3602" dirty="0"/>
          </a:p>
          <a:p>
            <a:r>
              <a:rPr lang="en-US" b="1" dirty="0"/>
              <a:t>It has survived</a:t>
            </a:r>
          </a:p>
          <a:p>
            <a:pPr marL="285750" indent="-285750">
              <a:buFont typeface="Arial"/>
              <a:buChar char="•"/>
            </a:pPr>
            <a:r>
              <a:rPr lang="en-US" sz="3602" dirty="0"/>
              <a:t>not only five centuries</a:t>
            </a:r>
          </a:p>
          <a:p>
            <a:pPr marL="285750" indent="-285750">
              <a:buFont typeface="Arial"/>
              <a:buChar char="•"/>
            </a:pPr>
            <a:r>
              <a:rPr lang="en-US" sz="3602" dirty="0"/>
              <a:t>but also the leap into electronic typesetting, </a:t>
            </a:r>
          </a:p>
          <a:p>
            <a:pPr marL="285750" indent="-285750">
              <a:buFont typeface="Arial"/>
              <a:buChar char="•"/>
            </a:pPr>
            <a:r>
              <a:rPr lang="en-US" sz="3602" dirty="0"/>
              <a:t>remaining essentially unchanged. </a:t>
            </a:r>
          </a:p>
        </p:txBody>
      </p:sp>
      <p:sp>
        <p:nvSpPr>
          <p:cNvPr id="6" name="Chart Placeholder 3"/>
          <p:cNvSpPr>
            <a:spLocks noGrp="1"/>
          </p:cNvSpPr>
          <p:nvPr>
            <p:ph type="chart" sz="quarter" idx="11"/>
          </p:nvPr>
        </p:nvSpPr>
        <p:spPr>
          <a:xfrm>
            <a:off x="7657643" y="2220154"/>
            <a:ext cx="9896594" cy="7224888"/>
          </a:xfrm>
          <a:prstGeom prst="rect">
            <a:avLst/>
          </a:prstGeom>
        </p:spPr>
        <p:txBody>
          <a:bodyPr/>
          <a:lstStyle>
            <a:lvl1pPr marL="0" indent="0">
              <a:buNone/>
              <a:defRPr sz="3600" b="0" i="0">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10" name="Title 1"/>
          <p:cNvSpPr>
            <a:spLocks noGrp="1"/>
          </p:cNvSpPr>
          <p:nvPr>
            <p:ph type="title"/>
          </p:nvPr>
        </p:nvSpPr>
        <p:spPr>
          <a:xfrm>
            <a:off x="504705" y="549363"/>
            <a:ext cx="16372190"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245911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9050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w/ Graphic">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504700" y="2186795"/>
            <a:ext cx="16221664" cy="7478754"/>
          </a:xfrm>
          <a:prstGeom prst="rect">
            <a:avLst/>
          </a:prstGeom>
        </p:spPr>
        <p:txBody>
          <a:bodyPr/>
          <a:lstStyle>
            <a:lvl1pPr marL="0" indent="0">
              <a:buNone/>
              <a:defRPr sz="3600" b="0" i="0">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5" name="Title 1"/>
          <p:cNvSpPr>
            <a:spLocks noGrp="1"/>
          </p:cNvSpPr>
          <p:nvPr>
            <p:ph type="title"/>
          </p:nvPr>
        </p:nvSpPr>
        <p:spPr>
          <a:xfrm>
            <a:off x="504705" y="549363"/>
            <a:ext cx="16372190"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604130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alf Page w/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504702" y="2536912"/>
            <a:ext cx="9410700" cy="7125052"/>
          </a:xfrm>
          <a:prstGeom prst="rect">
            <a:avLst/>
          </a:prstGeom>
        </p:spPr>
        <p:txBody>
          <a:bodyPr/>
          <a:lstStyle>
            <a:lvl1pPr marL="571500" indent="-571500">
              <a:buFont typeface="Arial"/>
              <a:buChar char="•"/>
              <a:defRPr sz="3600" b="0" i="0">
                <a:latin typeface="Arial" panose="020B0604020202020204" pitchFamily="34" charset="0"/>
                <a:ea typeface="Arial" panose="020B0604020202020204" pitchFamily="34" charset="0"/>
                <a:cs typeface="Arial" panose="020B0604020202020204" pitchFamily="34" charset="0"/>
              </a:defRPr>
            </a:lvl1pPr>
          </a:lstStyle>
          <a:p>
            <a:r>
              <a:rPr lang="en-US" b="1" dirty="0" err="1">
                <a:latin typeface="Helvetica"/>
                <a:cs typeface="Helvetica"/>
              </a:rPr>
              <a:t>Lorem</a:t>
            </a:r>
            <a:r>
              <a:rPr lang="en-US" b="1" dirty="0">
                <a:latin typeface="Helvetica"/>
                <a:cs typeface="Helvetica"/>
              </a:rPr>
              <a:t> </a:t>
            </a:r>
            <a:r>
              <a:rPr lang="en-US" b="1" dirty="0" err="1">
                <a:latin typeface="Helvetica"/>
                <a:cs typeface="Helvetica"/>
              </a:rPr>
              <a:t>Ipsum</a:t>
            </a:r>
            <a:r>
              <a:rPr lang="en-US" b="1" dirty="0">
                <a:latin typeface="Helvetica"/>
                <a:cs typeface="Helvetica"/>
              </a:rPr>
              <a:t> is simply dummy text.</a:t>
            </a:r>
          </a:p>
          <a:p>
            <a:endParaRPr lang="en-US" sz="3602" dirty="0"/>
          </a:p>
          <a:p>
            <a:r>
              <a:rPr lang="en-US" b="1" dirty="0"/>
              <a:t>It has survived</a:t>
            </a:r>
          </a:p>
          <a:p>
            <a:pPr marL="285750" indent="-285750">
              <a:buFont typeface="Arial"/>
              <a:buChar char="•"/>
            </a:pPr>
            <a:r>
              <a:rPr lang="en-US" sz="3602" dirty="0"/>
              <a:t>not only five centuries</a:t>
            </a:r>
          </a:p>
          <a:p>
            <a:pPr marL="285750" indent="-285750">
              <a:buFont typeface="Arial"/>
              <a:buChar char="•"/>
            </a:pPr>
            <a:r>
              <a:rPr lang="en-US" sz="3602" dirty="0"/>
              <a:t>but also the leap into electronic typesetting, </a:t>
            </a:r>
          </a:p>
          <a:p>
            <a:pPr marL="285750" indent="-285750">
              <a:buFont typeface="Arial"/>
              <a:buChar char="•"/>
            </a:pPr>
            <a:r>
              <a:rPr lang="en-US" sz="3602" dirty="0"/>
              <a:t>remaining essentially unchanged. </a:t>
            </a:r>
          </a:p>
        </p:txBody>
      </p:sp>
      <p:sp>
        <p:nvSpPr>
          <p:cNvPr id="4" name="Title 1"/>
          <p:cNvSpPr>
            <a:spLocks noGrp="1"/>
          </p:cNvSpPr>
          <p:nvPr>
            <p:ph type="title"/>
          </p:nvPr>
        </p:nvSpPr>
        <p:spPr>
          <a:xfrm>
            <a:off x="504700" y="549363"/>
            <a:ext cx="12364636"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3553223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13" y="549286"/>
            <a:ext cx="12242330" cy="1425696"/>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Course title</a:t>
            </a:r>
          </a:p>
        </p:txBody>
      </p:sp>
      <p:sp>
        <p:nvSpPr>
          <p:cNvPr id="6" name="Text Placeholder 5"/>
          <p:cNvSpPr>
            <a:spLocks noGrp="1"/>
          </p:cNvSpPr>
          <p:nvPr>
            <p:ph type="body" sz="quarter" idx="10" hasCustomPrompt="1"/>
          </p:nvPr>
        </p:nvSpPr>
        <p:spPr>
          <a:xfrm>
            <a:off x="532935" y="1592666"/>
            <a:ext cx="11345902" cy="1084472"/>
          </a:xfrm>
          <a:prstGeom prst="rect">
            <a:avLst/>
          </a:prstGeom>
        </p:spPr>
        <p:txBody>
          <a:bodyPr/>
          <a:lstStyle>
            <a:lvl1pPr marL="0" indent="0">
              <a:buNone/>
              <a:defRPr lang="en-US" sz="5400" b="0" i="0" kern="1200" dirty="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Module Name</a:t>
            </a:r>
          </a:p>
        </p:txBody>
      </p:sp>
      <p:sp>
        <p:nvSpPr>
          <p:cNvPr id="7" name="Text Placeholder 5"/>
          <p:cNvSpPr>
            <a:spLocks noGrp="1"/>
          </p:cNvSpPr>
          <p:nvPr>
            <p:ph type="body" sz="quarter" idx="11"/>
          </p:nvPr>
        </p:nvSpPr>
        <p:spPr>
          <a:xfrm>
            <a:off x="495307" y="4585983"/>
            <a:ext cx="10191518" cy="865338"/>
          </a:xfrm>
          <a:prstGeom prst="rect">
            <a:avLst/>
          </a:prstGeom>
        </p:spPr>
        <p:txBody>
          <a:bodyPr anchor="ctr"/>
          <a:lstStyle>
            <a:lvl1pPr marL="0" indent="0" algn="l" defTabSz="914392" rtl="0" eaLnBrk="1" latinLnBrk="0" hangingPunct="1">
              <a:lnSpc>
                <a:spcPts val="2800"/>
              </a:lnSpc>
              <a:spcBef>
                <a:spcPct val="20000"/>
              </a:spcBef>
              <a:buFont typeface="Arial"/>
              <a:buNone/>
              <a:defRPr lang="en-US" sz="4320" b="0" i="0" kern="1200" baseline="0" dirty="0">
                <a:solidFill>
                  <a:srgbClr val="EEB211"/>
                </a:solidFill>
                <a:latin typeface="Arial" panose="020B0604020202020204" pitchFamily="34" charset="0"/>
                <a:ea typeface="Arial" panose="020B0604020202020204" pitchFamily="34" charset="0"/>
                <a:cs typeface="Arial" panose="020B0604020202020204" pitchFamily="34" charset="0"/>
              </a:defRPr>
            </a:lvl1pPr>
          </a:lstStyle>
          <a:p>
            <a:pPr lvl="0"/>
            <a:endParaRPr lang="en-US" dirty="0"/>
          </a:p>
          <a:p>
            <a:pPr lvl="0"/>
            <a:r>
              <a:rPr lang="en-US" dirty="0"/>
              <a:t>Professor Name, Ph.D.</a:t>
            </a:r>
          </a:p>
        </p:txBody>
      </p:sp>
      <p:sp>
        <p:nvSpPr>
          <p:cNvPr id="8" name="Text Placeholder 5"/>
          <p:cNvSpPr>
            <a:spLocks noGrp="1"/>
          </p:cNvSpPr>
          <p:nvPr>
            <p:ph type="body" sz="quarter" idx="12" hasCustomPrompt="1"/>
          </p:nvPr>
        </p:nvSpPr>
        <p:spPr>
          <a:xfrm>
            <a:off x="476484" y="5301955"/>
            <a:ext cx="9777592" cy="508562"/>
          </a:xfrm>
          <a:prstGeom prst="rect">
            <a:avLst/>
          </a:prstGeom>
        </p:spPr>
        <p:txBody>
          <a:bodyPr/>
          <a:lstStyle>
            <a:lvl1pPr marL="0" indent="0">
              <a:buNone/>
              <a:defRPr sz="288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Title</a:t>
            </a:r>
          </a:p>
          <a:p>
            <a:pPr lvl="0"/>
            <a:endParaRPr lang="en-US" dirty="0"/>
          </a:p>
        </p:txBody>
      </p:sp>
      <p:sp>
        <p:nvSpPr>
          <p:cNvPr id="9" name="Text Placeholder 5"/>
          <p:cNvSpPr>
            <a:spLocks noGrp="1"/>
          </p:cNvSpPr>
          <p:nvPr>
            <p:ph type="body" sz="quarter" idx="13" hasCustomPrompt="1"/>
          </p:nvPr>
        </p:nvSpPr>
        <p:spPr>
          <a:xfrm>
            <a:off x="495305" y="8759371"/>
            <a:ext cx="8610182" cy="1362074"/>
          </a:xfrm>
          <a:prstGeom prst="rect">
            <a:avLst/>
          </a:prstGeom>
        </p:spPr>
        <p:txBody>
          <a:bodyPr/>
          <a:lstStyle>
            <a:lvl1pPr marL="0" indent="0">
              <a:buNone/>
              <a:defRPr sz="3240" b="0" i="0" baseline="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pPr lvl="0"/>
            <a:r>
              <a:rPr lang="en-US" dirty="0"/>
              <a:t>Lesson name: e.g. R Examples</a:t>
            </a:r>
          </a:p>
          <a:p>
            <a:pPr lvl="0"/>
            <a:r>
              <a:rPr lang="en-US" dirty="0" err="1"/>
              <a:t>Subname</a:t>
            </a:r>
            <a:r>
              <a:rPr lang="en-US" dirty="0"/>
              <a:t> if applicable (e.g. Part II)</a:t>
            </a:r>
          </a:p>
          <a:p>
            <a:pPr lvl="0"/>
            <a:endParaRPr lang="en-US" dirty="0"/>
          </a:p>
        </p:txBody>
      </p:sp>
      <p:sp>
        <p:nvSpPr>
          <p:cNvPr id="12" name="Text Placeholder 5"/>
          <p:cNvSpPr>
            <a:spLocks noGrp="1"/>
          </p:cNvSpPr>
          <p:nvPr>
            <p:ph type="body" sz="quarter" idx="14" hasCustomPrompt="1"/>
          </p:nvPr>
        </p:nvSpPr>
        <p:spPr>
          <a:xfrm>
            <a:off x="495299" y="5792237"/>
            <a:ext cx="9589446" cy="644506"/>
          </a:xfrm>
          <a:prstGeom prst="rect">
            <a:avLst/>
          </a:prstGeom>
        </p:spPr>
        <p:txBody>
          <a:bodyPr/>
          <a:lstStyle>
            <a:lvl1pPr marL="0" indent="0">
              <a:buNone/>
              <a:defRPr sz="2160" b="0"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School Name</a:t>
            </a:r>
          </a:p>
          <a:p>
            <a:pPr lvl="0"/>
            <a:endParaRPr lang="en-US" dirty="0"/>
          </a:p>
        </p:txBody>
      </p:sp>
    </p:spTree>
    <p:extLst>
      <p:ext uri="{BB962C8B-B14F-4D97-AF65-F5344CB8AC3E}">
        <p14:creationId xmlns:p14="http://schemas.microsoft.com/office/powerpoint/2010/main" val="165597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alf Page BLANK">
    <p:spTree>
      <p:nvGrpSpPr>
        <p:cNvPr id="1" name=""/>
        <p:cNvGrpSpPr/>
        <p:nvPr/>
      </p:nvGrpSpPr>
      <p:grpSpPr>
        <a:xfrm>
          <a:off x="0" y="0"/>
          <a:ext cx="0" cy="0"/>
          <a:chOff x="0" y="0"/>
          <a:chExt cx="0" cy="0"/>
        </a:xfrm>
      </p:grpSpPr>
      <p:sp>
        <p:nvSpPr>
          <p:cNvPr id="2" name="Title 1"/>
          <p:cNvSpPr>
            <a:spLocks noGrp="1"/>
          </p:cNvSpPr>
          <p:nvPr>
            <p:ph type="title"/>
          </p:nvPr>
        </p:nvSpPr>
        <p:spPr>
          <a:xfrm>
            <a:off x="504700" y="549363"/>
            <a:ext cx="12364636"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2043339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alf Page w/ Bullets">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504705" y="2536911"/>
            <a:ext cx="9222554" cy="6947958"/>
          </a:xfrm>
          <a:prstGeom prst="rect">
            <a:avLst/>
          </a:prstGeom>
        </p:spPr>
        <p:txBody>
          <a:bodyPr/>
          <a:lstStyle>
            <a:lvl1pPr marL="0" indent="0">
              <a:buNone/>
              <a:defRPr sz="3600" b="0" i="0">
                <a:latin typeface="Arial" panose="020B0604020202020204" pitchFamily="34" charset="0"/>
                <a:ea typeface="Arial" panose="020B0604020202020204" pitchFamily="34" charset="0"/>
                <a:cs typeface="Arial" panose="020B0604020202020204" pitchFamily="34" charset="0"/>
              </a:defRPr>
            </a:lvl1pPr>
            <a:lvl2pPr>
              <a:defRPr sz="3600" b="0" i="0">
                <a:latin typeface="Arial" panose="020B0604020202020204" pitchFamily="34" charset="0"/>
                <a:ea typeface="Arial" panose="020B0604020202020204" pitchFamily="34" charset="0"/>
                <a:cs typeface="Arial" panose="020B0604020202020204" pitchFamily="34" charset="0"/>
              </a:defRPr>
            </a:lvl2pPr>
            <a:lvl3pPr>
              <a:defRPr sz="3600" b="0" i="0">
                <a:latin typeface="Arial" panose="020B0604020202020204" pitchFamily="34" charset="0"/>
                <a:ea typeface="Arial" panose="020B0604020202020204" pitchFamily="34" charset="0"/>
                <a:cs typeface="Arial" panose="020B0604020202020204" pitchFamily="34" charset="0"/>
              </a:defRPr>
            </a:lvl3pPr>
            <a:lvl4pPr>
              <a:defRPr sz="3600" b="0" i="0">
                <a:latin typeface="Arial" panose="020B0604020202020204" pitchFamily="34" charset="0"/>
                <a:ea typeface="Arial" panose="020B0604020202020204" pitchFamily="34" charset="0"/>
                <a:cs typeface="Arial" panose="020B0604020202020204" pitchFamily="34" charset="0"/>
              </a:defRPr>
            </a:lvl4pPr>
            <a:lvl5pPr>
              <a:defRPr sz="3600" b="0" i="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04700" y="549363"/>
            <a:ext cx="12364636"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3945535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Page w/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504702" y="2536912"/>
            <a:ext cx="9410700" cy="7125052"/>
          </a:xfrm>
          <a:prstGeom prst="rect">
            <a:avLst/>
          </a:prstGeom>
        </p:spPr>
        <p:txBody>
          <a:bodyPr/>
          <a:lstStyle>
            <a:lvl1pPr marL="571500" indent="-571500">
              <a:buFont typeface="Arial"/>
              <a:buChar char="•"/>
              <a:defRPr sz="3600" b="0" i="0">
                <a:latin typeface="Arial" panose="020B0604020202020204" pitchFamily="34" charset="0"/>
                <a:ea typeface="Arial" panose="020B0604020202020204" pitchFamily="34" charset="0"/>
                <a:cs typeface="Arial" panose="020B0604020202020204" pitchFamily="34" charset="0"/>
              </a:defRPr>
            </a:lvl1pPr>
          </a:lstStyle>
          <a:p>
            <a:r>
              <a:rPr lang="en-US" b="1" dirty="0" err="1">
                <a:latin typeface="Helvetica"/>
                <a:cs typeface="Helvetica"/>
              </a:rPr>
              <a:t>Lorem</a:t>
            </a:r>
            <a:r>
              <a:rPr lang="en-US" b="1" dirty="0">
                <a:latin typeface="Helvetica"/>
                <a:cs typeface="Helvetica"/>
              </a:rPr>
              <a:t> </a:t>
            </a:r>
            <a:r>
              <a:rPr lang="en-US" b="1" dirty="0" err="1">
                <a:latin typeface="Helvetica"/>
                <a:cs typeface="Helvetica"/>
              </a:rPr>
              <a:t>Ipsum</a:t>
            </a:r>
            <a:r>
              <a:rPr lang="en-US" b="1" dirty="0">
                <a:latin typeface="Helvetica"/>
                <a:cs typeface="Helvetica"/>
              </a:rPr>
              <a:t> is simply dummy text.</a:t>
            </a:r>
          </a:p>
          <a:p>
            <a:endParaRPr lang="en-US" sz="3602" dirty="0"/>
          </a:p>
          <a:p>
            <a:r>
              <a:rPr lang="en-US" b="1" dirty="0"/>
              <a:t>It has survived</a:t>
            </a:r>
          </a:p>
          <a:p>
            <a:pPr marL="285750" indent="-285750">
              <a:buFont typeface="Arial"/>
              <a:buChar char="•"/>
            </a:pPr>
            <a:r>
              <a:rPr lang="en-US" sz="3602" dirty="0"/>
              <a:t>not only five centuries</a:t>
            </a:r>
          </a:p>
          <a:p>
            <a:pPr marL="285750" indent="-285750">
              <a:buFont typeface="Arial"/>
              <a:buChar char="•"/>
            </a:pPr>
            <a:r>
              <a:rPr lang="en-US" sz="3602" dirty="0"/>
              <a:t>but also the leap into electronic typesetting, </a:t>
            </a:r>
          </a:p>
          <a:p>
            <a:pPr marL="285750" indent="-285750">
              <a:buFont typeface="Arial"/>
              <a:buChar char="•"/>
            </a:pPr>
            <a:r>
              <a:rPr lang="en-US" sz="3602" dirty="0"/>
              <a:t>remaining essentially unchanged. </a:t>
            </a:r>
          </a:p>
        </p:txBody>
      </p:sp>
      <p:sp>
        <p:nvSpPr>
          <p:cNvPr id="4" name="Title 1"/>
          <p:cNvSpPr>
            <a:spLocks noGrp="1"/>
          </p:cNvSpPr>
          <p:nvPr>
            <p:ph type="title"/>
          </p:nvPr>
        </p:nvSpPr>
        <p:spPr>
          <a:xfrm>
            <a:off x="504700" y="549363"/>
            <a:ext cx="12364636"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1980850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Page w/ Graphic">
    <p:spTree>
      <p:nvGrpSpPr>
        <p:cNvPr id="1" name=""/>
        <p:cNvGrpSpPr/>
        <p:nvPr/>
      </p:nvGrpSpPr>
      <p:grpSpPr>
        <a:xfrm>
          <a:off x="0" y="0"/>
          <a:ext cx="0" cy="0"/>
          <a:chOff x="0" y="0"/>
          <a:chExt cx="0" cy="0"/>
        </a:xfrm>
      </p:grpSpPr>
      <p:sp>
        <p:nvSpPr>
          <p:cNvPr id="6" name="Chart Placeholder 3"/>
          <p:cNvSpPr>
            <a:spLocks noGrp="1"/>
          </p:cNvSpPr>
          <p:nvPr>
            <p:ph type="chart" sz="quarter" idx="10"/>
          </p:nvPr>
        </p:nvSpPr>
        <p:spPr>
          <a:xfrm>
            <a:off x="504700" y="2209875"/>
            <a:ext cx="8427912" cy="7478754"/>
          </a:xfrm>
          <a:prstGeom prst="rect">
            <a:avLst/>
          </a:prstGeom>
        </p:spPr>
        <p:txBody>
          <a:bodyPr/>
          <a:lstStyle>
            <a:lvl1pPr marL="0" indent="0">
              <a:buNone/>
              <a:defRPr sz="3600" b="0" i="0">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5" name="Title 1"/>
          <p:cNvSpPr>
            <a:spLocks noGrp="1"/>
          </p:cNvSpPr>
          <p:nvPr>
            <p:ph type="title"/>
          </p:nvPr>
        </p:nvSpPr>
        <p:spPr>
          <a:xfrm>
            <a:off x="504700" y="549363"/>
            <a:ext cx="12364636" cy="1987550"/>
          </a:xfrm>
          <a:prstGeom prst="rect">
            <a:avLst/>
          </a:prstGeom>
        </p:spPr>
        <p:txBody>
          <a:bodyPr/>
          <a:lstStyle>
            <a:lvl1pPr algn="l">
              <a:defRPr lang="en-US" sz="7200" b="0" i="0" kern="1200" dirty="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a:t>
            </a:r>
          </a:p>
        </p:txBody>
      </p:sp>
    </p:spTree>
    <p:extLst>
      <p:ext uri="{BB962C8B-B14F-4D97-AF65-F5344CB8AC3E}">
        <p14:creationId xmlns:p14="http://schemas.microsoft.com/office/powerpoint/2010/main" val="322098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 title an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8301" y="747664"/>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1977" y="3186797"/>
            <a:ext cx="16581120" cy="6198208"/>
          </a:xfrm>
        </p:spPr>
        <p:txBody>
          <a:bodyPr/>
          <a:lstStyle>
            <a:lvl1pPr marL="0" indent="0">
              <a:spcBef>
                <a:spcPts val="500"/>
              </a:spcBef>
              <a:spcAft>
                <a:spcPts val="500"/>
              </a:spcAft>
              <a:buClr>
                <a:schemeClr val="bg2"/>
              </a:buClr>
              <a:buSzPct val="100000"/>
              <a:buFontTx/>
              <a:buNone/>
              <a:defRPr sz="2800">
                <a:solidFill>
                  <a:schemeClr val="bg1"/>
                </a:solidFill>
                <a:latin typeface="Arial" panose="020B0604020202020204" pitchFamily="34" charset="0"/>
                <a:cs typeface="Arial" panose="020B0604020202020204" pitchFamily="34" charset="0"/>
              </a:defRPr>
            </a:lvl1pPr>
            <a:lvl2pPr marL="952519" indent="0">
              <a:spcBef>
                <a:spcPts val="500"/>
              </a:spcBef>
              <a:spcAft>
                <a:spcPts val="500"/>
              </a:spcAft>
              <a:buClr>
                <a:schemeClr val="bg2"/>
              </a:buClr>
              <a:buSzPct val="100000"/>
              <a:buFontTx/>
              <a:buNone/>
              <a:defRPr sz="2400">
                <a:solidFill>
                  <a:schemeClr val="bg1"/>
                </a:solidFill>
                <a:latin typeface="Arial" panose="020B0604020202020204" pitchFamily="34" charset="0"/>
                <a:cs typeface="Arial" panose="020B0604020202020204" pitchFamily="34" charset="0"/>
              </a:defRPr>
            </a:lvl2pPr>
            <a:lvl3pPr marL="1815078" indent="0">
              <a:buClr>
                <a:schemeClr val="bg2"/>
              </a:buClr>
              <a:buSzPct val="100000"/>
              <a:buFontTx/>
              <a:buNone/>
              <a:defRPr sz="1833">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p:txBody>
      </p:sp>
      <p:sp>
        <p:nvSpPr>
          <p:cNvPr id="5" name="Text Placeholder 4"/>
          <p:cNvSpPr>
            <a:spLocks noGrp="1"/>
          </p:cNvSpPr>
          <p:nvPr>
            <p:ph type="body" sz="quarter" idx="10"/>
          </p:nvPr>
        </p:nvSpPr>
        <p:spPr>
          <a:xfrm>
            <a:off x="825331" y="1741489"/>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29370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d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936" y="747428"/>
            <a:ext cx="16626840" cy="984885"/>
          </a:xfrm>
        </p:spPr>
        <p:txBody>
          <a:bodyPr/>
          <a:lstStyle>
            <a:lvl1pPr algn="l">
              <a:defRPr sz="4800"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24728" y="3189912"/>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4728" y="1739896"/>
            <a:ext cx="16607858"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272056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 Brande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5700" y="748506"/>
            <a:ext cx="16626840" cy="984885"/>
          </a:xfrm>
        </p:spPr>
        <p:txBody>
          <a:bodyPr/>
          <a:lstStyle>
            <a:lvl1pPr algn="l">
              <a:defRPr sz="4800" b="1" cap="none"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19340" y="3191235"/>
            <a:ext cx="16581120" cy="6198208"/>
          </a:xfrm>
        </p:spPr>
        <p:txBody>
          <a:bodyPr/>
          <a:lstStyle>
            <a:lvl1pPr marL="383654" indent="-383654">
              <a:lnSpc>
                <a:spcPct val="90000"/>
              </a:lnSpc>
              <a:spcBef>
                <a:spcPts val="500"/>
              </a:spcBef>
              <a:spcAft>
                <a:spcPts val="500"/>
              </a:spcAft>
              <a:buClr>
                <a:schemeClr val="bg2"/>
              </a:buClr>
              <a:buSzPct val="75000"/>
              <a:buFont typeface="Arial" panose="020B0604020202020204" pitchFamily="34" charset="0"/>
              <a:buNone/>
              <a:defRPr sz="2800">
                <a:solidFill>
                  <a:schemeClr val="bg1"/>
                </a:solidFill>
                <a:latin typeface="Arial" panose="020B0604020202020204" pitchFamily="34" charset="0"/>
                <a:cs typeface="Arial" panose="020B0604020202020204" pitchFamily="34" charset="0"/>
              </a:defRPr>
            </a:lvl1pPr>
            <a:lvl2pPr marL="1333527" indent="-381008">
              <a:lnSpc>
                <a:spcPct val="90000"/>
              </a:lnSpc>
              <a:spcBef>
                <a:spcPts val="500"/>
              </a:spcBef>
              <a:spcAft>
                <a:spcPts val="500"/>
              </a:spcAft>
              <a:buClr>
                <a:schemeClr val="bg2"/>
              </a:buClr>
              <a:buSzPct val="75000"/>
              <a:buFont typeface="Arial" panose="020B0604020202020204" pitchFamily="34" charset="0"/>
              <a:buNone/>
              <a:defRPr sz="2400">
                <a:solidFill>
                  <a:schemeClr val="bg1"/>
                </a:solidFill>
                <a:latin typeface="Arial" panose="020B0604020202020204" pitchFamily="34" charset="0"/>
                <a:cs typeface="Arial" panose="020B0604020202020204" pitchFamily="34" charset="0"/>
              </a:defRPr>
            </a:lvl2pPr>
            <a:lvl3pPr marL="2098189" indent="-283111">
              <a:lnSpc>
                <a:spcPct val="90000"/>
              </a:lnSpc>
              <a:spcBef>
                <a:spcPts val="500"/>
              </a:spcBef>
              <a:spcAft>
                <a:spcPts val="500"/>
              </a:spcAft>
              <a:buClr>
                <a:schemeClr val="bg2"/>
              </a:buClr>
              <a:buSzPct val="75000"/>
              <a:buFont typeface="Arial" panose="020B0604020202020204" pitchFamily="34" charset="0"/>
              <a:buNone/>
              <a:defRPr sz="2000">
                <a:solidFill>
                  <a:schemeClr val="bg1"/>
                </a:solidFill>
                <a:latin typeface="Arial" panose="020B0604020202020204" pitchFamily="34" charset="0"/>
                <a:cs typeface="Arial" panose="020B0604020202020204" pitchFamily="34" charset="0"/>
              </a:defRPr>
            </a:lvl3pPr>
            <a:lvl4pPr marL="2958101" indent="-381008">
              <a:lnSpc>
                <a:spcPct val="90000"/>
              </a:lnSpc>
              <a:spcBef>
                <a:spcPts val="500"/>
              </a:spcBef>
              <a:spcAft>
                <a:spcPts val="500"/>
              </a:spcAft>
              <a:buClr>
                <a:schemeClr val="bg2"/>
              </a:buClr>
              <a:buSzPct val="75000"/>
              <a:buFont typeface="Arial" panose="020B0604020202020204" pitchFamily="34" charset="0"/>
              <a:buNone/>
              <a:defRPr sz="1800">
                <a:solidFill>
                  <a:schemeClr val="bg1"/>
                </a:solidFill>
                <a:latin typeface="Arial" panose="020B0604020202020204" pitchFamily="34" charset="0"/>
                <a:cs typeface="Arial" panose="020B0604020202020204" pitchFamily="34" charset="0"/>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10"/>
          </p:nvPr>
        </p:nvSpPr>
        <p:spPr>
          <a:xfrm>
            <a:off x="825828" y="1740430"/>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
        <p:nvSpPr>
          <p:cNvPr id="6" name="Rectangle 5">
            <a:extLst>
              <a:ext uri="{FF2B5EF4-FFF2-40B4-BE49-F238E27FC236}">
                <a16:creationId xmlns:a16="http://schemas.microsoft.com/office/drawing/2014/main" id="{B9460CD7-0C13-8944-A014-77CEFB207FB0}"/>
              </a:ext>
            </a:extLst>
          </p:cNvPr>
          <p:cNvSpPr/>
          <p:nvPr userDrawn="1"/>
        </p:nvSpPr>
        <p:spPr>
          <a:xfrm>
            <a:off x="13012614" y="9465547"/>
            <a:ext cx="5275385" cy="8214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1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Content - NO LOGO &amp; PAGE NUMB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6618" y="744037"/>
            <a:ext cx="16620988" cy="990175"/>
          </a:xfrm>
        </p:spPr>
        <p:txBody>
          <a:bodyPr/>
          <a:lstStyle>
            <a:lvl1pPr algn="l">
              <a:defRPr sz="4800"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3440" y="3505060"/>
            <a:ext cx="16581120" cy="5950440"/>
          </a:xfrm>
        </p:spPr>
        <p:txBody>
          <a:bodyPr/>
          <a:lstStyle>
            <a:lvl1pPr marL="0" indent="0">
              <a:buClr>
                <a:schemeClr val="bg2"/>
              </a:buClr>
              <a:buSzPct val="100000"/>
              <a:buFontTx/>
              <a:buNone/>
              <a:defRPr sz="2400">
                <a:solidFill>
                  <a:schemeClr val="accent4"/>
                </a:solidFill>
              </a:defRPr>
            </a:lvl1pPr>
            <a:lvl2pPr marL="952519" indent="0">
              <a:buClr>
                <a:schemeClr val="bg2"/>
              </a:buClr>
              <a:buSzPct val="100000"/>
              <a:buFontTx/>
              <a:buNone/>
              <a:defRPr sz="2000">
                <a:solidFill>
                  <a:schemeClr val="accent4"/>
                </a:solidFill>
              </a:defRPr>
            </a:lvl2pPr>
            <a:lvl3pPr marL="1815078" indent="0">
              <a:buClr>
                <a:schemeClr val="bg2"/>
              </a:buClr>
              <a:buSzPct val="100000"/>
              <a:buFontTx/>
              <a:buNone/>
              <a:defRPr sz="1800">
                <a:solidFill>
                  <a:schemeClr val="accent4"/>
                </a:solidFill>
              </a:defRPr>
            </a:lvl3pPr>
            <a:lvl4pPr marL="2958101" indent="-381008">
              <a:buClr>
                <a:schemeClr val="bg2"/>
              </a:buClr>
              <a:buFont typeface="Wingdings" panose="05000000000000000000" pitchFamily="2" charset="2"/>
              <a:buChar char="§"/>
              <a:defRPr sz="3000">
                <a:solidFill>
                  <a:schemeClr val="tx1"/>
                </a:solidFill>
              </a:defRPr>
            </a:lvl4pPr>
            <a:lvl5pPr marL="3529612" indent="-381008">
              <a:buClr>
                <a:schemeClr val="bg2"/>
              </a:buClr>
              <a:buFont typeface="Wingdings" panose="05000000000000000000" pitchFamily="2" charset="2"/>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10"/>
          </p:nvPr>
        </p:nvSpPr>
        <p:spPr>
          <a:xfrm>
            <a:off x="827103" y="1740548"/>
            <a:ext cx="16626840" cy="875772"/>
          </a:xfrm>
        </p:spPr>
        <p:txBody>
          <a:bodyPr/>
          <a:lstStyle>
            <a:lvl1pPr marL="0" indent="0" algn="l">
              <a:buFontTx/>
              <a:buNone/>
              <a:defRPr sz="3000" b="0">
                <a:solidFill>
                  <a:srgbClr val="6F6F6F"/>
                </a:solidFill>
                <a:latin typeface="Arial" panose="020B0604020202020204" pitchFamily="34" charset="0"/>
                <a:cs typeface="Arial" panose="020B0604020202020204" pitchFamily="34" charset="0"/>
              </a:defRPr>
            </a:lvl1pPr>
            <a:lvl2pPr marL="952519" indent="0" algn="ctr">
              <a:buFontTx/>
              <a:buNone/>
              <a:defRPr sz="4667">
                <a:solidFill>
                  <a:schemeClr val="tx2"/>
                </a:solidFill>
                <a:latin typeface="Trebuchet MS" panose="020B0603020202020204" pitchFamily="34" charset="0"/>
              </a:defRPr>
            </a:lvl2pPr>
            <a:lvl3pPr marL="1815078" indent="0" algn="ctr">
              <a:buFontTx/>
              <a:buNone/>
              <a:defRPr sz="4667">
                <a:solidFill>
                  <a:schemeClr val="tx2"/>
                </a:solidFill>
                <a:latin typeface="Trebuchet MS" panose="020B0603020202020204" pitchFamily="34" charset="0"/>
              </a:defRPr>
            </a:lvl3pPr>
            <a:lvl4pPr marL="2577093" indent="0" algn="ctr">
              <a:buFontTx/>
              <a:buNone/>
              <a:defRPr sz="4667">
                <a:solidFill>
                  <a:schemeClr val="tx2"/>
                </a:solidFill>
                <a:latin typeface="Trebuchet MS" panose="020B0603020202020204" pitchFamily="34" charset="0"/>
              </a:defRPr>
            </a:lvl4pPr>
            <a:lvl5pPr marL="3148605" indent="0" algn="ctr">
              <a:buFontTx/>
              <a:buNone/>
              <a:defRPr sz="4667">
                <a:solidFill>
                  <a:schemeClr val="tx2"/>
                </a:solidFill>
                <a:latin typeface="Trebuchet MS" panose="020B0603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102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or 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3193869" y="3998551"/>
            <a:ext cx="11900262" cy="2193243"/>
          </a:xfrm>
        </p:spPr>
        <p:txBody>
          <a:bodyPr anchor="t"/>
          <a:lstStyle>
            <a:lvl1pPr algn="ctr">
              <a:defRPr sz="4800">
                <a:solidFill>
                  <a:schemeClr val="bg1"/>
                </a:solidFill>
              </a:defRPr>
            </a:lvl1pPr>
          </a:lstStyle>
          <a:p>
            <a:r>
              <a:rPr lang="en-US" dirty="0"/>
              <a:t>Click to edit Master title style</a:t>
            </a:r>
          </a:p>
        </p:txBody>
      </p:sp>
      <p:sp>
        <p:nvSpPr>
          <p:cNvPr id="3" name="Rectangle 2">
            <a:extLst>
              <a:ext uri="{FF2B5EF4-FFF2-40B4-BE49-F238E27FC236}">
                <a16:creationId xmlns:a16="http://schemas.microsoft.com/office/drawing/2014/main" id="{8C993AEE-ACAA-4A36-926F-A62FD4F2A9AC}"/>
              </a:ext>
            </a:extLst>
          </p:cNvPr>
          <p:cNvSpPr/>
          <p:nvPr userDrawn="1"/>
        </p:nvSpPr>
        <p:spPr bwMode="white">
          <a:xfrm>
            <a:off x="0" y="9330779"/>
            <a:ext cx="1524000" cy="956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1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02034B-E0DD-432D-BED0-94DE68C503D5}"/>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sp>
        <p:nvSpPr>
          <p:cNvPr id="11" name="Rectangle 4"/>
          <p:cNvSpPr>
            <a:spLocks noGrp="1" noChangeArrowheads="1"/>
          </p:cNvSpPr>
          <p:nvPr userDrawn="1">
            <p:ph type="subTitle" idx="1"/>
          </p:nvPr>
        </p:nvSpPr>
        <p:spPr>
          <a:xfrm>
            <a:off x="1143000" y="8290560"/>
            <a:ext cx="9692640" cy="477053"/>
          </a:xfrm>
        </p:spPr>
        <p:txBody>
          <a:bodyPr wrap="square" anchor="t">
            <a:noAutofit/>
          </a:bodyPr>
          <a:lstStyle>
            <a:lvl1pPr marL="0" indent="0" algn="l">
              <a:lnSpc>
                <a:spcPct val="90000"/>
              </a:lnSpc>
              <a:spcBef>
                <a:spcPts val="1000"/>
              </a:spcBef>
              <a:spcAft>
                <a:spcPts val="500"/>
              </a:spcAft>
              <a:buFontTx/>
              <a:buNone/>
              <a:defRPr sz="2400" b="0">
                <a:solidFill>
                  <a:schemeClr val="tx1"/>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305" name="Title 304"/>
          <p:cNvSpPr>
            <a:spLocks noGrp="1"/>
          </p:cNvSpPr>
          <p:nvPr userDrawn="1">
            <p:ph type="title" hasCustomPrompt="1"/>
          </p:nvPr>
        </p:nvSpPr>
        <p:spPr>
          <a:xfrm>
            <a:off x="1135316" y="6705601"/>
            <a:ext cx="9692640" cy="1638092"/>
          </a:xfrm>
        </p:spPr>
        <p:txBody>
          <a:bodyPr anchor="b">
            <a:noAutofit/>
          </a:bodyPr>
          <a:lstStyle>
            <a:lvl1pPr algn="l">
              <a:lnSpc>
                <a:spcPct val="90000"/>
              </a:lnSpc>
              <a:spcBef>
                <a:spcPts val="0"/>
              </a:spcBef>
              <a:defRPr sz="6000" b="1" cap="none" baseline="0">
                <a:solidFill>
                  <a:schemeClr val="tx1"/>
                </a:solidFill>
                <a:effectLst/>
                <a:latin typeface="Arial" panose="020B0604020202020204" pitchFamily="34" charset="0"/>
                <a:cs typeface="Arial" panose="020B0604020202020204" pitchFamily="34" charset="0"/>
              </a:defRPr>
            </a:lvl1pPr>
          </a:lstStyle>
          <a:p>
            <a:r>
              <a:rPr lang="en-US" dirty="0"/>
              <a:t>Click to edit master title style</a:t>
            </a:r>
          </a:p>
        </p:txBody>
      </p:sp>
      <p:grpSp>
        <p:nvGrpSpPr>
          <p:cNvPr id="9" name="Group 8">
            <a:extLst>
              <a:ext uri="{FF2B5EF4-FFF2-40B4-BE49-F238E27FC236}">
                <a16:creationId xmlns:a16="http://schemas.microsoft.com/office/drawing/2014/main" id="{B6FCCD42-41E8-4430-B6CA-E5E37163336A}"/>
              </a:ext>
            </a:extLst>
          </p:cNvPr>
          <p:cNvGrpSpPr/>
          <p:nvPr userDrawn="1"/>
        </p:nvGrpSpPr>
        <p:grpSpPr>
          <a:xfrm>
            <a:off x="10009693" y="1549925"/>
            <a:ext cx="7721678" cy="1016226"/>
            <a:chOff x="10009693" y="1549925"/>
            <a:chExt cx="7721678" cy="1016226"/>
          </a:xfrm>
        </p:grpSpPr>
        <p:pic>
          <p:nvPicPr>
            <p:cNvPr id="12" name="Picture 11">
              <a:extLst>
                <a:ext uri="{FF2B5EF4-FFF2-40B4-BE49-F238E27FC236}">
                  <a16:creationId xmlns:a16="http://schemas.microsoft.com/office/drawing/2014/main" id="{4F12FC3C-F346-45C5-A2EB-14122560DDDD}"/>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13" name="Straight Connector 12">
              <a:extLst>
                <a:ext uri="{FF2B5EF4-FFF2-40B4-BE49-F238E27FC236}">
                  <a16:creationId xmlns:a16="http://schemas.microsoft.com/office/drawing/2014/main" id="{24D7601B-DE46-423C-B955-7A66CD436A7B}"/>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text&#10;&#10;Description automatically generated">
              <a:extLst>
                <a:ext uri="{FF2B5EF4-FFF2-40B4-BE49-F238E27FC236}">
                  <a16:creationId xmlns:a16="http://schemas.microsoft.com/office/drawing/2014/main" id="{8936C1C8-404D-40E3-B988-930C448D42C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5" name="Picture 14" descr="Text&#10;&#10;Description automatically generated">
              <a:extLst>
                <a:ext uri="{FF2B5EF4-FFF2-40B4-BE49-F238E27FC236}">
                  <a16:creationId xmlns:a16="http://schemas.microsoft.com/office/drawing/2014/main" id="{3336A004-E1EA-48BD-969E-3F5237E6E188}"/>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6" name="Straight Connector 15">
              <a:extLst>
                <a:ext uri="{FF2B5EF4-FFF2-40B4-BE49-F238E27FC236}">
                  <a16:creationId xmlns:a16="http://schemas.microsoft.com/office/drawing/2014/main" id="{21F47EB3-A644-424B-8140-E89309FB54E1}"/>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4" name="Text Placeholder 3">
            <a:extLst>
              <a:ext uri="{FF2B5EF4-FFF2-40B4-BE49-F238E27FC236}">
                <a16:creationId xmlns:a16="http://schemas.microsoft.com/office/drawing/2014/main" id="{AA9F37D2-4A95-428F-86C9-909FE5B58622}"/>
              </a:ext>
            </a:extLst>
          </p:cNvPr>
          <p:cNvSpPr>
            <a:spLocks noGrp="1"/>
          </p:cNvSpPr>
          <p:nvPr>
            <p:ph type="body" sz="quarter" idx="10"/>
          </p:nvPr>
        </p:nvSpPr>
        <p:spPr>
          <a:xfrm>
            <a:off x="1135316" y="6188616"/>
            <a:ext cx="8866188" cy="474663"/>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890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6A32E851-9FF9-4796-BF7E-0EBA88C671DC}"/>
              </a:ext>
            </a:extLst>
          </p:cNvPr>
          <p:cNvSpPr/>
          <p:nvPr userDrawn="1"/>
        </p:nvSpPr>
        <p:spPr>
          <a:xfrm>
            <a:off x="0" y="1688123"/>
            <a:ext cx="18288000" cy="8597621"/>
          </a:xfrm>
          <a:custGeom>
            <a:avLst/>
            <a:gdLst>
              <a:gd name="connsiteX0" fmla="*/ 0 w 7772400"/>
              <a:gd name="connsiteY0" fmla="*/ 0 h 2226411"/>
              <a:gd name="connsiteX1" fmla="*/ 0 w 7772400"/>
              <a:gd name="connsiteY1" fmla="*/ 2226411 h 2226411"/>
              <a:gd name="connsiteX2" fmla="*/ 7772400 w 7772400"/>
              <a:gd name="connsiteY2" fmla="*/ 2226411 h 2226411"/>
              <a:gd name="connsiteX3" fmla="*/ 7772400 w 7772400"/>
              <a:gd name="connsiteY3" fmla="*/ 804875 h 2226411"/>
              <a:gd name="connsiteX4" fmla="*/ 0 w 7772400"/>
              <a:gd name="connsiteY4" fmla="*/ 0 h 2226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2226411">
                <a:moveTo>
                  <a:pt x="0" y="0"/>
                </a:moveTo>
                <a:lnTo>
                  <a:pt x="0" y="2226411"/>
                </a:lnTo>
                <a:lnTo>
                  <a:pt x="7772400" y="2226411"/>
                </a:lnTo>
                <a:lnTo>
                  <a:pt x="7772400" y="804875"/>
                </a:lnTo>
                <a:lnTo>
                  <a:pt x="0" y="0"/>
                </a:lnTo>
                <a:close/>
              </a:path>
            </a:pathLst>
          </a:custGeom>
          <a:solidFill>
            <a:srgbClr val="383838"/>
          </a:solidFill>
        </p:spPr>
        <p:txBody>
          <a:bodyPr wrap="square" lIns="0" tIns="0" rIns="0" bIns="0" rtlCol="0"/>
          <a:lstStyle/>
          <a:p>
            <a:pPr defTabSz="914400" fontAlgn="auto">
              <a:spcBef>
                <a:spcPts val="0"/>
              </a:spcBef>
              <a:spcAft>
                <a:spcPts val="0"/>
              </a:spcAft>
            </a:pPr>
            <a:endParaRPr>
              <a:solidFill>
                <a:prstClr val="black"/>
              </a:solidFill>
              <a:latin typeface="Trebuchet MS" panose="020B0603020202020204" pitchFamily="34" charset="0"/>
              <a:ea typeface="+mn-ea"/>
            </a:endParaRPr>
          </a:p>
        </p:txBody>
      </p:sp>
      <p:grpSp>
        <p:nvGrpSpPr>
          <p:cNvPr id="5" name="Group 4">
            <a:extLst>
              <a:ext uri="{FF2B5EF4-FFF2-40B4-BE49-F238E27FC236}">
                <a16:creationId xmlns:a16="http://schemas.microsoft.com/office/drawing/2014/main" id="{92D678CF-84A9-4BA9-BA2F-CB71E25345BA}"/>
              </a:ext>
            </a:extLst>
          </p:cNvPr>
          <p:cNvGrpSpPr/>
          <p:nvPr userDrawn="1"/>
        </p:nvGrpSpPr>
        <p:grpSpPr>
          <a:xfrm>
            <a:off x="10009693" y="1549925"/>
            <a:ext cx="7721678" cy="1016226"/>
            <a:chOff x="10009693" y="1549925"/>
            <a:chExt cx="7721678" cy="1016226"/>
          </a:xfrm>
        </p:grpSpPr>
        <p:pic>
          <p:nvPicPr>
            <p:cNvPr id="6" name="Picture 5">
              <a:extLst>
                <a:ext uri="{FF2B5EF4-FFF2-40B4-BE49-F238E27FC236}">
                  <a16:creationId xmlns:a16="http://schemas.microsoft.com/office/drawing/2014/main" id="{5F82662B-989A-432A-8998-0DE213D193A2}"/>
                </a:ext>
              </a:extLst>
            </p:cNvPr>
            <p:cNvPicPr>
              <a:picLocks noChangeAspect="1"/>
            </p:cNvPicPr>
            <p:nvPr/>
          </p:nvPicPr>
          <p:blipFill>
            <a:blip r:embed="rId2"/>
            <a:stretch>
              <a:fillRect/>
            </a:stretch>
          </p:blipFill>
          <p:spPr>
            <a:xfrm>
              <a:off x="12780211" y="1686172"/>
              <a:ext cx="1930510" cy="816283"/>
            </a:xfrm>
            <a:prstGeom prst="rect">
              <a:avLst/>
            </a:prstGeom>
          </p:spPr>
        </p:pic>
        <p:cxnSp>
          <p:nvCxnSpPr>
            <p:cNvPr id="7" name="Straight Connector 6">
              <a:extLst>
                <a:ext uri="{FF2B5EF4-FFF2-40B4-BE49-F238E27FC236}">
                  <a16:creationId xmlns:a16="http://schemas.microsoft.com/office/drawing/2014/main" id="{97600756-64AC-421F-BD0D-3BBAECD315E3}"/>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10;&#10;Description automatically generated">
              <a:extLst>
                <a:ext uri="{FF2B5EF4-FFF2-40B4-BE49-F238E27FC236}">
                  <a16:creationId xmlns:a16="http://schemas.microsoft.com/office/drawing/2014/main" id="{EDE70775-8944-4C24-BD3B-25F0DAFA85BD}"/>
                </a:ext>
              </a:extLst>
            </p:cNvPr>
            <p:cNvPicPr>
              <a:picLocks noChangeAspect="1"/>
            </p:cNvPicPr>
            <p:nvPr/>
          </p:nvPicPr>
          <p:blipFill>
            <a:blip r:embed="rId3"/>
            <a:stretch>
              <a:fillRect/>
            </a:stretch>
          </p:blipFill>
          <p:spPr>
            <a:xfrm>
              <a:off x="10009693" y="1549925"/>
              <a:ext cx="2413994" cy="1016226"/>
            </a:xfrm>
            <a:prstGeom prst="rect">
              <a:avLst/>
            </a:prstGeom>
          </p:spPr>
        </p:pic>
        <p:pic>
          <p:nvPicPr>
            <p:cNvPr id="11" name="Picture 10" descr="Text&#10;&#10;Description automatically generated">
              <a:extLst>
                <a:ext uri="{FF2B5EF4-FFF2-40B4-BE49-F238E27FC236}">
                  <a16:creationId xmlns:a16="http://schemas.microsoft.com/office/drawing/2014/main" id="{88877B3C-A955-4F0B-8795-703F3118E30A}"/>
                </a:ext>
              </a:extLst>
            </p:cNvPr>
            <p:cNvPicPr>
              <a:picLocks noChangeAspect="1"/>
            </p:cNvPicPr>
            <p:nvPr/>
          </p:nvPicPr>
          <p:blipFill>
            <a:blip r:embed="rId4"/>
            <a:stretch>
              <a:fillRect/>
            </a:stretch>
          </p:blipFill>
          <p:spPr>
            <a:xfrm>
              <a:off x="15021781" y="1604129"/>
              <a:ext cx="2709590" cy="921922"/>
            </a:xfrm>
            <a:prstGeom prst="rect">
              <a:avLst/>
            </a:prstGeom>
          </p:spPr>
        </p:pic>
        <p:cxnSp>
          <p:nvCxnSpPr>
            <p:cNvPr id="12" name="Straight Connector 11">
              <a:extLst>
                <a:ext uri="{FF2B5EF4-FFF2-40B4-BE49-F238E27FC236}">
                  <a16:creationId xmlns:a16="http://schemas.microsoft.com/office/drawing/2014/main" id="{1EA36F10-6A68-4D16-8BA5-C08BC942E108}"/>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3" name="Text Placeholder 2">
            <a:extLst>
              <a:ext uri="{FF2B5EF4-FFF2-40B4-BE49-F238E27FC236}">
                <a16:creationId xmlns:a16="http://schemas.microsoft.com/office/drawing/2014/main" id="{3AC5A5F0-3D37-4CB5-AFFE-81169D61D023}"/>
              </a:ext>
            </a:extLst>
          </p:cNvPr>
          <p:cNvSpPr>
            <a:spLocks noGrp="1"/>
          </p:cNvSpPr>
          <p:nvPr>
            <p:ph type="body" sz="quarter" idx="10" hasCustomPrompt="1"/>
          </p:nvPr>
        </p:nvSpPr>
        <p:spPr>
          <a:xfrm>
            <a:off x="1140077" y="6610379"/>
            <a:ext cx="9235191" cy="1705219"/>
          </a:xfrm>
        </p:spPr>
        <p:txBody>
          <a:bodyPr/>
          <a:lstStyle>
            <a:lvl1pPr>
              <a:defRPr sz="6000" b="1">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17" name="Text Placeholder 16">
            <a:extLst>
              <a:ext uri="{FF2B5EF4-FFF2-40B4-BE49-F238E27FC236}">
                <a16:creationId xmlns:a16="http://schemas.microsoft.com/office/drawing/2014/main" id="{B6C10C75-E8F7-45AB-929B-93D7D86B8F2C}"/>
              </a:ext>
            </a:extLst>
          </p:cNvPr>
          <p:cNvSpPr>
            <a:spLocks noGrp="1"/>
          </p:cNvSpPr>
          <p:nvPr>
            <p:ph type="body" sz="quarter" idx="11"/>
          </p:nvPr>
        </p:nvSpPr>
        <p:spPr>
          <a:xfrm>
            <a:off x="1140078" y="6185215"/>
            <a:ext cx="7454900" cy="449262"/>
          </a:xfrm>
        </p:spPr>
        <p:txBody>
          <a:bodyPr/>
          <a:lstStyle>
            <a:lvl1pPr>
              <a:defRPr sz="1800">
                <a:solidFill>
                  <a:srgbClr val="B3B3B3"/>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3348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3.png"/><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C0FBA7-E3E6-4B66-B97D-6B8052B9D633}"/>
              </a:ext>
            </a:extLst>
          </p:cNvPr>
          <p:cNvGrpSpPr/>
          <p:nvPr/>
        </p:nvGrpSpPr>
        <p:grpSpPr>
          <a:xfrm>
            <a:off x="13272656" y="9515789"/>
            <a:ext cx="4770933" cy="627887"/>
            <a:chOff x="10009693" y="1549925"/>
            <a:chExt cx="7721678" cy="1016226"/>
          </a:xfrm>
        </p:grpSpPr>
        <p:pic>
          <p:nvPicPr>
            <p:cNvPr id="13" name="Picture 12">
              <a:extLst>
                <a:ext uri="{FF2B5EF4-FFF2-40B4-BE49-F238E27FC236}">
                  <a16:creationId xmlns:a16="http://schemas.microsoft.com/office/drawing/2014/main" id="{DDCDE4B6-F6E5-42F3-97CE-972AB8E8F343}"/>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4" name="Straight Connector 13">
              <a:extLst>
                <a:ext uri="{FF2B5EF4-FFF2-40B4-BE49-F238E27FC236}">
                  <a16:creationId xmlns:a16="http://schemas.microsoft.com/office/drawing/2014/main" id="{A722D202-9B8D-43AB-AC18-CC0E3FF3AB71}"/>
                </a:ext>
              </a:extLst>
            </p:cNvPr>
            <p:cNvCxnSpPr/>
            <p:nvPr/>
          </p:nvCxnSpPr>
          <p:spPr>
            <a:xfrm>
              <a:off x="12472158"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BFA2AE89-8394-48E9-A4C6-B6B73A855A5D}"/>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6" name="Picture 15" descr="Text&#10;&#10;Description automatically generated">
              <a:extLst>
                <a:ext uri="{FF2B5EF4-FFF2-40B4-BE49-F238E27FC236}">
                  <a16:creationId xmlns:a16="http://schemas.microsoft.com/office/drawing/2014/main" id="{DA775405-05BA-4CEF-BBAB-33A59926F3C6}"/>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7" name="Straight Connector 16">
              <a:extLst>
                <a:ext uri="{FF2B5EF4-FFF2-40B4-BE49-F238E27FC236}">
                  <a16:creationId xmlns:a16="http://schemas.microsoft.com/office/drawing/2014/main" id="{23DC6EFE-1984-4D25-B743-8FABEE6FEDF2}"/>
                </a:ext>
              </a:extLst>
            </p:cNvPr>
            <p:cNvCxnSpPr/>
            <p:nvPr/>
          </p:nvCxnSpPr>
          <p:spPr>
            <a:xfrm>
              <a:off x="14954400" y="1622477"/>
              <a:ext cx="0" cy="943674"/>
            </a:xfrm>
            <a:prstGeom prst="line">
              <a:avLst/>
            </a:prstGeom>
            <a:ln w="12700">
              <a:solidFill>
                <a:srgbClr val="383838"/>
              </a:solidFill>
            </a:ln>
          </p:spPr>
          <p:style>
            <a:lnRef idx="1">
              <a:schemeClr val="accent1"/>
            </a:lnRef>
            <a:fillRef idx="0">
              <a:schemeClr val="accent1"/>
            </a:fillRef>
            <a:effectRef idx="0">
              <a:schemeClr val="accent1"/>
            </a:effectRef>
            <a:fontRef idx="minor">
              <a:schemeClr val="tx1"/>
            </a:fontRef>
          </p:style>
        </p:cxnSp>
      </p:grpSp>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4" name="TextBox 3"/>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kern="1200" smtClean="0">
                <a:solidFill>
                  <a:schemeClr val="accent5"/>
                </a:solidFill>
                <a:latin typeface="Arial" panose="020B0604020202020204" pitchFamily="34" charset="0"/>
                <a:ea typeface="MS PGothic" pitchFamily="34" charset="-128"/>
                <a:cs typeface="Arial" panose="020B0604020202020204" pitchFamily="34" charset="0"/>
              </a:rPr>
              <a:pPr algn="l"/>
              <a:t>‹#›</a:t>
            </a:fld>
            <a:r>
              <a:rPr lang="en-US" sz="1600" cap="none" baseline="0" dirty="0">
                <a:solidFill>
                  <a:schemeClr val="accent5"/>
                </a:solidFill>
                <a:latin typeface="Arial" panose="020B0604020202020204" pitchFamily="34" charset="0"/>
                <a:cs typeface="Arial" panose="020B0604020202020204" pitchFamily="34" charset="0"/>
              </a:rPr>
              <a:t> </a:t>
            </a:r>
            <a:endParaRPr lang="en-US" sz="1600" cap="none"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690729"/>
      </p:ext>
    </p:extLst>
  </p:cSld>
  <p:clrMap bg1="dk2" tx1="lt1" bg2="dk1" tx2="lt2" accent1="accent1" accent2="accent2" accent3="accent3" accent4="accent4" accent5="accent5" accent6="accent6" hlink="hlink" folHlink="folHlink"/>
  <p:sldLayoutIdLst>
    <p:sldLayoutId id="2147483980" r:id="rId1"/>
    <p:sldLayoutId id="2147483985" r:id="rId2"/>
    <p:sldLayoutId id="2147483896" r:id="rId3"/>
    <p:sldLayoutId id="2147483981" r:id="rId4"/>
    <p:sldLayoutId id="2147483991" r:id="rId5"/>
    <p:sldLayoutId id="2147483988" r:id="rId6"/>
    <p:sldLayoutId id="214748395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5090" y="749096"/>
            <a:ext cx="16622192" cy="984885"/>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34201" y="3185146"/>
            <a:ext cx="16581552" cy="6223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024935940"/>
      </p:ext>
    </p:extLst>
  </p:cSld>
  <p:clrMap bg1="dk2" tx1="lt1" bg2="dk1"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fontAlgn="base">
        <a:lnSpc>
          <a:spcPct val="90000"/>
        </a:lnSpc>
        <a:spcBef>
          <a:spcPct val="0"/>
        </a:spcBef>
        <a:spcAft>
          <a:spcPct val="0"/>
        </a:spcAft>
        <a:defRPr sz="4800" b="1" cap="none" baseline="0">
          <a:solidFill>
            <a:schemeClr val="bg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5333" b="1">
          <a:solidFill>
            <a:srgbClr val="73B900"/>
          </a:solidFill>
          <a:latin typeface="Arial" charset="0"/>
        </a:defRPr>
      </a:lvl2pPr>
      <a:lvl3pPr algn="l" rtl="0" fontAlgn="base">
        <a:spcBef>
          <a:spcPct val="0"/>
        </a:spcBef>
        <a:spcAft>
          <a:spcPct val="0"/>
        </a:spcAft>
        <a:defRPr sz="5333" b="1">
          <a:solidFill>
            <a:srgbClr val="73B900"/>
          </a:solidFill>
          <a:latin typeface="Arial" charset="0"/>
        </a:defRPr>
      </a:lvl3pPr>
      <a:lvl4pPr algn="l" rtl="0" fontAlgn="base">
        <a:spcBef>
          <a:spcPct val="0"/>
        </a:spcBef>
        <a:spcAft>
          <a:spcPct val="0"/>
        </a:spcAft>
        <a:defRPr sz="5333" b="1">
          <a:solidFill>
            <a:srgbClr val="73B900"/>
          </a:solidFill>
          <a:latin typeface="Arial" charset="0"/>
        </a:defRPr>
      </a:lvl4pPr>
      <a:lvl5pPr algn="l" rtl="0" fontAlgn="base">
        <a:spcBef>
          <a:spcPct val="0"/>
        </a:spcBef>
        <a:spcAft>
          <a:spcPct val="0"/>
        </a:spcAft>
        <a:defRPr sz="5333" b="1">
          <a:solidFill>
            <a:srgbClr val="73B900"/>
          </a:solidFill>
          <a:latin typeface="Arial" charset="0"/>
        </a:defRPr>
      </a:lvl5pPr>
      <a:lvl6pPr marL="762015" algn="l" rtl="0" eaLnBrk="1" fontAlgn="base" hangingPunct="1">
        <a:spcBef>
          <a:spcPct val="0"/>
        </a:spcBef>
        <a:spcAft>
          <a:spcPct val="0"/>
        </a:spcAft>
        <a:defRPr sz="5333" b="1">
          <a:solidFill>
            <a:srgbClr val="73B900"/>
          </a:solidFill>
          <a:latin typeface="Arial" charset="0"/>
        </a:defRPr>
      </a:lvl6pPr>
      <a:lvl7pPr marL="1524030" algn="l" rtl="0" eaLnBrk="1" fontAlgn="base" hangingPunct="1">
        <a:spcBef>
          <a:spcPct val="0"/>
        </a:spcBef>
        <a:spcAft>
          <a:spcPct val="0"/>
        </a:spcAft>
        <a:defRPr sz="5333" b="1">
          <a:solidFill>
            <a:srgbClr val="73B900"/>
          </a:solidFill>
          <a:latin typeface="Arial" charset="0"/>
        </a:defRPr>
      </a:lvl7pPr>
      <a:lvl8pPr marL="2286046" algn="l" rtl="0" eaLnBrk="1" fontAlgn="base" hangingPunct="1">
        <a:spcBef>
          <a:spcPct val="0"/>
        </a:spcBef>
        <a:spcAft>
          <a:spcPct val="0"/>
        </a:spcAft>
        <a:defRPr sz="5333" b="1">
          <a:solidFill>
            <a:srgbClr val="73B900"/>
          </a:solidFill>
          <a:latin typeface="Arial" charset="0"/>
        </a:defRPr>
      </a:lvl8pPr>
      <a:lvl9pPr marL="3048061" algn="l" rtl="0" eaLnBrk="1" fontAlgn="base" hangingPunct="1">
        <a:spcBef>
          <a:spcPct val="0"/>
        </a:spcBef>
        <a:spcAft>
          <a:spcPct val="0"/>
        </a:spcAft>
        <a:defRPr sz="5333" b="1">
          <a:solidFill>
            <a:srgbClr val="73B900"/>
          </a:solidFill>
          <a:latin typeface="Arial" charset="0"/>
        </a:defRPr>
      </a:lvl9pPr>
    </p:titleStyle>
    <p:bodyStyle>
      <a:lvl1pPr marL="0" indent="0" algn="l" rtl="0" fontAlgn="base">
        <a:lnSpc>
          <a:spcPct val="90000"/>
        </a:lnSpc>
        <a:spcBef>
          <a:spcPts val="1500"/>
        </a:spcBef>
        <a:spcAft>
          <a:spcPts val="1500"/>
        </a:spcAft>
        <a:buClr>
          <a:schemeClr val="bg2"/>
        </a:buClr>
        <a:buSzPct val="100000"/>
        <a:buFontTx/>
        <a:buNone/>
        <a:defRPr sz="2800" b="0">
          <a:solidFill>
            <a:schemeClr val="bg1"/>
          </a:solidFill>
          <a:latin typeface="Arial" panose="020B0604020202020204" pitchFamily="34" charset="0"/>
          <a:ea typeface="+mn-ea"/>
          <a:cs typeface="Arial" panose="020B0604020202020204" pitchFamily="34" charset="0"/>
        </a:defRPr>
      </a:lvl1pPr>
      <a:lvl2pPr marL="952519" indent="0" algn="l" rtl="0" fontAlgn="base">
        <a:lnSpc>
          <a:spcPct val="90000"/>
        </a:lnSpc>
        <a:spcBef>
          <a:spcPts val="1500"/>
        </a:spcBef>
        <a:spcAft>
          <a:spcPts val="1500"/>
        </a:spcAft>
        <a:buClr>
          <a:schemeClr val="bg2"/>
        </a:buClr>
        <a:buSzPct val="100000"/>
        <a:buFontTx/>
        <a:buNone/>
        <a:defRPr sz="2400" b="0">
          <a:solidFill>
            <a:schemeClr val="bg1"/>
          </a:solidFill>
          <a:latin typeface="Arial" panose="020B0604020202020204" pitchFamily="34" charset="0"/>
          <a:cs typeface="Arial" panose="020B0604020202020204" pitchFamily="34" charset="0"/>
        </a:defRPr>
      </a:lvl2pPr>
      <a:lvl3pPr marL="1815078" indent="0" algn="l" rtl="0" fontAlgn="base">
        <a:lnSpc>
          <a:spcPct val="90000"/>
        </a:lnSpc>
        <a:spcBef>
          <a:spcPts val="1500"/>
        </a:spcBef>
        <a:spcAft>
          <a:spcPts val="1500"/>
        </a:spcAft>
        <a:buClr>
          <a:schemeClr val="bg2"/>
        </a:buClr>
        <a:buSzPct val="100000"/>
        <a:buFontTx/>
        <a:buNone/>
        <a:defRPr sz="1833" b="0">
          <a:solidFill>
            <a:schemeClr val="accent4"/>
          </a:solidFill>
          <a:latin typeface="Trebuchet MS" pitchFamily="34" charset="0"/>
        </a:defRPr>
      </a:lvl3pPr>
      <a:lvl4pPr marL="2958101" indent="-381008" algn="l" rtl="0" fontAlgn="base">
        <a:spcBef>
          <a:spcPct val="20000"/>
        </a:spcBef>
        <a:spcAft>
          <a:spcPct val="0"/>
        </a:spcAft>
        <a:buChar char="–"/>
        <a:defRPr sz="3333">
          <a:solidFill>
            <a:schemeClr val="bg1"/>
          </a:solidFill>
          <a:latin typeface="+mn-lt"/>
        </a:defRPr>
      </a:lvl4pPr>
      <a:lvl5pPr marL="3529612" indent="-381008" algn="l" rtl="0" fontAlgn="base">
        <a:spcBef>
          <a:spcPct val="20000"/>
        </a:spcBef>
        <a:spcAft>
          <a:spcPct val="0"/>
        </a:spcAft>
        <a:buChar char="»"/>
        <a:defRPr sz="3333">
          <a:solidFill>
            <a:schemeClr val="bg1"/>
          </a:solidFill>
          <a:latin typeface="+mn-lt"/>
        </a:defRPr>
      </a:lvl5pPr>
      <a:lvl6pPr marL="4291627" indent="-381008" algn="l" rtl="0" eaLnBrk="1" fontAlgn="base" hangingPunct="1">
        <a:spcBef>
          <a:spcPct val="20000"/>
        </a:spcBef>
        <a:spcAft>
          <a:spcPct val="0"/>
        </a:spcAft>
        <a:buChar char="»"/>
        <a:defRPr sz="3333">
          <a:solidFill>
            <a:schemeClr val="bg1"/>
          </a:solidFill>
          <a:latin typeface="+mn-lt"/>
        </a:defRPr>
      </a:lvl6pPr>
      <a:lvl7pPr marL="5053643" indent="-381008" algn="l" rtl="0" eaLnBrk="1" fontAlgn="base" hangingPunct="1">
        <a:spcBef>
          <a:spcPct val="20000"/>
        </a:spcBef>
        <a:spcAft>
          <a:spcPct val="0"/>
        </a:spcAft>
        <a:buChar char="»"/>
        <a:defRPr sz="3333">
          <a:solidFill>
            <a:schemeClr val="bg1"/>
          </a:solidFill>
          <a:latin typeface="+mn-lt"/>
        </a:defRPr>
      </a:lvl7pPr>
      <a:lvl8pPr marL="5815658" indent="-381008" algn="l" rtl="0" eaLnBrk="1" fontAlgn="base" hangingPunct="1">
        <a:spcBef>
          <a:spcPct val="20000"/>
        </a:spcBef>
        <a:spcAft>
          <a:spcPct val="0"/>
        </a:spcAft>
        <a:buChar char="»"/>
        <a:defRPr sz="3333">
          <a:solidFill>
            <a:schemeClr val="bg1"/>
          </a:solidFill>
          <a:latin typeface="+mn-lt"/>
        </a:defRPr>
      </a:lvl8pPr>
      <a:lvl9pPr marL="6577673" indent="-381008" algn="l" rtl="0" eaLnBrk="1" fontAlgn="base" hangingPunct="1">
        <a:spcBef>
          <a:spcPct val="20000"/>
        </a:spcBef>
        <a:spcAft>
          <a:spcPct val="0"/>
        </a:spcAft>
        <a:buChar char="»"/>
        <a:defRPr sz="3333">
          <a:solidFill>
            <a:schemeClr val="bg1"/>
          </a:solidFill>
          <a:latin typeface="+mn-lt"/>
        </a:defRPr>
      </a:lvl9pPr>
    </p:bodyStyle>
    <p:otherStyle>
      <a:defPPr>
        <a:defRPr lang="en-US"/>
      </a:defPPr>
      <a:lvl1pPr marL="0" algn="l" defTabSz="1524030" rtl="0" eaLnBrk="1" latinLnBrk="0" hangingPunct="1">
        <a:defRPr sz="3000" kern="1200">
          <a:solidFill>
            <a:schemeClr val="tx1"/>
          </a:solidFill>
          <a:latin typeface="+mn-lt"/>
          <a:ea typeface="+mn-ea"/>
          <a:cs typeface="+mn-cs"/>
        </a:defRPr>
      </a:lvl1pPr>
      <a:lvl2pPr marL="762015" algn="l" defTabSz="1524030" rtl="0" eaLnBrk="1" latinLnBrk="0" hangingPunct="1">
        <a:defRPr sz="3000" kern="1200">
          <a:solidFill>
            <a:schemeClr val="tx1"/>
          </a:solidFill>
          <a:latin typeface="+mn-lt"/>
          <a:ea typeface="+mn-ea"/>
          <a:cs typeface="+mn-cs"/>
        </a:defRPr>
      </a:lvl2pPr>
      <a:lvl3pPr marL="1524030" algn="l" defTabSz="1524030" rtl="0" eaLnBrk="1" latinLnBrk="0" hangingPunct="1">
        <a:defRPr sz="3000" kern="1200">
          <a:solidFill>
            <a:schemeClr val="tx1"/>
          </a:solidFill>
          <a:latin typeface="+mn-lt"/>
          <a:ea typeface="+mn-ea"/>
          <a:cs typeface="+mn-cs"/>
        </a:defRPr>
      </a:lvl3pPr>
      <a:lvl4pPr marL="2286046" algn="l" defTabSz="1524030" rtl="0" eaLnBrk="1" latinLnBrk="0" hangingPunct="1">
        <a:defRPr sz="3000" kern="1200">
          <a:solidFill>
            <a:schemeClr val="tx1"/>
          </a:solidFill>
          <a:latin typeface="+mn-lt"/>
          <a:ea typeface="+mn-ea"/>
          <a:cs typeface="+mn-cs"/>
        </a:defRPr>
      </a:lvl4pPr>
      <a:lvl5pPr marL="3048061" algn="l" defTabSz="1524030" rtl="0" eaLnBrk="1" latinLnBrk="0" hangingPunct="1">
        <a:defRPr sz="3000" kern="1200">
          <a:solidFill>
            <a:schemeClr val="tx1"/>
          </a:solidFill>
          <a:latin typeface="+mn-lt"/>
          <a:ea typeface="+mn-ea"/>
          <a:cs typeface="+mn-cs"/>
        </a:defRPr>
      </a:lvl5pPr>
      <a:lvl6pPr marL="3810076" algn="l" defTabSz="1524030" rtl="0" eaLnBrk="1" latinLnBrk="0" hangingPunct="1">
        <a:defRPr sz="3000" kern="1200">
          <a:solidFill>
            <a:schemeClr val="tx1"/>
          </a:solidFill>
          <a:latin typeface="+mn-lt"/>
          <a:ea typeface="+mn-ea"/>
          <a:cs typeface="+mn-cs"/>
        </a:defRPr>
      </a:lvl6pPr>
      <a:lvl7pPr marL="4572091" algn="l" defTabSz="1524030" rtl="0" eaLnBrk="1" latinLnBrk="0" hangingPunct="1">
        <a:defRPr sz="3000" kern="1200">
          <a:solidFill>
            <a:schemeClr val="tx1"/>
          </a:solidFill>
          <a:latin typeface="+mn-lt"/>
          <a:ea typeface="+mn-ea"/>
          <a:cs typeface="+mn-cs"/>
        </a:defRPr>
      </a:lvl7pPr>
      <a:lvl8pPr marL="5334107" algn="l" defTabSz="1524030" rtl="0" eaLnBrk="1" latinLnBrk="0" hangingPunct="1">
        <a:defRPr sz="3000" kern="1200">
          <a:solidFill>
            <a:schemeClr val="tx1"/>
          </a:solidFill>
          <a:latin typeface="+mn-lt"/>
          <a:ea typeface="+mn-ea"/>
          <a:cs typeface="+mn-cs"/>
        </a:defRPr>
      </a:lvl8pPr>
      <a:lvl9pPr marL="6096122" algn="l" defTabSz="1524030" rtl="0" eaLnBrk="1" latinLnBrk="0" hangingPunct="1">
        <a:defRPr sz="3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0326630-8670-5E4E-ABB9-C2029D021175}"/>
              </a:ext>
            </a:extLst>
          </p:cNvPr>
          <p:cNvGrpSpPr/>
          <p:nvPr userDrawn="1"/>
        </p:nvGrpSpPr>
        <p:grpSpPr>
          <a:xfrm>
            <a:off x="13272656" y="9515789"/>
            <a:ext cx="4770933" cy="627887"/>
            <a:chOff x="10009693" y="1549925"/>
            <a:chExt cx="7721678" cy="1016226"/>
          </a:xfrm>
        </p:grpSpPr>
        <p:pic>
          <p:nvPicPr>
            <p:cNvPr id="11" name="Picture 10">
              <a:extLst>
                <a:ext uri="{FF2B5EF4-FFF2-40B4-BE49-F238E27FC236}">
                  <a16:creationId xmlns:a16="http://schemas.microsoft.com/office/drawing/2014/main" id="{F71AB159-484E-9141-849E-869417036CB9}"/>
                </a:ext>
              </a:extLst>
            </p:cNvPr>
            <p:cNvPicPr>
              <a:picLocks noChangeAspect="1"/>
            </p:cNvPicPr>
            <p:nvPr/>
          </p:nvPicPr>
          <p:blipFill>
            <a:blip r:embed="rId9"/>
            <a:stretch>
              <a:fillRect/>
            </a:stretch>
          </p:blipFill>
          <p:spPr>
            <a:xfrm>
              <a:off x="12780211" y="1686172"/>
              <a:ext cx="1930510" cy="816283"/>
            </a:xfrm>
            <a:prstGeom prst="rect">
              <a:avLst/>
            </a:prstGeom>
          </p:spPr>
        </p:pic>
        <p:cxnSp>
          <p:nvCxnSpPr>
            <p:cNvPr id="12" name="Straight Connector 11">
              <a:extLst>
                <a:ext uri="{FF2B5EF4-FFF2-40B4-BE49-F238E27FC236}">
                  <a16:creationId xmlns:a16="http://schemas.microsoft.com/office/drawing/2014/main" id="{AC8BDA49-9851-C544-B0D6-5A2B7A6C6C44}"/>
                </a:ext>
              </a:extLst>
            </p:cNvPr>
            <p:cNvCxnSpPr/>
            <p:nvPr/>
          </p:nvCxnSpPr>
          <p:spPr>
            <a:xfrm>
              <a:off x="12472158" y="1622477"/>
              <a:ext cx="0" cy="943674"/>
            </a:xfrm>
            <a:prstGeom prst="line">
              <a:avLst/>
            </a:prstGeom>
            <a:noFill/>
            <a:ln w="12700" cap="flat" cmpd="sng" algn="ctr">
              <a:solidFill>
                <a:srgbClr val="383838"/>
              </a:solidFill>
              <a:prstDash val="solid"/>
            </a:ln>
            <a:effectLst/>
          </p:spPr>
        </p:cxnSp>
        <p:pic>
          <p:nvPicPr>
            <p:cNvPr id="13" name="Picture 12" descr="A picture containing text&#10;&#10;Description automatically generated">
              <a:extLst>
                <a:ext uri="{FF2B5EF4-FFF2-40B4-BE49-F238E27FC236}">
                  <a16:creationId xmlns:a16="http://schemas.microsoft.com/office/drawing/2014/main" id="{E3267FA4-CF1E-E046-A30A-681C93B2B7B5}"/>
                </a:ext>
              </a:extLst>
            </p:cNvPr>
            <p:cNvPicPr>
              <a:picLocks noChangeAspect="1"/>
            </p:cNvPicPr>
            <p:nvPr/>
          </p:nvPicPr>
          <p:blipFill>
            <a:blip r:embed="rId10"/>
            <a:stretch>
              <a:fillRect/>
            </a:stretch>
          </p:blipFill>
          <p:spPr>
            <a:xfrm>
              <a:off x="10009693" y="1549925"/>
              <a:ext cx="2413994" cy="1016226"/>
            </a:xfrm>
            <a:prstGeom prst="rect">
              <a:avLst/>
            </a:prstGeom>
          </p:spPr>
        </p:pic>
        <p:pic>
          <p:nvPicPr>
            <p:cNvPr id="14" name="Picture 13" descr="Text&#10;&#10;Description automatically generated">
              <a:extLst>
                <a:ext uri="{FF2B5EF4-FFF2-40B4-BE49-F238E27FC236}">
                  <a16:creationId xmlns:a16="http://schemas.microsoft.com/office/drawing/2014/main" id="{BC41ADD2-9DA5-F541-A436-8B6591C53A1F}"/>
                </a:ext>
              </a:extLst>
            </p:cNvPr>
            <p:cNvPicPr>
              <a:picLocks noChangeAspect="1"/>
            </p:cNvPicPr>
            <p:nvPr/>
          </p:nvPicPr>
          <p:blipFill>
            <a:blip r:embed="rId11"/>
            <a:stretch>
              <a:fillRect/>
            </a:stretch>
          </p:blipFill>
          <p:spPr>
            <a:xfrm>
              <a:off x="15021781" y="1604129"/>
              <a:ext cx="2709590" cy="921922"/>
            </a:xfrm>
            <a:prstGeom prst="rect">
              <a:avLst/>
            </a:prstGeom>
          </p:spPr>
        </p:pic>
        <p:cxnSp>
          <p:nvCxnSpPr>
            <p:cNvPr id="15" name="Straight Connector 14">
              <a:extLst>
                <a:ext uri="{FF2B5EF4-FFF2-40B4-BE49-F238E27FC236}">
                  <a16:creationId xmlns:a16="http://schemas.microsoft.com/office/drawing/2014/main" id="{B5A1C6D7-1879-E745-9E9C-A995CCD12129}"/>
                </a:ext>
              </a:extLst>
            </p:cNvPr>
            <p:cNvCxnSpPr/>
            <p:nvPr/>
          </p:nvCxnSpPr>
          <p:spPr>
            <a:xfrm>
              <a:off x="14954400" y="1622477"/>
              <a:ext cx="0" cy="943674"/>
            </a:xfrm>
            <a:prstGeom prst="line">
              <a:avLst/>
            </a:prstGeom>
            <a:noFill/>
            <a:ln w="12700" cap="flat" cmpd="sng" algn="ctr">
              <a:solidFill>
                <a:srgbClr val="383838"/>
              </a:solidFill>
              <a:prstDash val="solid"/>
            </a:ln>
            <a:effectLst/>
          </p:spPr>
        </p:cxnSp>
      </p:grpSp>
      <p:sp>
        <p:nvSpPr>
          <p:cNvPr id="16" name="TextBox 15">
            <a:extLst>
              <a:ext uri="{FF2B5EF4-FFF2-40B4-BE49-F238E27FC236}">
                <a16:creationId xmlns:a16="http://schemas.microsoft.com/office/drawing/2014/main" id="{54461D82-0566-F144-ABC8-0EB8D5795350}"/>
              </a:ext>
            </a:extLst>
          </p:cNvPr>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smtClean="0">
                <a:solidFill>
                  <a:srgbClr val="8C8C8C"/>
                </a:solidFill>
                <a:latin typeface="Arial" panose="020B0604020202020204" pitchFamily="34" charset="0"/>
                <a:cs typeface="Arial" panose="020B0604020202020204" pitchFamily="34" charset="0"/>
              </a:rPr>
              <a:pPr algn="l"/>
              <a:t>‹#›</a:t>
            </a:fld>
            <a:r>
              <a:rPr lang="en-US" sz="1600" cap="none" dirty="0">
                <a:solidFill>
                  <a:srgbClr val="8C8C8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1494753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Lst>
  <p:txStyles>
    <p:titleStyle>
      <a:lvl1pPr algn="l" defTabSz="914392" rtl="0" eaLnBrk="1" latinLnBrk="0" hangingPunct="1">
        <a:spcBef>
          <a:spcPct val="0"/>
        </a:spcBef>
        <a:buNone/>
        <a:defRPr sz="8800" kern="1200">
          <a:solidFill>
            <a:schemeClr val="tx1"/>
          </a:solidFill>
          <a:latin typeface="+mj-lt"/>
          <a:ea typeface="+mj-ea"/>
          <a:cs typeface="+mj-cs"/>
        </a:defRPr>
      </a:lvl1pPr>
    </p:titleStyle>
    <p:bodyStyle>
      <a:lvl1pPr marL="0" indent="0" algn="l" defTabSz="914392" rtl="0" eaLnBrk="1" latinLnBrk="0" hangingPunct="1">
        <a:spcBef>
          <a:spcPct val="20000"/>
        </a:spcBef>
        <a:buFont typeface="Arial"/>
        <a:buNone/>
        <a:defRPr sz="6400" kern="1200">
          <a:solidFill>
            <a:schemeClr val="tx1"/>
          </a:solidFill>
          <a:latin typeface="+mn-lt"/>
          <a:ea typeface="+mn-ea"/>
          <a:cs typeface="+mn-cs"/>
        </a:defRPr>
      </a:lvl1pPr>
      <a:lvl2pPr marL="1485888" indent="-571496" algn="l" defTabSz="914392" rtl="0" eaLnBrk="1" latinLnBrk="0" hangingPunct="1">
        <a:spcBef>
          <a:spcPct val="20000"/>
        </a:spcBef>
        <a:buFont typeface="Arial"/>
        <a:buChar char="–"/>
        <a:defRPr sz="5600" kern="1200">
          <a:solidFill>
            <a:schemeClr val="tx1"/>
          </a:solidFill>
          <a:latin typeface="+mn-lt"/>
          <a:ea typeface="+mn-ea"/>
          <a:cs typeface="+mn-cs"/>
        </a:defRPr>
      </a:lvl2pPr>
      <a:lvl3pPr marL="2285982" indent="-457194" algn="l" defTabSz="914392" rtl="0" eaLnBrk="1" latinLnBrk="0" hangingPunct="1">
        <a:spcBef>
          <a:spcPct val="20000"/>
        </a:spcBef>
        <a:buFont typeface="Arial"/>
        <a:buChar char="•"/>
        <a:defRPr sz="4800" kern="1200">
          <a:solidFill>
            <a:schemeClr val="tx1"/>
          </a:solidFill>
          <a:latin typeface="+mn-lt"/>
          <a:ea typeface="+mn-ea"/>
          <a:cs typeface="+mn-cs"/>
        </a:defRPr>
      </a:lvl3pPr>
      <a:lvl4pPr marL="3200372" indent="-457194" algn="l" defTabSz="914392" rtl="0" eaLnBrk="1" latinLnBrk="0" hangingPunct="1">
        <a:spcBef>
          <a:spcPct val="20000"/>
        </a:spcBef>
        <a:buFont typeface="Arial"/>
        <a:buChar char="–"/>
        <a:defRPr sz="4000" kern="1200">
          <a:solidFill>
            <a:schemeClr val="tx1"/>
          </a:solidFill>
          <a:latin typeface="+mn-lt"/>
          <a:ea typeface="+mn-ea"/>
          <a:cs typeface="+mn-cs"/>
        </a:defRPr>
      </a:lvl4pPr>
      <a:lvl5pPr marL="4114764" indent="-457194" algn="l" defTabSz="914392" rtl="0" eaLnBrk="1" latinLnBrk="0" hangingPunct="1">
        <a:spcBef>
          <a:spcPct val="20000"/>
        </a:spcBef>
        <a:buFont typeface="Arial"/>
        <a:buChar char="»"/>
        <a:defRPr sz="4000" kern="1200">
          <a:solidFill>
            <a:schemeClr val="tx1"/>
          </a:solidFill>
          <a:latin typeface="+mn-lt"/>
          <a:ea typeface="+mn-ea"/>
          <a:cs typeface="+mn-cs"/>
        </a:defRPr>
      </a:lvl5pPr>
      <a:lvl6pPr marL="5029158" indent="-457194" algn="l" defTabSz="914392" rtl="0" eaLnBrk="1" latinLnBrk="0" hangingPunct="1">
        <a:spcBef>
          <a:spcPct val="20000"/>
        </a:spcBef>
        <a:buFont typeface="Arial"/>
        <a:buChar char="•"/>
        <a:defRPr sz="4000" kern="1200">
          <a:solidFill>
            <a:schemeClr val="tx1"/>
          </a:solidFill>
          <a:latin typeface="+mn-lt"/>
          <a:ea typeface="+mn-ea"/>
          <a:cs typeface="+mn-cs"/>
        </a:defRPr>
      </a:lvl6pPr>
      <a:lvl7pPr marL="5943548" indent="-457194" algn="l" defTabSz="914392" rtl="0" eaLnBrk="1" latinLnBrk="0" hangingPunct="1">
        <a:spcBef>
          <a:spcPct val="20000"/>
        </a:spcBef>
        <a:buFont typeface="Arial"/>
        <a:buChar char="•"/>
        <a:defRPr sz="4000" kern="1200">
          <a:solidFill>
            <a:schemeClr val="tx1"/>
          </a:solidFill>
          <a:latin typeface="+mn-lt"/>
          <a:ea typeface="+mn-ea"/>
          <a:cs typeface="+mn-cs"/>
        </a:defRPr>
      </a:lvl7pPr>
      <a:lvl8pPr marL="6857940" indent="-457194" algn="l" defTabSz="914392" rtl="0" eaLnBrk="1" latinLnBrk="0" hangingPunct="1">
        <a:spcBef>
          <a:spcPct val="20000"/>
        </a:spcBef>
        <a:buFont typeface="Arial"/>
        <a:buChar char="•"/>
        <a:defRPr sz="4000" kern="1200">
          <a:solidFill>
            <a:schemeClr val="tx1"/>
          </a:solidFill>
          <a:latin typeface="+mn-lt"/>
          <a:ea typeface="+mn-ea"/>
          <a:cs typeface="+mn-cs"/>
        </a:defRPr>
      </a:lvl8pPr>
      <a:lvl9pPr marL="7772332" indent="-457194" algn="l" defTabSz="914392"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92" rtl="0" eaLnBrk="1" latinLnBrk="0" hangingPunct="1">
        <a:defRPr sz="3602" kern="1200">
          <a:solidFill>
            <a:schemeClr val="tx1"/>
          </a:solidFill>
          <a:latin typeface="+mn-lt"/>
          <a:ea typeface="+mn-ea"/>
          <a:cs typeface="+mn-cs"/>
        </a:defRPr>
      </a:lvl1pPr>
      <a:lvl2pPr marL="914392" algn="l" defTabSz="914392" rtl="0" eaLnBrk="1" latinLnBrk="0" hangingPunct="1">
        <a:defRPr sz="3602" kern="1200">
          <a:solidFill>
            <a:schemeClr val="tx1"/>
          </a:solidFill>
          <a:latin typeface="+mn-lt"/>
          <a:ea typeface="+mn-ea"/>
          <a:cs typeface="+mn-cs"/>
        </a:defRPr>
      </a:lvl2pPr>
      <a:lvl3pPr marL="1828784" algn="l" defTabSz="914392" rtl="0" eaLnBrk="1" latinLnBrk="0" hangingPunct="1">
        <a:defRPr sz="3602" kern="1200">
          <a:solidFill>
            <a:schemeClr val="tx1"/>
          </a:solidFill>
          <a:latin typeface="+mn-lt"/>
          <a:ea typeface="+mn-ea"/>
          <a:cs typeface="+mn-cs"/>
        </a:defRPr>
      </a:lvl3pPr>
      <a:lvl4pPr marL="2743178" algn="l" defTabSz="914392" rtl="0" eaLnBrk="1" latinLnBrk="0" hangingPunct="1">
        <a:defRPr sz="3602" kern="1200">
          <a:solidFill>
            <a:schemeClr val="tx1"/>
          </a:solidFill>
          <a:latin typeface="+mn-lt"/>
          <a:ea typeface="+mn-ea"/>
          <a:cs typeface="+mn-cs"/>
        </a:defRPr>
      </a:lvl4pPr>
      <a:lvl5pPr marL="3657568" algn="l" defTabSz="914392" rtl="0" eaLnBrk="1" latinLnBrk="0" hangingPunct="1">
        <a:defRPr sz="3602" kern="1200">
          <a:solidFill>
            <a:schemeClr val="tx1"/>
          </a:solidFill>
          <a:latin typeface="+mn-lt"/>
          <a:ea typeface="+mn-ea"/>
          <a:cs typeface="+mn-cs"/>
        </a:defRPr>
      </a:lvl5pPr>
      <a:lvl6pPr marL="4571960" algn="l" defTabSz="914392" rtl="0" eaLnBrk="1" latinLnBrk="0" hangingPunct="1">
        <a:defRPr sz="3602" kern="1200">
          <a:solidFill>
            <a:schemeClr val="tx1"/>
          </a:solidFill>
          <a:latin typeface="+mn-lt"/>
          <a:ea typeface="+mn-ea"/>
          <a:cs typeface="+mn-cs"/>
        </a:defRPr>
      </a:lvl6pPr>
      <a:lvl7pPr marL="5486354" algn="l" defTabSz="914392" rtl="0" eaLnBrk="1" latinLnBrk="0" hangingPunct="1">
        <a:defRPr sz="3602" kern="1200">
          <a:solidFill>
            <a:schemeClr val="tx1"/>
          </a:solidFill>
          <a:latin typeface="+mn-lt"/>
          <a:ea typeface="+mn-ea"/>
          <a:cs typeface="+mn-cs"/>
        </a:defRPr>
      </a:lvl7pPr>
      <a:lvl8pPr marL="6400744" algn="l" defTabSz="914392" rtl="0" eaLnBrk="1" latinLnBrk="0" hangingPunct="1">
        <a:defRPr sz="3602" kern="1200">
          <a:solidFill>
            <a:schemeClr val="tx1"/>
          </a:solidFill>
          <a:latin typeface="+mn-lt"/>
          <a:ea typeface="+mn-ea"/>
          <a:cs typeface="+mn-cs"/>
        </a:defRPr>
      </a:lvl8pPr>
      <a:lvl9pPr marL="7315138" algn="l" defTabSz="914392" rtl="0" eaLnBrk="1" latinLnBrk="0" hangingPunct="1">
        <a:defRPr sz="360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774515-9370-DD4A-B03A-10B8BE9F762C}"/>
              </a:ext>
            </a:extLst>
          </p:cNvPr>
          <p:cNvGrpSpPr/>
          <p:nvPr userDrawn="1"/>
        </p:nvGrpSpPr>
        <p:grpSpPr>
          <a:xfrm>
            <a:off x="13272656" y="9515789"/>
            <a:ext cx="4770933" cy="627887"/>
            <a:chOff x="10009693" y="1549925"/>
            <a:chExt cx="7721678" cy="1016226"/>
          </a:xfrm>
        </p:grpSpPr>
        <p:pic>
          <p:nvPicPr>
            <p:cNvPr id="11" name="Picture 10">
              <a:extLst>
                <a:ext uri="{FF2B5EF4-FFF2-40B4-BE49-F238E27FC236}">
                  <a16:creationId xmlns:a16="http://schemas.microsoft.com/office/drawing/2014/main" id="{1CDA3A40-4CE3-AB4A-A610-77E69AC1F45B}"/>
                </a:ext>
              </a:extLst>
            </p:cNvPr>
            <p:cNvPicPr>
              <a:picLocks noChangeAspect="1"/>
            </p:cNvPicPr>
            <p:nvPr/>
          </p:nvPicPr>
          <p:blipFill>
            <a:blip r:embed="rId7"/>
            <a:stretch>
              <a:fillRect/>
            </a:stretch>
          </p:blipFill>
          <p:spPr>
            <a:xfrm>
              <a:off x="12780211" y="1686172"/>
              <a:ext cx="1930510" cy="816283"/>
            </a:xfrm>
            <a:prstGeom prst="rect">
              <a:avLst/>
            </a:prstGeom>
          </p:spPr>
        </p:pic>
        <p:cxnSp>
          <p:nvCxnSpPr>
            <p:cNvPr id="12" name="Straight Connector 11">
              <a:extLst>
                <a:ext uri="{FF2B5EF4-FFF2-40B4-BE49-F238E27FC236}">
                  <a16:creationId xmlns:a16="http://schemas.microsoft.com/office/drawing/2014/main" id="{2367F290-046F-5944-9EFF-892F03DD8CA7}"/>
                </a:ext>
              </a:extLst>
            </p:cNvPr>
            <p:cNvCxnSpPr/>
            <p:nvPr/>
          </p:nvCxnSpPr>
          <p:spPr>
            <a:xfrm>
              <a:off x="12472158" y="1622477"/>
              <a:ext cx="0" cy="943674"/>
            </a:xfrm>
            <a:prstGeom prst="line">
              <a:avLst/>
            </a:prstGeom>
            <a:noFill/>
            <a:ln w="12700" cap="flat" cmpd="sng" algn="ctr">
              <a:solidFill>
                <a:srgbClr val="383838"/>
              </a:solidFill>
              <a:prstDash val="solid"/>
            </a:ln>
            <a:effectLst/>
          </p:spPr>
        </p:cxnSp>
        <p:pic>
          <p:nvPicPr>
            <p:cNvPr id="13" name="Picture 12" descr="A picture containing text&#10;&#10;Description automatically generated">
              <a:extLst>
                <a:ext uri="{FF2B5EF4-FFF2-40B4-BE49-F238E27FC236}">
                  <a16:creationId xmlns:a16="http://schemas.microsoft.com/office/drawing/2014/main" id="{885929DE-12B3-E144-9F54-90DF88E9EAE7}"/>
                </a:ext>
              </a:extLst>
            </p:cNvPr>
            <p:cNvPicPr>
              <a:picLocks noChangeAspect="1"/>
            </p:cNvPicPr>
            <p:nvPr/>
          </p:nvPicPr>
          <p:blipFill>
            <a:blip r:embed="rId8"/>
            <a:stretch>
              <a:fillRect/>
            </a:stretch>
          </p:blipFill>
          <p:spPr>
            <a:xfrm>
              <a:off x="10009693" y="1549925"/>
              <a:ext cx="2413994" cy="1016226"/>
            </a:xfrm>
            <a:prstGeom prst="rect">
              <a:avLst/>
            </a:prstGeom>
          </p:spPr>
        </p:pic>
        <p:pic>
          <p:nvPicPr>
            <p:cNvPr id="14" name="Picture 13" descr="Text&#10;&#10;Description automatically generated">
              <a:extLst>
                <a:ext uri="{FF2B5EF4-FFF2-40B4-BE49-F238E27FC236}">
                  <a16:creationId xmlns:a16="http://schemas.microsoft.com/office/drawing/2014/main" id="{B3635BD0-28F5-9947-BE91-2FE2B24818A0}"/>
                </a:ext>
              </a:extLst>
            </p:cNvPr>
            <p:cNvPicPr>
              <a:picLocks noChangeAspect="1"/>
            </p:cNvPicPr>
            <p:nvPr/>
          </p:nvPicPr>
          <p:blipFill>
            <a:blip r:embed="rId9"/>
            <a:stretch>
              <a:fillRect/>
            </a:stretch>
          </p:blipFill>
          <p:spPr>
            <a:xfrm>
              <a:off x="15021781" y="1604129"/>
              <a:ext cx="2709590" cy="921922"/>
            </a:xfrm>
            <a:prstGeom prst="rect">
              <a:avLst/>
            </a:prstGeom>
          </p:spPr>
        </p:pic>
        <p:cxnSp>
          <p:nvCxnSpPr>
            <p:cNvPr id="15" name="Straight Connector 14">
              <a:extLst>
                <a:ext uri="{FF2B5EF4-FFF2-40B4-BE49-F238E27FC236}">
                  <a16:creationId xmlns:a16="http://schemas.microsoft.com/office/drawing/2014/main" id="{9FFD6FE6-4835-A142-A019-C091D1EB50B7}"/>
                </a:ext>
              </a:extLst>
            </p:cNvPr>
            <p:cNvCxnSpPr/>
            <p:nvPr/>
          </p:nvCxnSpPr>
          <p:spPr>
            <a:xfrm>
              <a:off x="14954400" y="1622477"/>
              <a:ext cx="0" cy="943674"/>
            </a:xfrm>
            <a:prstGeom prst="line">
              <a:avLst/>
            </a:prstGeom>
            <a:noFill/>
            <a:ln w="12700" cap="flat" cmpd="sng" algn="ctr">
              <a:solidFill>
                <a:srgbClr val="383838"/>
              </a:solidFill>
              <a:prstDash val="solid"/>
            </a:ln>
            <a:effectLst/>
          </p:spPr>
        </p:cxnSp>
      </p:grpSp>
      <p:sp>
        <p:nvSpPr>
          <p:cNvPr id="16" name="TextBox 15">
            <a:extLst>
              <a:ext uri="{FF2B5EF4-FFF2-40B4-BE49-F238E27FC236}">
                <a16:creationId xmlns:a16="http://schemas.microsoft.com/office/drawing/2014/main" id="{C8E41D03-CAE5-FE49-8D23-8256E1472AF1}"/>
              </a:ext>
            </a:extLst>
          </p:cNvPr>
          <p:cNvSpPr txBox="1"/>
          <p:nvPr userDrawn="1"/>
        </p:nvSpPr>
        <p:spPr>
          <a:xfrm>
            <a:off x="958176" y="9762020"/>
            <a:ext cx="535045" cy="246221"/>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l"/>
            <a:fld id="{9EF62655-870B-4C06-BC3D-C67D37BAE36D}" type="slidenum">
              <a:rPr lang="en-US" sz="1600" smtClean="0">
                <a:solidFill>
                  <a:srgbClr val="8C8C8C"/>
                </a:solidFill>
                <a:latin typeface="Arial" panose="020B0604020202020204" pitchFamily="34" charset="0"/>
                <a:cs typeface="Arial" panose="020B0604020202020204" pitchFamily="34" charset="0"/>
              </a:rPr>
              <a:pPr algn="l"/>
              <a:t>‹#›</a:t>
            </a:fld>
            <a:r>
              <a:rPr lang="en-US" sz="1600" cap="none" dirty="0">
                <a:solidFill>
                  <a:srgbClr val="8C8C8C"/>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214013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Lst>
  <p:txStyles>
    <p:titleStyle>
      <a:lvl1pPr algn="ctr" defTabSz="914392" rtl="0" eaLnBrk="1" latinLnBrk="0" hangingPunct="1">
        <a:spcBef>
          <a:spcPct val="0"/>
        </a:spcBef>
        <a:buNone/>
        <a:defRPr sz="8800" kern="1200">
          <a:solidFill>
            <a:schemeClr val="tx1"/>
          </a:solidFill>
          <a:latin typeface="+mj-lt"/>
          <a:ea typeface="+mj-ea"/>
          <a:cs typeface="+mj-cs"/>
        </a:defRPr>
      </a:lvl1pPr>
    </p:titleStyle>
    <p:bodyStyle>
      <a:lvl1pPr marL="685794" indent="-685794" algn="l" defTabSz="914392" rtl="0" eaLnBrk="1" latinLnBrk="0" hangingPunct="1">
        <a:spcBef>
          <a:spcPct val="20000"/>
        </a:spcBef>
        <a:buFont typeface="Arial"/>
        <a:buChar char="•"/>
        <a:defRPr sz="6400" kern="1200">
          <a:solidFill>
            <a:schemeClr val="tx1"/>
          </a:solidFill>
          <a:latin typeface="+mn-lt"/>
          <a:ea typeface="+mn-ea"/>
          <a:cs typeface="+mn-cs"/>
        </a:defRPr>
      </a:lvl1pPr>
      <a:lvl2pPr marL="1485888" indent="-571496" algn="l" defTabSz="914392" rtl="0" eaLnBrk="1" latinLnBrk="0" hangingPunct="1">
        <a:spcBef>
          <a:spcPct val="20000"/>
        </a:spcBef>
        <a:buFont typeface="Arial"/>
        <a:buChar char="–"/>
        <a:defRPr sz="5600" kern="1200">
          <a:solidFill>
            <a:schemeClr val="tx1"/>
          </a:solidFill>
          <a:latin typeface="+mn-lt"/>
          <a:ea typeface="+mn-ea"/>
          <a:cs typeface="+mn-cs"/>
        </a:defRPr>
      </a:lvl2pPr>
      <a:lvl3pPr marL="2285982" indent="-457194" algn="l" defTabSz="914392" rtl="0" eaLnBrk="1" latinLnBrk="0" hangingPunct="1">
        <a:spcBef>
          <a:spcPct val="20000"/>
        </a:spcBef>
        <a:buFont typeface="Arial"/>
        <a:buChar char="•"/>
        <a:defRPr sz="4800" kern="1200">
          <a:solidFill>
            <a:schemeClr val="tx1"/>
          </a:solidFill>
          <a:latin typeface="+mn-lt"/>
          <a:ea typeface="+mn-ea"/>
          <a:cs typeface="+mn-cs"/>
        </a:defRPr>
      </a:lvl3pPr>
      <a:lvl4pPr marL="3200372" indent="-457194" algn="l" defTabSz="914392" rtl="0" eaLnBrk="1" latinLnBrk="0" hangingPunct="1">
        <a:spcBef>
          <a:spcPct val="20000"/>
        </a:spcBef>
        <a:buFont typeface="Arial"/>
        <a:buChar char="–"/>
        <a:defRPr sz="4000" kern="1200">
          <a:solidFill>
            <a:schemeClr val="tx1"/>
          </a:solidFill>
          <a:latin typeface="+mn-lt"/>
          <a:ea typeface="+mn-ea"/>
          <a:cs typeface="+mn-cs"/>
        </a:defRPr>
      </a:lvl4pPr>
      <a:lvl5pPr marL="4114764" indent="-457194" algn="l" defTabSz="914392" rtl="0" eaLnBrk="1" latinLnBrk="0" hangingPunct="1">
        <a:spcBef>
          <a:spcPct val="20000"/>
        </a:spcBef>
        <a:buFont typeface="Arial"/>
        <a:buChar char="»"/>
        <a:defRPr sz="4000" kern="1200">
          <a:solidFill>
            <a:schemeClr val="tx1"/>
          </a:solidFill>
          <a:latin typeface="+mn-lt"/>
          <a:ea typeface="+mn-ea"/>
          <a:cs typeface="+mn-cs"/>
        </a:defRPr>
      </a:lvl5pPr>
      <a:lvl6pPr marL="5029158" indent="-457194" algn="l" defTabSz="914392" rtl="0" eaLnBrk="1" latinLnBrk="0" hangingPunct="1">
        <a:spcBef>
          <a:spcPct val="20000"/>
        </a:spcBef>
        <a:buFont typeface="Arial"/>
        <a:buChar char="•"/>
        <a:defRPr sz="4000" kern="1200">
          <a:solidFill>
            <a:schemeClr val="tx1"/>
          </a:solidFill>
          <a:latin typeface="+mn-lt"/>
          <a:ea typeface="+mn-ea"/>
          <a:cs typeface="+mn-cs"/>
        </a:defRPr>
      </a:lvl6pPr>
      <a:lvl7pPr marL="5943548" indent="-457194" algn="l" defTabSz="914392" rtl="0" eaLnBrk="1" latinLnBrk="0" hangingPunct="1">
        <a:spcBef>
          <a:spcPct val="20000"/>
        </a:spcBef>
        <a:buFont typeface="Arial"/>
        <a:buChar char="•"/>
        <a:defRPr sz="4000" kern="1200">
          <a:solidFill>
            <a:schemeClr val="tx1"/>
          </a:solidFill>
          <a:latin typeface="+mn-lt"/>
          <a:ea typeface="+mn-ea"/>
          <a:cs typeface="+mn-cs"/>
        </a:defRPr>
      </a:lvl7pPr>
      <a:lvl8pPr marL="6857940" indent="-457194" algn="l" defTabSz="914392" rtl="0" eaLnBrk="1" latinLnBrk="0" hangingPunct="1">
        <a:spcBef>
          <a:spcPct val="20000"/>
        </a:spcBef>
        <a:buFont typeface="Arial"/>
        <a:buChar char="•"/>
        <a:defRPr sz="4000" kern="1200">
          <a:solidFill>
            <a:schemeClr val="tx1"/>
          </a:solidFill>
          <a:latin typeface="+mn-lt"/>
          <a:ea typeface="+mn-ea"/>
          <a:cs typeface="+mn-cs"/>
        </a:defRPr>
      </a:lvl8pPr>
      <a:lvl9pPr marL="7772332" indent="-457194" algn="l" defTabSz="914392"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392" rtl="0" eaLnBrk="1" latinLnBrk="0" hangingPunct="1">
        <a:defRPr sz="3602" kern="1200">
          <a:solidFill>
            <a:schemeClr val="tx1"/>
          </a:solidFill>
          <a:latin typeface="+mn-lt"/>
          <a:ea typeface="+mn-ea"/>
          <a:cs typeface="+mn-cs"/>
        </a:defRPr>
      </a:lvl1pPr>
      <a:lvl2pPr marL="914392" algn="l" defTabSz="914392" rtl="0" eaLnBrk="1" latinLnBrk="0" hangingPunct="1">
        <a:defRPr sz="3602" kern="1200">
          <a:solidFill>
            <a:schemeClr val="tx1"/>
          </a:solidFill>
          <a:latin typeface="+mn-lt"/>
          <a:ea typeface="+mn-ea"/>
          <a:cs typeface="+mn-cs"/>
        </a:defRPr>
      </a:lvl2pPr>
      <a:lvl3pPr marL="1828784" algn="l" defTabSz="914392" rtl="0" eaLnBrk="1" latinLnBrk="0" hangingPunct="1">
        <a:defRPr sz="3602" kern="1200">
          <a:solidFill>
            <a:schemeClr val="tx1"/>
          </a:solidFill>
          <a:latin typeface="+mn-lt"/>
          <a:ea typeface="+mn-ea"/>
          <a:cs typeface="+mn-cs"/>
        </a:defRPr>
      </a:lvl3pPr>
      <a:lvl4pPr marL="2743178" algn="l" defTabSz="914392" rtl="0" eaLnBrk="1" latinLnBrk="0" hangingPunct="1">
        <a:defRPr sz="3602" kern="1200">
          <a:solidFill>
            <a:schemeClr val="tx1"/>
          </a:solidFill>
          <a:latin typeface="+mn-lt"/>
          <a:ea typeface="+mn-ea"/>
          <a:cs typeface="+mn-cs"/>
        </a:defRPr>
      </a:lvl4pPr>
      <a:lvl5pPr marL="3657568" algn="l" defTabSz="914392" rtl="0" eaLnBrk="1" latinLnBrk="0" hangingPunct="1">
        <a:defRPr sz="3602" kern="1200">
          <a:solidFill>
            <a:schemeClr val="tx1"/>
          </a:solidFill>
          <a:latin typeface="+mn-lt"/>
          <a:ea typeface="+mn-ea"/>
          <a:cs typeface="+mn-cs"/>
        </a:defRPr>
      </a:lvl5pPr>
      <a:lvl6pPr marL="4571960" algn="l" defTabSz="914392" rtl="0" eaLnBrk="1" latinLnBrk="0" hangingPunct="1">
        <a:defRPr sz="3602" kern="1200">
          <a:solidFill>
            <a:schemeClr val="tx1"/>
          </a:solidFill>
          <a:latin typeface="+mn-lt"/>
          <a:ea typeface="+mn-ea"/>
          <a:cs typeface="+mn-cs"/>
        </a:defRPr>
      </a:lvl6pPr>
      <a:lvl7pPr marL="5486354" algn="l" defTabSz="914392" rtl="0" eaLnBrk="1" latinLnBrk="0" hangingPunct="1">
        <a:defRPr sz="3602" kern="1200">
          <a:solidFill>
            <a:schemeClr val="tx1"/>
          </a:solidFill>
          <a:latin typeface="+mn-lt"/>
          <a:ea typeface="+mn-ea"/>
          <a:cs typeface="+mn-cs"/>
        </a:defRPr>
      </a:lvl7pPr>
      <a:lvl8pPr marL="6400744" algn="l" defTabSz="914392" rtl="0" eaLnBrk="1" latinLnBrk="0" hangingPunct="1">
        <a:defRPr sz="3602" kern="1200">
          <a:solidFill>
            <a:schemeClr val="tx1"/>
          </a:solidFill>
          <a:latin typeface="+mn-lt"/>
          <a:ea typeface="+mn-ea"/>
          <a:cs typeface="+mn-cs"/>
        </a:defRPr>
      </a:lvl8pPr>
      <a:lvl9pPr marL="7315138" algn="l" defTabSz="914392" rtl="0" eaLnBrk="1" latinLnBrk="0" hangingPunct="1">
        <a:defRPr sz="36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4.0/legalcode"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4A6D247A-4576-4796-A8F2-4AC4CA0B201F}"/>
              </a:ext>
            </a:extLst>
          </p:cNvPr>
          <p:cNvSpPr>
            <a:spLocks noGrp="1"/>
          </p:cNvSpPr>
          <p:nvPr>
            <p:ph type="subTitle" idx="1"/>
          </p:nvPr>
        </p:nvSpPr>
        <p:spPr>
          <a:xfrm>
            <a:off x="1143000" y="8290560"/>
            <a:ext cx="9692640" cy="477053"/>
          </a:xfrm>
        </p:spPr>
        <p:txBody>
          <a:bodyPr/>
          <a:lstStyle/>
          <a:p>
            <a:endParaRPr lang="en-US" dirty="0"/>
          </a:p>
        </p:txBody>
      </p:sp>
      <p:sp>
        <p:nvSpPr>
          <p:cNvPr id="2" name="Title 1">
            <a:extLst>
              <a:ext uri="{FF2B5EF4-FFF2-40B4-BE49-F238E27FC236}">
                <a16:creationId xmlns:a16="http://schemas.microsoft.com/office/drawing/2014/main" id="{4E9096EC-7B78-40A1-902B-4FD437982655}"/>
              </a:ext>
            </a:extLst>
          </p:cNvPr>
          <p:cNvSpPr>
            <a:spLocks noGrp="1"/>
          </p:cNvSpPr>
          <p:nvPr>
            <p:ph type="title"/>
          </p:nvPr>
        </p:nvSpPr>
        <p:spPr>
          <a:xfrm>
            <a:off x="1135316" y="6705601"/>
            <a:ext cx="16304786" cy="1638092"/>
          </a:xfrm>
        </p:spPr>
        <p:txBody>
          <a:bodyPr/>
          <a:lstStyle/>
          <a:p>
            <a:r>
              <a:rPr lang="en-US" dirty="0"/>
              <a:t>Lecture 1.8 - Data Science Buzzwords, </a:t>
            </a:r>
            <a:br>
              <a:rPr lang="en-US" dirty="0"/>
            </a:br>
            <a:r>
              <a:rPr lang="en-US" dirty="0"/>
              <a:t>Hype Cycle, General vs Narrow AI</a:t>
            </a:r>
          </a:p>
        </p:txBody>
      </p:sp>
      <p:sp>
        <p:nvSpPr>
          <p:cNvPr id="4" name="Text Placeholder 3">
            <a:extLst>
              <a:ext uri="{FF2B5EF4-FFF2-40B4-BE49-F238E27FC236}">
                <a16:creationId xmlns:a16="http://schemas.microsoft.com/office/drawing/2014/main" id="{BDB2F42C-38A8-43F3-8788-F337D2EA9153}"/>
              </a:ext>
            </a:extLst>
          </p:cNvPr>
          <p:cNvSpPr>
            <a:spLocks noGrp="1"/>
          </p:cNvSpPr>
          <p:nvPr>
            <p:ph type="body" sz="quarter" idx="10"/>
          </p:nvPr>
        </p:nvSpPr>
        <p:spPr>
          <a:xfrm>
            <a:off x="1135316" y="6188616"/>
            <a:ext cx="8866188" cy="474663"/>
          </a:xfrm>
        </p:spPr>
        <p:txBody>
          <a:bodyPr/>
          <a:lstStyle/>
          <a:p>
            <a:r>
              <a:rPr lang="en-US" dirty="0"/>
              <a:t>DLI Accelerated Data Science Teaching Kit</a:t>
            </a:r>
          </a:p>
        </p:txBody>
      </p:sp>
    </p:spTree>
    <p:extLst>
      <p:ext uri="{BB962C8B-B14F-4D97-AF65-F5344CB8AC3E}">
        <p14:creationId xmlns:p14="http://schemas.microsoft.com/office/powerpoint/2010/main" val="7975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eneral AI (sometimes called Artificial General Intelligence, or AGI) refers to a notional future AI system that exhibits apparently intelligent behavior at least as advanced as a person across the full range of cognitive tasks. A broad chasm seems to separate today’s Narrow AI from the much more difficult challenge of General AI. Attempts to reach General AI by expanding Narrow AI solutions have made little headway over many decades of research. The current consensus of the private-sector expert community, with which the NSTC Committee on Technology concurs, is that General AI will not be achieved for at least decades.”">
            <a:extLst>
              <a:ext uri="{FF2B5EF4-FFF2-40B4-BE49-F238E27FC236}">
                <a16:creationId xmlns:a16="http://schemas.microsoft.com/office/drawing/2014/main" id="{D6F85388-869C-4F22-A355-7D03DAD9FF48}"/>
              </a:ext>
            </a:extLst>
          </p:cNvPr>
          <p:cNvSpPr txBox="1">
            <a:spLocks/>
          </p:cNvSpPr>
          <p:nvPr/>
        </p:nvSpPr>
        <p:spPr>
          <a:xfrm>
            <a:off x="1323095" y="2167013"/>
            <a:ext cx="15983350" cy="7518402"/>
          </a:xfrm>
          <a:prstGeom prst="rect">
            <a:avLst/>
          </a:prstGeom>
          <a:ln w="12700">
            <a:miter lim="400000"/>
          </a:ln>
          <a:extLst>
            <a:ext uri="{C572A759-6A51-4108-AA02-DFA0A04FC94B}">
              <ma14:wrappingTextBoxFlag xmlns:ma14="http://schemas.microsoft.com/office/mac/drawingml/2011/main" xmlns="" val="1"/>
            </a:ext>
          </a:extLst>
        </p:spPr>
        <p:txBody>
          <a:bodyPr lIns="53576" tIns="53576" rIns="53576" bIns="53576" anchor="ctr">
            <a:noAutofit/>
          </a:bodyPr>
          <a:lstStyle>
            <a:lvl1pPr marL="592696"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1pPr>
            <a:lvl2pPr marL="1185393"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2pPr>
            <a:lvl3pPr marL="1778089"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3pPr>
            <a:lvl4pPr marL="2370785"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4pPr>
            <a:lvl5pPr marL="2963482"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5pPr>
            <a:lvl6pPr marL="4030335" marR="0" indent="-762038" algn="l" defTabSz="778972"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mn-lt"/>
                <a:ea typeface="+mn-ea"/>
                <a:cs typeface="+mn-cs"/>
                <a:sym typeface="Gill Sans"/>
              </a:defRPr>
            </a:lvl6pPr>
            <a:lvl7pPr marL="4504492" marR="0" indent="-762038" algn="l" defTabSz="778972"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mn-lt"/>
                <a:ea typeface="+mn-ea"/>
                <a:cs typeface="+mn-cs"/>
                <a:sym typeface="Gill Sans"/>
              </a:defRPr>
            </a:lvl7pPr>
            <a:lvl8pPr marL="4978649" marR="0" indent="-762038" algn="l" defTabSz="778972"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mn-lt"/>
                <a:ea typeface="+mn-ea"/>
                <a:cs typeface="+mn-cs"/>
                <a:sym typeface="Gill Sans"/>
              </a:defRPr>
            </a:lvl8pPr>
            <a:lvl9pPr marL="5452806" marR="0" indent="-762038" algn="l" defTabSz="778972"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mn-lt"/>
                <a:ea typeface="+mn-ea"/>
                <a:cs typeface="+mn-cs"/>
                <a:sym typeface="Gill Sans"/>
              </a:defRPr>
            </a:lvl9pPr>
          </a:lstStyle>
          <a:p>
            <a:pPr marL="0" indent="0" defTabSz="821496" fontAlgn="auto">
              <a:spcBef>
                <a:spcPts val="5906"/>
              </a:spcBef>
              <a:buSzTx/>
              <a:buNone/>
              <a:defRPr/>
            </a:pPr>
            <a:r>
              <a:rPr lang="en-US" sz="4000" kern="0" dirty="0">
                <a:solidFill>
                  <a:srgbClr val="00882B"/>
                </a:solidFill>
                <a:latin typeface="Arial" panose="020B0604020202020204" pitchFamily="34" charset="0"/>
                <a:ea typeface="+mj-ea"/>
                <a:cs typeface="Arial" panose="020B0604020202020204" pitchFamily="34" charset="0"/>
                <a:sym typeface="Helvetica"/>
              </a:rPr>
              <a:t>General AI</a:t>
            </a:r>
            <a:r>
              <a:rPr lang="en-US" sz="4000" kern="0" dirty="0">
                <a:solidFill>
                  <a:srgbClr val="00882B"/>
                </a:solidFill>
                <a:latin typeface="Arial" panose="020B0604020202020204" pitchFamily="34" charset="0"/>
                <a:cs typeface="Arial" panose="020B0604020202020204" pitchFamily="34" charset="0"/>
              </a:rPr>
              <a:t> (sometimes called Artificial General Intelligence, or AGI) refers to a notional future AI system that exhibits apparently intelligent behavior at least as advanced as a person across the full range of cognitive tasks. </a:t>
            </a:r>
            <a:br>
              <a:rPr lang="en-US" sz="4000" kern="0" dirty="0">
                <a:solidFill>
                  <a:srgbClr val="00882B"/>
                </a:solidFill>
                <a:latin typeface="Arial" panose="020B0604020202020204" pitchFamily="34" charset="0"/>
                <a:cs typeface="Arial" panose="020B0604020202020204" pitchFamily="34" charset="0"/>
              </a:rPr>
            </a:br>
            <a:br>
              <a:rPr lang="en-US" sz="4000" kern="0" dirty="0">
                <a:solidFill>
                  <a:srgbClr val="00882B"/>
                </a:solidFill>
                <a:latin typeface="Arial" panose="020B0604020202020204" pitchFamily="34" charset="0"/>
                <a:cs typeface="Arial" panose="020B0604020202020204" pitchFamily="34" charset="0"/>
              </a:rPr>
            </a:br>
            <a:r>
              <a:rPr lang="en-US" sz="4000" kern="0" dirty="0">
                <a:latin typeface="Arial" panose="020B0604020202020204" pitchFamily="34" charset="0"/>
                <a:cs typeface="Arial" panose="020B0604020202020204" pitchFamily="34" charset="0"/>
              </a:rPr>
              <a:t>A broad chasm seems to separate today’s Narrow AI from the much more difficult challenge of General AI. Attempts to reach General AI by expanding Narrow AI solutions have made little headway over many decades of research. The current consensus of the private-sector expert community, with which the NSTC Committee on Technology concurs, is that </a:t>
            </a:r>
            <a:r>
              <a:rPr lang="en-US" sz="4000" kern="0" dirty="0">
                <a:solidFill>
                  <a:srgbClr val="F79646">
                    <a:lumMod val="75000"/>
                  </a:srgbClr>
                </a:solidFill>
                <a:latin typeface="Arial" panose="020B0604020202020204" pitchFamily="34" charset="0"/>
                <a:ea typeface="+mj-ea"/>
                <a:cs typeface="Arial" panose="020B0604020202020204" pitchFamily="34" charset="0"/>
                <a:sym typeface="Helvetica"/>
              </a:rPr>
              <a:t>General AI will not be achieved for at least decades.</a:t>
            </a:r>
            <a:endParaRPr lang="en-US" sz="4000" kern="0" dirty="0">
              <a:solidFill>
                <a:srgbClr val="F79646">
                  <a:lumMod val="75000"/>
                </a:srgbClr>
              </a:solidFill>
              <a:latin typeface="Arial" panose="020B0604020202020204" pitchFamily="34" charset="0"/>
              <a:cs typeface="Arial" panose="020B0604020202020204" pitchFamily="34" charset="0"/>
            </a:endParaRPr>
          </a:p>
        </p:txBody>
      </p:sp>
      <p:sp>
        <p:nvSpPr>
          <p:cNvPr id="4" name="Title 1"/>
          <p:cNvSpPr txBox="1">
            <a:spLocks/>
          </p:cNvSpPr>
          <p:nvPr/>
        </p:nvSpPr>
        <p:spPr>
          <a:xfrm>
            <a:off x="903890" y="557048"/>
            <a:ext cx="12138588" cy="1009244"/>
          </a:xfrm>
          <a:prstGeom prst="rect">
            <a:avLst/>
          </a:prstGeom>
        </p:spPr>
        <p:txBody>
          <a:bodyPr/>
          <a:lstStyle>
            <a:lvl1pPr algn="l" defTabSz="457196" rtl="0" eaLnBrk="1" latinLnBrk="0" hangingPunct="1">
              <a:spcBef>
                <a:spcPct val="0"/>
              </a:spcBef>
              <a:buNone/>
              <a:defRPr lang="en-US" sz="4001" kern="1200" dirty="0">
                <a:solidFill>
                  <a:schemeClr val="tx1"/>
                </a:solidFill>
                <a:latin typeface="Vitesse Bold"/>
                <a:ea typeface="+mj-ea"/>
                <a:cs typeface="Vitesse Bold"/>
              </a:defRPr>
            </a:lvl1pPr>
          </a:lstStyle>
          <a:p>
            <a:pPr defTabSz="914392" fontAlgn="auto">
              <a:spcAft>
                <a:spcPts val="0"/>
              </a:spcAft>
              <a:defRPr b="1">
                <a:latin typeface="+mj-lt"/>
                <a:ea typeface="+mj-ea"/>
                <a:cs typeface="+mj-cs"/>
                <a:sym typeface="Helvetica"/>
              </a:defRPr>
            </a:pPr>
            <a:r>
              <a:rPr lang="en-US" sz="7200" dirty="0">
                <a:solidFill>
                  <a:prstClr val="black"/>
                </a:solidFill>
                <a:latin typeface="Arial" panose="020B0604020202020204" pitchFamily="34" charset="0"/>
                <a:ea typeface="Vitesse Medium" charset="0"/>
                <a:cs typeface="Arial" panose="020B0604020202020204" pitchFamily="34" charset="0"/>
                <a:sym typeface="Helvetica"/>
              </a:rPr>
              <a:t>The Current State of AI</a:t>
            </a:r>
          </a:p>
        </p:txBody>
      </p:sp>
    </p:spTree>
    <p:extLst>
      <p:ext uri="{BB962C8B-B14F-4D97-AF65-F5344CB8AC3E}">
        <p14:creationId xmlns:p14="http://schemas.microsoft.com/office/powerpoint/2010/main" val="1041302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6D3E35-7FB6-4F84-88E8-ED2635EB18BA}"/>
              </a:ext>
            </a:extLst>
          </p:cNvPr>
          <p:cNvSpPr>
            <a:spLocks noGrp="1"/>
          </p:cNvSpPr>
          <p:nvPr>
            <p:ph type="body" sz="quarter" idx="10"/>
          </p:nvPr>
        </p:nvSpPr>
        <p:spPr>
          <a:xfrm>
            <a:off x="1140077" y="6610379"/>
            <a:ext cx="9235191" cy="1705219"/>
          </a:xfrm>
        </p:spPr>
        <p:txBody>
          <a:bodyPr/>
          <a:lstStyle/>
          <a:p>
            <a:r>
              <a:rPr lang="en-US" dirty="0"/>
              <a:t>Thank You</a:t>
            </a:r>
          </a:p>
        </p:txBody>
      </p:sp>
      <p:sp>
        <p:nvSpPr>
          <p:cNvPr id="5" name="Text Placeholder 4">
            <a:extLst>
              <a:ext uri="{FF2B5EF4-FFF2-40B4-BE49-F238E27FC236}">
                <a16:creationId xmlns:a16="http://schemas.microsoft.com/office/drawing/2014/main" id="{04276C08-D6AC-41B8-9C4F-83CCA4CE3F1E}"/>
              </a:ext>
            </a:extLst>
          </p:cNvPr>
          <p:cNvSpPr>
            <a:spLocks noGrp="1"/>
          </p:cNvSpPr>
          <p:nvPr>
            <p:ph type="body" sz="quarter" idx="11"/>
          </p:nvPr>
        </p:nvSpPr>
        <p:spPr>
          <a:xfrm>
            <a:off x="1140078" y="6185215"/>
            <a:ext cx="7454900" cy="449262"/>
          </a:xfrm>
        </p:spPr>
        <p:txBody>
          <a:bodyPr/>
          <a:lstStyle/>
          <a:p>
            <a:r>
              <a:rPr lang="en-US" dirty="0"/>
              <a:t>DLI Accelerated Data Science Teaching Kit</a:t>
            </a:r>
          </a:p>
          <a:p>
            <a:endParaRPr lang="en-US" dirty="0"/>
          </a:p>
        </p:txBody>
      </p:sp>
    </p:spTree>
    <p:extLst>
      <p:ext uri="{BB962C8B-B14F-4D97-AF65-F5344CB8AC3E}">
        <p14:creationId xmlns:p14="http://schemas.microsoft.com/office/powerpoint/2010/main" val="101705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39E623-7E8F-487F-86AA-742B27905FB5}"/>
              </a:ext>
            </a:extLst>
          </p:cNvPr>
          <p:cNvPicPr>
            <a:picLocks noChangeAspect="1"/>
          </p:cNvPicPr>
          <p:nvPr/>
        </p:nvPicPr>
        <p:blipFill>
          <a:blip r:embed="rId2"/>
          <a:stretch>
            <a:fillRect/>
          </a:stretch>
        </p:blipFill>
        <p:spPr>
          <a:xfrm>
            <a:off x="7548880" y="3505059"/>
            <a:ext cx="3190241" cy="1104314"/>
          </a:xfrm>
          <a:prstGeom prst="rect">
            <a:avLst/>
          </a:prstGeom>
        </p:spPr>
      </p:pic>
      <p:sp>
        <p:nvSpPr>
          <p:cNvPr id="10" name="Subtitle 11">
            <a:extLst>
              <a:ext uri="{FF2B5EF4-FFF2-40B4-BE49-F238E27FC236}">
                <a16:creationId xmlns:a16="http://schemas.microsoft.com/office/drawing/2014/main" id="{7A19A67C-0C19-4076-8945-3A7EB019B8F8}"/>
              </a:ext>
            </a:extLst>
          </p:cNvPr>
          <p:cNvSpPr txBox="1">
            <a:spLocks noGrp="1"/>
          </p:cNvSpPr>
          <p:nvPr>
            <p:ph idx="1"/>
          </p:nvPr>
        </p:nvSpPr>
        <p:spPr bwMode="auto">
          <a:xfrm>
            <a:off x="853440" y="4980568"/>
            <a:ext cx="16581120" cy="5611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ctr" defTabSz="346459" rtl="0" fontAlgn="base">
              <a:lnSpc>
                <a:spcPct val="90000"/>
              </a:lnSpc>
              <a:spcBef>
                <a:spcPts val="0"/>
              </a:spcBef>
              <a:spcAft>
                <a:spcPts val="0"/>
              </a:spcAft>
              <a:buClr>
                <a:srgbClr val="6F6F6F"/>
              </a:buClr>
              <a:buSzPct val="100000"/>
              <a:buFontTx/>
              <a:buNone/>
              <a:defRPr sz="1400" b="0" baseline="0">
                <a:solidFill>
                  <a:schemeClr val="tx1"/>
                </a:solidFill>
                <a:effectLst/>
                <a:latin typeface="Arial" panose="020B0604020202020204" pitchFamily="34" charset="0"/>
                <a:ea typeface="+mn-ea"/>
                <a:cs typeface="Arial" panose="020B0604020202020204" pitchFamily="34" charset="0"/>
              </a:defRPr>
            </a:lvl1pPr>
            <a:lvl2pPr marL="630238" indent="-2286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2pPr>
            <a:lvl3pPr marL="804863" indent="-203200" algn="l" defTabSz="346459" rtl="0" fontAlgn="base">
              <a:lnSpc>
                <a:spcPct val="90000"/>
              </a:lnSpc>
              <a:spcBef>
                <a:spcPts val="225"/>
              </a:spcBef>
              <a:spcAft>
                <a:spcPts val="225"/>
              </a:spcAft>
              <a:buClr>
                <a:schemeClr val="bg2"/>
              </a:buClr>
              <a:buSzPct val="100000"/>
              <a:buFont typeface="Arial" panose="020B0604020202020204" pitchFamily="34" charset="0"/>
              <a:buChar char="–"/>
              <a:defRPr sz="1400" b="0">
                <a:solidFill>
                  <a:schemeClr val="bg2"/>
                </a:solidFill>
                <a:latin typeface="Arial" panose="020B0604020202020204" pitchFamily="34" charset="0"/>
                <a:cs typeface="Arial" panose="020B0604020202020204" pitchFamily="34" charset="0"/>
              </a:defRPr>
            </a:lvl3pPr>
            <a:lvl4pPr marL="1331066" indent="-171443" algn="l" rtl="0" fontAlgn="base">
              <a:spcBef>
                <a:spcPct val="20000"/>
              </a:spcBef>
              <a:spcAft>
                <a:spcPct val="0"/>
              </a:spcAft>
              <a:buChar char="–"/>
              <a:defRPr sz="1500">
                <a:solidFill>
                  <a:schemeClr val="bg1"/>
                </a:solidFill>
                <a:latin typeface="+mn-lt"/>
              </a:defRPr>
            </a:lvl4pPr>
            <a:lvl5pPr marL="1588230" indent="-171443" algn="l" rtl="0" fontAlgn="base">
              <a:spcBef>
                <a:spcPct val="20000"/>
              </a:spcBef>
              <a:spcAft>
                <a:spcPct val="0"/>
              </a:spcAft>
              <a:buChar char="»"/>
              <a:defRPr sz="1500">
                <a:solidFill>
                  <a:schemeClr val="bg1"/>
                </a:solidFill>
                <a:latin typeface="+mn-lt"/>
              </a:defRPr>
            </a:lvl5pPr>
            <a:lvl6pPr marL="1931117" indent="-171443" algn="l" rtl="0" eaLnBrk="1" fontAlgn="base" hangingPunct="1">
              <a:spcBef>
                <a:spcPct val="20000"/>
              </a:spcBef>
              <a:spcAft>
                <a:spcPct val="0"/>
              </a:spcAft>
              <a:buChar char="»"/>
              <a:defRPr sz="1500">
                <a:solidFill>
                  <a:schemeClr val="bg1"/>
                </a:solidFill>
                <a:latin typeface="+mn-lt"/>
              </a:defRPr>
            </a:lvl6pPr>
            <a:lvl7pPr marL="2274003" indent="-171443" algn="l" rtl="0" eaLnBrk="1" fontAlgn="base" hangingPunct="1">
              <a:spcBef>
                <a:spcPct val="20000"/>
              </a:spcBef>
              <a:spcAft>
                <a:spcPct val="0"/>
              </a:spcAft>
              <a:buChar char="»"/>
              <a:defRPr sz="1500">
                <a:solidFill>
                  <a:schemeClr val="bg1"/>
                </a:solidFill>
                <a:latin typeface="+mn-lt"/>
              </a:defRPr>
            </a:lvl7pPr>
            <a:lvl8pPr marL="2616890" indent="-171443" algn="l" rtl="0" eaLnBrk="1" fontAlgn="base" hangingPunct="1">
              <a:spcBef>
                <a:spcPct val="20000"/>
              </a:spcBef>
              <a:spcAft>
                <a:spcPct val="0"/>
              </a:spcAft>
              <a:buChar char="»"/>
              <a:defRPr sz="1500">
                <a:solidFill>
                  <a:schemeClr val="bg1"/>
                </a:solidFill>
                <a:latin typeface="+mn-lt"/>
              </a:defRPr>
            </a:lvl8pPr>
            <a:lvl9pPr marL="2959775" indent="-171443" algn="l" rtl="0" eaLnBrk="1" fontAlgn="base" hangingPunct="1">
              <a:spcBef>
                <a:spcPct val="20000"/>
              </a:spcBef>
              <a:spcAft>
                <a:spcPct val="0"/>
              </a:spcAft>
              <a:buChar char="»"/>
              <a:defRPr sz="1500">
                <a:solidFill>
                  <a:schemeClr val="bg1"/>
                </a:solidFill>
                <a:latin typeface="+mn-lt"/>
              </a:defRPr>
            </a:lvl9pPr>
          </a:lstStyle>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kumimoji="0" lang="en-US" sz="1600" b="0" i="0" u="none" strike="noStrike" kern="0" cap="none" spc="0" normalizeH="0" baseline="0" noProof="0" dirty="0">
                <a:ln>
                  <a:noFill/>
                </a:ln>
                <a:solidFill>
                  <a:schemeClr val="bg1"/>
                </a:solidFill>
                <a:effectLst/>
                <a:uLnTx/>
                <a:uFillTx/>
              </a:rPr>
              <a:t>The Accelerated Data Science Teaching Kit is licensed by NVIDIA, Georgia Institute of Technology, and Prairie View </a:t>
            </a:r>
            <a:r>
              <a:rPr kumimoji="0" lang="en-US" sz="1600" b="0" i="0" u="none" strike="noStrike" kern="0" cap="none" spc="0" normalizeH="0" baseline="0" noProof="0" dirty="0" err="1">
                <a:ln>
                  <a:noFill/>
                </a:ln>
                <a:solidFill>
                  <a:schemeClr val="bg1"/>
                </a:solidFill>
                <a:effectLst/>
                <a:uLnTx/>
                <a:uFillTx/>
              </a:rPr>
              <a:t>A&amp;M</a:t>
            </a:r>
            <a:r>
              <a:rPr kumimoji="0" lang="en-US" sz="1600" b="0" i="0" u="none" strike="noStrike" kern="0" cap="none" spc="0" normalizeH="0" baseline="0" noProof="0" dirty="0">
                <a:ln>
                  <a:noFill/>
                </a:ln>
                <a:solidFill>
                  <a:schemeClr val="bg1"/>
                </a:solidFill>
                <a:effectLst/>
                <a:uLnTx/>
                <a:uFillTx/>
              </a:rPr>
              <a:t> University under the</a:t>
            </a:r>
          </a:p>
          <a:p>
            <a:pPr marL="0" marR="0" lvl="0" indent="0" algn="ctr" defTabSz="346459" rtl="0" eaLnBrk="1" fontAlgn="base" latinLnBrk="0" hangingPunct="1">
              <a:lnSpc>
                <a:spcPct val="90000"/>
              </a:lnSpc>
              <a:spcBef>
                <a:spcPts val="90"/>
              </a:spcBef>
              <a:spcAft>
                <a:spcPts val="90"/>
              </a:spcAft>
              <a:buClr>
                <a:srgbClr val="6F6F6F"/>
              </a:buClr>
              <a:buSzPct val="100000"/>
              <a:buFontTx/>
              <a:buNone/>
              <a:tabLst/>
              <a:defRPr/>
            </a:pPr>
            <a:r>
              <a:rPr lang="en-US" sz="1600" u="sng" dirty="0">
                <a:solidFill>
                  <a:srgbClr val="6F6F6F"/>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Creative Commons Attribution-</a:t>
            </a:r>
            <a:r>
              <a:rPr lang="en-US" sz="1600" u="sng" dirty="0" err="1">
                <a:solidFill>
                  <a:srgbClr val="6F6F6F"/>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NonCommercial</a:t>
            </a:r>
            <a:r>
              <a:rPr lang="en-US" sz="1600" u="sng" dirty="0">
                <a:solidFill>
                  <a:srgbClr val="6F6F6F"/>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 4.0 International License.</a:t>
            </a:r>
            <a:endParaRPr lang="en-US" sz="1600" dirty="0">
              <a:solidFill>
                <a:srgbClr val="6F6F6F"/>
              </a:solidFill>
              <a:ea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6526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Gartner Hype Cycle for Emerging Technologies, 2020 features five trends and 30 technologies that will drive significant change over the next five to ten years. ">
            <a:extLst>
              <a:ext uri="{FF2B5EF4-FFF2-40B4-BE49-F238E27FC236}">
                <a16:creationId xmlns:a16="http://schemas.microsoft.com/office/drawing/2014/main" id="{2328EEE5-C9FB-634F-9B56-9FF7EEBA91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1829" y="0"/>
            <a:ext cx="10535691" cy="1000735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A2843749-76FE-724D-9161-D9745A197DF8}"/>
              </a:ext>
            </a:extLst>
          </p:cNvPr>
          <p:cNvSpPr/>
          <p:nvPr/>
        </p:nvSpPr>
        <p:spPr>
          <a:xfrm>
            <a:off x="3911829" y="10007353"/>
            <a:ext cx="11548818" cy="307777"/>
          </a:xfrm>
          <a:prstGeom prst="rect">
            <a:avLst/>
          </a:prstGeom>
        </p:spPr>
        <p:txBody>
          <a:bodyPr wrap="square">
            <a:spAutoFit/>
          </a:bodyPr>
          <a:lstStyle/>
          <a:p>
            <a:pPr defTabSz="616098" fontAlgn="auto" hangingPunct="0">
              <a:spcBef>
                <a:spcPts val="0"/>
              </a:spcBef>
              <a:spcAft>
                <a:spcPts val="0"/>
              </a:spcAft>
            </a:pPr>
            <a:r>
              <a:rPr lang="en-US" sz="1400" kern="0" dirty="0">
                <a:solidFill>
                  <a:prstClr val="black"/>
                </a:solidFill>
                <a:latin typeface="Arial" panose="020B0604020202020204" pitchFamily="34" charset="0"/>
                <a:ea typeface="Helvetica" charset="0"/>
                <a:cs typeface="Arial" panose="020B0604020202020204" pitchFamily="34" charset="0"/>
                <a:sym typeface="Gill Sans"/>
              </a:rPr>
              <a:t>Retrieved from:  https://</a:t>
            </a:r>
            <a:r>
              <a:rPr lang="en-US" sz="1400" kern="0" dirty="0" err="1">
                <a:solidFill>
                  <a:prstClr val="black"/>
                </a:solidFill>
                <a:latin typeface="Arial" panose="020B0604020202020204" pitchFamily="34" charset="0"/>
                <a:ea typeface="Helvetica" charset="0"/>
                <a:cs typeface="Arial" panose="020B0604020202020204" pitchFamily="34" charset="0"/>
                <a:sym typeface="Gill Sans"/>
              </a:rPr>
              <a:t>www.gartner.com</a:t>
            </a:r>
            <a:r>
              <a:rPr lang="en-US" sz="1400" kern="0" dirty="0">
                <a:solidFill>
                  <a:prstClr val="black"/>
                </a:solidFill>
                <a:latin typeface="Arial" panose="020B0604020202020204" pitchFamily="34" charset="0"/>
                <a:ea typeface="Helvetica" charset="0"/>
                <a:cs typeface="Arial" panose="020B0604020202020204" pitchFamily="34" charset="0"/>
                <a:sym typeface="Gill Sans"/>
              </a:rPr>
              <a:t>/</a:t>
            </a:r>
            <a:r>
              <a:rPr lang="en-US" sz="1400" kern="0" dirty="0" err="1">
                <a:solidFill>
                  <a:prstClr val="black"/>
                </a:solidFill>
                <a:latin typeface="Arial" panose="020B0604020202020204" pitchFamily="34" charset="0"/>
                <a:ea typeface="Helvetica" charset="0"/>
                <a:cs typeface="Arial" panose="020B0604020202020204" pitchFamily="34" charset="0"/>
                <a:sym typeface="Gill Sans"/>
              </a:rPr>
              <a:t>smarterwithgartner</a:t>
            </a:r>
            <a:r>
              <a:rPr lang="en-US" sz="1400" kern="0" dirty="0">
                <a:solidFill>
                  <a:prstClr val="black"/>
                </a:solidFill>
                <a:latin typeface="Arial" panose="020B0604020202020204" pitchFamily="34" charset="0"/>
                <a:ea typeface="Helvetica" charset="0"/>
                <a:cs typeface="Arial" panose="020B0604020202020204" pitchFamily="34" charset="0"/>
                <a:sym typeface="Gill Sans"/>
              </a:rPr>
              <a:t>/5-trends-drive-the-gartner-hype-cycle-for-emerging-technologies-2020/</a:t>
            </a:r>
          </a:p>
        </p:txBody>
      </p:sp>
    </p:spTree>
    <p:extLst>
      <p:ext uri="{BB962C8B-B14F-4D97-AF65-F5344CB8AC3E}">
        <p14:creationId xmlns:p14="http://schemas.microsoft.com/office/powerpoint/2010/main" val="223223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890" y="557048"/>
            <a:ext cx="12106124" cy="1376856"/>
          </a:xfrm>
        </p:spPr>
        <p:txBody>
          <a:bodyPr/>
          <a:lstStyle/>
          <a:p>
            <a:r>
              <a:rPr lang="en-US" b="1" dirty="0"/>
              <a:t>Polo’s Motto</a:t>
            </a:r>
          </a:p>
        </p:txBody>
      </p:sp>
      <p:sp>
        <p:nvSpPr>
          <p:cNvPr id="4" name="Content Placeholder 3"/>
          <p:cNvSpPr>
            <a:spLocks noGrp="1"/>
          </p:cNvSpPr>
          <p:nvPr>
            <p:ph sz="quarter" idx="10"/>
          </p:nvPr>
        </p:nvSpPr>
        <p:spPr>
          <a:xfrm>
            <a:off x="903891" y="3208422"/>
            <a:ext cx="8240110" cy="6072212"/>
          </a:xfrm>
        </p:spPr>
        <p:txBody>
          <a:bodyPr/>
          <a:lstStyle/>
          <a:p>
            <a:pPr marL="0" indent="0">
              <a:buNone/>
            </a:pPr>
            <a:r>
              <a:rPr lang="en-US" sz="4800" b="1" dirty="0"/>
              <a:t>Learn New Things. </a:t>
            </a:r>
            <a:br>
              <a:rPr lang="en-US" sz="4800" dirty="0"/>
            </a:br>
            <a:endParaRPr lang="en-US" sz="4800" dirty="0"/>
          </a:p>
          <a:p>
            <a:pPr marL="0" indent="0">
              <a:buNone/>
            </a:pPr>
            <a:r>
              <a:rPr lang="en-US" sz="4800" b="1" dirty="0"/>
              <a:t>Be </a:t>
            </a:r>
            <a:r>
              <a:rPr lang="en-US" sz="4800" b="1" dirty="0">
                <a:solidFill>
                  <a:srgbClr val="648D26"/>
                </a:solidFill>
              </a:rPr>
              <a:t>Cautiously</a:t>
            </a:r>
            <a:r>
              <a:rPr lang="en-US" sz="4800" b="1" dirty="0"/>
              <a:t> Optimistic.</a:t>
            </a:r>
          </a:p>
        </p:txBody>
      </p:sp>
    </p:spTree>
    <p:extLst>
      <p:ext uri="{BB962C8B-B14F-4D97-AF65-F5344CB8AC3E}">
        <p14:creationId xmlns:p14="http://schemas.microsoft.com/office/powerpoint/2010/main" val="633197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tificial Intelligence”">
            <a:extLst>
              <a:ext uri="{FF2B5EF4-FFF2-40B4-BE49-F238E27FC236}">
                <a16:creationId xmlns:a16="http://schemas.microsoft.com/office/drawing/2014/main" id="{C726F848-E5F7-4708-A2D9-3BC2D4CE538B}"/>
              </a:ext>
            </a:extLst>
          </p:cNvPr>
          <p:cNvSpPr txBox="1">
            <a:spLocks noGrp="1"/>
          </p:cNvSpPr>
          <p:nvPr>
            <p:ph type="title"/>
          </p:nvPr>
        </p:nvSpPr>
        <p:spPr>
          <a:xfrm>
            <a:off x="903890" y="557048"/>
            <a:ext cx="15891400" cy="1207708"/>
          </a:xfrm>
          <a:prstGeom prst="rect">
            <a:avLst/>
          </a:prstGeom>
        </p:spPr>
        <p:txBody>
          <a:bodyPr/>
          <a:lstStyle>
            <a:lvl1pPr>
              <a:defRPr>
                <a:latin typeface="Helvetica Neue"/>
                <a:ea typeface="Helvetica Neue"/>
                <a:cs typeface="Helvetica Neue"/>
                <a:sym typeface="Helvetica Neue"/>
              </a:defRPr>
            </a:lvl1pPr>
          </a:lstStyle>
          <a:p>
            <a:r>
              <a:rPr b="1" dirty="0">
                <a:latin typeface="Arial" panose="020B0604020202020204" pitchFamily="34" charset="0"/>
                <a:ea typeface="Vitesse Medium" charset="0"/>
                <a:cs typeface="Arial" panose="020B0604020202020204" pitchFamily="34" charset="0"/>
              </a:rPr>
              <a:t>“Artificial Intelligence”</a:t>
            </a:r>
          </a:p>
        </p:txBody>
      </p:sp>
      <p:pic>
        <p:nvPicPr>
          <p:cNvPr id="6" name="Self-Driving_Taxis_Hit_the_Streets_of_Singapore.png" descr="Self-Driving_Taxis_Hit_the_Streets_of_Singapore.png">
            <a:extLst>
              <a:ext uri="{FF2B5EF4-FFF2-40B4-BE49-F238E27FC236}">
                <a16:creationId xmlns:a16="http://schemas.microsoft.com/office/drawing/2014/main" id="{FCBF89E2-CD56-46CE-B202-39CEA3D62F60}"/>
              </a:ext>
            </a:extLst>
          </p:cNvPr>
          <p:cNvPicPr>
            <a:picLocks/>
          </p:cNvPicPr>
          <p:nvPr/>
        </p:nvPicPr>
        <p:blipFill>
          <a:blip r:embed="rId3"/>
          <a:stretch>
            <a:fillRect/>
          </a:stretch>
        </p:blipFill>
        <p:spPr>
          <a:xfrm>
            <a:off x="1215110" y="2190347"/>
            <a:ext cx="7132320" cy="6858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7" name="Google_AI_beats_Go_world_champion_again_to_complete_historic_4-1_series_victory___TechCrunch.png" descr="Google_AI_beats_Go_world_champion_again_to_complete_historic_4-1_series_victory___TechCrunch.png">
            <a:extLst>
              <a:ext uri="{FF2B5EF4-FFF2-40B4-BE49-F238E27FC236}">
                <a16:creationId xmlns:a16="http://schemas.microsoft.com/office/drawing/2014/main" id="{84A8536C-EAAF-4C6C-88F8-7D62D88C1666}"/>
              </a:ext>
            </a:extLst>
          </p:cNvPr>
          <p:cNvPicPr>
            <a:picLocks/>
          </p:cNvPicPr>
          <p:nvPr/>
        </p:nvPicPr>
        <p:blipFill>
          <a:blip r:embed="rId4"/>
          <a:stretch>
            <a:fillRect/>
          </a:stretch>
        </p:blipFill>
        <p:spPr>
          <a:xfrm>
            <a:off x="9530084" y="2190347"/>
            <a:ext cx="7132320" cy="685800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759174" y="9311054"/>
            <a:ext cx="7683240" cy="461665"/>
          </a:xfrm>
          <a:prstGeom prst="rect">
            <a:avLst/>
          </a:prstGeom>
        </p:spPr>
        <p:txBody>
          <a:bodyPr wrap="square">
            <a:spAutoFit/>
          </a:bodyPr>
          <a:lstStyle/>
          <a:p>
            <a:pPr defTabSz="616098" fontAlgn="auto" hangingPunct="0">
              <a:spcBef>
                <a:spcPts val="0"/>
              </a:spcBef>
              <a:spcAft>
                <a:spcPts val="0"/>
              </a:spcAft>
            </a:pPr>
            <a:r>
              <a:rPr lang="en-US" sz="1200" kern="0" dirty="0" err="1">
                <a:solidFill>
                  <a:prstClr val="black"/>
                </a:solidFill>
                <a:latin typeface="Arial" panose="020B0604020202020204" pitchFamily="34" charset="0"/>
                <a:ea typeface="Helvetica" charset="0"/>
                <a:cs typeface="Arial" panose="020B0604020202020204" pitchFamily="34" charset="0"/>
                <a:sym typeface="Gill Sans"/>
              </a:rPr>
              <a:t>Retrived</a:t>
            </a:r>
            <a:r>
              <a:rPr lang="en-US" sz="1200" kern="0" dirty="0">
                <a:solidFill>
                  <a:prstClr val="black"/>
                </a:solidFill>
                <a:latin typeface="Arial" panose="020B0604020202020204" pitchFamily="34" charset="0"/>
                <a:ea typeface="Helvetica" charset="0"/>
                <a:cs typeface="Arial" panose="020B0604020202020204" pitchFamily="34" charset="0"/>
                <a:sym typeface="Gill Sans"/>
              </a:rPr>
              <a:t> from:  http://</a:t>
            </a:r>
            <a:r>
              <a:rPr lang="en-US" sz="1200" kern="0" dirty="0" err="1">
                <a:solidFill>
                  <a:prstClr val="black"/>
                </a:solidFill>
                <a:latin typeface="Arial" panose="020B0604020202020204" pitchFamily="34" charset="0"/>
                <a:ea typeface="Helvetica" charset="0"/>
                <a:cs typeface="Arial" panose="020B0604020202020204" pitchFamily="34" charset="0"/>
                <a:sym typeface="Gill Sans"/>
              </a:rPr>
              <a:t>www.theaustralian.com.au</a:t>
            </a:r>
            <a:r>
              <a:rPr lang="en-US" sz="1200" kern="0" dirty="0">
                <a:solidFill>
                  <a:prstClr val="black"/>
                </a:solidFill>
                <a:latin typeface="Arial" panose="020B0604020202020204" pitchFamily="34" charset="0"/>
                <a:ea typeface="Helvetica" charset="0"/>
                <a:cs typeface="Arial" panose="020B0604020202020204" pitchFamily="34" charset="0"/>
                <a:sym typeface="Gill Sans"/>
              </a:rPr>
              <a:t>/business/wall-street-journal/</a:t>
            </a:r>
            <a:r>
              <a:rPr lang="en-US" sz="1200" kern="0" dirty="0" err="1">
                <a:solidFill>
                  <a:prstClr val="black"/>
                </a:solidFill>
                <a:latin typeface="Arial" panose="020B0604020202020204" pitchFamily="34" charset="0"/>
                <a:ea typeface="Helvetica" charset="0"/>
                <a:cs typeface="Arial" panose="020B0604020202020204" pitchFamily="34" charset="0"/>
                <a:sym typeface="Gill Sans"/>
              </a:rPr>
              <a:t>selfdriving</a:t>
            </a:r>
            <a:r>
              <a:rPr lang="en-US" sz="1200" kern="0" dirty="0">
                <a:solidFill>
                  <a:prstClr val="black"/>
                </a:solidFill>
                <a:latin typeface="Arial" panose="020B0604020202020204" pitchFamily="34" charset="0"/>
                <a:ea typeface="Helvetica" charset="0"/>
                <a:cs typeface="Arial" panose="020B0604020202020204" pitchFamily="34" charset="0"/>
                <a:sym typeface="Gill Sans"/>
              </a:rPr>
              <a:t>-taxis-hit-the-road-in-</a:t>
            </a:r>
            <a:r>
              <a:rPr lang="en-US" sz="1200" kern="0" dirty="0" err="1">
                <a:solidFill>
                  <a:prstClr val="black"/>
                </a:solidFill>
                <a:latin typeface="Arial" panose="020B0604020202020204" pitchFamily="34" charset="0"/>
                <a:ea typeface="Helvetica" charset="0"/>
                <a:cs typeface="Arial" panose="020B0604020202020204" pitchFamily="34" charset="0"/>
                <a:sym typeface="Gill Sans"/>
              </a:rPr>
              <a:t>singapore</a:t>
            </a:r>
            <a:r>
              <a:rPr lang="en-US" sz="1200" kern="0" dirty="0">
                <a:solidFill>
                  <a:prstClr val="black"/>
                </a:solidFill>
                <a:latin typeface="Arial" panose="020B0604020202020204" pitchFamily="34" charset="0"/>
                <a:ea typeface="Helvetica" charset="0"/>
                <a:cs typeface="Arial" panose="020B0604020202020204" pitchFamily="34" charset="0"/>
                <a:sym typeface="Gill Sans"/>
              </a:rPr>
              <a:t>/news-story/73116ddc2e7c043578cb7b87d8264f5b</a:t>
            </a:r>
          </a:p>
        </p:txBody>
      </p:sp>
      <p:sp>
        <p:nvSpPr>
          <p:cNvPr id="8" name="Rectangle 7"/>
          <p:cNvSpPr/>
          <p:nvPr/>
        </p:nvSpPr>
        <p:spPr>
          <a:xfrm>
            <a:off x="9144000" y="9311052"/>
            <a:ext cx="7683240" cy="461665"/>
          </a:xfrm>
          <a:prstGeom prst="rect">
            <a:avLst/>
          </a:prstGeom>
        </p:spPr>
        <p:txBody>
          <a:bodyPr wrap="square">
            <a:spAutoFit/>
          </a:bodyPr>
          <a:lstStyle/>
          <a:p>
            <a:pPr defTabSz="616098" fontAlgn="auto" hangingPunct="0">
              <a:spcBef>
                <a:spcPts val="0"/>
              </a:spcBef>
              <a:spcAft>
                <a:spcPts val="0"/>
              </a:spcAft>
            </a:pPr>
            <a:r>
              <a:rPr lang="en-US" sz="1200" kern="0" dirty="0">
                <a:solidFill>
                  <a:prstClr val="black"/>
                </a:solidFill>
                <a:latin typeface="Arial" panose="020B0604020202020204" pitchFamily="34" charset="0"/>
                <a:ea typeface="Helvetica" charset="0"/>
                <a:cs typeface="Arial" panose="020B0604020202020204" pitchFamily="34" charset="0"/>
                <a:sym typeface="Gill Sans"/>
              </a:rPr>
              <a:t>Retrieved from:  https://</a:t>
            </a:r>
            <a:r>
              <a:rPr lang="en-US" sz="1200" kern="0" dirty="0" err="1">
                <a:solidFill>
                  <a:prstClr val="black"/>
                </a:solidFill>
                <a:latin typeface="Arial" panose="020B0604020202020204" pitchFamily="34" charset="0"/>
                <a:ea typeface="Helvetica" charset="0"/>
                <a:cs typeface="Arial" panose="020B0604020202020204" pitchFamily="34" charset="0"/>
                <a:sym typeface="Gill Sans"/>
              </a:rPr>
              <a:t>techcrunch.com</a:t>
            </a:r>
            <a:r>
              <a:rPr lang="en-US" sz="1200" kern="0" dirty="0">
                <a:solidFill>
                  <a:prstClr val="black"/>
                </a:solidFill>
                <a:latin typeface="Arial" panose="020B0604020202020204" pitchFamily="34" charset="0"/>
                <a:ea typeface="Helvetica" charset="0"/>
                <a:cs typeface="Arial" panose="020B0604020202020204" pitchFamily="34" charset="0"/>
                <a:sym typeface="Gill Sans"/>
              </a:rPr>
              <a:t>/2016/03/15/google-ai-beats-go-world-champion-again-to-complete-historic-4-1-series-victory/</a:t>
            </a:r>
          </a:p>
        </p:txBody>
      </p:sp>
    </p:spTree>
    <p:extLst>
      <p:ext uri="{BB962C8B-B14F-4D97-AF65-F5344CB8AC3E}">
        <p14:creationId xmlns:p14="http://schemas.microsoft.com/office/powerpoint/2010/main" val="297357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512987" y="1801969"/>
            <a:ext cx="14946974" cy="12531762"/>
          </a:xfrm>
          <a:prstGeom prst="rect">
            <a:avLst/>
          </a:prstGeom>
        </p:spPr>
      </p:pic>
      <p:sp>
        <p:nvSpPr>
          <p:cNvPr id="7" name="https://www.tesla.com/en_GB/blog/tragic-loss?redirect=no">
            <a:extLst>
              <a:ext uri="{FF2B5EF4-FFF2-40B4-BE49-F238E27FC236}">
                <a16:creationId xmlns:a16="http://schemas.microsoft.com/office/drawing/2014/main" id="{86ED5E61-AF5E-44DE-8142-F22EE55F4825}"/>
              </a:ext>
            </a:extLst>
          </p:cNvPr>
          <p:cNvSpPr txBox="1"/>
          <p:nvPr/>
        </p:nvSpPr>
        <p:spPr>
          <a:xfrm>
            <a:off x="417095" y="9813579"/>
            <a:ext cx="6047390" cy="328937"/>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ctr">
            <a:spAutoFit/>
          </a:bodyPr>
          <a:lstStyle>
            <a:lvl1pPr>
              <a:defRPr sz="1400">
                <a:latin typeface="Helvetica Neue"/>
                <a:ea typeface="Helvetica Neue"/>
                <a:cs typeface="Helvetica Neue"/>
                <a:sym typeface="Helvetica Neue"/>
              </a:defRPr>
            </a:lvl1pPr>
          </a:lstStyle>
          <a:p>
            <a:pPr defTabSz="616098" fontAlgn="auto" hangingPunct="0">
              <a:spcBef>
                <a:spcPts val="0"/>
              </a:spcBef>
              <a:spcAft>
                <a:spcPts val="0"/>
              </a:spcAft>
            </a:pPr>
            <a:r>
              <a:rPr sz="1200" kern="0" dirty="0">
                <a:solidFill>
                  <a:prstClr val="black"/>
                </a:solidFill>
                <a:latin typeface="Arial" panose="020B0604020202020204" pitchFamily="34" charset="0"/>
                <a:ea typeface="Helvetica" charset="0"/>
                <a:cs typeface="Arial" panose="020B0604020202020204" pitchFamily="34" charset="0"/>
              </a:rPr>
              <a:t>https://www.tesla.com/en_GB/blog/tragic-loss?redirect=no</a:t>
            </a:r>
          </a:p>
        </p:txBody>
      </p:sp>
      <p:sp>
        <p:nvSpPr>
          <p:cNvPr id="8" name="“Neither Autopilot nor the driver noticed the white side of the tractor trailer against a brightly lit sky, so the brake was not applied”">
            <a:extLst>
              <a:ext uri="{FF2B5EF4-FFF2-40B4-BE49-F238E27FC236}">
                <a16:creationId xmlns:a16="http://schemas.microsoft.com/office/drawing/2014/main" id="{BDF98AC9-DD61-4681-BEB3-1333D233E378}"/>
              </a:ext>
            </a:extLst>
          </p:cNvPr>
          <p:cNvSpPr txBox="1"/>
          <p:nvPr/>
        </p:nvSpPr>
        <p:spPr>
          <a:xfrm>
            <a:off x="11113608" y="2688691"/>
            <a:ext cx="6442244" cy="2114041"/>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ctr">
            <a:spAutoFit/>
          </a:bodyPr>
          <a:lstStyle>
            <a:lvl1pPr algn="l">
              <a:defRPr sz="2800">
                <a:latin typeface="Helvetica Neue"/>
                <a:ea typeface="Helvetica Neue"/>
                <a:cs typeface="Helvetica Neue"/>
                <a:sym typeface="Helvetica Neue"/>
              </a:defRPr>
            </a:lvl1pPr>
          </a:lstStyle>
          <a:p>
            <a:pPr defTabSz="616098" fontAlgn="auto" hangingPunct="0">
              <a:spcBef>
                <a:spcPts val="0"/>
              </a:spcBef>
              <a:spcAft>
                <a:spcPts val="0"/>
              </a:spcAft>
            </a:pPr>
            <a:r>
              <a:rPr sz="3200" kern="0" dirty="0">
                <a:solidFill>
                  <a:srgbClr val="000000"/>
                </a:solidFill>
                <a:latin typeface="Arial" panose="020B0604020202020204" pitchFamily="34" charset="0"/>
                <a:ea typeface="Helvetica" charset="0"/>
                <a:cs typeface="Arial" panose="020B0604020202020204" pitchFamily="34" charset="0"/>
              </a:rPr>
              <a:t>“Neither Autopilot nor the driver noticed the white side of the tractor trailer against a brightly lit sky, so the brake was not applied”</a:t>
            </a:r>
          </a:p>
        </p:txBody>
      </p:sp>
      <p:sp>
        <p:nvSpPr>
          <p:cNvPr id="9" name="https://www.tesla.com/en_GB/blog/tragic-loss?redirect=no">
            <a:extLst>
              <a:ext uri="{FF2B5EF4-FFF2-40B4-BE49-F238E27FC236}">
                <a16:creationId xmlns:a16="http://schemas.microsoft.com/office/drawing/2014/main" id="{86ED5E61-AF5E-44DE-8142-F22EE55F4825}"/>
              </a:ext>
            </a:extLst>
          </p:cNvPr>
          <p:cNvSpPr txBox="1"/>
          <p:nvPr/>
        </p:nvSpPr>
        <p:spPr>
          <a:xfrm>
            <a:off x="417095" y="9581041"/>
            <a:ext cx="7411454" cy="328937"/>
          </a:xfrm>
          <a:prstGeom prst="rect">
            <a:avLst/>
          </a:prstGeom>
          <a:ln w="12700">
            <a:miter lim="400000"/>
          </a:ln>
          <a:extLst>
            <a:ext uri="{C572A759-6A51-4108-AA02-DFA0A04FC94B}">
              <ma14:wrappingTextBoxFlag xmlns:ma14="http://schemas.microsoft.com/office/mac/drawingml/2011/main" xmlns="" val="1"/>
            </a:ext>
          </a:extLst>
        </p:spPr>
        <p:txBody>
          <a:bodyPr wrap="square" lIns="71438" tIns="71438" rIns="71438" bIns="71438" anchor="ctr">
            <a:spAutoFit/>
          </a:bodyPr>
          <a:lstStyle>
            <a:lvl1pPr>
              <a:defRPr sz="1400">
                <a:latin typeface="Helvetica Neue"/>
                <a:ea typeface="Helvetica Neue"/>
                <a:cs typeface="Helvetica Neue"/>
                <a:sym typeface="Helvetica Neue"/>
              </a:defRPr>
            </a:lvl1pPr>
          </a:lstStyle>
          <a:p>
            <a:pPr defTabSz="616098" fontAlgn="auto" hangingPunct="0">
              <a:spcBef>
                <a:spcPts val="0"/>
              </a:spcBef>
              <a:spcAft>
                <a:spcPts val="0"/>
              </a:spcAft>
            </a:pPr>
            <a:r>
              <a:rPr lang="en-US" sz="1200" kern="0" dirty="0">
                <a:solidFill>
                  <a:prstClr val="black"/>
                </a:solidFill>
                <a:latin typeface="Arial" panose="020B0604020202020204" pitchFamily="34" charset="0"/>
                <a:ea typeface="Helvetica" charset="0"/>
                <a:cs typeface="Arial" panose="020B0604020202020204" pitchFamily="34" charset="0"/>
              </a:rPr>
              <a:t>https://</a:t>
            </a:r>
            <a:r>
              <a:rPr lang="en-US" sz="1200" kern="0" dirty="0" err="1">
                <a:solidFill>
                  <a:prstClr val="black"/>
                </a:solidFill>
                <a:latin typeface="Arial" panose="020B0604020202020204" pitchFamily="34" charset="0"/>
                <a:ea typeface="Helvetica" charset="0"/>
                <a:cs typeface="Arial" panose="020B0604020202020204" pitchFamily="34" charset="0"/>
              </a:rPr>
              <a:t>techcrunch.com</a:t>
            </a:r>
            <a:r>
              <a:rPr lang="en-US" sz="1200" kern="0" dirty="0">
                <a:solidFill>
                  <a:prstClr val="black"/>
                </a:solidFill>
                <a:latin typeface="Arial" panose="020B0604020202020204" pitchFamily="34" charset="0"/>
                <a:ea typeface="Helvetica" charset="0"/>
                <a:cs typeface="Arial" panose="020B0604020202020204" pitchFamily="34" charset="0"/>
              </a:rPr>
              <a:t>/2016/03/24/microsoft-silences-its-new-a-i-bot-tay-after-twitter-users-teach-it-racism/</a:t>
            </a:r>
            <a:endParaRPr sz="1200" kern="0" dirty="0">
              <a:solidFill>
                <a:prstClr val="black"/>
              </a:solidFill>
              <a:latin typeface="Arial" panose="020B0604020202020204" pitchFamily="34" charset="0"/>
              <a:ea typeface="Helvetica" charset="0"/>
              <a:cs typeface="Arial" panose="020B0604020202020204" pitchFamily="34" charset="0"/>
            </a:endParaRPr>
          </a:p>
        </p:txBody>
      </p:sp>
      <p:sp>
        <p:nvSpPr>
          <p:cNvPr id="6" name="“Artificial Intelligence”">
            <a:extLst>
              <a:ext uri="{FF2B5EF4-FFF2-40B4-BE49-F238E27FC236}">
                <a16:creationId xmlns:a16="http://schemas.microsoft.com/office/drawing/2014/main" id="{C726F848-E5F7-4708-A2D9-3BC2D4CE538B}"/>
              </a:ext>
            </a:extLst>
          </p:cNvPr>
          <p:cNvSpPr txBox="1">
            <a:spLocks noGrp="1"/>
          </p:cNvSpPr>
          <p:nvPr>
            <p:ph type="title"/>
          </p:nvPr>
        </p:nvSpPr>
        <p:spPr>
          <a:prstGeom prst="rect">
            <a:avLst/>
          </a:prstGeom>
        </p:spPr>
        <p:txBody>
          <a:bodyPr/>
          <a:lstStyle>
            <a:lvl1pPr>
              <a:defRPr>
                <a:latin typeface="Helvetica Neue"/>
                <a:ea typeface="Helvetica Neue"/>
                <a:cs typeface="Helvetica Neue"/>
                <a:sym typeface="Helvetica Neue"/>
              </a:defRPr>
            </a:lvl1pPr>
          </a:lstStyle>
          <a:p>
            <a:r>
              <a:rPr lang="en-US" dirty="0">
                <a:latin typeface="Arial" panose="020B0604020202020204" pitchFamily="34" charset="0"/>
                <a:ea typeface="Vitesse Medium" charset="0"/>
                <a:cs typeface="Arial" panose="020B0604020202020204" pitchFamily="34" charset="0"/>
              </a:rPr>
              <a:t>When AI Doesn’t Work Well</a:t>
            </a:r>
            <a:r>
              <a:rPr lang="mr-IN" dirty="0">
                <a:latin typeface="Arial" panose="020B0604020202020204" pitchFamily="34" charset="0"/>
                <a:ea typeface="Vitesse Medium" charset="0"/>
                <a:cs typeface="Vitesse Medium" charset="0"/>
              </a:rPr>
              <a:t>…</a:t>
            </a:r>
            <a:endParaRPr dirty="0">
              <a:latin typeface="Arial" panose="020B0604020202020204" pitchFamily="34" charset="0"/>
              <a:ea typeface="Vitesse Medium" charset="0"/>
              <a:cs typeface="Arial" panose="020B0604020202020204" pitchFamily="34" charset="0"/>
            </a:endParaRPr>
          </a:p>
        </p:txBody>
      </p:sp>
    </p:spTree>
    <p:extLst>
      <p:ext uri="{BB962C8B-B14F-4D97-AF65-F5344CB8AC3E}">
        <p14:creationId xmlns:p14="http://schemas.microsoft.com/office/powerpoint/2010/main" val="38309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383465" y="2401883"/>
            <a:ext cx="13194675" cy="3357162"/>
          </a:xfrm>
        </p:spPr>
        <p:txBody>
          <a:bodyPr/>
          <a:lstStyle/>
          <a:p>
            <a:pPr marL="0" indent="0" algn="ctr">
              <a:buNone/>
            </a:pPr>
            <a:endParaRPr lang="en-US" sz="8000" dirty="0">
              <a:ea typeface="Helvetica Neue"/>
              <a:sym typeface="Helvetica Neue"/>
            </a:endParaRPr>
          </a:p>
          <a:p>
            <a:pPr marL="0" indent="0" algn="ctr">
              <a:buNone/>
            </a:pPr>
            <a:r>
              <a:rPr lang="en-US" sz="8000" dirty="0">
                <a:ea typeface="Helvetica Neue"/>
                <a:sym typeface="Helvetica Neue"/>
              </a:rPr>
              <a:t>Two </a:t>
            </a:r>
            <a:r>
              <a:rPr lang="en-US" sz="8000" b="1" dirty="0">
                <a:ea typeface="Helvetica Neue"/>
                <a:sym typeface="Helvetica Neue"/>
              </a:rPr>
              <a:t>“AI winters” </a:t>
            </a:r>
            <a:r>
              <a:rPr lang="en-US" sz="8000" dirty="0">
                <a:ea typeface="Helvetica Neue"/>
                <a:sym typeface="Helvetica Neue"/>
              </a:rPr>
              <a:t>before</a:t>
            </a:r>
            <a:br>
              <a:rPr lang="en-US" sz="8000" dirty="0">
                <a:ea typeface="Helvetica Neue"/>
                <a:sym typeface="Helvetica Neue"/>
              </a:rPr>
            </a:br>
            <a:endParaRPr lang="en-US" sz="8000" dirty="0">
              <a:ea typeface="Helvetica Neue"/>
              <a:sym typeface="Helvetica Neue"/>
            </a:endParaRPr>
          </a:p>
          <a:p>
            <a:pPr marL="0" indent="0" algn="ctr">
              <a:buNone/>
            </a:pPr>
            <a:endParaRPr lang="en-US" u="sng" dirty="0">
              <a:ea typeface="Helvetica Neue"/>
              <a:sym typeface="Helvetica Neue"/>
            </a:endParaRPr>
          </a:p>
          <a:p>
            <a:pPr marL="0" indent="0" algn="ctr">
              <a:buNone/>
            </a:pPr>
            <a:endParaRPr lang="en-US" sz="1200" u="sng" dirty="0">
              <a:ea typeface="Helvetica Neue"/>
              <a:sym typeface="Helvetica Neue"/>
            </a:endParaRPr>
          </a:p>
          <a:p>
            <a:pPr marL="0" indent="0" algn="ctr">
              <a:buNone/>
            </a:pPr>
            <a:endParaRPr lang="en-US" sz="1200" u="sng" dirty="0">
              <a:ea typeface="Helvetica Neue"/>
              <a:sym typeface="Helvetica Neue"/>
            </a:endParaRPr>
          </a:p>
          <a:p>
            <a:pPr marL="0" indent="0" algn="ctr">
              <a:buNone/>
            </a:pPr>
            <a:endParaRPr lang="en-US" sz="1200" u="sng" dirty="0">
              <a:ea typeface="Helvetica Neue"/>
              <a:sym typeface="Helvetica Neue"/>
            </a:endParaRPr>
          </a:p>
          <a:p>
            <a:pPr marL="0" indent="0" algn="ctr">
              <a:buNone/>
            </a:pPr>
            <a:r>
              <a:rPr lang="en-US" sz="1200" u="sng" dirty="0">
                <a:ea typeface="Helvetica Neue"/>
                <a:sym typeface="Helvetica Neue"/>
              </a:rPr>
              <a:t>https://</a:t>
            </a:r>
            <a:r>
              <a:rPr lang="en-US" sz="1200" u="sng" dirty="0" err="1">
                <a:ea typeface="Helvetica Neue"/>
                <a:sym typeface="Helvetica Neue"/>
              </a:rPr>
              <a:t>en.wikipedia.org</a:t>
            </a:r>
            <a:r>
              <a:rPr lang="en-US" sz="1200" u="sng" dirty="0">
                <a:ea typeface="Helvetica Neue"/>
                <a:sym typeface="Helvetica Neue"/>
              </a:rPr>
              <a:t>/wiki/</a:t>
            </a:r>
            <a:r>
              <a:rPr lang="en-US" sz="1200" u="sng" dirty="0" err="1">
                <a:ea typeface="Helvetica Neue"/>
                <a:sym typeface="Helvetica Neue"/>
              </a:rPr>
              <a:t>History_of_artificial_intelligence</a:t>
            </a:r>
            <a:endParaRPr lang="en-US" sz="1200" u="sng" dirty="0">
              <a:ea typeface="Helvetica Neue"/>
              <a:sym typeface="Helvetica Neue"/>
            </a:endParaRPr>
          </a:p>
        </p:txBody>
      </p:sp>
      <p:sp>
        <p:nvSpPr>
          <p:cNvPr id="2" name="Title 1"/>
          <p:cNvSpPr>
            <a:spLocks noGrp="1"/>
          </p:cNvSpPr>
          <p:nvPr>
            <p:ph type="title"/>
          </p:nvPr>
        </p:nvSpPr>
        <p:spPr>
          <a:xfrm>
            <a:off x="1008898" y="2401883"/>
            <a:ext cx="16536212" cy="2170706"/>
          </a:xfrm>
        </p:spPr>
        <p:txBody>
          <a:bodyPr/>
          <a:lstStyle/>
          <a:p>
            <a:pPr algn="ctr"/>
            <a:r>
              <a:rPr lang="en-US" sz="8800" b="1" dirty="0"/>
              <a:t>We’re in 3</a:t>
            </a:r>
            <a:r>
              <a:rPr lang="en-US" sz="8800" b="1" baseline="30000" dirty="0"/>
              <a:t>rd</a:t>
            </a:r>
            <a:r>
              <a:rPr lang="en-US" sz="8800" b="1" dirty="0"/>
              <a:t> Wave of AI Boom</a:t>
            </a:r>
          </a:p>
        </p:txBody>
      </p:sp>
    </p:spTree>
    <p:extLst>
      <p:ext uri="{BB962C8B-B14F-4D97-AF65-F5344CB8AC3E}">
        <p14:creationId xmlns:p14="http://schemas.microsoft.com/office/powerpoint/2010/main" val="2984733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466971" y="2761453"/>
            <a:ext cx="9354058" cy="4024928"/>
          </a:xfrm>
          <a:prstGeom prst="rect">
            <a:avLst/>
          </a:prstGeom>
        </p:spPr>
      </p:pic>
      <p:sp>
        <p:nvSpPr>
          <p:cNvPr id="8" name="Rectangle 7"/>
          <p:cNvSpPr/>
          <p:nvPr/>
        </p:nvSpPr>
        <p:spPr>
          <a:xfrm>
            <a:off x="3589571" y="6478604"/>
            <a:ext cx="11108857" cy="307777"/>
          </a:xfrm>
          <a:prstGeom prst="rect">
            <a:avLst/>
          </a:prstGeom>
        </p:spPr>
        <p:txBody>
          <a:bodyPr wrap="square">
            <a:spAutoFit/>
          </a:bodyPr>
          <a:lstStyle/>
          <a:p>
            <a:pPr algn="ctr" defTabSz="616098" fontAlgn="auto" hangingPunct="0">
              <a:spcBef>
                <a:spcPts val="0"/>
              </a:spcBef>
              <a:spcAft>
                <a:spcPts val="0"/>
              </a:spcAft>
            </a:pPr>
            <a:r>
              <a:rPr lang="en-US" sz="1400" kern="0" dirty="0">
                <a:solidFill>
                  <a:srgbClr val="000000"/>
                </a:solidFill>
                <a:latin typeface="Arial" panose="020B0604020202020204" pitchFamily="34" charset="0"/>
                <a:ea typeface="Helvetica" charset="0"/>
                <a:cs typeface="Arial" panose="020B0604020202020204" pitchFamily="34" charset="0"/>
                <a:sym typeface="Gill Sans"/>
              </a:rPr>
              <a:t>https://</a:t>
            </a:r>
            <a:r>
              <a:rPr lang="en-US" sz="1400" kern="0" dirty="0" err="1">
                <a:solidFill>
                  <a:srgbClr val="000000"/>
                </a:solidFill>
                <a:latin typeface="Arial" panose="020B0604020202020204" pitchFamily="34" charset="0"/>
                <a:ea typeface="Helvetica" charset="0"/>
                <a:cs typeface="Arial" panose="020B0604020202020204" pitchFamily="34" charset="0"/>
                <a:sym typeface="Gill Sans"/>
              </a:rPr>
              <a:t>obamawhitehouse.archives.gov</a:t>
            </a:r>
            <a:r>
              <a:rPr lang="en-US" sz="1400" kern="0" dirty="0">
                <a:solidFill>
                  <a:srgbClr val="000000"/>
                </a:solidFill>
                <a:latin typeface="Arial" panose="020B0604020202020204" pitchFamily="34" charset="0"/>
                <a:ea typeface="Helvetica" charset="0"/>
                <a:cs typeface="Arial" panose="020B0604020202020204" pitchFamily="34" charset="0"/>
                <a:sym typeface="Gill Sans"/>
              </a:rPr>
              <a:t>/sites/default/files/</a:t>
            </a:r>
            <a:r>
              <a:rPr lang="en-US" sz="1400" kern="0" dirty="0" err="1">
                <a:solidFill>
                  <a:srgbClr val="000000"/>
                </a:solidFill>
                <a:latin typeface="Arial" panose="020B0604020202020204" pitchFamily="34" charset="0"/>
                <a:ea typeface="Helvetica" charset="0"/>
                <a:cs typeface="Arial" panose="020B0604020202020204" pitchFamily="34" charset="0"/>
                <a:sym typeface="Gill Sans"/>
              </a:rPr>
              <a:t>whitehouse_files</a:t>
            </a:r>
            <a:r>
              <a:rPr lang="en-US" sz="1400" kern="0" dirty="0">
                <a:solidFill>
                  <a:srgbClr val="000000"/>
                </a:solidFill>
                <a:latin typeface="Arial" panose="020B0604020202020204" pitchFamily="34" charset="0"/>
                <a:ea typeface="Helvetica" charset="0"/>
                <a:cs typeface="Arial" panose="020B0604020202020204" pitchFamily="34" charset="0"/>
                <a:sym typeface="Gill Sans"/>
              </a:rPr>
              <a:t>/microsites/</a:t>
            </a:r>
            <a:r>
              <a:rPr lang="en-US" sz="1400" kern="0" dirty="0" err="1">
                <a:solidFill>
                  <a:srgbClr val="000000"/>
                </a:solidFill>
                <a:latin typeface="Arial" panose="020B0604020202020204" pitchFamily="34" charset="0"/>
                <a:ea typeface="Helvetica" charset="0"/>
                <a:cs typeface="Arial" panose="020B0604020202020204" pitchFamily="34" charset="0"/>
                <a:sym typeface="Gill Sans"/>
              </a:rPr>
              <a:t>ostp</a:t>
            </a:r>
            <a:r>
              <a:rPr lang="en-US" sz="1400" kern="0" dirty="0">
                <a:solidFill>
                  <a:srgbClr val="000000"/>
                </a:solidFill>
                <a:latin typeface="Arial" panose="020B0604020202020204" pitchFamily="34" charset="0"/>
                <a:ea typeface="Helvetica" charset="0"/>
                <a:cs typeface="Arial" panose="020B0604020202020204" pitchFamily="34" charset="0"/>
                <a:sym typeface="Gill Sans"/>
              </a:rPr>
              <a:t>/NSTC/</a:t>
            </a:r>
            <a:r>
              <a:rPr lang="en-US" sz="1400" kern="0" dirty="0" err="1">
                <a:solidFill>
                  <a:srgbClr val="000000"/>
                </a:solidFill>
                <a:latin typeface="Arial" panose="020B0604020202020204" pitchFamily="34" charset="0"/>
                <a:ea typeface="Helvetica" charset="0"/>
                <a:cs typeface="Arial" panose="020B0604020202020204" pitchFamily="34" charset="0"/>
                <a:sym typeface="Gill Sans"/>
              </a:rPr>
              <a:t>preparing_for_the_future_of_ai.pdf</a:t>
            </a:r>
            <a:endParaRPr lang="en-US" sz="1400" kern="0" dirty="0">
              <a:solidFill>
                <a:srgbClr val="000000"/>
              </a:solidFill>
              <a:latin typeface="Arial" panose="020B0604020202020204" pitchFamily="34" charset="0"/>
              <a:ea typeface="Helvetica" charset="0"/>
              <a:cs typeface="Arial" panose="020B0604020202020204" pitchFamily="34" charset="0"/>
              <a:sym typeface="Gill Sans"/>
            </a:endParaRPr>
          </a:p>
        </p:txBody>
      </p:sp>
      <p:sp>
        <p:nvSpPr>
          <p:cNvPr id="6" name="Title 1"/>
          <p:cNvSpPr>
            <a:spLocks noGrp="1"/>
          </p:cNvSpPr>
          <p:nvPr>
            <p:ph type="title"/>
          </p:nvPr>
        </p:nvSpPr>
        <p:spPr>
          <a:xfrm>
            <a:off x="3115897" y="961129"/>
            <a:ext cx="12056206" cy="1800324"/>
          </a:xfrm>
        </p:spPr>
        <p:txBody>
          <a:bodyPr/>
          <a:lstStyle/>
          <a:p>
            <a:pPr algn="ctr"/>
            <a:r>
              <a:rPr lang="en-US" b="1" dirty="0"/>
              <a:t>White House Report</a:t>
            </a:r>
          </a:p>
        </p:txBody>
      </p:sp>
    </p:spTree>
    <p:extLst>
      <p:ext uri="{BB962C8B-B14F-4D97-AF65-F5344CB8AC3E}">
        <p14:creationId xmlns:p14="http://schemas.microsoft.com/office/powerpoint/2010/main" val="251420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eneral AI (sometimes called Artificial General Intelligence, or AGI) refers to a notional future AI system that exhibits apparently intelligent behavior at least as advanced as a person across the full range of cognitive tasks. A broad chasm seems to separate today’s Narrow AI from the much more difficult challenge of General AI. Attempts to reach General AI by expanding Narrow AI solutions have made little headway over many decades of research. The current consensus of the private-sector expert community, with which the NSTC Committee on Technology concurs, is that General AI will not be achieved for at least decades.”">
            <a:extLst>
              <a:ext uri="{FF2B5EF4-FFF2-40B4-BE49-F238E27FC236}">
                <a16:creationId xmlns:a16="http://schemas.microsoft.com/office/drawing/2014/main" id="{D6F85388-869C-4F22-A355-7D03DAD9FF48}"/>
              </a:ext>
            </a:extLst>
          </p:cNvPr>
          <p:cNvSpPr txBox="1">
            <a:spLocks/>
          </p:cNvSpPr>
          <p:nvPr/>
        </p:nvSpPr>
        <p:spPr>
          <a:xfrm>
            <a:off x="1117602" y="1828803"/>
            <a:ext cx="16154400" cy="7518402"/>
          </a:xfrm>
          <a:prstGeom prst="rect">
            <a:avLst/>
          </a:prstGeom>
          <a:ln w="12700">
            <a:miter lim="400000"/>
          </a:ln>
          <a:extLst>
            <a:ext uri="{C572A759-6A51-4108-AA02-DFA0A04FC94B}">
              <ma14:wrappingTextBoxFlag xmlns:ma14="http://schemas.microsoft.com/office/mac/drawingml/2011/main" xmlns="" val="1"/>
            </a:ext>
          </a:extLst>
        </p:spPr>
        <p:txBody>
          <a:bodyPr lIns="53576" tIns="53576" rIns="53576" bIns="53576" anchor="ctr">
            <a:normAutofit/>
          </a:bodyPr>
          <a:lstStyle>
            <a:lvl1pPr marL="592696"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1pPr>
            <a:lvl2pPr marL="1185393"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2pPr>
            <a:lvl3pPr marL="1778089"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3pPr>
            <a:lvl4pPr marL="2370785"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4pPr>
            <a:lvl5pPr marL="2963482" marR="0" indent="-592696" algn="l" defTabSz="778972" rtl="0" latinLnBrk="0">
              <a:lnSpc>
                <a:spcPct val="100000"/>
              </a:lnSpc>
              <a:spcBef>
                <a:spcPts val="5600"/>
              </a:spcBef>
              <a:spcAft>
                <a:spcPts val="0"/>
              </a:spcAft>
              <a:buClrTx/>
              <a:buSzPct val="75000"/>
              <a:buFontTx/>
              <a:buChar char="•"/>
              <a:tabLst/>
              <a:defRPr sz="4800" b="0" i="0" u="none" strike="noStrike" cap="none" spc="0" baseline="0">
                <a:ln>
                  <a:noFill/>
                </a:ln>
                <a:solidFill>
                  <a:srgbClr val="000000"/>
                </a:solidFill>
                <a:uFillTx/>
                <a:latin typeface="Helvetica Light"/>
                <a:ea typeface="Helvetica Light"/>
                <a:cs typeface="Helvetica Light"/>
                <a:sym typeface="Helvetica Light"/>
              </a:defRPr>
            </a:lvl5pPr>
            <a:lvl6pPr marL="4030335" marR="0" indent="-762038" algn="l" defTabSz="778972"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mn-lt"/>
                <a:ea typeface="+mn-ea"/>
                <a:cs typeface="+mn-cs"/>
                <a:sym typeface="Gill Sans"/>
              </a:defRPr>
            </a:lvl6pPr>
            <a:lvl7pPr marL="4504492" marR="0" indent="-762038" algn="l" defTabSz="778972"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mn-lt"/>
                <a:ea typeface="+mn-ea"/>
                <a:cs typeface="+mn-cs"/>
                <a:sym typeface="Gill Sans"/>
              </a:defRPr>
            </a:lvl7pPr>
            <a:lvl8pPr marL="4978649" marR="0" indent="-762038" algn="l" defTabSz="778972"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mn-lt"/>
                <a:ea typeface="+mn-ea"/>
                <a:cs typeface="+mn-cs"/>
                <a:sym typeface="Gill Sans"/>
              </a:defRPr>
            </a:lvl8pPr>
            <a:lvl9pPr marL="5452806" marR="0" indent="-762038" algn="l" defTabSz="778972" rtl="0" latinLnBrk="0">
              <a:lnSpc>
                <a:spcPct val="100000"/>
              </a:lnSpc>
              <a:spcBef>
                <a:spcPts val="6400"/>
              </a:spcBef>
              <a:spcAft>
                <a:spcPts val="0"/>
              </a:spcAft>
              <a:buClrTx/>
              <a:buSzPct val="171000"/>
              <a:buFontTx/>
              <a:buChar char="•"/>
              <a:tabLst/>
              <a:defRPr sz="5600" b="0" i="0" u="none" strike="noStrike" cap="none" spc="0" baseline="0">
                <a:ln>
                  <a:noFill/>
                </a:ln>
                <a:solidFill>
                  <a:srgbClr val="000000"/>
                </a:solidFill>
                <a:uFillTx/>
                <a:latin typeface="+mn-lt"/>
                <a:ea typeface="+mn-ea"/>
                <a:cs typeface="+mn-cs"/>
                <a:sym typeface="Gill Sans"/>
              </a:defRPr>
            </a:lvl9pPr>
          </a:lstStyle>
          <a:p>
            <a:pPr marL="0" indent="0" defTabSz="1557944" fontAlgn="auto" hangingPunct="0">
              <a:spcBef>
                <a:spcPts val="11200"/>
              </a:spcBef>
              <a:buNone/>
            </a:pPr>
            <a:r>
              <a:rPr lang="en-US" sz="4000" kern="0" dirty="0">
                <a:latin typeface="Arial" panose="020B0604020202020204" pitchFamily="34" charset="0"/>
                <a:cs typeface="Arial" panose="020B0604020202020204" pitchFamily="34" charset="0"/>
              </a:rPr>
              <a:t>Remarkable progress has been made on what is known as </a:t>
            </a:r>
            <a:r>
              <a:rPr lang="en-US" sz="4000" kern="0" dirty="0">
                <a:solidFill>
                  <a:srgbClr val="00882B"/>
                </a:solidFill>
                <a:latin typeface="Arial" panose="020B0604020202020204" pitchFamily="34" charset="0"/>
                <a:cs typeface="Arial" panose="020B0604020202020204" pitchFamily="34" charset="0"/>
                <a:sym typeface="Helvetica"/>
              </a:rPr>
              <a:t>Narrow AI</a:t>
            </a:r>
            <a:r>
              <a:rPr lang="en-US" sz="4000" kern="0" dirty="0">
                <a:solidFill>
                  <a:srgbClr val="00882B"/>
                </a:solidFill>
                <a:latin typeface="Arial" panose="020B0604020202020204" pitchFamily="34" charset="0"/>
                <a:cs typeface="Arial" panose="020B0604020202020204" pitchFamily="34" charset="0"/>
              </a:rPr>
              <a:t>, which addresses specific application areas such as playing strategic games, language translation, self-driving vehicles, and image recognition.</a:t>
            </a:r>
            <a:r>
              <a:rPr lang="en-US" sz="4000" kern="0" dirty="0">
                <a:latin typeface="Arial" panose="020B0604020202020204" pitchFamily="34" charset="0"/>
                <a:cs typeface="Arial" panose="020B0604020202020204" pitchFamily="34" charset="0"/>
              </a:rPr>
              <a:t> </a:t>
            </a:r>
            <a:br>
              <a:rPr lang="en-US" sz="4000" kern="0" dirty="0">
                <a:latin typeface="Arial" panose="020B0604020202020204" pitchFamily="34" charset="0"/>
                <a:cs typeface="Arial" panose="020B0604020202020204" pitchFamily="34" charset="0"/>
              </a:rPr>
            </a:br>
            <a:br>
              <a:rPr lang="en-US" sz="4000" kern="0" dirty="0">
                <a:latin typeface="Arial" panose="020B0604020202020204" pitchFamily="34" charset="0"/>
                <a:cs typeface="Arial" panose="020B0604020202020204" pitchFamily="34" charset="0"/>
              </a:rPr>
            </a:br>
            <a:r>
              <a:rPr lang="en-US" sz="4000" kern="0" dirty="0">
                <a:latin typeface="Arial" panose="020B0604020202020204" pitchFamily="34" charset="0"/>
                <a:cs typeface="Arial" panose="020B0604020202020204" pitchFamily="34" charset="0"/>
              </a:rPr>
              <a:t>Narrow AI underpins many commercial services such as trip planning, shopper recommendation systems, and ad targeting, and is finding important applications in medical diagnosis, education, and scientific research. These have all had significant societal benefits and have contributed to the economic vitality of the Nation.</a:t>
            </a:r>
          </a:p>
        </p:txBody>
      </p:sp>
      <p:sp>
        <p:nvSpPr>
          <p:cNvPr id="2" name="Title 1"/>
          <p:cNvSpPr>
            <a:spLocks noGrp="1"/>
          </p:cNvSpPr>
          <p:nvPr>
            <p:ph type="title"/>
          </p:nvPr>
        </p:nvSpPr>
        <p:spPr>
          <a:xfrm>
            <a:off x="504705" y="549363"/>
            <a:ext cx="16372190" cy="1458114"/>
          </a:xfrm>
        </p:spPr>
        <p:txBody>
          <a:bodyPr/>
          <a:lstStyle/>
          <a:p>
            <a:r>
              <a:rPr lang="en-US" dirty="0">
                <a:sym typeface="Helvetica"/>
              </a:rPr>
              <a:t>The Current State of AI</a:t>
            </a:r>
            <a:endParaRPr lang="en-US" dirty="0"/>
          </a:p>
        </p:txBody>
      </p:sp>
    </p:spTree>
    <p:extLst>
      <p:ext uri="{BB962C8B-B14F-4D97-AF65-F5344CB8AC3E}">
        <p14:creationId xmlns:p14="http://schemas.microsoft.com/office/powerpoint/2010/main" val="2207578628"/>
      </p:ext>
    </p:extLst>
  </p:cSld>
  <p:clrMapOvr>
    <a:masterClrMapping/>
  </p:clrMapOvr>
</p:sld>
</file>

<file path=ppt/theme/theme1.xml><?xml version="1.0" encoding="utf-8"?>
<a:theme xmlns:a="http://schemas.openxmlformats.org/drawingml/2006/main" name="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Bullet">
  <a:themeElements>
    <a:clrScheme name="Custom 1">
      <a:dk1>
        <a:srgbClr val="CDCDCD"/>
      </a:dk1>
      <a:lt1>
        <a:srgbClr val="FFFFFF"/>
      </a:lt1>
      <a:dk2>
        <a:srgbClr val="000000"/>
      </a:dk2>
      <a:lt2>
        <a:srgbClr val="76B900"/>
      </a:lt2>
      <a:accent1>
        <a:srgbClr val="008564"/>
      </a:accent1>
      <a:accent2>
        <a:srgbClr val="5D1682"/>
      </a:accent2>
      <a:accent3>
        <a:srgbClr val="890C58"/>
      </a:accent3>
      <a:accent4>
        <a:srgbClr val="5E5E5E"/>
      </a:accent4>
      <a:accent5>
        <a:srgbClr val="8C8C8C"/>
      </a:accent5>
      <a:accent6>
        <a:srgbClr val="0071C5"/>
      </a:accent6>
      <a:hlink>
        <a:srgbClr val="76B900"/>
      </a:hlink>
      <a:folHlink>
        <a:srgbClr val="76B90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ln w="6350">
          <a:noFill/>
        </a:ln>
      </a:spPr>
      <a:bodyPr wrap="none" rtlCol="0" anchor="ctr">
        <a:spAutoFit/>
      </a:bodyPr>
      <a:lstStyle>
        <a:defPPr algn="ctr">
          <a:lnSpc>
            <a:spcPct val="90000"/>
          </a:lnSpc>
          <a:defRPr sz="1600" dirty="0" err="1" smtClean="0">
            <a:solidFill>
              <a:schemeClr val="bg1"/>
            </a:solidFill>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Half Page Sla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lnSpc>
            <a:spcPts val="1200"/>
          </a:lnSpc>
          <a:defRPr sz="1200" dirty="0" smtClean="0">
            <a:solidFill>
              <a:srgbClr val="000000"/>
            </a:solidFill>
            <a:latin typeface="Helvetica"/>
            <a:cs typeface="Helvetica"/>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3317AA0AAFE040A4C7C5D23CBE8847" ma:contentTypeVersion="4" ma:contentTypeDescription="Create a new document." ma:contentTypeScope="" ma:versionID="5b1f19b83b10f4e69c2746e9f27fdab9">
  <xsd:schema xmlns:xsd="http://www.w3.org/2001/XMLSchema" xmlns:xs="http://www.w3.org/2001/XMLSchema" xmlns:p="http://schemas.microsoft.com/office/2006/metadata/properties" xmlns:ns2="b2811cf8-4877-470e-bec4-f5c16c1a5202" targetNamespace="http://schemas.microsoft.com/office/2006/metadata/properties" ma:root="true" ma:fieldsID="cd1f39e3641858cffea9d19f9c4007fb" ns2:_="">
    <xsd:import namespace="b2811cf8-4877-470e-bec4-f5c16c1a52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811cf8-4877-470e-bec4-f5c16c1a52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88E22E-2A4B-4FB1-9848-BF16E7DBE74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E29B7386-0C5E-43DB-8BF1-052EEAD5F5DF}">
  <ds:schemaRefs>
    <ds:schemaRef ds:uri="http://schemas.microsoft.com/sharepoint/v3/contenttype/forms"/>
  </ds:schemaRefs>
</ds:datastoreItem>
</file>

<file path=customXml/itemProps3.xml><?xml version="1.0" encoding="utf-8"?>
<ds:datastoreItem xmlns:ds="http://schemas.openxmlformats.org/officeDocument/2006/customXml" ds:itemID="{889D1B8D-BB01-4136-942E-8D704370449B}"/>
</file>

<file path=docProps/app.xml><?xml version="1.0" encoding="utf-8"?>
<Properties xmlns="http://schemas.openxmlformats.org/officeDocument/2006/extended-properties" xmlns:vt="http://schemas.openxmlformats.org/officeDocument/2006/docPropsVTypes">
  <TotalTime>91666</TotalTime>
  <Words>469</Words>
  <Application>Microsoft Macintosh PowerPoint</Application>
  <PresentationFormat>Custom</PresentationFormat>
  <Paragraphs>32</Paragraphs>
  <Slides>11</Slides>
  <Notes>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11</vt:i4>
      </vt:variant>
    </vt:vector>
  </HeadingPairs>
  <TitlesOfParts>
    <vt:vector size="19" baseType="lpstr">
      <vt:lpstr>Arial</vt:lpstr>
      <vt:lpstr>Helvetica</vt:lpstr>
      <vt:lpstr>Trebuchet MS</vt:lpstr>
      <vt:lpstr>Wingdings</vt:lpstr>
      <vt:lpstr>Title &amp; Bullet</vt:lpstr>
      <vt:lpstr>1_Title &amp; Bullet</vt:lpstr>
      <vt:lpstr>Full Page Layout</vt:lpstr>
      <vt:lpstr>Half Page Slash</vt:lpstr>
      <vt:lpstr>Lecture 1.8 - Data Science Buzzwords,  Hype Cycle, General vs Narrow AI</vt:lpstr>
      <vt:lpstr>PowerPoint Presentation</vt:lpstr>
      <vt:lpstr>PowerPoint Presentation</vt:lpstr>
      <vt:lpstr>Polo’s Motto</vt:lpstr>
      <vt:lpstr>“Artificial Intelligence”</vt:lpstr>
      <vt:lpstr>When AI Doesn’t Work Well…</vt:lpstr>
      <vt:lpstr>We’re in 3rd Wave of AI Boom</vt:lpstr>
      <vt:lpstr>White House Report</vt:lpstr>
      <vt:lpstr>The Current State of AI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Jennifer Hohn</dc:creator>
  <cp:lastModifiedBy>Chau, Duen Horng</cp:lastModifiedBy>
  <cp:revision>3643</cp:revision>
  <dcterms:created xsi:type="dcterms:W3CDTF">2008-01-24T03:11:41Z</dcterms:created>
  <dcterms:modified xsi:type="dcterms:W3CDTF">2021-02-24T21:40:09Z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0x010100903317AA0AAFE040A4C7C5D23CBE8847</vt:lpwstr>
  </property>
  <property fmtid="{D5CDD505-2E9C-101B-9397-08002B2CF9AE}" pid="3" name="MSIP_Label_6b558183-044c-4105-8d9c-cea02a2a3d86_Enabled">
    <vt:lpwstr>True</vt:lpwstr>
  </property>
  <property fmtid="{D5CDD505-2E9C-101B-9397-08002B2CF9AE}" pid="4" name="MSIP_Label_6b558183-044c-4105-8d9c-cea02a2a3d86_SiteId">
    <vt:lpwstr>43083d15-7273-40c1-b7db-39efd9ccc17a</vt:lpwstr>
  </property>
  <property fmtid="{D5CDD505-2E9C-101B-9397-08002B2CF9AE}" pid="5" name="MSIP_Label_6b558183-044c-4105-8d9c-cea02a2a3d86_Ref">
    <vt:lpwstr>https://api.informationprotection.azure.com/api/43083d15-7273-40c1-b7db-39efd9ccc17a</vt:lpwstr>
  </property>
  <property fmtid="{D5CDD505-2E9C-101B-9397-08002B2CF9AE}" pid="6" name="MSIP_Label_6b558183-044c-4105-8d9c-cea02a2a3d86_Owner">
    <vt:lpwstr>lspillman@nvidia.com</vt:lpwstr>
  </property>
  <property fmtid="{D5CDD505-2E9C-101B-9397-08002B2CF9AE}" pid="7" name="MSIP_Label_6b558183-044c-4105-8d9c-cea02a2a3d86_SetDate">
    <vt:lpwstr>2018-05-11T15:28:31.9824217-07:00</vt:lpwstr>
  </property>
  <property fmtid="{D5CDD505-2E9C-101B-9397-08002B2CF9AE}" pid="8" name="MSIP_Label_6b558183-044c-4105-8d9c-cea02a2a3d86_Name">
    <vt:lpwstr>Unrestricted</vt:lpwstr>
  </property>
  <property fmtid="{D5CDD505-2E9C-101B-9397-08002B2CF9AE}" pid="9" name="MSIP_Label_6b558183-044c-4105-8d9c-cea02a2a3d86_Application">
    <vt:lpwstr>Microsoft Azure Information Protection</vt:lpwstr>
  </property>
  <property fmtid="{D5CDD505-2E9C-101B-9397-08002B2CF9AE}" pid="10" name="MSIP_Label_6b558183-044c-4105-8d9c-cea02a2a3d86_Extended_MSFT_Method">
    <vt:lpwstr>Automatic</vt:lpwstr>
  </property>
  <property fmtid="{D5CDD505-2E9C-101B-9397-08002B2CF9AE}" pid="11" name="Sensitivity">
    <vt:lpwstr>Unrestricted</vt:lpwstr>
  </property>
</Properties>
</file>