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94" r:id="rId4"/>
    <p:sldMasterId id="2147483648" r:id="rId5"/>
  </p:sldMasterIdLst>
  <p:notesMasterIdLst>
    <p:notesMasterId r:id="rId25"/>
  </p:notesMasterIdLst>
  <p:handoutMasterIdLst>
    <p:handoutMasterId r:id="rId26"/>
  </p:handoutMasterIdLst>
  <p:sldIdLst>
    <p:sldId id="818" r:id="rId6"/>
    <p:sldId id="809" r:id="rId7"/>
    <p:sldId id="831" r:id="rId8"/>
    <p:sldId id="832" r:id="rId9"/>
    <p:sldId id="873" r:id="rId10"/>
    <p:sldId id="876" r:id="rId11"/>
    <p:sldId id="874" r:id="rId12"/>
    <p:sldId id="875" r:id="rId13"/>
    <p:sldId id="833" r:id="rId14"/>
    <p:sldId id="877" r:id="rId15"/>
    <p:sldId id="878" r:id="rId16"/>
    <p:sldId id="879" r:id="rId17"/>
    <p:sldId id="880" r:id="rId18"/>
    <p:sldId id="881" r:id="rId19"/>
    <p:sldId id="882" r:id="rId20"/>
    <p:sldId id="883" r:id="rId21"/>
    <p:sldId id="884" r:id="rId22"/>
    <p:sldId id="885" r:id="rId23"/>
    <p:sldId id="820" r:id="rId24"/>
  </p:sldIdLst>
  <p:sldSz cx="18288000" cy="10287000"/>
  <p:notesSz cx="7010400" cy="9296400"/>
  <p:defaultTextStyle>
    <a:defPPr>
      <a:defRPr lang="en-US"/>
    </a:defPPr>
    <a:lvl1pPr algn="l" defTabSz="761970" rtl="0" fontAlgn="base">
      <a:spcBef>
        <a:spcPct val="0"/>
      </a:spcBef>
      <a:spcAft>
        <a:spcPct val="0"/>
      </a:spcAft>
      <a:defRPr kern="1200">
        <a:solidFill>
          <a:schemeClr val="tx1"/>
        </a:solidFill>
        <a:latin typeface="Arial" charset="0"/>
        <a:ea typeface="MS PGothic" pitchFamily="34" charset="-128"/>
        <a:cs typeface="+mn-cs"/>
      </a:defRPr>
    </a:lvl1pPr>
    <a:lvl2pPr marL="761970" algn="l" defTabSz="761970" rtl="0" fontAlgn="base">
      <a:spcBef>
        <a:spcPct val="0"/>
      </a:spcBef>
      <a:spcAft>
        <a:spcPct val="0"/>
      </a:spcAft>
      <a:defRPr kern="1200">
        <a:solidFill>
          <a:schemeClr val="tx1"/>
        </a:solidFill>
        <a:latin typeface="Arial" charset="0"/>
        <a:ea typeface="MS PGothic" pitchFamily="34" charset="-128"/>
        <a:cs typeface="+mn-cs"/>
      </a:defRPr>
    </a:lvl2pPr>
    <a:lvl3pPr marL="1523939" algn="l" defTabSz="761970" rtl="0" fontAlgn="base">
      <a:spcBef>
        <a:spcPct val="0"/>
      </a:spcBef>
      <a:spcAft>
        <a:spcPct val="0"/>
      </a:spcAft>
      <a:defRPr kern="1200">
        <a:solidFill>
          <a:schemeClr val="tx1"/>
        </a:solidFill>
        <a:latin typeface="Arial" charset="0"/>
        <a:ea typeface="MS PGothic" pitchFamily="34" charset="-128"/>
        <a:cs typeface="+mn-cs"/>
      </a:defRPr>
    </a:lvl3pPr>
    <a:lvl4pPr marL="2285909" algn="l" defTabSz="761970" rtl="0" fontAlgn="base">
      <a:spcBef>
        <a:spcPct val="0"/>
      </a:spcBef>
      <a:spcAft>
        <a:spcPct val="0"/>
      </a:spcAft>
      <a:defRPr kern="1200">
        <a:solidFill>
          <a:schemeClr val="tx1"/>
        </a:solidFill>
        <a:latin typeface="Arial" charset="0"/>
        <a:ea typeface="MS PGothic" pitchFamily="34" charset="-128"/>
        <a:cs typeface="+mn-cs"/>
      </a:defRPr>
    </a:lvl4pPr>
    <a:lvl5pPr marL="3047878" algn="l" defTabSz="761970" rtl="0" fontAlgn="base">
      <a:spcBef>
        <a:spcPct val="0"/>
      </a:spcBef>
      <a:spcAft>
        <a:spcPct val="0"/>
      </a:spcAft>
      <a:defRPr kern="1200">
        <a:solidFill>
          <a:schemeClr val="tx1"/>
        </a:solidFill>
        <a:latin typeface="Arial" charset="0"/>
        <a:ea typeface="MS PGothic" pitchFamily="34" charset="-128"/>
        <a:cs typeface="+mn-cs"/>
      </a:defRPr>
    </a:lvl5pPr>
    <a:lvl6pPr marL="3809848" algn="l" defTabSz="1523939" rtl="0" eaLnBrk="1" latinLnBrk="0" hangingPunct="1">
      <a:defRPr kern="1200">
        <a:solidFill>
          <a:schemeClr val="tx1"/>
        </a:solidFill>
        <a:latin typeface="Arial" charset="0"/>
        <a:ea typeface="MS PGothic" pitchFamily="34" charset="-128"/>
        <a:cs typeface="+mn-cs"/>
      </a:defRPr>
    </a:lvl6pPr>
    <a:lvl7pPr marL="4571817" algn="l" defTabSz="1523939" rtl="0" eaLnBrk="1" latinLnBrk="0" hangingPunct="1">
      <a:defRPr kern="1200">
        <a:solidFill>
          <a:schemeClr val="tx1"/>
        </a:solidFill>
        <a:latin typeface="Arial" charset="0"/>
        <a:ea typeface="MS PGothic" pitchFamily="34" charset="-128"/>
        <a:cs typeface="+mn-cs"/>
      </a:defRPr>
    </a:lvl7pPr>
    <a:lvl8pPr marL="5333787" algn="l" defTabSz="1523939" rtl="0" eaLnBrk="1" latinLnBrk="0" hangingPunct="1">
      <a:defRPr kern="1200">
        <a:solidFill>
          <a:schemeClr val="tx1"/>
        </a:solidFill>
        <a:latin typeface="Arial" charset="0"/>
        <a:ea typeface="MS PGothic" pitchFamily="34" charset="-128"/>
        <a:cs typeface="+mn-cs"/>
      </a:defRPr>
    </a:lvl8pPr>
    <a:lvl9pPr marL="6095756" algn="l" defTabSz="1523939" rtl="0" eaLnBrk="1" latinLnBrk="0" hangingPunct="1">
      <a:defRPr kern="1200">
        <a:solidFill>
          <a:schemeClr val="tx1"/>
        </a:solidFill>
        <a:latin typeface="Arial" charset="0"/>
        <a:ea typeface="MS PGothic" pitchFamily="34" charset="-128"/>
        <a:cs typeface="+mn-cs"/>
      </a:defRPr>
    </a:lvl9pPr>
  </p:defaultTextStyle>
  <p:extLst>
    <p:ext uri="{EFAFB233-063F-42B5-8137-9DF3F51BA10A}">
      <p15:sldGuideLst xmlns:p15="http://schemas.microsoft.com/office/powerpoint/2012/main">
        <p15:guide id="1" orient="horz" pos="2193" userDrawn="1">
          <p15:clr>
            <a:srgbClr val="A4A3A4"/>
          </p15:clr>
        </p15:guide>
        <p15:guide id="2" orient="horz" pos="5083" userDrawn="1">
          <p15:clr>
            <a:srgbClr val="A4A3A4"/>
          </p15:clr>
        </p15:guide>
        <p15:guide id="3" orient="horz" pos="5315" userDrawn="1">
          <p15:clr>
            <a:srgbClr val="A4A3A4"/>
          </p15:clr>
        </p15:guide>
        <p15:guide id="4" pos="9092" userDrawn="1">
          <p15:clr>
            <a:srgbClr val="A4A3A4"/>
          </p15:clr>
        </p15:guide>
        <p15:guide id="5" orient="horz" pos="1625" userDrawn="1">
          <p15:clr>
            <a:srgbClr val="A4A3A4"/>
          </p15:clr>
        </p15:guide>
        <p15:guide id="6" pos="5762"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ng, Xishuang" initials="DX" lastIdx="2" clrIdx="0">
    <p:extLst>
      <p:ext uri="{19B8F6BF-5375-455C-9EA6-DF929625EA0E}">
        <p15:presenceInfo xmlns:p15="http://schemas.microsoft.com/office/powerpoint/2012/main" userId="S::xidong@pvamu.edu::d29ea5ac-2f9d-408c-9c70-b4ad3440df4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A369"/>
    <a:srgbClr val="890C58"/>
    <a:srgbClr val="0071C5"/>
    <a:srgbClr val="4F2682"/>
    <a:srgbClr val="008564"/>
    <a:srgbClr val="383838"/>
    <a:srgbClr val="8C8C8C"/>
    <a:srgbClr val="CDCDCD"/>
    <a:srgbClr val="6F6F6F"/>
    <a:srgbClr val="B3B3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CB1758-BCBE-43D9-923C-082D99A3E2C2}" v="1" dt="2023-06-13T22:19:20.6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20" autoAdjust="0"/>
    <p:restoredTop sz="65969" autoAdjust="0"/>
  </p:normalViewPr>
  <p:slideViewPr>
    <p:cSldViewPr snapToGrid="0">
      <p:cViewPr varScale="1">
        <p:scale>
          <a:sx n="50" d="100"/>
          <a:sy n="50" d="100"/>
        </p:scale>
        <p:origin x="1602" y="66"/>
      </p:cViewPr>
      <p:guideLst>
        <p:guide orient="horz" pos="2193"/>
        <p:guide orient="horz" pos="5083"/>
        <p:guide orient="horz" pos="5315"/>
        <p:guide pos="9092"/>
        <p:guide orient="horz" pos="1625"/>
        <p:guide pos="5762"/>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92" d="100"/>
          <a:sy n="92" d="100"/>
        </p:scale>
        <p:origin x="3606" y="78"/>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commentAuthors" Target="commentAuthors.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e Bungo" userId="68c73667-b054-4751-86c2-2fef667112d9" providerId="ADAL" clId="{65CB1758-BCBE-43D9-923C-082D99A3E2C2}"/>
    <pc:docChg chg="modSld">
      <pc:chgData name="Joe Bungo" userId="68c73667-b054-4751-86c2-2fef667112d9" providerId="ADAL" clId="{65CB1758-BCBE-43D9-923C-082D99A3E2C2}" dt="2023-06-13T22:19:38.759" v="1" actId="1076"/>
      <pc:docMkLst>
        <pc:docMk/>
      </pc:docMkLst>
      <pc:sldChg chg="addSp modSp mod">
        <pc:chgData name="Joe Bungo" userId="68c73667-b054-4751-86c2-2fef667112d9" providerId="ADAL" clId="{65CB1758-BCBE-43D9-923C-082D99A3E2C2}" dt="2023-06-13T22:19:38.759" v="1" actId="1076"/>
        <pc:sldMkLst>
          <pc:docMk/>
          <pc:sldMk cId="2765269515" sldId="809"/>
        </pc:sldMkLst>
        <pc:picChg chg="add mod">
          <ac:chgData name="Joe Bungo" userId="68c73667-b054-4751-86c2-2fef667112d9" providerId="ADAL" clId="{65CB1758-BCBE-43D9-923C-082D99A3E2C2}" dt="2023-06-13T22:19:38.759" v="1" actId="1076"/>
          <ac:picMkLst>
            <pc:docMk/>
            <pc:sldMk cId="2765269515" sldId="809"/>
            <ac:picMk id="4" creationId="{3F9188CF-1B5C-33C5-40EA-6408A484F32A}"/>
          </ac:picMkLst>
        </pc:picChg>
      </pc:sldChg>
    </pc:docChg>
  </pc:docChgLst>
</pc:chgInfo>
</file>

<file path=ppt/handoutMasters/_rels/handoutMaster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4.xml"/><Relationship Id="rId4" Type="http://schemas.openxmlformats.org/officeDocument/2006/relationships/image" Target="../media/image3.png"/></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25FFAEB-A754-4EDE-A063-5F87103CFC27}"/>
              </a:ext>
            </a:extLst>
          </p:cNvPr>
          <p:cNvGrpSpPr/>
          <p:nvPr/>
        </p:nvGrpSpPr>
        <p:grpSpPr>
          <a:xfrm>
            <a:off x="4249882" y="8675204"/>
            <a:ext cx="2267650" cy="298438"/>
            <a:chOff x="10009693" y="1549925"/>
            <a:chExt cx="7721678" cy="1016226"/>
          </a:xfrm>
        </p:grpSpPr>
        <p:pic>
          <p:nvPicPr>
            <p:cNvPr id="7" name="Picture 6">
              <a:extLst>
                <a:ext uri="{FF2B5EF4-FFF2-40B4-BE49-F238E27FC236}">
                  <a16:creationId xmlns:a16="http://schemas.microsoft.com/office/drawing/2014/main" id="{EB7B5E74-8CE9-4070-AE0B-4319A9396E4B}"/>
                </a:ext>
              </a:extLst>
            </p:cNvPr>
            <p:cNvPicPr>
              <a:picLocks noChangeAspect="1"/>
            </p:cNvPicPr>
            <p:nvPr/>
          </p:nvPicPr>
          <p:blipFill>
            <a:blip r:embed="rId2"/>
            <a:stretch>
              <a:fillRect/>
            </a:stretch>
          </p:blipFill>
          <p:spPr>
            <a:xfrm>
              <a:off x="12780211" y="1686172"/>
              <a:ext cx="1930510" cy="816283"/>
            </a:xfrm>
            <a:prstGeom prst="rect">
              <a:avLst/>
            </a:prstGeom>
          </p:spPr>
        </p:pic>
        <p:cxnSp>
          <p:nvCxnSpPr>
            <p:cNvPr id="10" name="Straight Connector 9">
              <a:extLst>
                <a:ext uri="{FF2B5EF4-FFF2-40B4-BE49-F238E27FC236}">
                  <a16:creationId xmlns:a16="http://schemas.microsoft.com/office/drawing/2014/main" id="{2C709196-319E-460C-BD9A-61C4F6096565}"/>
                </a:ext>
              </a:extLst>
            </p:cNvPr>
            <p:cNvCxnSpPr/>
            <p:nvPr/>
          </p:nvCxnSpPr>
          <p:spPr>
            <a:xfrm>
              <a:off x="12472158" y="1622477"/>
              <a:ext cx="0" cy="943674"/>
            </a:xfrm>
            <a:prstGeom prst="line">
              <a:avLst/>
            </a:prstGeom>
            <a:ln w="12700">
              <a:solidFill>
                <a:srgbClr val="383838"/>
              </a:solidFill>
            </a:ln>
          </p:spPr>
          <p:style>
            <a:lnRef idx="1">
              <a:schemeClr val="accent1"/>
            </a:lnRef>
            <a:fillRef idx="0">
              <a:schemeClr val="accent1"/>
            </a:fillRef>
            <a:effectRef idx="0">
              <a:schemeClr val="accent1"/>
            </a:effectRef>
            <a:fontRef idx="minor">
              <a:schemeClr val="tx1"/>
            </a:fontRef>
          </p:style>
        </p:cxnSp>
        <p:pic>
          <p:nvPicPr>
            <p:cNvPr id="11" name="Picture 10" descr="A picture containing text&#10;&#10;Description automatically generated">
              <a:extLst>
                <a:ext uri="{FF2B5EF4-FFF2-40B4-BE49-F238E27FC236}">
                  <a16:creationId xmlns:a16="http://schemas.microsoft.com/office/drawing/2014/main" id="{C6B9F5D1-3A4D-4466-A79D-06C828B01D17}"/>
                </a:ext>
              </a:extLst>
            </p:cNvPr>
            <p:cNvPicPr>
              <a:picLocks noChangeAspect="1"/>
            </p:cNvPicPr>
            <p:nvPr/>
          </p:nvPicPr>
          <p:blipFill>
            <a:blip r:embed="rId3"/>
            <a:stretch>
              <a:fillRect/>
            </a:stretch>
          </p:blipFill>
          <p:spPr>
            <a:xfrm>
              <a:off x="10009693" y="1549925"/>
              <a:ext cx="2413994" cy="1016226"/>
            </a:xfrm>
            <a:prstGeom prst="rect">
              <a:avLst/>
            </a:prstGeom>
          </p:spPr>
        </p:pic>
        <p:pic>
          <p:nvPicPr>
            <p:cNvPr id="12" name="Picture 11" descr="Text&#10;&#10;Description automatically generated">
              <a:extLst>
                <a:ext uri="{FF2B5EF4-FFF2-40B4-BE49-F238E27FC236}">
                  <a16:creationId xmlns:a16="http://schemas.microsoft.com/office/drawing/2014/main" id="{61CA6E49-ACF6-4B13-9CB1-0C7F74EF7869}"/>
                </a:ext>
              </a:extLst>
            </p:cNvPr>
            <p:cNvPicPr>
              <a:picLocks noChangeAspect="1"/>
            </p:cNvPicPr>
            <p:nvPr/>
          </p:nvPicPr>
          <p:blipFill>
            <a:blip r:embed="rId4"/>
            <a:stretch>
              <a:fillRect/>
            </a:stretch>
          </p:blipFill>
          <p:spPr>
            <a:xfrm>
              <a:off x="15021781" y="1604129"/>
              <a:ext cx="2709590" cy="921922"/>
            </a:xfrm>
            <a:prstGeom prst="rect">
              <a:avLst/>
            </a:prstGeom>
          </p:spPr>
        </p:pic>
        <p:cxnSp>
          <p:nvCxnSpPr>
            <p:cNvPr id="13" name="Straight Connector 12">
              <a:extLst>
                <a:ext uri="{FF2B5EF4-FFF2-40B4-BE49-F238E27FC236}">
                  <a16:creationId xmlns:a16="http://schemas.microsoft.com/office/drawing/2014/main" id="{19DC410A-BD91-4F54-BFA8-66F070ED6736}"/>
                </a:ext>
              </a:extLst>
            </p:cNvPr>
            <p:cNvCxnSpPr/>
            <p:nvPr/>
          </p:nvCxnSpPr>
          <p:spPr>
            <a:xfrm>
              <a:off x="14954400" y="1622477"/>
              <a:ext cx="0" cy="943674"/>
            </a:xfrm>
            <a:prstGeom prst="line">
              <a:avLst/>
            </a:prstGeom>
            <a:ln w="12700">
              <a:solidFill>
                <a:srgbClr val="383838"/>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583985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theme" Target="../theme/theme3.xml"/><Relationship Id="rId4" Type="http://schemas.openxmlformats.org/officeDocument/2006/relationships/image" Target="../media/image3.png"/></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30565" y="8831580"/>
            <a:ext cx="3037840" cy="464820"/>
          </a:xfrm>
          <a:prstGeom prst="rect">
            <a:avLst/>
          </a:prstGeom>
        </p:spPr>
        <p:txBody>
          <a:bodyPr vert="horz" lIns="93177" tIns="46589" rIns="93177" bIns="46589" rtlCol="0" anchor="ctr"/>
          <a:lstStyle>
            <a:lvl1pPr algn="l">
              <a:defRPr sz="1100">
                <a:latin typeface="Arial" panose="020B0604020202020204" pitchFamily="34" charset="0"/>
                <a:ea typeface="ＭＳ Ｐゴシック" pitchFamily="-16" charset="-128"/>
                <a:cs typeface="Arial" panose="020B0604020202020204" pitchFamily="34" charset="0"/>
              </a:defRPr>
            </a:lvl1pPr>
          </a:lstStyle>
          <a:p>
            <a:pPr>
              <a:defRPr/>
            </a:pPr>
            <a:fld id="{0EFD2D7F-A763-4126-9B71-A7F863137437}" type="datetimeFigureOut">
              <a:rPr lang="en-US" smtClean="0"/>
              <a:pPr>
                <a:defRPr/>
              </a:pPr>
              <a:t>6/13/2023</a:t>
            </a:fld>
            <a:endParaRPr lang="en-US" dirty="0">
              <a:latin typeface="Arial" panose="020B0604020202020204" pitchFamily="34" charset="0"/>
              <a:cs typeface="Arial" panose="020B0604020202020204" pitchFamily="34" charset="0"/>
            </a:endParaRPr>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7" name="Slide Number Placeholder 6"/>
          <p:cNvSpPr>
            <a:spLocks noGrp="1"/>
          </p:cNvSpPr>
          <p:nvPr>
            <p:ph type="sldNum" sz="quarter" idx="5"/>
          </p:nvPr>
        </p:nvSpPr>
        <p:spPr>
          <a:xfrm>
            <a:off x="3663170" y="8829967"/>
            <a:ext cx="3037840" cy="464820"/>
          </a:xfrm>
          <a:prstGeom prst="rect">
            <a:avLst/>
          </a:prstGeom>
        </p:spPr>
        <p:txBody>
          <a:bodyPr vert="horz" lIns="93177" tIns="46589" rIns="93177" bIns="46589" rtlCol="0" anchor="ctr"/>
          <a:lstStyle>
            <a:lvl1pPr algn="r">
              <a:defRPr sz="1100">
                <a:latin typeface="Arial" panose="020B0604020202020204" pitchFamily="34" charset="0"/>
                <a:ea typeface="ＭＳ Ｐゴシック" pitchFamily="-16" charset="-128"/>
                <a:cs typeface="Arial" panose="020B0604020202020204" pitchFamily="34" charset="0"/>
              </a:defRPr>
            </a:lvl1pPr>
          </a:lstStyle>
          <a:p>
            <a:pPr>
              <a:defRPr/>
            </a:pPr>
            <a:fld id="{E02D639A-AF38-4D9A-897E-57859A70BDEB}" type="slidenum">
              <a:rPr lang="en-US" smtClean="0"/>
              <a:pPr>
                <a:defRPr/>
              </a:pPr>
              <a:t>‹#›</a:t>
            </a:fld>
            <a:endParaRPr lang="en-US" dirty="0">
              <a:latin typeface="Arial" panose="020B0604020202020204" pitchFamily="34" charset="0"/>
              <a:cs typeface="Arial" panose="020B0604020202020204" pitchFamily="34" charset="0"/>
            </a:endParaRPr>
          </a:p>
        </p:txBody>
      </p:sp>
      <p:grpSp>
        <p:nvGrpSpPr>
          <p:cNvPr id="10" name="Group 9">
            <a:extLst>
              <a:ext uri="{FF2B5EF4-FFF2-40B4-BE49-F238E27FC236}">
                <a16:creationId xmlns:a16="http://schemas.microsoft.com/office/drawing/2014/main" id="{87B74364-6FC3-4AAB-BCCB-78A57EF73B4D}"/>
              </a:ext>
            </a:extLst>
          </p:cNvPr>
          <p:cNvGrpSpPr/>
          <p:nvPr/>
        </p:nvGrpSpPr>
        <p:grpSpPr>
          <a:xfrm>
            <a:off x="4394824" y="259707"/>
            <a:ext cx="2267650" cy="298438"/>
            <a:chOff x="10009693" y="1549925"/>
            <a:chExt cx="7721678" cy="1016226"/>
          </a:xfrm>
        </p:grpSpPr>
        <p:pic>
          <p:nvPicPr>
            <p:cNvPr id="13" name="Picture 12">
              <a:extLst>
                <a:ext uri="{FF2B5EF4-FFF2-40B4-BE49-F238E27FC236}">
                  <a16:creationId xmlns:a16="http://schemas.microsoft.com/office/drawing/2014/main" id="{E59CB9EB-7626-44E1-86CD-80D71DFF0C32}"/>
                </a:ext>
              </a:extLst>
            </p:cNvPr>
            <p:cNvPicPr>
              <a:picLocks noChangeAspect="1"/>
            </p:cNvPicPr>
            <p:nvPr/>
          </p:nvPicPr>
          <p:blipFill>
            <a:blip r:embed="rId2"/>
            <a:stretch>
              <a:fillRect/>
            </a:stretch>
          </p:blipFill>
          <p:spPr>
            <a:xfrm>
              <a:off x="12780211" y="1686172"/>
              <a:ext cx="1930510" cy="816283"/>
            </a:xfrm>
            <a:prstGeom prst="rect">
              <a:avLst/>
            </a:prstGeom>
          </p:spPr>
        </p:pic>
        <p:cxnSp>
          <p:nvCxnSpPr>
            <p:cNvPr id="14" name="Straight Connector 13">
              <a:extLst>
                <a:ext uri="{FF2B5EF4-FFF2-40B4-BE49-F238E27FC236}">
                  <a16:creationId xmlns:a16="http://schemas.microsoft.com/office/drawing/2014/main" id="{4CF17C3E-2351-45E7-8E11-40FCDACA31FB}"/>
                </a:ext>
              </a:extLst>
            </p:cNvPr>
            <p:cNvCxnSpPr/>
            <p:nvPr/>
          </p:nvCxnSpPr>
          <p:spPr>
            <a:xfrm>
              <a:off x="12472158" y="1622477"/>
              <a:ext cx="0" cy="943674"/>
            </a:xfrm>
            <a:prstGeom prst="line">
              <a:avLst/>
            </a:prstGeom>
            <a:ln w="12700">
              <a:solidFill>
                <a:srgbClr val="383838"/>
              </a:solidFill>
            </a:ln>
          </p:spPr>
          <p:style>
            <a:lnRef idx="1">
              <a:schemeClr val="accent1"/>
            </a:lnRef>
            <a:fillRef idx="0">
              <a:schemeClr val="accent1"/>
            </a:fillRef>
            <a:effectRef idx="0">
              <a:schemeClr val="accent1"/>
            </a:effectRef>
            <a:fontRef idx="minor">
              <a:schemeClr val="tx1"/>
            </a:fontRef>
          </p:style>
        </p:cxnSp>
        <p:pic>
          <p:nvPicPr>
            <p:cNvPr id="15" name="Picture 14" descr="A picture containing text&#10;&#10;Description automatically generated">
              <a:extLst>
                <a:ext uri="{FF2B5EF4-FFF2-40B4-BE49-F238E27FC236}">
                  <a16:creationId xmlns:a16="http://schemas.microsoft.com/office/drawing/2014/main" id="{E038CEBE-9523-4464-A83D-24A213DF25D9}"/>
                </a:ext>
              </a:extLst>
            </p:cNvPr>
            <p:cNvPicPr>
              <a:picLocks noChangeAspect="1"/>
            </p:cNvPicPr>
            <p:nvPr/>
          </p:nvPicPr>
          <p:blipFill>
            <a:blip r:embed="rId3"/>
            <a:stretch>
              <a:fillRect/>
            </a:stretch>
          </p:blipFill>
          <p:spPr>
            <a:xfrm>
              <a:off x="10009693" y="1549925"/>
              <a:ext cx="2413994" cy="1016226"/>
            </a:xfrm>
            <a:prstGeom prst="rect">
              <a:avLst/>
            </a:prstGeom>
          </p:spPr>
        </p:pic>
        <p:pic>
          <p:nvPicPr>
            <p:cNvPr id="16" name="Picture 15" descr="Text&#10;&#10;Description automatically generated">
              <a:extLst>
                <a:ext uri="{FF2B5EF4-FFF2-40B4-BE49-F238E27FC236}">
                  <a16:creationId xmlns:a16="http://schemas.microsoft.com/office/drawing/2014/main" id="{2F98C3B4-B517-47AD-BAF6-46881ABB0DB2}"/>
                </a:ext>
              </a:extLst>
            </p:cNvPr>
            <p:cNvPicPr>
              <a:picLocks noChangeAspect="1"/>
            </p:cNvPicPr>
            <p:nvPr/>
          </p:nvPicPr>
          <p:blipFill>
            <a:blip r:embed="rId4"/>
            <a:stretch>
              <a:fillRect/>
            </a:stretch>
          </p:blipFill>
          <p:spPr>
            <a:xfrm>
              <a:off x="15021781" y="1604129"/>
              <a:ext cx="2709590" cy="921922"/>
            </a:xfrm>
            <a:prstGeom prst="rect">
              <a:avLst/>
            </a:prstGeom>
          </p:spPr>
        </p:pic>
        <p:cxnSp>
          <p:nvCxnSpPr>
            <p:cNvPr id="17" name="Straight Connector 16">
              <a:extLst>
                <a:ext uri="{FF2B5EF4-FFF2-40B4-BE49-F238E27FC236}">
                  <a16:creationId xmlns:a16="http://schemas.microsoft.com/office/drawing/2014/main" id="{2F05B4D3-6BFB-4CBB-AAC4-B7D357961D06}"/>
                </a:ext>
              </a:extLst>
            </p:cNvPr>
            <p:cNvCxnSpPr/>
            <p:nvPr/>
          </p:nvCxnSpPr>
          <p:spPr>
            <a:xfrm>
              <a:off x="14954400" y="1622477"/>
              <a:ext cx="0" cy="943674"/>
            </a:xfrm>
            <a:prstGeom prst="line">
              <a:avLst/>
            </a:prstGeom>
            <a:ln w="12700">
              <a:solidFill>
                <a:srgbClr val="383838"/>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4671207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833" kern="1200">
        <a:solidFill>
          <a:schemeClr val="tx1"/>
        </a:solidFill>
        <a:latin typeface="Arial" panose="020B0604020202020204" pitchFamily="34" charset="0"/>
        <a:ea typeface="+mn-ea"/>
        <a:cs typeface="Arial" panose="020B0604020202020204" pitchFamily="34" charset="0"/>
      </a:defRPr>
    </a:lvl1pPr>
    <a:lvl2pPr marL="761970" algn="l" rtl="0" eaLnBrk="0" fontAlgn="base" hangingPunct="0">
      <a:spcBef>
        <a:spcPct val="30000"/>
      </a:spcBef>
      <a:spcAft>
        <a:spcPct val="0"/>
      </a:spcAft>
      <a:defRPr sz="1833" kern="1200">
        <a:solidFill>
          <a:schemeClr val="tx1"/>
        </a:solidFill>
        <a:latin typeface="Arial" panose="020B0604020202020204" pitchFamily="34" charset="0"/>
        <a:ea typeface="+mn-ea"/>
        <a:cs typeface="Arial" panose="020B0604020202020204" pitchFamily="34" charset="0"/>
      </a:defRPr>
    </a:lvl2pPr>
    <a:lvl3pPr marL="1523939" algn="l" rtl="0" eaLnBrk="0" fontAlgn="base" hangingPunct="0">
      <a:spcBef>
        <a:spcPct val="30000"/>
      </a:spcBef>
      <a:spcAft>
        <a:spcPct val="0"/>
      </a:spcAft>
      <a:defRPr sz="1833" kern="1200">
        <a:solidFill>
          <a:schemeClr val="tx1"/>
        </a:solidFill>
        <a:latin typeface="Arial" panose="020B0604020202020204" pitchFamily="34" charset="0"/>
        <a:ea typeface="+mn-ea"/>
        <a:cs typeface="Arial" panose="020B0604020202020204" pitchFamily="34" charset="0"/>
      </a:defRPr>
    </a:lvl3pPr>
    <a:lvl4pPr marL="2285909" algn="l" rtl="0" eaLnBrk="0" fontAlgn="base" hangingPunct="0">
      <a:spcBef>
        <a:spcPct val="30000"/>
      </a:spcBef>
      <a:spcAft>
        <a:spcPct val="0"/>
      </a:spcAft>
      <a:defRPr sz="1833" kern="1200">
        <a:solidFill>
          <a:schemeClr val="tx1"/>
        </a:solidFill>
        <a:latin typeface="Arial" panose="020B0604020202020204" pitchFamily="34" charset="0"/>
        <a:ea typeface="+mn-ea"/>
        <a:cs typeface="Arial" panose="020B0604020202020204" pitchFamily="34" charset="0"/>
      </a:defRPr>
    </a:lvl4pPr>
    <a:lvl5pPr marL="3047878" algn="l" rtl="0" eaLnBrk="0" fontAlgn="base" hangingPunct="0">
      <a:spcBef>
        <a:spcPct val="30000"/>
      </a:spcBef>
      <a:spcAft>
        <a:spcPct val="0"/>
      </a:spcAft>
      <a:defRPr sz="1833" kern="1200">
        <a:solidFill>
          <a:schemeClr val="tx1"/>
        </a:solidFill>
        <a:latin typeface="Arial" panose="020B0604020202020204" pitchFamily="34" charset="0"/>
        <a:ea typeface="+mn-ea"/>
        <a:cs typeface="Arial" panose="020B0604020202020204" pitchFamily="34" charset="0"/>
      </a:defRPr>
    </a:lvl5pPr>
    <a:lvl6pPr marL="3809848" algn="l" defTabSz="1523939" rtl="0" eaLnBrk="1" latinLnBrk="0" hangingPunct="1">
      <a:defRPr sz="2000" kern="1200">
        <a:solidFill>
          <a:schemeClr val="tx1"/>
        </a:solidFill>
        <a:latin typeface="+mn-lt"/>
        <a:ea typeface="+mn-ea"/>
        <a:cs typeface="+mn-cs"/>
      </a:defRPr>
    </a:lvl6pPr>
    <a:lvl7pPr marL="4571817" algn="l" defTabSz="1523939" rtl="0" eaLnBrk="1" latinLnBrk="0" hangingPunct="1">
      <a:defRPr sz="2000" kern="1200">
        <a:solidFill>
          <a:schemeClr val="tx1"/>
        </a:solidFill>
        <a:latin typeface="+mn-lt"/>
        <a:ea typeface="+mn-ea"/>
        <a:cs typeface="+mn-cs"/>
      </a:defRPr>
    </a:lvl7pPr>
    <a:lvl8pPr marL="5333787" algn="l" defTabSz="1523939" rtl="0" eaLnBrk="1" latinLnBrk="0" hangingPunct="1">
      <a:defRPr sz="2000" kern="1200">
        <a:solidFill>
          <a:schemeClr val="tx1"/>
        </a:solidFill>
        <a:latin typeface="+mn-lt"/>
        <a:ea typeface="+mn-ea"/>
        <a:cs typeface="+mn-cs"/>
      </a:defRPr>
    </a:lvl8pPr>
    <a:lvl9pPr marL="6095756" algn="l" defTabSz="1523939" rtl="0" eaLnBrk="1" latinLnBrk="0" hangingPunct="1">
      <a:defRPr sz="20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dirty="0"/>
              <a:t>This section will present key points on potential careers with AI and data science. </a:t>
            </a:r>
          </a:p>
          <a:p>
            <a:pPr marL="342900" indent="-342900">
              <a:buFont typeface="Arial" panose="020B0604020202020204" pitchFamily="34" charset="0"/>
              <a:buChar char="•"/>
            </a:pPr>
            <a:r>
              <a:rPr lang="en-US" dirty="0"/>
              <a:t>We will pay more attention to skills needed for these careers.</a:t>
            </a:r>
          </a:p>
          <a:p>
            <a:pPr marL="342900" indent="-342900">
              <a:buFont typeface="Arial" panose="020B0604020202020204" pitchFamily="34" charset="0"/>
              <a:buChar char="•"/>
            </a:pPr>
            <a:r>
              <a:rPr lang="en-US" dirty="0"/>
              <a:t>In addition, we will also show challenges faced in successful training of students to obtain good jobs of AI and data science.</a:t>
            </a:r>
          </a:p>
          <a:p>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8071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Analytical skills will help you investigate a problem and find the ideal solution in a timely, efficient manner. </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They will help you complete tasks that involves detecting patterns, brainstorming, observing, interpreting data, integrating new information, theorizing, and making decisions. </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Finally, with these skills, you will design solutions.</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Another key skills is communication..</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833" b="0" i="0" u="none" strike="noStrike"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10</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66312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a:buFont typeface="Arial" panose="020B0604020202020204" pitchFamily="34" charset="0"/>
              <a:buChar char="•"/>
            </a:pP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You need to be an effective communicator to discuss data patterns, conclusions, and recommendations with others involved in the project.</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Such communication skills include problem sensitivity, teamwork, oral and written communication, and presentation skills.</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833" b="0" i="0" u="none" strike="noStrike" kern="1200" dirty="0">
              <a:solidFill>
                <a:schemeClr val="tx1"/>
              </a:solidFill>
              <a:effectLst/>
              <a:latin typeface="Arial" panose="020B0604020202020204" pitchFamily="34" charset="0"/>
              <a:ea typeface="+mn-ea"/>
              <a:cs typeface="Arial" panose="020B0604020202020204" pitchFamily="34" charset="0"/>
            </a:endParaRP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833" b="0" i="0" u="none" strike="noStrike" kern="1200" dirty="0">
              <a:solidFill>
                <a:schemeClr val="tx1"/>
              </a:solidFill>
              <a:effectLst/>
              <a:latin typeface="Arial" panose="020B0604020202020204" pitchFamily="34" charset="0"/>
              <a:ea typeface="+mn-ea"/>
              <a:cs typeface="Arial" panose="020B0604020202020204" pitchFamily="34" charset="0"/>
            </a:endParaRPr>
          </a:p>
          <a:p>
            <a:pPr marL="342900" indent="-342900">
              <a:buFont typeface="Arial" panose="020B0604020202020204" pitchFamily="34" charset="0"/>
              <a:buChar char="•"/>
            </a:pPr>
            <a:endParaRPr lang="en-US" sz="1833" b="0" i="0" u="none" strike="noStrike" kern="1200" dirty="0">
              <a:solidFill>
                <a:schemeClr val="tx1"/>
              </a:solidFill>
              <a:effectLst/>
              <a:latin typeface="Arial" panose="020B0604020202020204" pitchFamily="34" charset="0"/>
              <a:ea typeface="+mn-ea"/>
              <a:cs typeface="Arial" panose="020B0604020202020204" pitchFamily="34" charset="0"/>
            </a:endParaRPr>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11</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2608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marR="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Critical thinking will help resolve problems through evaluating information collected.</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For data analysis, it is preferable to learn skills in information e</a:t>
            </a: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valuation,</a:t>
            </a:r>
            <a:r>
              <a:rPr lang="en-US" dirty="0"/>
              <a:t> deductive reasoning, d</a:t>
            </a: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ata interpretation and inductive reasoning.</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12</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9325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a:buFont typeface="Arial" panose="020B0604020202020204" pitchFamily="34" charset="0"/>
              <a:buChar char="•"/>
            </a:pPr>
            <a:r>
              <a:rPr lang="en-US" dirty="0"/>
              <a:t>Math skills are very important to data analysis since it can help design models to resolve problems.</a:t>
            </a:r>
          </a:p>
          <a:p>
            <a:pPr marL="342900" indent="-342900">
              <a:buFont typeface="Arial" panose="020B0604020202020204" pitchFamily="34" charset="0"/>
              <a:buChar char="•"/>
            </a:pPr>
            <a:r>
              <a:rPr lang="en-US" dirty="0"/>
              <a:t>This includes calculus, algebra, probability, Stochastic process, and dynamic programming. </a:t>
            </a:r>
          </a:p>
          <a:p>
            <a:pPr marL="342900" indent="-342900">
              <a:buFont typeface="Arial" panose="020B0604020202020204" pitchFamily="34" charset="0"/>
              <a:buChar char="•"/>
            </a:pPr>
            <a:r>
              <a:rPr lang="en-US" dirty="0"/>
              <a:t>For example, deep learning models are built through combining methods from calculus, algebra, information theory, and probability.</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13</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77137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a:buFont typeface="Arial" panose="020B0604020202020204" pitchFamily="34" charset="0"/>
              <a:buChar char="•"/>
            </a:pPr>
            <a:r>
              <a:rPr lang="en-US" dirty="0"/>
              <a:t>Finally, you have to implement the solutions (models) to solve the problems by programming with certain programming languages.  </a:t>
            </a:r>
          </a:p>
          <a:p>
            <a:pPr marL="342900" indent="-342900">
              <a:buFont typeface="Arial" panose="020B0604020202020204" pitchFamily="34" charset="0"/>
              <a:buChar char="•"/>
            </a:pPr>
            <a:r>
              <a:rPr lang="en-US" dirty="0"/>
              <a:t>So far it seems the Python programming language dominates data analysis with AI techniques.</a:t>
            </a:r>
          </a:p>
          <a:p>
            <a:pPr marL="342900" indent="-342900">
              <a:buFont typeface="Arial" panose="020B0604020202020204" pitchFamily="34" charset="0"/>
              <a:buChar char="•"/>
            </a:pPr>
            <a:r>
              <a:rPr lang="en-US" dirty="0"/>
              <a:t>For biomedical data analysis, R is viewed by many as best programming language to complete various tasks as it provides different powerful packages and libraries.</a:t>
            </a:r>
          </a:p>
          <a:p>
            <a:pPr marL="342900" indent="-342900">
              <a:buFont typeface="Arial" panose="020B0604020202020204" pitchFamily="34" charset="0"/>
              <a:buChar char="•"/>
            </a:pPr>
            <a:r>
              <a:rPr lang="en-US" dirty="0" err="1"/>
              <a:t>Keras</a:t>
            </a:r>
            <a:r>
              <a:rPr lang="en-US" dirty="0"/>
              <a:t> is a platform that simplifies programming since it provides high-level interfaces to implement deep learning models efficiently. </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14</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9948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marL="342900" indent="-342900">
              <a:buFont typeface="Arial" panose="020B0604020202020204" pitchFamily="34" charset="0"/>
              <a:buChar char="•"/>
            </a:pPr>
            <a:r>
              <a:rPr lang="en-US" dirty="0"/>
              <a:t>If you have the skills discussed previously, you are more likely to be able to gain a job in data science. </a:t>
            </a:r>
          </a:p>
          <a:p>
            <a:pPr marL="342900" indent="-342900">
              <a:buFont typeface="Arial" panose="020B0604020202020204" pitchFamily="34" charset="0"/>
              <a:buChar char="•"/>
            </a:pP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In O’Reilly’s data science salary report, 45 percent of those surveyed said they hold the title of “data scientist.” </a:t>
            </a:r>
          </a:p>
          <a:p>
            <a:pPr marL="342900" indent="-342900">
              <a:buFont typeface="Arial" panose="020B0604020202020204" pitchFamily="34" charset="0"/>
              <a:buChar char="•"/>
            </a:pP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Another 31 percent said they are upper management; an engineer, developer, or programmer; or other. In general, the more a data science professional engages in managerial tasks—such as leading team projects, identifying business problems to be solved with analytics, or communicating with external parties—the higher the salary.</a:t>
            </a:r>
          </a:p>
          <a:p>
            <a:pPr marL="1104870" lvl="1" indent="-342900">
              <a:buFont typeface="Courier New" panose="02070309020205020404" pitchFamily="49" charset="0"/>
              <a:buChar char="o"/>
            </a:pPr>
            <a:r>
              <a:rPr lang="en-US" sz="1833" b="1" i="1" u="none" strike="noStrike" kern="1200" dirty="0">
                <a:solidFill>
                  <a:schemeClr val="tx1"/>
                </a:solidFill>
                <a:effectLst/>
                <a:latin typeface="Arial" panose="020B0604020202020204" pitchFamily="34" charset="0"/>
                <a:ea typeface="+mn-ea"/>
                <a:cs typeface="Arial" panose="020B0604020202020204" pitchFamily="34" charset="0"/>
              </a:rPr>
              <a:t>Data scientist: </a:t>
            </a: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Salary range: $85,000-$170,000</a:t>
            </a:r>
          </a:p>
          <a:p>
            <a:pPr marL="1104870" lvl="1" indent="-342900">
              <a:buFont typeface="Courier New" panose="02070309020205020404" pitchFamily="49" charset="0"/>
              <a:buChar char="o"/>
            </a:pPr>
            <a:r>
              <a:rPr lang="en-US" sz="1833" b="1" i="1" u="none" strike="noStrike" kern="1200" dirty="0">
                <a:solidFill>
                  <a:schemeClr val="tx1"/>
                </a:solidFill>
                <a:effectLst/>
                <a:latin typeface="Arial" panose="020B0604020202020204" pitchFamily="34" charset="0"/>
                <a:ea typeface="+mn-ea"/>
                <a:cs typeface="Arial" panose="020B0604020202020204" pitchFamily="34" charset="0"/>
              </a:rPr>
              <a:t>Data analyst: </a:t>
            </a: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Entry-level salary ranges: $50,000-$75,000, Experienced salary ranges: $65,000-$110,000</a:t>
            </a:r>
          </a:p>
          <a:p>
            <a:pPr marL="1104870" lvl="1" indent="-342900">
              <a:buFont typeface="Courier New" panose="02070309020205020404" pitchFamily="49" charset="0"/>
              <a:buChar char="o"/>
            </a:pPr>
            <a:r>
              <a:rPr lang="en-US" sz="1833" b="1" i="1" u="none" strike="noStrike" kern="1200" dirty="0">
                <a:solidFill>
                  <a:schemeClr val="tx1"/>
                </a:solidFill>
                <a:effectLst/>
                <a:latin typeface="Arial" panose="020B0604020202020204" pitchFamily="34" charset="0"/>
                <a:ea typeface="+mn-ea"/>
                <a:cs typeface="Arial" panose="020B0604020202020204" pitchFamily="34" charset="0"/>
              </a:rPr>
              <a:t>Data science/analytics manager: </a:t>
            </a: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Salary range: $90,000-$140,000</a:t>
            </a:r>
          </a:p>
          <a:p>
            <a:pPr marL="1104870" lvl="1" indent="-342900">
              <a:buFont typeface="Courier New" panose="02070309020205020404" pitchFamily="49" charset="0"/>
              <a:buChar char="o"/>
            </a:pPr>
            <a:r>
              <a:rPr lang="en-US" sz="1833" b="1" i="1" u="none" strike="noStrike" kern="1200" dirty="0">
                <a:solidFill>
                  <a:schemeClr val="tx1"/>
                </a:solidFill>
                <a:effectLst/>
                <a:latin typeface="Arial" panose="020B0604020202020204" pitchFamily="34" charset="0"/>
                <a:ea typeface="+mn-ea"/>
                <a:cs typeface="Arial" panose="020B0604020202020204" pitchFamily="34" charset="0"/>
              </a:rPr>
              <a:t>Big data engineer: </a:t>
            </a: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Junior/generalist salary ranges: $70,000-$115,000, Domain expert salary ranges: $100,000-$165,000</a:t>
            </a:r>
            <a:endParaRPr lang="en-US" sz="1833" b="1" i="1" u="none" strike="noStrike" kern="1200" dirty="0">
              <a:solidFill>
                <a:schemeClr val="tx1"/>
              </a:solidFill>
              <a:effectLst/>
              <a:latin typeface="Arial" panose="020B0604020202020204" pitchFamily="34" charset="0"/>
              <a:ea typeface="+mn-ea"/>
              <a:cs typeface="Arial" panose="020B0604020202020204" pitchFamily="34" charset="0"/>
            </a:endParaRPr>
          </a:p>
          <a:p>
            <a:pPr marL="1104870" lvl="1" indent="-342900">
              <a:buFont typeface="Arial" panose="020B0604020202020204" pitchFamily="34" charset="0"/>
              <a:buChar char="•"/>
            </a:pPr>
            <a:endParaRPr lang="en-US" sz="1833" b="0" i="0" u="none" strike="noStrike" kern="1200" dirty="0">
              <a:solidFill>
                <a:schemeClr val="tx1"/>
              </a:solidFill>
              <a:effectLst/>
              <a:latin typeface="Arial" panose="020B0604020202020204" pitchFamily="34" charset="0"/>
              <a:ea typeface="+mn-ea"/>
              <a:cs typeface="Arial" panose="020B0604020202020204" pitchFamily="34" charset="0"/>
            </a:endParaRPr>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15</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89226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a:buFont typeface="Arial" panose="020B0604020202020204" pitchFamily="34" charset="0"/>
              <a:buChar char="•"/>
            </a:pPr>
            <a:r>
              <a:rPr lang="en-US" dirty="0"/>
              <a:t>Data scientists have opportunities to work in government departments related to data analytics.</a:t>
            </a:r>
          </a:p>
          <a:p>
            <a:pPr marL="342900" indent="-342900">
              <a:buFont typeface="Arial" panose="020B0604020202020204" pitchFamily="34" charset="0"/>
              <a:buChar char="•"/>
            </a:pPr>
            <a:r>
              <a:rPr lang="en-US" dirty="0"/>
              <a:t>In addition, they can work as educators or researchers in colleges and universities. </a:t>
            </a:r>
          </a:p>
          <a:p>
            <a:pPr marL="342900" indent="-342900">
              <a:buFont typeface="Arial" panose="020B0604020202020204" pitchFamily="34" charset="0"/>
              <a:buChar char="•"/>
            </a:pPr>
            <a:r>
              <a:rPr lang="en-US" dirty="0"/>
              <a:t>Moreover, they can be employed by industry/ companies involved in AI such as Google, Facebook, Tesla, Amazon, NVIDIA, etc. </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16</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16357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342900" indent="-342900">
              <a:buFont typeface="Arial" panose="020B0604020202020204" pitchFamily="34" charset="0"/>
              <a:buChar char="•"/>
            </a:pPr>
            <a:r>
              <a:rPr lang="en-US" dirty="0"/>
              <a:t>A number of additional jobs are related to data science.</a:t>
            </a:r>
          </a:p>
          <a:p>
            <a:pPr marL="342900" indent="-342900">
              <a:buFont typeface="Arial" panose="020B0604020202020204" pitchFamily="34" charset="0"/>
              <a:buChar char="•"/>
            </a:pPr>
            <a:r>
              <a:rPr lang="en-US" dirty="0"/>
              <a:t>For example, </a:t>
            </a:r>
            <a:r>
              <a:rPr lang="en-US" sz="1833" b="1" i="0" u="none" strike="noStrike" kern="1200" dirty="0">
                <a:solidFill>
                  <a:schemeClr val="tx1"/>
                </a:solidFill>
                <a:effectLst/>
                <a:latin typeface="Arial" panose="020B0604020202020204" pitchFamily="34" charset="0"/>
                <a:ea typeface="+mn-ea"/>
                <a:cs typeface="Arial" panose="020B0604020202020204" pitchFamily="34" charset="0"/>
              </a:rPr>
              <a:t>Data analysts </a:t>
            </a: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work hands-on with data and tend to be at a point in their careers where they focus on building up data science tools and skill sets.</a:t>
            </a:r>
          </a:p>
          <a:p>
            <a:pPr marL="342900" indent="-342900">
              <a:buFont typeface="Arial" panose="020B0604020202020204" pitchFamily="34" charset="0"/>
              <a:buChar char="•"/>
            </a:pPr>
            <a:r>
              <a:rPr lang="en-US" sz="1833" b="1" i="0" u="none" strike="noStrike" kern="1200" dirty="0">
                <a:solidFill>
                  <a:schemeClr val="tx1"/>
                </a:solidFill>
                <a:effectLst/>
                <a:latin typeface="Arial" panose="020B0604020202020204" pitchFamily="34" charset="0"/>
                <a:ea typeface="+mn-ea"/>
                <a:cs typeface="Arial" panose="020B0604020202020204" pitchFamily="34" charset="0"/>
              </a:rPr>
              <a:t>Big data engineers </a:t>
            </a: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solve problems and drive business value by building the platforms and applications that data scientists use to perform data analytics.</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833" b="1" i="0" u="none" strike="noStrike" kern="1200" dirty="0">
                <a:solidFill>
                  <a:schemeClr val="tx1"/>
                </a:solidFill>
                <a:effectLst/>
                <a:latin typeface="Arial" panose="020B0604020202020204" pitchFamily="34" charset="0"/>
                <a:ea typeface="+mn-ea"/>
                <a:cs typeface="Arial" panose="020B0604020202020204" pitchFamily="34" charset="0"/>
              </a:rPr>
              <a:t>Machine Learning Scientists </a:t>
            </a: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develop new data approaches and algorithms to be used in adaptive systems including supervised, unsupervised, and deep learning techniques. </a:t>
            </a:r>
          </a:p>
          <a:p>
            <a:pPr marL="342900" marR="0" lvl="0" indent="-34290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833" b="1" i="0" u="none" strike="noStrike" kern="1200" dirty="0">
                <a:solidFill>
                  <a:schemeClr val="tx1"/>
                </a:solidFill>
                <a:effectLst/>
                <a:latin typeface="Arial" panose="020B0604020202020204" pitchFamily="34" charset="0"/>
                <a:ea typeface="+mn-ea"/>
                <a:cs typeface="Arial" panose="020B0604020202020204" pitchFamily="34" charset="0"/>
              </a:rPr>
              <a:t>Machine Learning Engineers</a:t>
            </a: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 create data funnels and deliver software solutions. They typically need strong statistics and programming skills, as well as a knowledge of software engineering. In addition to designing and building machine learning systems, they are also responsible for running tests and experiments to monitor the performance and functionality of such systems.</a:t>
            </a:r>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17</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10862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a:buFont typeface="Arial" panose="020B0604020202020204" pitchFamily="34" charset="0"/>
              <a:buChar char="•"/>
            </a:pPr>
            <a:r>
              <a:rPr lang="en-US" dirty="0"/>
              <a:t>Insights obtained from data are not very useful in decision making because of their weak interpretable features.</a:t>
            </a:r>
          </a:p>
          <a:p>
            <a:pPr marL="342900" indent="-342900">
              <a:buFont typeface="Arial" panose="020B0604020202020204" pitchFamily="34" charset="0"/>
              <a:buChar char="•"/>
            </a:pPr>
            <a:r>
              <a:rPr lang="en-US" dirty="0"/>
              <a:t>Big data is not available with respect to the data privacy in some fields like medical domains.</a:t>
            </a:r>
          </a:p>
          <a:p>
            <a:pPr marL="342900" indent="-342900">
              <a:buFont typeface="Arial" panose="020B0604020202020204" pitchFamily="34" charset="0"/>
              <a:buChar char="•"/>
            </a:pPr>
            <a:r>
              <a:rPr lang="en-US" dirty="0"/>
              <a:t>Few tools are available to visualize high-dimensional data.</a:t>
            </a:r>
          </a:p>
          <a:p>
            <a:pPr marL="342900" indent="-342900">
              <a:buFont typeface="Arial" panose="020B0604020202020204" pitchFamily="34" charset="0"/>
              <a:buChar char="•"/>
            </a:pPr>
            <a:r>
              <a:rPr lang="en-US" dirty="0"/>
              <a:t>Sometimes, it is not easy to formulate the problems, which will lead to incorrect directions.</a:t>
            </a:r>
          </a:p>
        </p:txBody>
      </p:sp>
      <p:sp>
        <p:nvSpPr>
          <p:cNvPr id="4" name="Slide Number Placeholder 3"/>
          <p:cNvSpPr>
            <a:spLocks noGrp="1"/>
          </p:cNvSpPr>
          <p:nvPr>
            <p:ph type="sldNum" sz="quarter" idx="5"/>
          </p:nvPr>
        </p:nvSpPr>
        <p:spPr/>
        <p:txBody>
          <a:bodyPr/>
          <a:lstStyle/>
          <a:p>
            <a:pPr marL="0" marR="0" lvl="0" indent="0" algn="r" defTabSz="761970" rtl="0" eaLnBrk="1" fontAlgn="base" latinLnBrk="0" hangingPunct="1">
              <a:lnSpc>
                <a:spcPct val="100000"/>
              </a:lnSpc>
              <a:spcBef>
                <a:spcPct val="0"/>
              </a:spcBef>
              <a:spcAft>
                <a:spcPct val="0"/>
              </a:spcAft>
              <a:buClrTx/>
              <a:buSzTx/>
              <a:buFontTx/>
              <a:buNone/>
              <a:tabLst/>
              <a:defRPr/>
            </a:pPr>
            <a:fld id="{E02D639A-AF38-4D9A-897E-57859A70BDEB}" type="slidenum">
              <a:rPr kumimoji="0" lang="en-US" sz="11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itchFamily="-16" charset="-128"/>
                <a:cs typeface="Arial" panose="020B0604020202020204" pitchFamily="34" charset="0"/>
              </a:rPr>
              <a:pPr marL="0" marR="0" lvl="0" indent="0" algn="r" defTabSz="761970" rtl="0" eaLnBrk="1" fontAlgn="base" latinLnBrk="0" hangingPunct="1">
                <a:lnSpc>
                  <a:spcPct val="100000"/>
                </a:lnSpc>
                <a:spcBef>
                  <a:spcPct val="0"/>
                </a:spcBef>
                <a:spcAft>
                  <a:spcPct val="0"/>
                </a:spcAft>
                <a:buClrTx/>
                <a:buSzTx/>
                <a:buFontTx/>
                <a:buNone/>
                <a:tabLst/>
                <a:defRPr/>
              </a:pPr>
              <a:t>18</a:t>
            </a:fld>
            <a:endParaRPr kumimoji="0" lang="en-US" sz="11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itchFamily="-16" charset="-128"/>
              <a:cs typeface="Arial" panose="020B0604020202020204" pitchFamily="34" charset="0"/>
            </a:endParaRPr>
          </a:p>
        </p:txBody>
      </p:sp>
    </p:spTree>
    <p:extLst>
      <p:ext uri="{BB962C8B-B14F-4D97-AF65-F5344CB8AC3E}">
        <p14:creationId xmlns:p14="http://schemas.microsoft.com/office/powerpoint/2010/main" val="2773602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your time and attention!</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19</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2449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2</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8537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342900" indent="-342900">
              <a:buFont typeface="Arial" panose="020B0604020202020204" pitchFamily="34" charset="0"/>
              <a:buChar char="•"/>
            </a:pPr>
            <a:r>
              <a:rPr lang="en-US" dirty="0"/>
              <a:t>This slide shows the topics which will be covered in this sub-module on data science career paths and challenges.</a:t>
            </a:r>
          </a:p>
          <a:p>
            <a:pPr marL="342900" indent="-342900">
              <a:buFont typeface="Arial" panose="020B0604020202020204" pitchFamily="34" charset="0"/>
              <a:buChar char="•"/>
            </a:pPr>
            <a:endParaRPr lang="en-US" dirty="0"/>
          </a:p>
          <a:p>
            <a:pPr marL="1104870" lvl="1" indent="-342900">
              <a:buFont typeface="Arial" panose="020B0604020202020204" pitchFamily="34" charset="0"/>
              <a:buChar char="•"/>
            </a:pPr>
            <a:r>
              <a:rPr lang="en-US" dirty="0"/>
              <a:t>What Does a Data Scientist Do?</a:t>
            </a:r>
          </a:p>
          <a:p>
            <a:pPr marL="342900" indent="-342900">
              <a:buFont typeface="Arial" panose="020B0604020202020204" pitchFamily="34" charset="0"/>
              <a:buChar char="•"/>
            </a:pPr>
            <a:endParaRPr lang="en-US" dirty="0"/>
          </a:p>
          <a:p>
            <a:pPr marL="1104870" lvl="1" indent="-342900">
              <a:buFont typeface="Arial" panose="020B0604020202020204" pitchFamily="34" charset="0"/>
              <a:buChar char="•"/>
            </a:pPr>
            <a:r>
              <a:rPr lang="en-US" dirty="0"/>
              <a:t>Skills Needed to Be a Data Scientist</a:t>
            </a:r>
          </a:p>
          <a:p>
            <a:pPr marL="342900" indent="-342900">
              <a:buFont typeface="Arial" panose="020B0604020202020204" pitchFamily="34" charset="0"/>
              <a:buChar char="•"/>
            </a:pPr>
            <a:endParaRPr lang="en-US" dirty="0"/>
          </a:p>
          <a:p>
            <a:pPr marL="1104870" lvl="1" indent="-342900">
              <a:buFont typeface="Arial" panose="020B0604020202020204" pitchFamily="34" charset="0"/>
              <a:buChar char="•"/>
            </a:pPr>
            <a:r>
              <a:rPr lang="en-US" dirty="0"/>
              <a:t>What Salary Can a Data Scientist Earn?</a:t>
            </a:r>
          </a:p>
          <a:p>
            <a:pPr marL="342900" indent="-342900">
              <a:buFont typeface="Arial" panose="020B0604020202020204" pitchFamily="34" charset="0"/>
              <a:buChar char="•"/>
            </a:pPr>
            <a:endParaRPr lang="en-US" dirty="0"/>
          </a:p>
          <a:p>
            <a:pPr marL="1104870" lvl="1" indent="-342900">
              <a:buFont typeface="Arial" panose="020B0604020202020204" pitchFamily="34" charset="0"/>
              <a:buChar char="•"/>
            </a:pPr>
            <a:r>
              <a:rPr lang="en-US" dirty="0"/>
              <a:t>Where Do Data Scientists Work?</a:t>
            </a:r>
          </a:p>
          <a:p>
            <a:pPr marL="342900" indent="-342900">
              <a:buFont typeface="Arial" panose="020B0604020202020204" pitchFamily="34" charset="0"/>
              <a:buChar char="•"/>
            </a:pPr>
            <a:endParaRPr lang="en-US" dirty="0"/>
          </a:p>
          <a:p>
            <a:pPr marL="1104870" lvl="1" indent="-342900">
              <a:buFont typeface="Arial" panose="020B0604020202020204" pitchFamily="34" charset="0"/>
              <a:buChar char="•"/>
            </a:pPr>
            <a:r>
              <a:rPr lang="en-US" dirty="0"/>
              <a:t>Related Jobs in Data Science</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Challenges in Data Science Careers</a:t>
            </a:r>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3</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87213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a:buFont typeface="Arial" panose="020B0604020202020204" pitchFamily="34" charset="0"/>
              <a:buChar char="•"/>
            </a:pPr>
            <a:r>
              <a:rPr lang="en-US" dirty="0"/>
              <a:t>As a data scientist you might be responsible for any aspect of data science including </a:t>
            </a:r>
            <a:r>
              <a:rPr lang="en-US" dirty="0">
                <a:solidFill>
                  <a:srgbClr val="000000"/>
                </a:solidFill>
              </a:rPr>
              <a:t>Data Collection, Data Preprocessing, Data Visualization, and Data Analytics and Application</a:t>
            </a:r>
          </a:p>
          <a:p>
            <a:pPr marL="342900" indent="-342900">
              <a:buFont typeface="Arial" panose="020B0604020202020204" pitchFamily="34" charset="0"/>
              <a:buChar char="•"/>
            </a:pPr>
            <a:r>
              <a:rPr lang="en-US" dirty="0">
                <a:solidFill>
                  <a:srgbClr val="000000"/>
                </a:solidFill>
              </a:rPr>
              <a:t>This figure shows NVIDIA’s ecosystem framework for processing data with deep learning, support of NVIDIA tools such as the deep learning SDK and CUDA, and different deep learning platforms like Google’s TensorFlow and </a:t>
            </a: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Apache </a:t>
            </a:r>
            <a:r>
              <a:rPr lang="en-US" sz="1833" b="1" i="0" u="none" strike="noStrike" kern="1200" dirty="0" err="1">
                <a:solidFill>
                  <a:schemeClr val="tx1"/>
                </a:solidFill>
                <a:effectLst/>
                <a:latin typeface="Arial" panose="020B0604020202020204" pitchFamily="34" charset="0"/>
                <a:ea typeface="+mn-ea"/>
                <a:cs typeface="Arial" panose="020B0604020202020204" pitchFamily="34" charset="0"/>
              </a:rPr>
              <a:t>MXNe</a:t>
            </a:r>
            <a:r>
              <a:rPr lang="en-US" dirty="0" err="1">
                <a:solidFill>
                  <a:srgbClr val="000000"/>
                </a:solidFill>
              </a:rPr>
              <a:t>t</a:t>
            </a:r>
            <a:r>
              <a:rPr lang="en-US" dirty="0">
                <a:solidFill>
                  <a:srgbClr val="000000"/>
                </a:solidFill>
              </a:rPr>
              <a:t>.</a:t>
            </a:r>
          </a:p>
          <a:p>
            <a:pPr marL="342900" indent="-342900">
              <a:buFont typeface="Arial" panose="020B0604020202020204" pitchFamily="34" charset="0"/>
              <a:buChar char="•"/>
            </a:pPr>
            <a:r>
              <a:rPr lang="en-US" dirty="0">
                <a:solidFill>
                  <a:srgbClr val="000000"/>
                </a:solidFill>
              </a:rPr>
              <a:t>These tools work together to accomplish data analysis such as TRAINING and INFERENCE, and implementation of applications such as </a:t>
            </a:r>
            <a:r>
              <a:rPr lang="en-US" dirty="0" err="1">
                <a:solidFill>
                  <a:srgbClr val="000000"/>
                </a:solidFill>
              </a:rPr>
              <a:t>Autodrive</a:t>
            </a:r>
            <a:r>
              <a:rPr lang="en-US" dirty="0">
                <a:solidFill>
                  <a:srgbClr val="000000"/>
                </a:solidFill>
              </a:rPr>
              <a:t>.</a:t>
            </a:r>
          </a:p>
          <a:p>
            <a:pPr marL="342900" indent="-34290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4</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593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342900" indent="-342900">
              <a:buFont typeface="Arial" panose="020B0604020202020204" pitchFamily="34" charset="0"/>
              <a:buChar char="•"/>
            </a:pPr>
            <a:r>
              <a:rPr lang="en-US" dirty="0"/>
              <a:t>One of the first task for data scientists is to collect data in terms of features of project tasks.</a:t>
            </a:r>
          </a:p>
          <a:p>
            <a:pPr marL="342900" indent="-342900">
              <a:buFont typeface="Arial" panose="020B0604020202020204" pitchFamily="34" charset="0"/>
              <a:buChar char="•"/>
            </a:pPr>
            <a:r>
              <a:rPr lang="en-US" dirty="0"/>
              <a:t>With the development of IoT, large data sets (“Big data”) can be readily available for different projects such as computer vision and natural language processing.</a:t>
            </a:r>
          </a:p>
          <a:p>
            <a:pPr marL="342900" indent="-342900">
              <a:buFont typeface="Arial" panose="020B0604020202020204" pitchFamily="34" charset="0"/>
              <a:buChar char="•"/>
            </a:pPr>
            <a:r>
              <a:rPr lang="en-US" dirty="0"/>
              <a:t>We however should be careful to collect useful data since more and more “noise” comes with more and more data.</a:t>
            </a:r>
          </a:p>
          <a:p>
            <a:pPr marL="342900" indent="-342900">
              <a:buFont typeface="Arial" panose="020B0604020202020204" pitchFamily="34" charset="0"/>
              <a:buChar char="•"/>
            </a:pPr>
            <a:r>
              <a:rPr lang="en-US" dirty="0"/>
              <a:t>For example, text clustering is a general task for a number of applications including recommendation systems. Collecting text from social media platforms like Twitter and Facebook for such applications is becoming more challenging since social language is evolving and changing on these platforms </a:t>
            </a:r>
            <a:r>
              <a:rPr lang="en-US" b="1" dirty="0">
                <a:solidFill>
                  <a:srgbClr val="FF0000"/>
                </a:solidFill>
              </a:rPr>
              <a:t>(i.e. </a:t>
            </a:r>
            <a:r>
              <a:rPr lang="en-US" sz="1833" b="1" i="0" u="none" strike="noStrike" kern="1200" dirty="0">
                <a:solidFill>
                  <a:srgbClr val="FF0000"/>
                </a:solidFill>
                <a:effectLst/>
                <a:latin typeface="Arial" panose="020B0604020202020204" pitchFamily="34" charset="0"/>
                <a:ea typeface="+mn-ea"/>
                <a:cs typeface="Arial" panose="020B0604020202020204" pitchFamily="34" charset="0"/>
              </a:rPr>
              <a:t>“</a:t>
            </a:r>
            <a:r>
              <a:rPr lang="en-US" sz="1833" b="1" i="0" u="none" strike="noStrike" kern="1200" dirty="0" err="1">
                <a:solidFill>
                  <a:srgbClr val="FF0000"/>
                </a:solidFill>
                <a:effectLst/>
                <a:latin typeface="Arial" panose="020B0604020202020204" pitchFamily="34" charset="0"/>
                <a:ea typeface="+mn-ea"/>
                <a:cs typeface="Arial" panose="020B0604020202020204" pitchFamily="34" charset="0"/>
              </a:rPr>
              <a:t>Imma</a:t>
            </a:r>
            <a:r>
              <a:rPr lang="en-US" sz="1833" b="1" i="0" u="none" strike="noStrike" kern="1200" dirty="0">
                <a:solidFill>
                  <a:srgbClr val="FF0000"/>
                </a:solidFill>
                <a:effectLst/>
                <a:latin typeface="Arial" panose="020B0604020202020204" pitchFamily="34" charset="0"/>
                <a:ea typeface="+mn-ea"/>
                <a:cs typeface="Arial" panose="020B0604020202020204" pitchFamily="34" charset="0"/>
              </a:rPr>
              <a:t>”- instead of “I will”</a:t>
            </a:r>
            <a:r>
              <a:rPr lang="en-US" dirty="0">
                <a:solidFill>
                  <a:srgbClr val="FF0000"/>
                </a:solidFill>
              </a:rPr>
              <a:t>).</a:t>
            </a:r>
            <a:r>
              <a:rPr lang="en-US" dirty="0"/>
              <a:t> This mutation of words can create a large challenge when collecting “clean” data.</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5</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22925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a:buFont typeface="Arial" panose="020B0604020202020204" pitchFamily="34" charset="0"/>
              <a:buChar char="•"/>
            </a:pPr>
            <a:r>
              <a:rPr lang="en-US" dirty="0"/>
              <a:t>Data Preprocessing is a complex task to prepare raw data for data analysis.</a:t>
            </a:r>
          </a:p>
          <a:p>
            <a:pPr marL="342900" indent="-342900">
              <a:buFont typeface="Arial" panose="020B0604020202020204" pitchFamily="34" charset="0"/>
              <a:buChar char="•"/>
            </a:pPr>
            <a:r>
              <a:rPr lang="en-US" dirty="0"/>
              <a:t>It includes subtasks such as data integration, data cleaning, data reduction, and data transformation. </a:t>
            </a:r>
          </a:p>
          <a:p>
            <a:pPr marL="1104870" lvl="1" indent="-342900">
              <a:buFont typeface="Arial" panose="020B0604020202020204" pitchFamily="34" charset="0"/>
              <a:buChar char="•"/>
            </a:pPr>
            <a:r>
              <a:rPr lang="en-US" dirty="0"/>
              <a:t>For example, data integration will merge different sources of data.</a:t>
            </a:r>
          </a:p>
          <a:p>
            <a:pPr marL="342900" indent="-342900">
              <a:buFont typeface="Arial" panose="020B0604020202020204" pitchFamily="34" charset="0"/>
              <a:buChar char="•"/>
            </a:pPr>
            <a:r>
              <a:rPr lang="en-US" dirty="0"/>
              <a:t>Each subtask is a hot topic in data science research.</a:t>
            </a:r>
          </a:p>
          <a:p>
            <a:pPr marL="342900" indent="-342900">
              <a:buFont typeface="Arial" panose="020B0604020202020204" pitchFamily="34" charset="0"/>
              <a:buChar char="•"/>
            </a:pPr>
            <a:r>
              <a:rPr lang="en-US" dirty="0"/>
              <a:t>In a future module we will cover details on certain subtasks such as data cleaning and data reduction, and data transformation. </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6</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2028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342900" indent="-342900">
              <a:buFont typeface="Arial" panose="020B0604020202020204" pitchFamily="34" charset="0"/>
              <a:buChar char="•"/>
            </a:pPr>
            <a:r>
              <a:rPr lang="en-US" dirty="0"/>
              <a:t>Data Visualization is visualizing data collected to present data features with figures.</a:t>
            </a:r>
          </a:p>
          <a:p>
            <a:pPr marL="342900" indent="-342900">
              <a:buFont typeface="Arial" panose="020B0604020202020204" pitchFamily="34" charset="0"/>
              <a:buChar char="•"/>
            </a:pPr>
            <a:r>
              <a:rPr lang="en-US" dirty="0"/>
              <a:t>Here is an example of </a:t>
            </a:r>
            <a:r>
              <a:rPr lang="en-US" sz="1833" b="1" i="0" u="none" strike="noStrike" kern="1200" dirty="0">
                <a:solidFill>
                  <a:schemeClr val="tx1"/>
                </a:solidFill>
                <a:effectLst/>
                <a:latin typeface="Arial" panose="020B0604020202020204" pitchFamily="34" charset="0"/>
                <a:ea typeface="+mn-ea"/>
                <a:cs typeface="Arial" panose="020B0604020202020204" pitchFamily="34" charset="0"/>
              </a:rPr>
              <a:t>visualization of mortgage data risk assessment.</a:t>
            </a:r>
          </a:p>
          <a:p>
            <a:pPr marL="342900" indent="-342900">
              <a:buFont typeface="Arial" panose="020B0604020202020204" pitchFamily="34" charset="0"/>
              <a:buChar char="•"/>
            </a:pP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The example loads the data into GPU memory using the RAPIDS CSV reader. The ETL in this example performs a number of operations including extracting months and years from datetime fields, joining of multiple columns between </a:t>
            </a:r>
            <a:r>
              <a:rPr lang="en-US" sz="1833" b="0" i="0" u="none" strike="noStrike" kern="1200" dirty="0" err="1">
                <a:solidFill>
                  <a:schemeClr val="tx1"/>
                </a:solidFill>
                <a:effectLst/>
                <a:latin typeface="Arial" panose="020B0604020202020204" pitchFamily="34" charset="0"/>
                <a:ea typeface="+mn-ea"/>
                <a:cs typeface="Arial" panose="020B0604020202020204" pitchFamily="34" charset="0"/>
              </a:rPr>
              <a:t>DataFrames</a:t>
            </a: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 and </a:t>
            </a:r>
            <a:r>
              <a:rPr lang="en-US" sz="1833" b="0" i="0" u="none" strike="noStrike" kern="1200" dirty="0" err="1">
                <a:solidFill>
                  <a:schemeClr val="tx1"/>
                </a:solidFill>
                <a:effectLst/>
                <a:latin typeface="Arial" panose="020B0604020202020204" pitchFamily="34" charset="0"/>
                <a:ea typeface="+mn-ea"/>
                <a:cs typeface="Arial" panose="020B0604020202020204" pitchFamily="34" charset="0"/>
              </a:rPr>
              <a:t>groupby</a:t>
            </a: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 aggregations for feature engineering. The resulting feature data is then converted and used to train a gradient boosted decision tree model on the GPU using </a:t>
            </a:r>
            <a:r>
              <a:rPr lang="en-US" sz="1833" b="0" i="0" u="none" strike="noStrike" kern="1200" dirty="0" err="1">
                <a:solidFill>
                  <a:schemeClr val="tx1"/>
                </a:solidFill>
                <a:effectLst/>
                <a:latin typeface="Arial" panose="020B0604020202020204" pitchFamily="34" charset="0"/>
                <a:ea typeface="+mn-ea"/>
                <a:cs typeface="Arial" panose="020B0604020202020204" pitchFamily="34" charset="0"/>
              </a:rPr>
              <a:t>XGBoost</a:t>
            </a: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a:t>
            </a:r>
          </a:p>
          <a:p>
            <a:pPr marL="342900" indent="-342900">
              <a:buFont typeface="Arial" panose="020B0604020202020204" pitchFamily="34" charset="0"/>
              <a:buChar char="•"/>
            </a:pPr>
            <a:r>
              <a:rPr lang="en-US" sz="1833" b="0" i="0" u="none" strike="noStrike" kern="1200" dirty="0">
                <a:solidFill>
                  <a:schemeClr val="tx1"/>
                </a:solidFill>
                <a:effectLst/>
                <a:latin typeface="Arial" panose="020B0604020202020204" pitchFamily="34" charset="0"/>
                <a:ea typeface="+mn-ea"/>
                <a:cs typeface="Arial" panose="020B0604020202020204" pitchFamily="34" charset="0"/>
              </a:rPr>
              <a:t>Extract, Transform, Load (ETL) is often an iterative, exploratory process. As datasets grow, the interactivity of this process suffers when running on CPUs.</a:t>
            </a:r>
            <a:endParaRPr lang="en-US" b="1" dirty="0"/>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7</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9940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a:buFont typeface="Arial" panose="020B0604020202020204" pitchFamily="34" charset="0"/>
              <a:buChar char="•"/>
            </a:pPr>
            <a:r>
              <a:rPr lang="en-US" dirty="0"/>
              <a:t>Finally, with the help of data collection, data preprocessing, and data visualization, data scientists can start to complete data analysis and build applications.</a:t>
            </a:r>
          </a:p>
          <a:p>
            <a:pPr marL="342900" indent="-342900">
              <a:buFont typeface="Arial" panose="020B0604020202020204" pitchFamily="34" charset="0"/>
              <a:buChar char="•"/>
            </a:pPr>
            <a:r>
              <a:rPr lang="en-US" dirty="0"/>
              <a:t>NVIDIA provides a series of SDKs to help accomplish data analysis.</a:t>
            </a:r>
          </a:p>
          <a:p>
            <a:pPr marL="342900" indent="-342900">
              <a:buFont typeface="Arial" panose="020B0604020202020204" pitchFamily="34" charset="0"/>
              <a:buChar char="•"/>
            </a:pPr>
            <a:r>
              <a:rPr lang="en-US" dirty="0"/>
              <a:t>Deep learning is a popular tool today to complete data analysis for different tasks such as image classification with GPU acceleration.</a:t>
            </a:r>
          </a:p>
          <a:p>
            <a:pPr marL="342900" indent="-342900">
              <a:buFont typeface="Arial" panose="020B0604020202020204" pitchFamily="34" charset="0"/>
              <a:buChar char="•"/>
            </a:pPr>
            <a:r>
              <a:rPr lang="en-US" dirty="0"/>
              <a:t>Data scientists then design and verify deep learning models on data collected.</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8</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92432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342900" indent="-342900">
              <a:buFont typeface="Arial" panose="020B0604020202020204" pitchFamily="34" charset="0"/>
              <a:buChar char="•"/>
            </a:pPr>
            <a:r>
              <a:rPr lang="en-US" dirty="0"/>
              <a:t>As a data scientist you will need to work with other domain experts for many projects. </a:t>
            </a:r>
          </a:p>
          <a:p>
            <a:pPr marL="342900" indent="-342900">
              <a:buFont typeface="Arial" panose="020B0604020202020204" pitchFamily="34" charset="0"/>
              <a:buChar char="•"/>
            </a:pPr>
            <a:r>
              <a:rPr lang="en-US" dirty="0"/>
              <a:t>You therefore will need different skills including </a:t>
            </a:r>
            <a:r>
              <a:rPr lang="en-US" dirty="0">
                <a:solidFill>
                  <a:srgbClr val="000000"/>
                </a:solidFill>
              </a:rPr>
              <a:t>analytical skills, communication skills, critical and logical thinking skills, math skills, and programming skills</a:t>
            </a:r>
            <a:r>
              <a:rPr lang="en-US" dirty="0"/>
              <a:t> to collaborate with them.</a:t>
            </a:r>
          </a:p>
        </p:txBody>
      </p:sp>
      <p:sp>
        <p:nvSpPr>
          <p:cNvPr id="4" name="Slide Number Placeholder 3"/>
          <p:cNvSpPr>
            <a:spLocks noGrp="1"/>
          </p:cNvSpPr>
          <p:nvPr>
            <p:ph type="sldNum" sz="quarter" idx="5"/>
          </p:nvPr>
        </p:nvSpPr>
        <p:spPr/>
        <p:txBody>
          <a:bodyPr/>
          <a:lstStyle/>
          <a:p>
            <a:pPr>
              <a:defRPr/>
            </a:pPr>
            <a:fld id="{E02D639A-AF38-4D9A-897E-57859A70BDEB}" type="slidenum">
              <a:rPr lang="en-US" smtClean="0"/>
              <a:pPr>
                <a:defRPr/>
              </a:pPr>
              <a:t>9</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591259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le Slide">
    <p:bg>
      <p:bgPr>
        <a:solidFill>
          <a:schemeClr val="tx1"/>
        </a:solidFill>
        <a:effectLst/>
      </p:bgPr>
    </p:bg>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CD02034B-E0DD-432D-BED0-94DE68C503D5}"/>
              </a:ext>
            </a:extLst>
          </p:cNvPr>
          <p:cNvSpPr/>
          <p:nvPr userDrawn="1"/>
        </p:nvSpPr>
        <p:spPr>
          <a:xfrm>
            <a:off x="0" y="1688123"/>
            <a:ext cx="18288000" cy="8597621"/>
          </a:xfrm>
          <a:custGeom>
            <a:avLst/>
            <a:gdLst>
              <a:gd name="connsiteX0" fmla="*/ 0 w 7772400"/>
              <a:gd name="connsiteY0" fmla="*/ 0 h 2226411"/>
              <a:gd name="connsiteX1" fmla="*/ 0 w 7772400"/>
              <a:gd name="connsiteY1" fmla="*/ 2226411 h 2226411"/>
              <a:gd name="connsiteX2" fmla="*/ 7772400 w 7772400"/>
              <a:gd name="connsiteY2" fmla="*/ 2226411 h 2226411"/>
              <a:gd name="connsiteX3" fmla="*/ 7772400 w 7772400"/>
              <a:gd name="connsiteY3" fmla="*/ 804875 h 2226411"/>
              <a:gd name="connsiteX4" fmla="*/ 0 w 7772400"/>
              <a:gd name="connsiteY4" fmla="*/ 0 h 2226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0" h="2226411">
                <a:moveTo>
                  <a:pt x="0" y="0"/>
                </a:moveTo>
                <a:lnTo>
                  <a:pt x="0" y="2226411"/>
                </a:lnTo>
                <a:lnTo>
                  <a:pt x="7772400" y="2226411"/>
                </a:lnTo>
                <a:lnTo>
                  <a:pt x="7772400" y="804875"/>
                </a:lnTo>
                <a:lnTo>
                  <a:pt x="0" y="0"/>
                </a:lnTo>
                <a:close/>
              </a:path>
            </a:pathLst>
          </a:custGeom>
          <a:solidFill>
            <a:srgbClr val="383838"/>
          </a:solidFill>
        </p:spPr>
        <p:txBody>
          <a:bodyPr wrap="square" lIns="0" tIns="0" rIns="0" bIns="0" rtlCol="0"/>
          <a:lstStyle/>
          <a:p>
            <a:pPr defTabSz="914400" fontAlgn="auto">
              <a:spcBef>
                <a:spcPts val="0"/>
              </a:spcBef>
              <a:spcAft>
                <a:spcPts val="0"/>
              </a:spcAft>
            </a:pPr>
            <a:endParaRPr>
              <a:solidFill>
                <a:prstClr val="black"/>
              </a:solidFill>
              <a:latin typeface="Trebuchet MS" panose="020B0603020202020204" pitchFamily="34" charset="0"/>
              <a:ea typeface="+mn-ea"/>
            </a:endParaRPr>
          </a:p>
        </p:txBody>
      </p:sp>
      <p:sp>
        <p:nvSpPr>
          <p:cNvPr id="11" name="Rectangle 4"/>
          <p:cNvSpPr>
            <a:spLocks noGrp="1" noChangeArrowheads="1"/>
          </p:cNvSpPr>
          <p:nvPr userDrawn="1">
            <p:ph type="subTitle" idx="1"/>
          </p:nvPr>
        </p:nvSpPr>
        <p:spPr>
          <a:xfrm>
            <a:off x="1143000" y="8290560"/>
            <a:ext cx="9692640" cy="477053"/>
          </a:xfrm>
        </p:spPr>
        <p:txBody>
          <a:bodyPr wrap="square" anchor="t">
            <a:noAutofit/>
          </a:bodyPr>
          <a:lstStyle>
            <a:lvl1pPr marL="0" indent="0" algn="l">
              <a:lnSpc>
                <a:spcPct val="90000"/>
              </a:lnSpc>
              <a:spcBef>
                <a:spcPts val="1000"/>
              </a:spcBef>
              <a:spcAft>
                <a:spcPts val="500"/>
              </a:spcAft>
              <a:buFontTx/>
              <a:buNone/>
              <a:defRPr sz="2400" b="0">
                <a:solidFill>
                  <a:schemeClr val="tx1"/>
                </a:solidFill>
                <a:latin typeface="Arial" panose="020B0604020202020204" pitchFamily="34" charset="0"/>
                <a:cs typeface="Arial" panose="020B0604020202020204" pitchFamily="34" charset="0"/>
              </a:defRPr>
            </a:lvl1pPr>
          </a:lstStyle>
          <a:p>
            <a:r>
              <a:rPr lang="en-US" dirty="0"/>
              <a:t>Click to edit Master subtitle style</a:t>
            </a:r>
          </a:p>
        </p:txBody>
      </p:sp>
      <p:sp>
        <p:nvSpPr>
          <p:cNvPr id="305" name="Title 304"/>
          <p:cNvSpPr>
            <a:spLocks noGrp="1"/>
          </p:cNvSpPr>
          <p:nvPr userDrawn="1">
            <p:ph type="title" hasCustomPrompt="1"/>
          </p:nvPr>
        </p:nvSpPr>
        <p:spPr>
          <a:xfrm>
            <a:off x="1135316" y="6705601"/>
            <a:ext cx="9692640" cy="1638092"/>
          </a:xfrm>
        </p:spPr>
        <p:txBody>
          <a:bodyPr anchor="b">
            <a:noAutofit/>
          </a:bodyPr>
          <a:lstStyle>
            <a:lvl1pPr algn="l">
              <a:lnSpc>
                <a:spcPct val="90000"/>
              </a:lnSpc>
              <a:spcBef>
                <a:spcPts val="0"/>
              </a:spcBef>
              <a:defRPr sz="6000" b="1" cap="none" baseline="0">
                <a:solidFill>
                  <a:schemeClr val="tx1"/>
                </a:solidFill>
                <a:effectLst/>
                <a:latin typeface="Arial" panose="020B0604020202020204" pitchFamily="34" charset="0"/>
                <a:cs typeface="Arial" panose="020B0604020202020204" pitchFamily="34" charset="0"/>
              </a:defRPr>
            </a:lvl1pPr>
          </a:lstStyle>
          <a:p>
            <a:r>
              <a:rPr lang="en-US" dirty="0"/>
              <a:t>Click to edit master title style</a:t>
            </a:r>
          </a:p>
        </p:txBody>
      </p:sp>
      <p:grpSp>
        <p:nvGrpSpPr>
          <p:cNvPr id="9" name="Group 8">
            <a:extLst>
              <a:ext uri="{FF2B5EF4-FFF2-40B4-BE49-F238E27FC236}">
                <a16:creationId xmlns:a16="http://schemas.microsoft.com/office/drawing/2014/main" id="{B6FCCD42-41E8-4430-B6CA-E5E37163336A}"/>
              </a:ext>
            </a:extLst>
          </p:cNvPr>
          <p:cNvGrpSpPr/>
          <p:nvPr userDrawn="1"/>
        </p:nvGrpSpPr>
        <p:grpSpPr>
          <a:xfrm>
            <a:off x="10009693" y="1549925"/>
            <a:ext cx="7721678" cy="1016226"/>
            <a:chOff x="10009693" y="1549925"/>
            <a:chExt cx="7721678" cy="1016226"/>
          </a:xfrm>
        </p:grpSpPr>
        <p:pic>
          <p:nvPicPr>
            <p:cNvPr id="12" name="Picture 11">
              <a:extLst>
                <a:ext uri="{FF2B5EF4-FFF2-40B4-BE49-F238E27FC236}">
                  <a16:creationId xmlns:a16="http://schemas.microsoft.com/office/drawing/2014/main" id="{4F12FC3C-F346-45C5-A2EB-14122560DDDD}"/>
                </a:ext>
              </a:extLst>
            </p:cNvPr>
            <p:cNvPicPr>
              <a:picLocks noChangeAspect="1"/>
            </p:cNvPicPr>
            <p:nvPr/>
          </p:nvPicPr>
          <p:blipFill>
            <a:blip r:embed="rId2"/>
            <a:stretch>
              <a:fillRect/>
            </a:stretch>
          </p:blipFill>
          <p:spPr>
            <a:xfrm>
              <a:off x="12780211" y="1686172"/>
              <a:ext cx="1930510" cy="816283"/>
            </a:xfrm>
            <a:prstGeom prst="rect">
              <a:avLst/>
            </a:prstGeom>
          </p:spPr>
        </p:pic>
        <p:cxnSp>
          <p:nvCxnSpPr>
            <p:cNvPr id="13" name="Straight Connector 12">
              <a:extLst>
                <a:ext uri="{FF2B5EF4-FFF2-40B4-BE49-F238E27FC236}">
                  <a16:creationId xmlns:a16="http://schemas.microsoft.com/office/drawing/2014/main" id="{24D7601B-DE46-423C-B955-7A66CD436A7B}"/>
                </a:ext>
              </a:extLst>
            </p:cNvPr>
            <p:cNvCxnSpPr/>
            <p:nvPr/>
          </p:nvCxnSpPr>
          <p:spPr>
            <a:xfrm>
              <a:off x="12472158" y="1622477"/>
              <a:ext cx="0" cy="943674"/>
            </a:xfrm>
            <a:prstGeom prst="line">
              <a:avLst/>
            </a:prstGeom>
            <a:ln w="12700">
              <a:solidFill>
                <a:srgbClr val="383838"/>
              </a:solidFill>
            </a:ln>
          </p:spPr>
          <p:style>
            <a:lnRef idx="1">
              <a:schemeClr val="accent1"/>
            </a:lnRef>
            <a:fillRef idx="0">
              <a:schemeClr val="accent1"/>
            </a:fillRef>
            <a:effectRef idx="0">
              <a:schemeClr val="accent1"/>
            </a:effectRef>
            <a:fontRef idx="minor">
              <a:schemeClr val="tx1"/>
            </a:fontRef>
          </p:style>
        </p:cxnSp>
        <p:pic>
          <p:nvPicPr>
            <p:cNvPr id="14" name="Picture 13" descr="A picture containing text&#10;&#10;Description automatically generated">
              <a:extLst>
                <a:ext uri="{FF2B5EF4-FFF2-40B4-BE49-F238E27FC236}">
                  <a16:creationId xmlns:a16="http://schemas.microsoft.com/office/drawing/2014/main" id="{8936C1C8-404D-40E3-B988-930C448D42CD}"/>
                </a:ext>
              </a:extLst>
            </p:cNvPr>
            <p:cNvPicPr>
              <a:picLocks noChangeAspect="1"/>
            </p:cNvPicPr>
            <p:nvPr/>
          </p:nvPicPr>
          <p:blipFill>
            <a:blip r:embed="rId3"/>
            <a:stretch>
              <a:fillRect/>
            </a:stretch>
          </p:blipFill>
          <p:spPr>
            <a:xfrm>
              <a:off x="10009693" y="1549925"/>
              <a:ext cx="2413994" cy="1016226"/>
            </a:xfrm>
            <a:prstGeom prst="rect">
              <a:avLst/>
            </a:prstGeom>
          </p:spPr>
        </p:pic>
        <p:pic>
          <p:nvPicPr>
            <p:cNvPr id="15" name="Picture 14" descr="Text&#10;&#10;Description automatically generated">
              <a:extLst>
                <a:ext uri="{FF2B5EF4-FFF2-40B4-BE49-F238E27FC236}">
                  <a16:creationId xmlns:a16="http://schemas.microsoft.com/office/drawing/2014/main" id="{3336A004-E1EA-48BD-969E-3F5237E6E188}"/>
                </a:ext>
              </a:extLst>
            </p:cNvPr>
            <p:cNvPicPr>
              <a:picLocks noChangeAspect="1"/>
            </p:cNvPicPr>
            <p:nvPr/>
          </p:nvPicPr>
          <p:blipFill>
            <a:blip r:embed="rId4"/>
            <a:stretch>
              <a:fillRect/>
            </a:stretch>
          </p:blipFill>
          <p:spPr>
            <a:xfrm>
              <a:off x="15021781" y="1604129"/>
              <a:ext cx="2709590" cy="921922"/>
            </a:xfrm>
            <a:prstGeom prst="rect">
              <a:avLst/>
            </a:prstGeom>
          </p:spPr>
        </p:pic>
        <p:cxnSp>
          <p:nvCxnSpPr>
            <p:cNvPr id="16" name="Straight Connector 15">
              <a:extLst>
                <a:ext uri="{FF2B5EF4-FFF2-40B4-BE49-F238E27FC236}">
                  <a16:creationId xmlns:a16="http://schemas.microsoft.com/office/drawing/2014/main" id="{21F47EB3-A644-424B-8140-E89309FB54E1}"/>
                </a:ext>
              </a:extLst>
            </p:cNvPr>
            <p:cNvCxnSpPr/>
            <p:nvPr/>
          </p:nvCxnSpPr>
          <p:spPr>
            <a:xfrm>
              <a:off x="14954400" y="1622477"/>
              <a:ext cx="0" cy="943674"/>
            </a:xfrm>
            <a:prstGeom prst="line">
              <a:avLst/>
            </a:prstGeom>
            <a:ln w="12700">
              <a:solidFill>
                <a:srgbClr val="383838"/>
              </a:solidFill>
            </a:ln>
          </p:spPr>
          <p:style>
            <a:lnRef idx="1">
              <a:schemeClr val="accent1"/>
            </a:lnRef>
            <a:fillRef idx="0">
              <a:schemeClr val="accent1"/>
            </a:fillRef>
            <a:effectRef idx="0">
              <a:schemeClr val="accent1"/>
            </a:effectRef>
            <a:fontRef idx="minor">
              <a:schemeClr val="tx1"/>
            </a:fontRef>
          </p:style>
        </p:cxnSp>
      </p:grpSp>
      <p:sp>
        <p:nvSpPr>
          <p:cNvPr id="4" name="Text Placeholder 3">
            <a:extLst>
              <a:ext uri="{FF2B5EF4-FFF2-40B4-BE49-F238E27FC236}">
                <a16:creationId xmlns:a16="http://schemas.microsoft.com/office/drawing/2014/main" id="{AA9F37D2-4A95-428F-86C9-909FE5B58622}"/>
              </a:ext>
            </a:extLst>
          </p:cNvPr>
          <p:cNvSpPr>
            <a:spLocks noGrp="1"/>
          </p:cNvSpPr>
          <p:nvPr>
            <p:ph type="body" sz="quarter" idx="10"/>
          </p:nvPr>
        </p:nvSpPr>
        <p:spPr>
          <a:xfrm>
            <a:off x="1135316" y="6188616"/>
            <a:ext cx="8866188" cy="474663"/>
          </a:xfrm>
        </p:spPr>
        <p:txBody>
          <a:bodyPr/>
          <a:lstStyle>
            <a:lvl1pPr>
              <a:defRPr sz="1800">
                <a:solidFill>
                  <a:srgbClr val="B3B3B3"/>
                </a:solidFill>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1043030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Non Branded Slide">
  <p:cSld name="Non Branded Slide">
    <p:spTree>
      <p:nvGrpSpPr>
        <p:cNvPr id="1" name="Shape 38"/>
        <p:cNvGrpSpPr/>
        <p:nvPr/>
      </p:nvGrpSpPr>
      <p:grpSpPr>
        <a:xfrm>
          <a:off x="0" y="0"/>
          <a:ext cx="0" cy="0"/>
          <a:chOff x="0" y="0"/>
          <a:chExt cx="0" cy="0"/>
        </a:xfrm>
      </p:grpSpPr>
      <p:sp>
        <p:nvSpPr>
          <p:cNvPr id="39" name="Google Shape;39;p24"/>
          <p:cNvSpPr txBox="1">
            <a:spLocks noGrp="1"/>
          </p:cNvSpPr>
          <p:nvPr>
            <p:ph type="title"/>
          </p:nvPr>
        </p:nvSpPr>
        <p:spPr>
          <a:xfrm>
            <a:off x="805700" y="748506"/>
            <a:ext cx="16626841" cy="984885"/>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4800" b="1" cap="none">
                <a:solidFill>
                  <a:schemeClr val="dk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24"/>
          <p:cNvSpPr txBox="1">
            <a:spLocks noGrp="1"/>
          </p:cNvSpPr>
          <p:nvPr>
            <p:ph type="body" idx="1"/>
          </p:nvPr>
        </p:nvSpPr>
        <p:spPr>
          <a:xfrm>
            <a:off x="819340" y="3191235"/>
            <a:ext cx="16581120" cy="619820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500"/>
              </a:spcBef>
              <a:spcAft>
                <a:spcPts val="0"/>
              </a:spcAft>
              <a:buClr>
                <a:schemeClr val="dk1"/>
              </a:buClr>
              <a:buSzPts val="2100"/>
              <a:buFont typeface="Arial"/>
              <a:buNone/>
              <a:defRPr sz="280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Font typeface="Arial"/>
              <a:buNone/>
              <a:defRPr sz="2400">
                <a:solidFill>
                  <a:schemeClr val="dk2"/>
                </a:solidFill>
                <a:latin typeface="Arial"/>
                <a:ea typeface="Arial"/>
                <a:cs typeface="Arial"/>
                <a:sym typeface="Arial"/>
              </a:defRPr>
            </a:lvl2pPr>
            <a:lvl3pPr marL="1371600" lvl="2" indent="-228600" algn="l">
              <a:lnSpc>
                <a:spcPct val="90000"/>
              </a:lnSpc>
              <a:spcBef>
                <a:spcPts val="500"/>
              </a:spcBef>
              <a:spcAft>
                <a:spcPts val="0"/>
              </a:spcAft>
              <a:buClr>
                <a:schemeClr val="dk1"/>
              </a:buClr>
              <a:buSzPts val="1500"/>
              <a:buFont typeface="Arial"/>
              <a:buNone/>
              <a:defRPr sz="2000">
                <a:solidFill>
                  <a:schemeClr val="dk2"/>
                </a:solidFill>
                <a:latin typeface="Arial"/>
                <a:ea typeface="Arial"/>
                <a:cs typeface="Arial"/>
                <a:sym typeface="Arial"/>
              </a:defRPr>
            </a:lvl3pPr>
            <a:lvl4pPr marL="1828800" lvl="3" indent="-228600" algn="l">
              <a:lnSpc>
                <a:spcPct val="90000"/>
              </a:lnSpc>
              <a:spcBef>
                <a:spcPts val="500"/>
              </a:spcBef>
              <a:spcAft>
                <a:spcPts val="0"/>
              </a:spcAft>
              <a:buClr>
                <a:schemeClr val="dk1"/>
              </a:buClr>
              <a:buSzPts val="1350"/>
              <a:buFont typeface="Arial"/>
              <a:buNone/>
              <a:defRPr sz="1800">
                <a:solidFill>
                  <a:schemeClr val="dk2"/>
                </a:solidFill>
                <a:latin typeface="Arial"/>
                <a:ea typeface="Arial"/>
                <a:cs typeface="Arial"/>
                <a:sym typeface="Arial"/>
              </a:defRPr>
            </a:lvl4pPr>
            <a:lvl5pPr marL="2286000" lvl="4" indent="-440245" algn="l">
              <a:spcBef>
                <a:spcPts val="667"/>
              </a:spcBef>
              <a:spcAft>
                <a:spcPts val="0"/>
              </a:spcAft>
              <a:buClr>
                <a:schemeClr val="dk1"/>
              </a:buClr>
              <a:buSzPts val="3333"/>
              <a:buFont typeface="Noto Sans Symbols"/>
              <a:buChar char="▪"/>
              <a:defRPr>
                <a:solidFill>
                  <a:schemeClr val="lt1"/>
                </a:solidFill>
              </a:defRPr>
            </a:lvl5pPr>
            <a:lvl6pPr marL="2743200" lvl="5" indent="-342900" algn="l">
              <a:spcBef>
                <a:spcPts val="360"/>
              </a:spcBef>
              <a:spcAft>
                <a:spcPts val="0"/>
              </a:spcAft>
              <a:buClr>
                <a:schemeClr val="dk2"/>
              </a:buClr>
              <a:buSzPts val="1800"/>
              <a:buChar char="»"/>
              <a:defRPr/>
            </a:lvl6pPr>
            <a:lvl7pPr marL="3200400" lvl="6" indent="-342900" algn="l">
              <a:spcBef>
                <a:spcPts val="360"/>
              </a:spcBef>
              <a:spcAft>
                <a:spcPts val="0"/>
              </a:spcAft>
              <a:buClr>
                <a:schemeClr val="dk2"/>
              </a:buClr>
              <a:buSzPts val="1800"/>
              <a:buChar char="»"/>
              <a:defRPr/>
            </a:lvl7pPr>
            <a:lvl8pPr marL="3657600" lvl="7" indent="-342900" algn="l">
              <a:spcBef>
                <a:spcPts val="360"/>
              </a:spcBef>
              <a:spcAft>
                <a:spcPts val="0"/>
              </a:spcAft>
              <a:buClr>
                <a:schemeClr val="dk2"/>
              </a:buClr>
              <a:buSzPts val="1800"/>
              <a:buChar char="»"/>
              <a:defRPr/>
            </a:lvl8pPr>
            <a:lvl9pPr marL="4114800" lvl="8" indent="-342900" algn="l">
              <a:spcBef>
                <a:spcPts val="360"/>
              </a:spcBef>
              <a:spcAft>
                <a:spcPts val="0"/>
              </a:spcAft>
              <a:buClr>
                <a:schemeClr val="dk2"/>
              </a:buClr>
              <a:buSzPts val="1800"/>
              <a:buChar char="»"/>
              <a:defRPr/>
            </a:lvl9pPr>
          </a:lstStyle>
          <a:p>
            <a:endParaRPr/>
          </a:p>
        </p:txBody>
      </p:sp>
      <p:sp>
        <p:nvSpPr>
          <p:cNvPr id="41" name="Google Shape;41;p24"/>
          <p:cNvSpPr txBox="1">
            <a:spLocks noGrp="1"/>
          </p:cNvSpPr>
          <p:nvPr>
            <p:ph type="body" idx="2"/>
          </p:nvPr>
        </p:nvSpPr>
        <p:spPr>
          <a:xfrm>
            <a:off x="825828" y="1740430"/>
            <a:ext cx="16626841" cy="87577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500"/>
              </a:spcBef>
              <a:spcAft>
                <a:spcPts val="0"/>
              </a:spcAft>
              <a:buSzPts val="3000"/>
              <a:buFont typeface="Arial"/>
              <a:buNone/>
              <a:defRPr sz="3000" b="0">
                <a:solidFill>
                  <a:srgbClr val="6F6F6F"/>
                </a:solidFill>
                <a:latin typeface="Arial"/>
                <a:ea typeface="Arial"/>
                <a:cs typeface="Arial"/>
                <a:sym typeface="Arial"/>
              </a:defRPr>
            </a:lvl1pPr>
            <a:lvl2pPr marL="914400" lvl="1" indent="-228600" algn="ctr">
              <a:lnSpc>
                <a:spcPct val="90000"/>
              </a:lnSpc>
              <a:spcBef>
                <a:spcPts val="1500"/>
              </a:spcBef>
              <a:spcAft>
                <a:spcPts val="0"/>
              </a:spcAft>
              <a:buSzPts val="4667"/>
              <a:buFont typeface="Trebuchet MS"/>
              <a:buNone/>
              <a:defRPr sz="4667">
                <a:solidFill>
                  <a:schemeClr val="lt2"/>
                </a:solidFill>
                <a:latin typeface="Trebuchet MS"/>
                <a:ea typeface="Trebuchet MS"/>
                <a:cs typeface="Trebuchet MS"/>
                <a:sym typeface="Trebuchet MS"/>
              </a:defRPr>
            </a:lvl2pPr>
            <a:lvl3pPr marL="1371600" lvl="2" indent="-228600" algn="ctr">
              <a:lnSpc>
                <a:spcPct val="90000"/>
              </a:lnSpc>
              <a:spcBef>
                <a:spcPts val="1500"/>
              </a:spcBef>
              <a:spcAft>
                <a:spcPts val="0"/>
              </a:spcAft>
              <a:buSzPts val="4667"/>
              <a:buFont typeface="Trebuchet MS"/>
              <a:buNone/>
              <a:defRPr sz="4667">
                <a:solidFill>
                  <a:schemeClr val="lt2"/>
                </a:solidFill>
                <a:latin typeface="Trebuchet MS"/>
                <a:ea typeface="Trebuchet MS"/>
                <a:cs typeface="Trebuchet MS"/>
                <a:sym typeface="Trebuchet MS"/>
              </a:defRPr>
            </a:lvl3pPr>
            <a:lvl4pPr marL="1828800" lvl="3" indent="-228600" algn="ctr">
              <a:spcBef>
                <a:spcPts val="1500"/>
              </a:spcBef>
              <a:spcAft>
                <a:spcPts val="0"/>
              </a:spcAft>
              <a:buClr>
                <a:schemeClr val="lt2"/>
              </a:buClr>
              <a:buSzPts val="4667"/>
              <a:buFont typeface="Trebuchet MS"/>
              <a:buNone/>
              <a:defRPr sz="4667">
                <a:solidFill>
                  <a:schemeClr val="lt2"/>
                </a:solidFill>
                <a:latin typeface="Trebuchet MS"/>
                <a:ea typeface="Trebuchet MS"/>
                <a:cs typeface="Trebuchet MS"/>
                <a:sym typeface="Trebuchet MS"/>
              </a:defRPr>
            </a:lvl4pPr>
            <a:lvl5pPr marL="2286000" lvl="4" indent="-228600" algn="ctr">
              <a:spcBef>
                <a:spcPts val="933"/>
              </a:spcBef>
              <a:spcAft>
                <a:spcPts val="0"/>
              </a:spcAft>
              <a:buClr>
                <a:schemeClr val="lt2"/>
              </a:buClr>
              <a:buSzPts val="4667"/>
              <a:buFont typeface="Trebuchet MS"/>
              <a:buNone/>
              <a:defRPr sz="4667">
                <a:solidFill>
                  <a:schemeClr val="lt2"/>
                </a:solidFill>
                <a:latin typeface="Trebuchet MS"/>
                <a:ea typeface="Trebuchet MS"/>
                <a:cs typeface="Trebuchet MS"/>
                <a:sym typeface="Trebuchet MS"/>
              </a:defRPr>
            </a:lvl5pPr>
            <a:lvl6pPr marL="2743200" lvl="5" indent="-342900" algn="l">
              <a:spcBef>
                <a:spcPts val="360"/>
              </a:spcBef>
              <a:spcAft>
                <a:spcPts val="0"/>
              </a:spcAft>
              <a:buClr>
                <a:schemeClr val="dk2"/>
              </a:buClr>
              <a:buSzPts val="1800"/>
              <a:buChar char="»"/>
              <a:defRPr/>
            </a:lvl6pPr>
            <a:lvl7pPr marL="3200400" lvl="6" indent="-342900" algn="l">
              <a:spcBef>
                <a:spcPts val="360"/>
              </a:spcBef>
              <a:spcAft>
                <a:spcPts val="0"/>
              </a:spcAft>
              <a:buClr>
                <a:schemeClr val="dk2"/>
              </a:buClr>
              <a:buSzPts val="1800"/>
              <a:buChar char="»"/>
              <a:defRPr/>
            </a:lvl7pPr>
            <a:lvl8pPr marL="3657600" lvl="7" indent="-342900" algn="l">
              <a:spcBef>
                <a:spcPts val="360"/>
              </a:spcBef>
              <a:spcAft>
                <a:spcPts val="0"/>
              </a:spcAft>
              <a:buClr>
                <a:schemeClr val="dk2"/>
              </a:buClr>
              <a:buSzPts val="1800"/>
              <a:buChar char="»"/>
              <a:defRPr/>
            </a:lvl8pPr>
            <a:lvl9pPr marL="4114800" lvl="8" indent="-342900" algn="l">
              <a:spcBef>
                <a:spcPts val="360"/>
              </a:spcBef>
              <a:spcAft>
                <a:spcPts val="0"/>
              </a:spcAft>
              <a:buClr>
                <a:schemeClr val="dk2"/>
              </a:buClr>
              <a:buSzPts val="1800"/>
              <a:buChar char="»"/>
              <a:defRPr/>
            </a:lvl9pPr>
          </a:lstStyle>
          <a:p>
            <a:endParaRPr/>
          </a:p>
        </p:txBody>
      </p:sp>
      <p:sp>
        <p:nvSpPr>
          <p:cNvPr id="42" name="Google Shape;42;p24"/>
          <p:cNvSpPr/>
          <p:nvPr/>
        </p:nvSpPr>
        <p:spPr>
          <a:xfrm>
            <a:off x="13012614" y="9465547"/>
            <a:ext cx="5275385" cy="82145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Closing Slide">
  <p:cSld name="Closing Slide">
    <p:bg>
      <p:bgPr>
        <a:solidFill>
          <a:schemeClr val="lt1"/>
        </a:solidFill>
        <a:effectLst/>
      </p:bgPr>
    </p:bg>
    <p:spTree>
      <p:nvGrpSpPr>
        <p:cNvPr id="1" name="Shape 43"/>
        <p:cNvGrpSpPr/>
        <p:nvPr/>
      </p:nvGrpSpPr>
      <p:grpSpPr>
        <a:xfrm>
          <a:off x="0" y="0"/>
          <a:ext cx="0" cy="0"/>
          <a:chOff x="0" y="0"/>
          <a:chExt cx="0" cy="0"/>
        </a:xfrm>
      </p:grpSpPr>
      <p:sp>
        <p:nvSpPr>
          <p:cNvPr id="44" name="Google Shape;44;p25"/>
          <p:cNvSpPr/>
          <p:nvPr/>
        </p:nvSpPr>
        <p:spPr>
          <a:xfrm>
            <a:off x="0" y="1688123"/>
            <a:ext cx="18288000" cy="8597621"/>
          </a:xfrm>
          <a:custGeom>
            <a:avLst/>
            <a:gdLst/>
            <a:ahLst/>
            <a:cxnLst/>
            <a:rect l="l" t="t" r="r" b="b"/>
            <a:pathLst>
              <a:path w="7772400" h="2226411" extrusionOk="0">
                <a:moveTo>
                  <a:pt x="0" y="0"/>
                </a:moveTo>
                <a:lnTo>
                  <a:pt x="0" y="2226411"/>
                </a:lnTo>
                <a:lnTo>
                  <a:pt x="7772400" y="2226411"/>
                </a:lnTo>
                <a:lnTo>
                  <a:pt x="7772400" y="804875"/>
                </a:lnTo>
                <a:lnTo>
                  <a:pt x="0" y="0"/>
                </a:lnTo>
                <a:close/>
              </a:path>
            </a:pathLst>
          </a:custGeom>
          <a:solidFill>
            <a:srgbClr val="38383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b="0" i="0" u="none" strike="noStrike" cap="none">
              <a:solidFill>
                <a:srgbClr val="000000"/>
              </a:solidFill>
              <a:latin typeface="Trebuchet MS"/>
              <a:ea typeface="Trebuchet MS"/>
              <a:cs typeface="Trebuchet MS"/>
              <a:sym typeface="Trebuchet MS"/>
            </a:endParaRPr>
          </a:p>
        </p:txBody>
      </p:sp>
      <p:grpSp>
        <p:nvGrpSpPr>
          <p:cNvPr id="45" name="Google Shape;45;p25"/>
          <p:cNvGrpSpPr/>
          <p:nvPr/>
        </p:nvGrpSpPr>
        <p:grpSpPr>
          <a:xfrm>
            <a:off x="10009693" y="1549925"/>
            <a:ext cx="7721678" cy="1016226"/>
            <a:chOff x="10009693" y="1549925"/>
            <a:chExt cx="7721678" cy="1016226"/>
          </a:xfrm>
        </p:grpSpPr>
        <p:pic>
          <p:nvPicPr>
            <p:cNvPr id="46" name="Google Shape;46;p25"/>
            <p:cNvPicPr preferRelativeResize="0"/>
            <p:nvPr/>
          </p:nvPicPr>
          <p:blipFill rotWithShape="1">
            <a:blip r:embed="rId2">
              <a:alphaModFix/>
            </a:blip>
            <a:srcRect/>
            <a:stretch/>
          </p:blipFill>
          <p:spPr>
            <a:xfrm>
              <a:off x="12780211" y="1686172"/>
              <a:ext cx="1930510" cy="816283"/>
            </a:xfrm>
            <a:prstGeom prst="rect">
              <a:avLst/>
            </a:prstGeom>
            <a:noFill/>
            <a:ln>
              <a:noFill/>
            </a:ln>
          </p:spPr>
        </p:pic>
        <p:cxnSp>
          <p:nvCxnSpPr>
            <p:cNvPr id="47" name="Google Shape;47;p25"/>
            <p:cNvCxnSpPr/>
            <p:nvPr/>
          </p:nvCxnSpPr>
          <p:spPr>
            <a:xfrm>
              <a:off x="12472158" y="1622477"/>
              <a:ext cx="0" cy="943674"/>
            </a:xfrm>
            <a:prstGeom prst="straightConnector1">
              <a:avLst/>
            </a:prstGeom>
            <a:noFill/>
            <a:ln w="12700" cap="flat" cmpd="sng">
              <a:solidFill>
                <a:srgbClr val="383838"/>
              </a:solidFill>
              <a:prstDash val="solid"/>
              <a:round/>
              <a:headEnd type="none" w="sm" len="sm"/>
              <a:tailEnd type="none" w="sm" len="sm"/>
            </a:ln>
          </p:spPr>
        </p:cxnSp>
        <p:pic>
          <p:nvPicPr>
            <p:cNvPr id="48" name="Google Shape;48;p25" descr="A picture containing text&#10;&#10;Description automatically generated"/>
            <p:cNvPicPr preferRelativeResize="0"/>
            <p:nvPr/>
          </p:nvPicPr>
          <p:blipFill rotWithShape="1">
            <a:blip r:embed="rId3">
              <a:alphaModFix/>
            </a:blip>
            <a:srcRect/>
            <a:stretch/>
          </p:blipFill>
          <p:spPr>
            <a:xfrm>
              <a:off x="10009693" y="1549925"/>
              <a:ext cx="2413994" cy="1016226"/>
            </a:xfrm>
            <a:prstGeom prst="rect">
              <a:avLst/>
            </a:prstGeom>
            <a:noFill/>
            <a:ln>
              <a:noFill/>
            </a:ln>
          </p:spPr>
        </p:pic>
        <p:pic>
          <p:nvPicPr>
            <p:cNvPr id="49" name="Google Shape;49;p25" descr="Text&#10;&#10;Description automatically generated"/>
            <p:cNvPicPr preferRelativeResize="0"/>
            <p:nvPr/>
          </p:nvPicPr>
          <p:blipFill rotWithShape="1">
            <a:blip r:embed="rId4">
              <a:alphaModFix/>
            </a:blip>
            <a:srcRect/>
            <a:stretch/>
          </p:blipFill>
          <p:spPr>
            <a:xfrm>
              <a:off x="15021781" y="1604129"/>
              <a:ext cx="2709590" cy="921922"/>
            </a:xfrm>
            <a:prstGeom prst="rect">
              <a:avLst/>
            </a:prstGeom>
            <a:noFill/>
            <a:ln>
              <a:noFill/>
            </a:ln>
          </p:spPr>
        </p:pic>
        <p:cxnSp>
          <p:nvCxnSpPr>
            <p:cNvPr id="50" name="Google Shape;50;p25"/>
            <p:cNvCxnSpPr/>
            <p:nvPr/>
          </p:nvCxnSpPr>
          <p:spPr>
            <a:xfrm>
              <a:off x="14954400" y="1622477"/>
              <a:ext cx="0" cy="943674"/>
            </a:xfrm>
            <a:prstGeom prst="straightConnector1">
              <a:avLst/>
            </a:prstGeom>
            <a:noFill/>
            <a:ln w="12700" cap="flat" cmpd="sng">
              <a:solidFill>
                <a:srgbClr val="383838"/>
              </a:solidFill>
              <a:prstDash val="solid"/>
              <a:round/>
              <a:headEnd type="none" w="sm" len="sm"/>
              <a:tailEnd type="none" w="sm" len="sm"/>
            </a:ln>
          </p:spPr>
        </p:cxnSp>
      </p:grpSp>
      <p:sp>
        <p:nvSpPr>
          <p:cNvPr id="51" name="Google Shape;51;p25"/>
          <p:cNvSpPr txBox="1">
            <a:spLocks noGrp="1"/>
          </p:cNvSpPr>
          <p:nvPr>
            <p:ph type="body" idx="1"/>
          </p:nvPr>
        </p:nvSpPr>
        <p:spPr>
          <a:xfrm>
            <a:off x="1140077" y="6610379"/>
            <a:ext cx="9235191" cy="1705219"/>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500"/>
              </a:spcBef>
              <a:spcAft>
                <a:spcPts val="0"/>
              </a:spcAft>
              <a:buSzPts val="6000"/>
              <a:buFont typeface="Arial"/>
              <a:buNone/>
              <a:defRPr sz="6000" b="1">
                <a:solidFill>
                  <a:schemeClr val="lt1"/>
                </a:solidFill>
                <a:latin typeface="Arial"/>
                <a:ea typeface="Arial"/>
                <a:cs typeface="Arial"/>
                <a:sym typeface="Arial"/>
              </a:defRPr>
            </a:lvl1pPr>
            <a:lvl2pPr marL="914400" lvl="1" indent="-228600" algn="l">
              <a:lnSpc>
                <a:spcPct val="90000"/>
              </a:lnSpc>
              <a:spcBef>
                <a:spcPts val="1500"/>
              </a:spcBef>
              <a:spcAft>
                <a:spcPts val="0"/>
              </a:spcAft>
              <a:buSzPts val="2400"/>
              <a:buFont typeface="Arial"/>
              <a:buNone/>
              <a:defRPr>
                <a:solidFill>
                  <a:schemeClr val="lt1"/>
                </a:solidFill>
                <a:latin typeface="Arial"/>
                <a:ea typeface="Arial"/>
                <a:cs typeface="Arial"/>
                <a:sym typeface="Arial"/>
              </a:defRPr>
            </a:lvl2pPr>
            <a:lvl3pPr marL="1371600" lvl="2" indent="-228600" algn="l">
              <a:lnSpc>
                <a:spcPct val="90000"/>
              </a:lnSpc>
              <a:spcBef>
                <a:spcPts val="1500"/>
              </a:spcBef>
              <a:spcAft>
                <a:spcPts val="0"/>
              </a:spcAft>
              <a:buSzPts val="1833"/>
              <a:buFont typeface="Arial"/>
              <a:buNone/>
              <a:defRPr>
                <a:solidFill>
                  <a:schemeClr val="lt1"/>
                </a:solidFill>
                <a:latin typeface="Arial"/>
                <a:ea typeface="Arial"/>
                <a:cs typeface="Arial"/>
                <a:sym typeface="Arial"/>
              </a:defRPr>
            </a:lvl3pPr>
            <a:lvl4pPr marL="1828800" lvl="3" indent="-440245" algn="l">
              <a:spcBef>
                <a:spcPts val="1500"/>
              </a:spcBef>
              <a:spcAft>
                <a:spcPts val="0"/>
              </a:spcAft>
              <a:buClr>
                <a:schemeClr val="lt1"/>
              </a:buClr>
              <a:buSzPts val="3333"/>
              <a:buFont typeface="Arial"/>
              <a:buChar char="–"/>
              <a:defRPr>
                <a:solidFill>
                  <a:schemeClr val="lt1"/>
                </a:solidFill>
                <a:latin typeface="Arial"/>
                <a:ea typeface="Arial"/>
                <a:cs typeface="Arial"/>
                <a:sym typeface="Arial"/>
              </a:defRPr>
            </a:lvl4pPr>
            <a:lvl5pPr marL="2286000" lvl="4" indent="-440245" algn="l">
              <a:spcBef>
                <a:spcPts val="667"/>
              </a:spcBef>
              <a:spcAft>
                <a:spcPts val="0"/>
              </a:spcAft>
              <a:buClr>
                <a:schemeClr val="lt1"/>
              </a:buClr>
              <a:buSzPts val="3333"/>
              <a:buFont typeface="Arial"/>
              <a:buChar char="»"/>
              <a:defRPr>
                <a:solidFill>
                  <a:schemeClr val="lt1"/>
                </a:solidFill>
                <a:latin typeface="Arial"/>
                <a:ea typeface="Arial"/>
                <a:cs typeface="Arial"/>
                <a:sym typeface="Arial"/>
              </a:defRPr>
            </a:lvl5pPr>
            <a:lvl6pPr marL="2743200" lvl="5" indent="-342900" algn="l">
              <a:spcBef>
                <a:spcPts val="360"/>
              </a:spcBef>
              <a:spcAft>
                <a:spcPts val="0"/>
              </a:spcAft>
              <a:buClr>
                <a:schemeClr val="dk2"/>
              </a:buClr>
              <a:buSzPts val="1800"/>
              <a:buChar char="»"/>
              <a:defRPr/>
            </a:lvl6pPr>
            <a:lvl7pPr marL="3200400" lvl="6" indent="-342900" algn="l">
              <a:spcBef>
                <a:spcPts val="360"/>
              </a:spcBef>
              <a:spcAft>
                <a:spcPts val="0"/>
              </a:spcAft>
              <a:buClr>
                <a:schemeClr val="dk2"/>
              </a:buClr>
              <a:buSzPts val="1800"/>
              <a:buChar char="»"/>
              <a:defRPr/>
            </a:lvl7pPr>
            <a:lvl8pPr marL="3657600" lvl="7" indent="-342900" algn="l">
              <a:spcBef>
                <a:spcPts val="360"/>
              </a:spcBef>
              <a:spcAft>
                <a:spcPts val="0"/>
              </a:spcAft>
              <a:buClr>
                <a:schemeClr val="dk2"/>
              </a:buClr>
              <a:buSzPts val="1800"/>
              <a:buChar char="»"/>
              <a:defRPr/>
            </a:lvl8pPr>
            <a:lvl9pPr marL="4114800" lvl="8" indent="-342900" algn="l">
              <a:spcBef>
                <a:spcPts val="360"/>
              </a:spcBef>
              <a:spcAft>
                <a:spcPts val="0"/>
              </a:spcAft>
              <a:buClr>
                <a:schemeClr val="dk2"/>
              </a:buClr>
              <a:buSzPts val="1800"/>
              <a:buChar char="»"/>
              <a:defRPr/>
            </a:lvl9pPr>
          </a:lstStyle>
          <a:p>
            <a:endParaRPr/>
          </a:p>
        </p:txBody>
      </p:sp>
      <p:sp>
        <p:nvSpPr>
          <p:cNvPr id="52" name="Google Shape;52;p25"/>
          <p:cNvSpPr txBox="1">
            <a:spLocks noGrp="1"/>
          </p:cNvSpPr>
          <p:nvPr>
            <p:ph type="body" idx="2"/>
          </p:nvPr>
        </p:nvSpPr>
        <p:spPr>
          <a:xfrm>
            <a:off x="1140078" y="6185215"/>
            <a:ext cx="7454900" cy="44926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500"/>
              </a:spcBef>
              <a:spcAft>
                <a:spcPts val="0"/>
              </a:spcAft>
              <a:buSzPts val="1800"/>
              <a:buFont typeface="Arial"/>
              <a:buNone/>
              <a:defRPr sz="1800">
                <a:solidFill>
                  <a:srgbClr val="B3B3B3"/>
                </a:solidFill>
                <a:latin typeface="Arial"/>
                <a:ea typeface="Arial"/>
                <a:cs typeface="Arial"/>
                <a:sym typeface="Arial"/>
              </a:defRPr>
            </a:lvl1pPr>
            <a:lvl2pPr marL="914400" lvl="1" indent="-228600" algn="l">
              <a:lnSpc>
                <a:spcPct val="90000"/>
              </a:lnSpc>
              <a:spcBef>
                <a:spcPts val="1500"/>
              </a:spcBef>
              <a:spcAft>
                <a:spcPts val="0"/>
              </a:spcAft>
              <a:buSzPts val="1800"/>
              <a:buNone/>
              <a:defRPr/>
            </a:lvl2pPr>
            <a:lvl3pPr marL="1371600" lvl="2" indent="-228600" algn="l">
              <a:lnSpc>
                <a:spcPct val="90000"/>
              </a:lnSpc>
              <a:spcBef>
                <a:spcPts val="1500"/>
              </a:spcBef>
              <a:spcAft>
                <a:spcPts val="0"/>
              </a:spcAft>
              <a:buSzPts val="1800"/>
              <a:buNone/>
              <a:defRPr/>
            </a:lvl3pPr>
            <a:lvl4pPr marL="1828800" lvl="3" indent="-342900" algn="l">
              <a:spcBef>
                <a:spcPts val="1500"/>
              </a:spcBef>
              <a:spcAft>
                <a:spcPts val="0"/>
              </a:spcAft>
              <a:buClr>
                <a:schemeClr val="dk2"/>
              </a:buClr>
              <a:buSzPts val="1800"/>
              <a:buChar char="–"/>
              <a:defRPr/>
            </a:lvl4pPr>
            <a:lvl5pPr marL="2286000" lvl="4" indent="-342900" algn="l">
              <a:spcBef>
                <a:spcPts val="360"/>
              </a:spcBef>
              <a:spcAft>
                <a:spcPts val="0"/>
              </a:spcAft>
              <a:buClr>
                <a:schemeClr val="dk2"/>
              </a:buClr>
              <a:buSzPts val="1800"/>
              <a:buChar char="»"/>
              <a:defRPr/>
            </a:lvl5pPr>
            <a:lvl6pPr marL="2743200" lvl="5" indent="-342900" algn="l">
              <a:spcBef>
                <a:spcPts val="360"/>
              </a:spcBef>
              <a:spcAft>
                <a:spcPts val="0"/>
              </a:spcAft>
              <a:buClr>
                <a:schemeClr val="dk2"/>
              </a:buClr>
              <a:buSzPts val="1800"/>
              <a:buChar char="»"/>
              <a:defRPr/>
            </a:lvl6pPr>
            <a:lvl7pPr marL="3200400" lvl="6" indent="-342900" algn="l">
              <a:spcBef>
                <a:spcPts val="360"/>
              </a:spcBef>
              <a:spcAft>
                <a:spcPts val="0"/>
              </a:spcAft>
              <a:buClr>
                <a:schemeClr val="dk2"/>
              </a:buClr>
              <a:buSzPts val="1800"/>
              <a:buChar char="»"/>
              <a:defRPr/>
            </a:lvl7pPr>
            <a:lvl8pPr marL="3657600" lvl="7" indent="-342900" algn="l">
              <a:spcBef>
                <a:spcPts val="360"/>
              </a:spcBef>
              <a:spcAft>
                <a:spcPts val="0"/>
              </a:spcAft>
              <a:buClr>
                <a:schemeClr val="dk2"/>
              </a:buClr>
              <a:buSzPts val="1800"/>
              <a:buChar char="»"/>
              <a:defRPr/>
            </a:lvl8pPr>
            <a:lvl9pPr marL="4114800" lvl="8" indent="-342900" algn="l">
              <a:spcBef>
                <a:spcPts val="360"/>
              </a:spcBef>
              <a:spcAft>
                <a:spcPts val="0"/>
              </a:spcAft>
              <a:buClr>
                <a:schemeClr val="dk2"/>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ub title and Text slide">
  <p:cSld name="Title, Sub title and Text slide">
    <p:spTree>
      <p:nvGrpSpPr>
        <p:cNvPr id="1" name="Shape 53"/>
        <p:cNvGrpSpPr/>
        <p:nvPr/>
      </p:nvGrpSpPr>
      <p:grpSpPr>
        <a:xfrm>
          <a:off x="0" y="0"/>
          <a:ext cx="0" cy="0"/>
          <a:chOff x="0" y="0"/>
          <a:chExt cx="0" cy="0"/>
        </a:xfrm>
      </p:grpSpPr>
      <p:sp>
        <p:nvSpPr>
          <p:cNvPr id="54" name="Google Shape;54;p26"/>
          <p:cNvSpPr txBox="1">
            <a:spLocks noGrp="1"/>
          </p:cNvSpPr>
          <p:nvPr>
            <p:ph type="title"/>
          </p:nvPr>
        </p:nvSpPr>
        <p:spPr>
          <a:xfrm>
            <a:off x="808301" y="747664"/>
            <a:ext cx="16626841" cy="984885"/>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4800" cap="none">
                <a:solidFill>
                  <a:schemeClr val="dk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26"/>
          <p:cNvSpPr txBox="1">
            <a:spLocks noGrp="1"/>
          </p:cNvSpPr>
          <p:nvPr>
            <p:ph type="body" idx="1"/>
          </p:nvPr>
        </p:nvSpPr>
        <p:spPr>
          <a:xfrm>
            <a:off x="831977" y="3186797"/>
            <a:ext cx="16581120" cy="619820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500"/>
              </a:spcBef>
              <a:spcAft>
                <a:spcPts val="0"/>
              </a:spcAft>
              <a:buClr>
                <a:schemeClr val="dk1"/>
              </a:buClr>
              <a:buSzPts val="2800"/>
              <a:buFont typeface="Arial"/>
              <a:buNone/>
              <a:defRPr sz="280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2400"/>
              <a:buFont typeface="Arial"/>
              <a:buNone/>
              <a:defRPr sz="2400">
                <a:solidFill>
                  <a:schemeClr val="dk2"/>
                </a:solidFill>
                <a:latin typeface="Arial"/>
                <a:ea typeface="Arial"/>
                <a:cs typeface="Arial"/>
                <a:sym typeface="Arial"/>
              </a:defRPr>
            </a:lvl2pPr>
            <a:lvl3pPr marL="1371600" lvl="2" indent="-228600" algn="l">
              <a:lnSpc>
                <a:spcPct val="90000"/>
              </a:lnSpc>
              <a:spcBef>
                <a:spcPts val="1500"/>
              </a:spcBef>
              <a:spcAft>
                <a:spcPts val="0"/>
              </a:spcAft>
              <a:buClr>
                <a:schemeClr val="dk1"/>
              </a:buClr>
              <a:buSzPts val="1833"/>
              <a:buFont typeface="Trebuchet MS"/>
              <a:buNone/>
              <a:defRPr sz="1833">
                <a:solidFill>
                  <a:schemeClr val="accent4"/>
                </a:solidFill>
              </a:defRPr>
            </a:lvl3pPr>
            <a:lvl4pPr marL="1828800" lvl="3" indent="-419100" algn="l">
              <a:spcBef>
                <a:spcPts val="1500"/>
              </a:spcBef>
              <a:spcAft>
                <a:spcPts val="0"/>
              </a:spcAft>
              <a:buClr>
                <a:schemeClr val="dk1"/>
              </a:buClr>
              <a:buSzPts val="3000"/>
              <a:buFont typeface="Noto Sans Symbols"/>
              <a:buChar char="▪"/>
              <a:defRPr sz="3000">
                <a:solidFill>
                  <a:schemeClr val="lt1"/>
                </a:solidFill>
              </a:defRPr>
            </a:lvl4pPr>
            <a:lvl5pPr marL="2286000" lvl="4" indent="-440245" algn="l">
              <a:spcBef>
                <a:spcPts val="667"/>
              </a:spcBef>
              <a:spcAft>
                <a:spcPts val="0"/>
              </a:spcAft>
              <a:buClr>
                <a:schemeClr val="dk1"/>
              </a:buClr>
              <a:buSzPts val="3333"/>
              <a:buFont typeface="Noto Sans Symbols"/>
              <a:buChar char="▪"/>
              <a:defRPr>
                <a:solidFill>
                  <a:schemeClr val="lt1"/>
                </a:solidFill>
              </a:defRPr>
            </a:lvl5pPr>
            <a:lvl6pPr marL="2743200" lvl="5" indent="-342900" algn="l">
              <a:spcBef>
                <a:spcPts val="360"/>
              </a:spcBef>
              <a:spcAft>
                <a:spcPts val="0"/>
              </a:spcAft>
              <a:buClr>
                <a:schemeClr val="dk2"/>
              </a:buClr>
              <a:buSzPts val="1800"/>
              <a:buChar char="»"/>
              <a:defRPr/>
            </a:lvl6pPr>
            <a:lvl7pPr marL="3200400" lvl="6" indent="-342900" algn="l">
              <a:spcBef>
                <a:spcPts val="360"/>
              </a:spcBef>
              <a:spcAft>
                <a:spcPts val="0"/>
              </a:spcAft>
              <a:buClr>
                <a:schemeClr val="dk2"/>
              </a:buClr>
              <a:buSzPts val="1800"/>
              <a:buChar char="»"/>
              <a:defRPr/>
            </a:lvl7pPr>
            <a:lvl8pPr marL="3657600" lvl="7" indent="-342900" algn="l">
              <a:spcBef>
                <a:spcPts val="360"/>
              </a:spcBef>
              <a:spcAft>
                <a:spcPts val="0"/>
              </a:spcAft>
              <a:buClr>
                <a:schemeClr val="dk2"/>
              </a:buClr>
              <a:buSzPts val="1800"/>
              <a:buChar char="»"/>
              <a:defRPr/>
            </a:lvl8pPr>
            <a:lvl9pPr marL="4114800" lvl="8" indent="-342900" algn="l">
              <a:spcBef>
                <a:spcPts val="360"/>
              </a:spcBef>
              <a:spcAft>
                <a:spcPts val="0"/>
              </a:spcAft>
              <a:buClr>
                <a:schemeClr val="dk2"/>
              </a:buClr>
              <a:buSzPts val="1800"/>
              <a:buChar char="»"/>
              <a:defRPr/>
            </a:lvl9pPr>
          </a:lstStyle>
          <a:p>
            <a:endParaRPr/>
          </a:p>
        </p:txBody>
      </p:sp>
      <p:sp>
        <p:nvSpPr>
          <p:cNvPr id="56" name="Google Shape;56;p26"/>
          <p:cNvSpPr txBox="1">
            <a:spLocks noGrp="1"/>
          </p:cNvSpPr>
          <p:nvPr>
            <p:ph type="body" idx="2"/>
          </p:nvPr>
        </p:nvSpPr>
        <p:spPr>
          <a:xfrm>
            <a:off x="825331" y="1741489"/>
            <a:ext cx="16626841" cy="87577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500"/>
              </a:spcBef>
              <a:spcAft>
                <a:spcPts val="0"/>
              </a:spcAft>
              <a:buSzPts val="3000"/>
              <a:buFont typeface="Arial"/>
              <a:buNone/>
              <a:defRPr sz="3000" b="0">
                <a:solidFill>
                  <a:srgbClr val="6F6F6F"/>
                </a:solidFill>
                <a:latin typeface="Arial"/>
                <a:ea typeface="Arial"/>
                <a:cs typeface="Arial"/>
                <a:sym typeface="Arial"/>
              </a:defRPr>
            </a:lvl1pPr>
            <a:lvl2pPr marL="914400" lvl="1" indent="-228600" algn="ctr">
              <a:lnSpc>
                <a:spcPct val="90000"/>
              </a:lnSpc>
              <a:spcBef>
                <a:spcPts val="1500"/>
              </a:spcBef>
              <a:spcAft>
                <a:spcPts val="0"/>
              </a:spcAft>
              <a:buSzPts val="4667"/>
              <a:buFont typeface="Trebuchet MS"/>
              <a:buNone/>
              <a:defRPr sz="4667">
                <a:solidFill>
                  <a:schemeClr val="lt2"/>
                </a:solidFill>
                <a:latin typeface="Trebuchet MS"/>
                <a:ea typeface="Trebuchet MS"/>
                <a:cs typeface="Trebuchet MS"/>
                <a:sym typeface="Trebuchet MS"/>
              </a:defRPr>
            </a:lvl2pPr>
            <a:lvl3pPr marL="1371600" lvl="2" indent="-228600" algn="ctr">
              <a:lnSpc>
                <a:spcPct val="90000"/>
              </a:lnSpc>
              <a:spcBef>
                <a:spcPts val="1500"/>
              </a:spcBef>
              <a:spcAft>
                <a:spcPts val="0"/>
              </a:spcAft>
              <a:buSzPts val="4667"/>
              <a:buFont typeface="Trebuchet MS"/>
              <a:buNone/>
              <a:defRPr sz="4667">
                <a:solidFill>
                  <a:schemeClr val="lt2"/>
                </a:solidFill>
                <a:latin typeface="Trebuchet MS"/>
                <a:ea typeface="Trebuchet MS"/>
                <a:cs typeface="Trebuchet MS"/>
                <a:sym typeface="Trebuchet MS"/>
              </a:defRPr>
            </a:lvl3pPr>
            <a:lvl4pPr marL="1828800" lvl="3" indent="-228600" algn="ctr">
              <a:spcBef>
                <a:spcPts val="1500"/>
              </a:spcBef>
              <a:spcAft>
                <a:spcPts val="0"/>
              </a:spcAft>
              <a:buClr>
                <a:schemeClr val="lt2"/>
              </a:buClr>
              <a:buSzPts val="4667"/>
              <a:buFont typeface="Trebuchet MS"/>
              <a:buNone/>
              <a:defRPr sz="4667">
                <a:solidFill>
                  <a:schemeClr val="lt2"/>
                </a:solidFill>
                <a:latin typeface="Trebuchet MS"/>
                <a:ea typeface="Trebuchet MS"/>
                <a:cs typeface="Trebuchet MS"/>
                <a:sym typeface="Trebuchet MS"/>
              </a:defRPr>
            </a:lvl4pPr>
            <a:lvl5pPr marL="2286000" lvl="4" indent="-228600" algn="ctr">
              <a:spcBef>
                <a:spcPts val="933"/>
              </a:spcBef>
              <a:spcAft>
                <a:spcPts val="0"/>
              </a:spcAft>
              <a:buClr>
                <a:schemeClr val="lt2"/>
              </a:buClr>
              <a:buSzPts val="4667"/>
              <a:buFont typeface="Trebuchet MS"/>
              <a:buNone/>
              <a:defRPr sz="4667">
                <a:solidFill>
                  <a:schemeClr val="lt2"/>
                </a:solidFill>
                <a:latin typeface="Trebuchet MS"/>
                <a:ea typeface="Trebuchet MS"/>
                <a:cs typeface="Trebuchet MS"/>
                <a:sym typeface="Trebuchet MS"/>
              </a:defRPr>
            </a:lvl5pPr>
            <a:lvl6pPr marL="2743200" lvl="5" indent="-342900" algn="l">
              <a:spcBef>
                <a:spcPts val="360"/>
              </a:spcBef>
              <a:spcAft>
                <a:spcPts val="0"/>
              </a:spcAft>
              <a:buClr>
                <a:schemeClr val="dk2"/>
              </a:buClr>
              <a:buSzPts val="1800"/>
              <a:buChar char="»"/>
              <a:defRPr/>
            </a:lvl6pPr>
            <a:lvl7pPr marL="3200400" lvl="6" indent="-342900" algn="l">
              <a:spcBef>
                <a:spcPts val="360"/>
              </a:spcBef>
              <a:spcAft>
                <a:spcPts val="0"/>
              </a:spcAft>
              <a:buClr>
                <a:schemeClr val="dk2"/>
              </a:buClr>
              <a:buSzPts val="1800"/>
              <a:buChar char="»"/>
              <a:defRPr/>
            </a:lvl7pPr>
            <a:lvl8pPr marL="3657600" lvl="7" indent="-342900" algn="l">
              <a:spcBef>
                <a:spcPts val="360"/>
              </a:spcBef>
              <a:spcAft>
                <a:spcPts val="0"/>
              </a:spcAft>
              <a:buClr>
                <a:schemeClr val="dk2"/>
              </a:buClr>
              <a:buSzPts val="1800"/>
              <a:buChar char="»"/>
              <a:defRPr/>
            </a:lvl8pPr>
            <a:lvl9pPr marL="4114800" lvl="8" indent="-342900" algn="l">
              <a:spcBef>
                <a:spcPts val="360"/>
              </a:spcBef>
              <a:spcAft>
                <a:spcPts val="0"/>
              </a:spcAft>
              <a:buClr>
                <a:schemeClr val="dk2"/>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ding slide">
  <p:cSld name="Coding slide">
    <p:spTree>
      <p:nvGrpSpPr>
        <p:cNvPr id="1" name="Shape 57"/>
        <p:cNvGrpSpPr/>
        <p:nvPr/>
      </p:nvGrpSpPr>
      <p:grpSpPr>
        <a:xfrm>
          <a:off x="0" y="0"/>
          <a:ext cx="0" cy="0"/>
          <a:chOff x="0" y="0"/>
          <a:chExt cx="0" cy="0"/>
        </a:xfrm>
      </p:grpSpPr>
      <p:sp>
        <p:nvSpPr>
          <p:cNvPr id="58" name="Google Shape;58;p27"/>
          <p:cNvSpPr txBox="1">
            <a:spLocks noGrp="1"/>
          </p:cNvSpPr>
          <p:nvPr>
            <p:ph type="title"/>
          </p:nvPr>
        </p:nvSpPr>
        <p:spPr>
          <a:xfrm>
            <a:off x="806936" y="747428"/>
            <a:ext cx="16626841" cy="984885"/>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4800" cap="none">
                <a:solidFill>
                  <a:schemeClr val="dk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7"/>
          <p:cNvSpPr txBox="1">
            <a:spLocks noGrp="1"/>
          </p:cNvSpPr>
          <p:nvPr>
            <p:ph type="body" idx="1"/>
          </p:nvPr>
        </p:nvSpPr>
        <p:spPr>
          <a:xfrm>
            <a:off x="824728" y="3189912"/>
            <a:ext cx="16581120" cy="6198208"/>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500"/>
              </a:spcBef>
              <a:spcAft>
                <a:spcPts val="0"/>
              </a:spcAft>
              <a:buClr>
                <a:schemeClr val="dk1"/>
              </a:buClr>
              <a:buSzPts val="2100"/>
              <a:buFont typeface="Arial"/>
              <a:buNone/>
              <a:defRPr sz="2800">
                <a:solidFill>
                  <a:schemeClr val="dk2"/>
                </a:solidFill>
                <a:latin typeface="Arial"/>
                <a:ea typeface="Arial"/>
                <a:cs typeface="Arial"/>
                <a:sym typeface="Arial"/>
              </a:defRPr>
            </a:lvl1pPr>
            <a:lvl2pPr marL="914400" lvl="1" indent="-228600" algn="l">
              <a:lnSpc>
                <a:spcPct val="90000"/>
              </a:lnSpc>
              <a:spcBef>
                <a:spcPts val="500"/>
              </a:spcBef>
              <a:spcAft>
                <a:spcPts val="0"/>
              </a:spcAft>
              <a:buClr>
                <a:schemeClr val="dk1"/>
              </a:buClr>
              <a:buSzPts val="1800"/>
              <a:buFont typeface="Arial"/>
              <a:buNone/>
              <a:defRPr sz="2400">
                <a:solidFill>
                  <a:schemeClr val="dk2"/>
                </a:solidFill>
                <a:latin typeface="Arial"/>
                <a:ea typeface="Arial"/>
                <a:cs typeface="Arial"/>
                <a:sym typeface="Arial"/>
              </a:defRPr>
            </a:lvl2pPr>
            <a:lvl3pPr marL="1371600" lvl="2" indent="-228600" algn="l">
              <a:lnSpc>
                <a:spcPct val="90000"/>
              </a:lnSpc>
              <a:spcBef>
                <a:spcPts val="500"/>
              </a:spcBef>
              <a:spcAft>
                <a:spcPts val="0"/>
              </a:spcAft>
              <a:buClr>
                <a:schemeClr val="dk1"/>
              </a:buClr>
              <a:buSzPts val="1500"/>
              <a:buFont typeface="Arial"/>
              <a:buNone/>
              <a:defRPr sz="2000">
                <a:solidFill>
                  <a:schemeClr val="dk2"/>
                </a:solidFill>
                <a:latin typeface="Arial"/>
                <a:ea typeface="Arial"/>
                <a:cs typeface="Arial"/>
                <a:sym typeface="Arial"/>
              </a:defRPr>
            </a:lvl3pPr>
            <a:lvl4pPr marL="1828800" lvl="3" indent="-228600" algn="l">
              <a:lnSpc>
                <a:spcPct val="90000"/>
              </a:lnSpc>
              <a:spcBef>
                <a:spcPts val="500"/>
              </a:spcBef>
              <a:spcAft>
                <a:spcPts val="0"/>
              </a:spcAft>
              <a:buClr>
                <a:schemeClr val="dk1"/>
              </a:buClr>
              <a:buSzPts val="1350"/>
              <a:buFont typeface="Arial"/>
              <a:buNone/>
              <a:defRPr sz="1800">
                <a:solidFill>
                  <a:schemeClr val="dk2"/>
                </a:solidFill>
                <a:latin typeface="Arial"/>
                <a:ea typeface="Arial"/>
                <a:cs typeface="Arial"/>
                <a:sym typeface="Arial"/>
              </a:defRPr>
            </a:lvl4pPr>
            <a:lvl5pPr marL="2286000" lvl="4" indent="-440245" algn="l">
              <a:spcBef>
                <a:spcPts val="667"/>
              </a:spcBef>
              <a:spcAft>
                <a:spcPts val="0"/>
              </a:spcAft>
              <a:buClr>
                <a:schemeClr val="dk1"/>
              </a:buClr>
              <a:buSzPts val="3333"/>
              <a:buFont typeface="Noto Sans Symbols"/>
              <a:buChar char="▪"/>
              <a:defRPr>
                <a:solidFill>
                  <a:schemeClr val="lt1"/>
                </a:solidFill>
              </a:defRPr>
            </a:lvl5pPr>
            <a:lvl6pPr marL="2743200" lvl="5" indent="-342900" algn="l">
              <a:spcBef>
                <a:spcPts val="360"/>
              </a:spcBef>
              <a:spcAft>
                <a:spcPts val="0"/>
              </a:spcAft>
              <a:buClr>
                <a:schemeClr val="dk2"/>
              </a:buClr>
              <a:buSzPts val="1800"/>
              <a:buChar char="»"/>
              <a:defRPr/>
            </a:lvl6pPr>
            <a:lvl7pPr marL="3200400" lvl="6" indent="-342900" algn="l">
              <a:spcBef>
                <a:spcPts val="360"/>
              </a:spcBef>
              <a:spcAft>
                <a:spcPts val="0"/>
              </a:spcAft>
              <a:buClr>
                <a:schemeClr val="dk2"/>
              </a:buClr>
              <a:buSzPts val="1800"/>
              <a:buChar char="»"/>
              <a:defRPr/>
            </a:lvl7pPr>
            <a:lvl8pPr marL="3657600" lvl="7" indent="-342900" algn="l">
              <a:spcBef>
                <a:spcPts val="360"/>
              </a:spcBef>
              <a:spcAft>
                <a:spcPts val="0"/>
              </a:spcAft>
              <a:buClr>
                <a:schemeClr val="dk2"/>
              </a:buClr>
              <a:buSzPts val="1800"/>
              <a:buChar char="»"/>
              <a:defRPr/>
            </a:lvl8pPr>
            <a:lvl9pPr marL="4114800" lvl="8" indent="-342900" algn="l">
              <a:spcBef>
                <a:spcPts val="360"/>
              </a:spcBef>
              <a:spcAft>
                <a:spcPts val="0"/>
              </a:spcAft>
              <a:buClr>
                <a:schemeClr val="dk2"/>
              </a:buClr>
              <a:buSzPts val="1800"/>
              <a:buChar char="»"/>
              <a:defRPr/>
            </a:lvl9pPr>
          </a:lstStyle>
          <a:p>
            <a:endParaRPr/>
          </a:p>
        </p:txBody>
      </p:sp>
      <p:sp>
        <p:nvSpPr>
          <p:cNvPr id="60" name="Google Shape;60;p27"/>
          <p:cNvSpPr txBox="1">
            <a:spLocks noGrp="1"/>
          </p:cNvSpPr>
          <p:nvPr>
            <p:ph type="body" idx="2"/>
          </p:nvPr>
        </p:nvSpPr>
        <p:spPr>
          <a:xfrm>
            <a:off x="824728" y="1739896"/>
            <a:ext cx="16607858" cy="87577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500"/>
              </a:spcBef>
              <a:spcAft>
                <a:spcPts val="0"/>
              </a:spcAft>
              <a:buSzPts val="3000"/>
              <a:buFont typeface="Arial"/>
              <a:buNone/>
              <a:defRPr sz="3000" b="0">
                <a:solidFill>
                  <a:srgbClr val="6F6F6F"/>
                </a:solidFill>
                <a:latin typeface="Arial"/>
                <a:ea typeface="Arial"/>
                <a:cs typeface="Arial"/>
                <a:sym typeface="Arial"/>
              </a:defRPr>
            </a:lvl1pPr>
            <a:lvl2pPr marL="914400" lvl="1" indent="-228600" algn="ctr">
              <a:lnSpc>
                <a:spcPct val="90000"/>
              </a:lnSpc>
              <a:spcBef>
                <a:spcPts val="1500"/>
              </a:spcBef>
              <a:spcAft>
                <a:spcPts val="0"/>
              </a:spcAft>
              <a:buSzPts val="4667"/>
              <a:buFont typeface="Trebuchet MS"/>
              <a:buNone/>
              <a:defRPr sz="4667">
                <a:solidFill>
                  <a:schemeClr val="lt2"/>
                </a:solidFill>
                <a:latin typeface="Trebuchet MS"/>
                <a:ea typeface="Trebuchet MS"/>
                <a:cs typeface="Trebuchet MS"/>
                <a:sym typeface="Trebuchet MS"/>
              </a:defRPr>
            </a:lvl2pPr>
            <a:lvl3pPr marL="1371600" lvl="2" indent="-228600" algn="ctr">
              <a:lnSpc>
                <a:spcPct val="90000"/>
              </a:lnSpc>
              <a:spcBef>
                <a:spcPts val="1500"/>
              </a:spcBef>
              <a:spcAft>
                <a:spcPts val="0"/>
              </a:spcAft>
              <a:buSzPts val="4667"/>
              <a:buFont typeface="Trebuchet MS"/>
              <a:buNone/>
              <a:defRPr sz="4667">
                <a:solidFill>
                  <a:schemeClr val="lt2"/>
                </a:solidFill>
                <a:latin typeface="Trebuchet MS"/>
                <a:ea typeface="Trebuchet MS"/>
                <a:cs typeface="Trebuchet MS"/>
                <a:sym typeface="Trebuchet MS"/>
              </a:defRPr>
            </a:lvl3pPr>
            <a:lvl4pPr marL="1828800" lvl="3" indent="-228600" algn="ctr">
              <a:spcBef>
                <a:spcPts val="1500"/>
              </a:spcBef>
              <a:spcAft>
                <a:spcPts val="0"/>
              </a:spcAft>
              <a:buClr>
                <a:schemeClr val="lt2"/>
              </a:buClr>
              <a:buSzPts val="4667"/>
              <a:buFont typeface="Trebuchet MS"/>
              <a:buNone/>
              <a:defRPr sz="4667">
                <a:solidFill>
                  <a:schemeClr val="lt2"/>
                </a:solidFill>
                <a:latin typeface="Trebuchet MS"/>
                <a:ea typeface="Trebuchet MS"/>
                <a:cs typeface="Trebuchet MS"/>
                <a:sym typeface="Trebuchet MS"/>
              </a:defRPr>
            </a:lvl4pPr>
            <a:lvl5pPr marL="2286000" lvl="4" indent="-228600" algn="ctr">
              <a:spcBef>
                <a:spcPts val="933"/>
              </a:spcBef>
              <a:spcAft>
                <a:spcPts val="0"/>
              </a:spcAft>
              <a:buClr>
                <a:schemeClr val="lt2"/>
              </a:buClr>
              <a:buSzPts val="4667"/>
              <a:buFont typeface="Trebuchet MS"/>
              <a:buNone/>
              <a:defRPr sz="4667">
                <a:solidFill>
                  <a:schemeClr val="lt2"/>
                </a:solidFill>
                <a:latin typeface="Trebuchet MS"/>
                <a:ea typeface="Trebuchet MS"/>
                <a:cs typeface="Trebuchet MS"/>
                <a:sym typeface="Trebuchet MS"/>
              </a:defRPr>
            </a:lvl5pPr>
            <a:lvl6pPr marL="2743200" lvl="5" indent="-342900" algn="l">
              <a:spcBef>
                <a:spcPts val="360"/>
              </a:spcBef>
              <a:spcAft>
                <a:spcPts val="0"/>
              </a:spcAft>
              <a:buClr>
                <a:schemeClr val="dk2"/>
              </a:buClr>
              <a:buSzPts val="1800"/>
              <a:buChar char="»"/>
              <a:defRPr/>
            </a:lvl6pPr>
            <a:lvl7pPr marL="3200400" lvl="6" indent="-342900" algn="l">
              <a:spcBef>
                <a:spcPts val="360"/>
              </a:spcBef>
              <a:spcAft>
                <a:spcPts val="0"/>
              </a:spcAft>
              <a:buClr>
                <a:schemeClr val="dk2"/>
              </a:buClr>
              <a:buSzPts val="1800"/>
              <a:buChar char="»"/>
              <a:defRPr/>
            </a:lvl7pPr>
            <a:lvl8pPr marL="3657600" lvl="7" indent="-342900" algn="l">
              <a:spcBef>
                <a:spcPts val="360"/>
              </a:spcBef>
              <a:spcAft>
                <a:spcPts val="0"/>
              </a:spcAft>
              <a:buClr>
                <a:schemeClr val="dk2"/>
              </a:buClr>
              <a:buSzPts val="1800"/>
              <a:buChar char="»"/>
              <a:defRPr/>
            </a:lvl8pPr>
            <a:lvl9pPr marL="4114800" lvl="8" indent="-342900" algn="l">
              <a:spcBef>
                <a:spcPts val="360"/>
              </a:spcBef>
              <a:spcAft>
                <a:spcPts val="0"/>
              </a:spcAft>
              <a:buClr>
                <a:schemeClr val="dk2"/>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Divider or Transition Slide">
  <p:cSld name="Section Divider or Transition Slide">
    <p:spTree>
      <p:nvGrpSpPr>
        <p:cNvPr id="1" name="Shape 61"/>
        <p:cNvGrpSpPr/>
        <p:nvPr/>
      </p:nvGrpSpPr>
      <p:grpSpPr>
        <a:xfrm>
          <a:off x="0" y="0"/>
          <a:ext cx="0" cy="0"/>
          <a:chOff x="0" y="0"/>
          <a:chExt cx="0" cy="0"/>
        </a:xfrm>
      </p:grpSpPr>
      <p:sp>
        <p:nvSpPr>
          <p:cNvPr id="62" name="Google Shape;62;p28"/>
          <p:cNvSpPr txBox="1">
            <a:spLocks noGrp="1"/>
          </p:cNvSpPr>
          <p:nvPr>
            <p:ph type="title"/>
          </p:nvPr>
        </p:nvSpPr>
        <p:spPr>
          <a:xfrm>
            <a:off x="3193869" y="3998551"/>
            <a:ext cx="11900262" cy="2193243"/>
          </a:xfrm>
          <a:prstGeom prst="rect">
            <a:avLst/>
          </a:prstGeom>
          <a:noFill/>
          <a:ln>
            <a:noFill/>
          </a:ln>
        </p:spPr>
        <p:txBody>
          <a:bodyPr spcFirstLastPara="1" wrap="square" lIns="91425" tIns="45700" rIns="91425" bIns="45700" anchor="t" anchorCtr="0">
            <a:noAutofit/>
          </a:bodyPr>
          <a:lstStyle>
            <a:lvl1pPr lvl="0" algn="ctr">
              <a:lnSpc>
                <a:spcPct val="90000"/>
              </a:lnSpc>
              <a:spcBef>
                <a:spcPts val="0"/>
              </a:spcBef>
              <a:spcAft>
                <a:spcPts val="0"/>
              </a:spcAft>
              <a:buSzPts val="1400"/>
              <a:buNone/>
              <a:defRPr sz="4800">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28"/>
          <p:cNvSpPr/>
          <p:nvPr/>
        </p:nvSpPr>
        <p:spPr>
          <a:xfrm>
            <a:off x="0" y="9330779"/>
            <a:ext cx="1524000" cy="95622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tx1"/>
        </a:solidFill>
        <a:effectLst/>
      </p:bgPr>
    </p:bg>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6A32E851-9FF9-4796-BF7E-0EBA88C671DC}"/>
              </a:ext>
            </a:extLst>
          </p:cNvPr>
          <p:cNvSpPr/>
          <p:nvPr userDrawn="1"/>
        </p:nvSpPr>
        <p:spPr>
          <a:xfrm>
            <a:off x="0" y="1688123"/>
            <a:ext cx="18288000" cy="8597621"/>
          </a:xfrm>
          <a:custGeom>
            <a:avLst/>
            <a:gdLst>
              <a:gd name="connsiteX0" fmla="*/ 0 w 7772400"/>
              <a:gd name="connsiteY0" fmla="*/ 0 h 2226411"/>
              <a:gd name="connsiteX1" fmla="*/ 0 w 7772400"/>
              <a:gd name="connsiteY1" fmla="*/ 2226411 h 2226411"/>
              <a:gd name="connsiteX2" fmla="*/ 7772400 w 7772400"/>
              <a:gd name="connsiteY2" fmla="*/ 2226411 h 2226411"/>
              <a:gd name="connsiteX3" fmla="*/ 7772400 w 7772400"/>
              <a:gd name="connsiteY3" fmla="*/ 804875 h 2226411"/>
              <a:gd name="connsiteX4" fmla="*/ 0 w 7772400"/>
              <a:gd name="connsiteY4" fmla="*/ 0 h 22264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0" h="2226411">
                <a:moveTo>
                  <a:pt x="0" y="0"/>
                </a:moveTo>
                <a:lnTo>
                  <a:pt x="0" y="2226411"/>
                </a:lnTo>
                <a:lnTo>
                  <a:pt x="7772400" y="2226411"/>
                </a:lnTo>
                <a:lnTo>
                  <a:pt x="7772400" y="804875"/>
                </a:lnTo>
                <a:lnTo>
                  <a:pt x="0" y="0"/>
                </a:lnTo>
                <a:close/>
              </a:path>
            </a:pathLst>
          </a:custGeom>
          <a:solidFill>
            <a:srgbClr val="383838"/>
          </a:solidFill>
        </p:spPr>
        <p:txBody>
          <a:bodyPr wrap="square" lIns="0" tIns="0" rIns="0" bIns="0" rtlCol="0"/>
          <a:lstStyle/>
          <a:p>
            <a:pPr defTabSz="914400" fontAlgn="auto">
              <a:spcBef>
                <a:spcPts val="0"/>
              </a:spcBef>
              <a:spcAft>
                <a:spcPts val="0"/>
              </a:spcAft>
            </a:pPr>
            <a:endParaRPr>
              <a:solidFill>
                <a:prstClr val="black"/>
              </a:solidFill>
              <a:latin typeface="Trebuchet MS" panose="020B0603020202020204" pitchFamily="34" charset="0"/>
              <a:ea typeface="+mn-ea"/>
            </a:endParaRPr>
          </a:p>
        </p:txBody>
      </p:sp>
      <p:grpSp>
        <p:nvGrpSpPr>
          <p:cNvPr id="5" name="Group 4">
            <a:extLst>
              <a:ext uri="{FF2B5EF4-FFF2-40B4-BE49-F238E27FC236}">
                <a16:creationId xmlns:a16="http://schemas.microsoft.com/office/drawing/2014/main" id="{92D678CF-84A9-4BA9-BA2F-CB71E25345BA}"/>
              </a:ext>
            </a:extLst>
          </p:cNvPr>
          <p:cNvGrpSpPr/>
          <p:nvPr userDrawn="1"/>
        </p:nvGrpSpPr>
        <p:grpSpPr>
          <a:xfrm>
            <a:off x="10009693" y="1549925"/>
            <a:ext cx="7721678" cy="1016226"/>
            <a:chOff x="10009693" y="1549925"/>
            <a:chExt cx="7721678" cy="1016226"/>
          </a:xfrm>
        </p:grpSpPr>
        <p:pic>
          <p:nvPicPr>
            <p:cNvPr id="6" name="Picture 5">
              <a:extLst>
                <a:ext uri="{FF2B5EF4-FFF2-40B4-BE49-F238E27FC236}">
                  <a16:creationId xmlns:a16="http://schemas.microsoft.com/office/drawing/2014/main" id="{5F82662B-989A-432A-8998-0DE213D193A2}"/>
                </a:ext>
              </a:extLst>
            </p:cNvPr>
            <p:cNvPicPr>
              <a:picLocks noChangeAspect="1"/>
            </p:cNvPicPr>
            <p:nvPr/>
          </p:nvPicPr>
          <p:blipFill>
            <a:blip r:embed="rId2"/>
            <a:stretch>
              <a:fillRect/>
            </a:stretch>
          </p:blipFill>
          <p:spPr>
            <a:xfrm>
              <a:off x="12780211" y="1686172"/>
              <a:ext cx="1930510" cy="816283"/>
            </a:xfrm>
            <a:prstGeom prst="rect">
              <a:avLst/>
            </a:prstGeom>
          </p:spPr>
        </p:pic>
        <p:cxnSp>
          <p:nvCxnSpPr>
            <p:cNvPr id="7" name="Straight Connector 6">
              <a:extLst>
                <a:ext uri="{FF2B5EF4-FFF2-40B4-BE49-F238E27FC236}">
                  <a16:creationId xmlns:a16="http://schemas.microsoft.com/office/drawing/2014/main" id="{97600756-64AC-421F-BD0D-3BBAECD315E3}"/>
                </a:ext>
              </a:extLst>
            </p:cNvPr>
            <p:cNvCxnSpPr/>
            <p:nvPr/>
          </p:nvCxnSpPr>
          <p:spPr>
            <a:xfrm>
              <a:off x="12472158" y="1622477"/>
              <a:ext cx="0" cy="943674"/>
            </a:xfrm>
            <a:prstGeom prst="line">
              <a:avLst/>
            </a:prstGeom>
            <a:ln w="12700">
              <a:solidFill>
                <a:srgbClr val="383838"/>
              </a:solidFill>
            </a:ln>
          </p:spPr>
          <p:style>
            <a:lnRef idx="1">
              <a:schemeClr val="accent1"/>
            </a:lnRef>
            <a:fillRef idx="0">
              <a:schemeClr val="accent1"/>
            </a:fillRef>
            <a:effectRef idx="0">
              <a:schemeClr val="accent1"/>
            </a:effectRef>
            <a:fontRef idx="minor">
              <a:schemeClr val="tx1"/>
            </a:fontRef>
          </p:style>
        </p:cxnSp>
        <p:pic>
          <p:nvPicPr>
            <p:cNvPr id="8" name="Picture 7" descr="A picture containing text&#10;&#10;Description automatically generated">
              <a:extLst>
                <a:ext uri="{FF2B5EF4-FFF2-40B4-BE49-F238E27FC236}">
                  <a16:creationId xmlns:a16="http://schemas.microsoft.com/office/drawing/2014/main" id="{EDE70775-8944-4C24-BD3B-25F0DAFA85BD}"/>
                </a:ext>
              </a:extLst>
            </p:cNvPr>
            <p:cNvPicPr>
              <a:picLocks noChangeAspect="1"/>
            </p:cNvPicPr>
            <p:nvPr/>
          </p:nvPicPr>
          <p:blipFill>
            <a:blip r:embed="rId3"/>
            <a:stretch>
              <a:fillRect/>
            </a:stretch>
          </p:blipFill>
          <p:spPr>
            <a:xfrm>
              <a:off x="10009693" y="1549925"/>
              <a:ext cx="2413994" cy="1016226"/>
            </a:xfrm>
            <a:prstGeom prst="rect">
              <a:avLst/>
            </a:prstGeom>
          </p:spPr>
        </p:pic>
        <p:pic>
          <p:nvPicPr>
            <p:cNvPr id="11" name="Picture 10" descr="Text&#10;&#10;Description automatically generated">
              <a:extLst>
                <a:ext uri="{FF2B5EF4-FFF2-40B4-BE49-F238E27FC236}">
                  <a16:creationId xmlns:a16="http://schemas.microsoft.com/office/drawing/2014/main" id="{88877B3C-A955-4F0B-8795-703F3118E30A}"/>
                </a:ext>
              </a:extLst>
            </p:cNvPr>
            <p:cNvPicPr>
              <a:picLocks noChangeAspect="1"/>
            </p:cNvPicPr>
            <p:nvPr/>
          </p:nvPicPr>
          <p:blipFill>
            <a:blip r:embed="rId4"/>
            <a:stretch>
              <a:fillRect/>
            </a:stretch>
          </p:blipFill>
          <p:spPr>
            <a:xfrm>
              <a:off x="15021781" y="1604129"/>
              <a:ext cx="2709590" cy="921922"/>
            </a:xfrm>
            <a:prstGeom prst="rect">
              <a:avLst/>
            </a:prstGeom>
          </p:spPr>
        </p:pic>
        <p:cxnSp>
          <p:nvCxnSpPr>
            <p:cNvPr id="12" name="Straight Connector 11">
              <a:extLst>
                <a:ext uri="{FF2B5EF4-FFF2-40B4-BE49-F238E27FC236}">
                  <a16:creationId xmlns:a16="http://schemas.microsoft.com/office/drawing/2014/main" id="{1EA36F10-6A68-4D16-8BA5-C08BC942E108}"/>
                </a:ext>
              </a:extLst>
            </p:cNvPr>
            <p:cNvCxnSpPr/>
            <p:nvPr/>
          </p:nvCxnSpPr>
          <p:spPr>
            <a:xfrm>
              <a:off x="14954400" y="1622477"/>
              <a:ext cx="0" cy="943674"/>
            </a:xfrm>
            <a:prstGeom prst="line">
              <a:avLst/>
            </a:prstGeom>
            <a:ln w="12700">
              <a:solidFill>
                <a:srgbClr val="383838"/>
              </a:solidFill>
            </a:ln>
          </p:spPr>
          <p:style>
            <a:lnRef idx="1">
              <a:schemeClr val="accent1"/>
            </a:lnRef>
            <a:fillRef idx="0">
              <a:schemeClr val="accent1"/>
            </a:fillRef>
            <a:effectRef idx="0">
              <a:schemeClr val="accent1"/>
            </a:effectRef>
            <a:fontRef idx="minor">
              <a:schemeClr val="tx1"/>
            </a:fontRef>
          </p:style>
        </p:cxnSp>
      </p:grpSp>
      <p:sp>
        <p:nvSpPr>
          <p:cNvPr id="3" name="Text Placeholder 2">
            <a:extLst>
              <a:ext uri="{FF2B5EF4-FFF2-40B4-BE49-F238E27FC236}">
                <a16:creationId xmlns:a16="http://schemas.microsoft.com/office/drawing/2014/main" id="{3AC5A5F0-3D37-4CB5-AFFE-81169D61D023}"/>
              </a:ext>
            </a:extLst>
          </p:cNvPr>
          <p:cNvSpPr>
            <a:spLocks noGrp="1"/>
          </p:cNvSpPr>
          <p:nvPr>
            <p:ph type="body" sz="quarter" idx="10" hasCustomPrompt="1"/>
          </p:nvPr>
        </p:nvSpPr>
        <p:spPr>
          <a:xfrm>
            <a:off x="1140077" y="6610379"/>
            <a:ext cx="9235191" cy="1705219"/>
          </a:xfrm>
        </p:spPr>
        <p:txBody>
          <a:bodyPr/>
          <a:lstStyle>
            <a:lvl1pPr>
              <a:defRPr sz="6000" b="1">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7" name="Text Placeholder 16">
            <a:extLst>
              <a:ext uri="{FF2B5EF4-FFF2-40B4-BE49-F238E27FC236}">
                <a16:creationId xmlns:a16="http://schemas.microsoft.com/office/drawing/2014/main" id="{B6C10C75-E8F7-45AB-929B-93D7D86B8F2C}"/>
              </a:ext>
            </a:extLst>
          </p:cNvPr>
          <p:cNvSpPr>
            <a:spLocks noGrp="1"/>
          </p:cNvSpPr>
          <p:nvPr>
            <p:ph type="body" sz="quarter" idx="11"/>
          </p:nvPr>
        </p:nvSpPr>
        <p:spPr>
          <a:xfrm>
            <a:off x="1140078" y="6185215"/>
            <a:ext cx="7454900" cy="449262"/>
          </a:xfrm>
        </p:spPr>
        <p:txBody>
          <a:bodyPr/>
          <a:lstStyle>
            <a:lvl1pPr>
              <a:defRPr sz="1800">
                <a:solidFill>
                  <a:srgbClr val="B3B3B3"/>
                </a:solidFill>
                <a:latin typeface="Arial" panose="020B0604020202020204" pitchFamily="34" charset="0"/>
                <a:cs typeface="Arial" panose="020B0604020202020204" pitchFamily="34" charset="0"/>
              </a:defRPr>
            </a:lvl1pPr>
          </a:lstStyle>
          <a:p>
            <a:pPr lvl="0"/>
            <a:r>
              <a:rPr lang="en-US" dirty="0"/>
              <a:t>Click to edit Master text styles</a:t>
            </a:r>
          </a:p>
        </p:txBody>
      </p:sp>
    </p:spTree>
    <p:extLst>
      <p:ext uri="{BB962C8B-B14F-4D97-AF65-F5344CB8AC3E}">
        <p14:creationId xmlns:p14="http://schemas.microsoft.com/office/powerpoint/2010/main" val="190507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ub title and Text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8301" y="747664"/>
            <a:ext cx="16626840" cy="984885"/>
          </a:xfrm>
        </p:spPr>
        <p:txBody>
          <a:bodyPr/>
          <a:lstStyle>
            <a:lvl1pPr algn="l">
              <a:defRPr sz="4800" cap="none"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831977" y="3186797"/>
            <a:ext cx="16581120" cy="6198208"/>
          </a:xfrm>
        </p:spPr>
        <p:txBody>
          <a:bodyPr/>
          <a:lstStyle>
            <a:lvl1pPr marL="0" indent="0">
              <a:spcBef>
                <a:spcPts val="500"/>
              </a:spcBef>
              <a:spcAft>
                <a:spcPts val="500"/>
              </a:spcAft>
              <a:buClr>
                <a:schemeClr val="bg2"/>
              </a:buClr>
              <a:buSzPct val="100000"/>
              <a:buFontTx/>
              <a:buNone/>
              <a:defRPr sz="2800">
                <a:solidFill>
                  <a:schemeClr val="bg1"/>
                </a:solidFill>
                <a:latin typeface="Arial" panose="020B0604020202020204" pitchFamily="34" charset="0"/>
                <a:cs typeface="Arial" panose="020B0604020202020204" pitchFamily="34" charset="0"/>
              </a:defRPr>
            </a:lvl1pPr>
            <a:lvl2pPr marL="952519" indent="0">
              <a:spcBef>
                <a:spcPts val="500"/>
              </a:spcBef>
              <a:spcAft>
                <a:spcPts val="500"/>
              </a:spcAft>
              <a:buClr>
                <a:schemeClr val="bg2"/>
              </a:buClr>
              <a:buSzPct val="100000"/>
              <a:buFontTx/>
              <a:buNone/>
              <a:defRPr sz="2400">
                <a:solidFill>
                  <a:schemeClr val="bg1"/>
                </a:solidFill>
                <a:latin typeface="Arial" panose="020B0604020202020204" pitchFamily="34" charset="0"/>
                <a:cs typeface="Arial" panose="020B0604020202020204" pitchFamily="34" charset="0"/>
              </a:defRPr>
            </a:lvl2pPr>
            <a:lvl3pPr marL="1815078" indent="0">
              <a:buClr>
                <a:schemeClr val="bg2"/>
              </a:buClr>
              <a:buSzPct val="100000"/>
              <a:buFontTx/>
              <a:buNone/>
              <a:defRPr sz="1833">
                <a:solidFill>
                  <a:schemeClr val="accent4"/>
                </a:solidFill>
              </a:defRPr>
            </a:lvl3pPr>
            <a:lvl4pPr marL="2958101" indent="-381008">
              <a:buClr>
                <a:schemeClr val="bg2"/>
              </a:buClr>
              <a:buFont typeface="Wingdings" panose="05000000000000000000" pitchFamily="2" charset="2"/>
              <a:buChar char="§"/>
              <a:defRPr sz="3000">
                <a:solidFill>
                  <a:schemeClr val="tx1"/>
                </a:solidFill>
              </a:defRPr>
            </a:lvl4pPr>
            <a:lvl5pPr marL="3529612" indent="-381008">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p:txBody>
      </p:sp>
      <p:sp>
        <p:nvSpPr>
          <p:cNvPr id="5" name="Text Placeholder 4"/>
          <p:cNvSpPr>
            <a:spLocks noGrp="1"/>
          </p:cNvSpPr>
          <p:nvPr>
            <p:ph type="body" sz="quarter" idx="10"/>
          </p:nvPr>
        </p:nvSpPr>
        <p:spPr>
          <a:xfrm>
            <a:off x="825331" y="1741489"/>
            <a:ext cx="16626840" cy="875772"/>
          </a:xfrm>
        </p:spPr>
        <p:txBody>
          <a:bodyPr/>
          <a:lstStyle>
            <a:lvl1pPr marL="0" indent="0" algn="l">
              <a:buFontTx/>
              <a:buNone/>
              <a:defRPr sz="3000" b="0">
                <a:solidFill>
                  <a:srgbClr val="6F6F6F"/>
                </a:solidFill>
                <a:latin typeface="Arial" panose="020B0604020202020204" pitchFamily="34" charset="0"/>
                <a:cs typeface="Arial" panose="020B0604020202020204" pitchFamily="34" charset="0"/>
              </a:defRPr>
            </a:lvl1pPr>
            <a:lvl2pPr marL="952519" indent="0" algn="ctr">
              <a:buFontTx/>
              <a:buNone/>
              <a:defRPr sz="4667">
                <a:solidFill>
                  <a:schemeClr val="tx2"/>
                </a:solidFill>
                <a:latin typeface="Trebuchet MS" panose="020B0603020202020204" pitchFamily="34" charset="0"/>
              </a:defRPr>
            </a:lvl2pPr>
            <a:lvl3pPr marL="1815078" indent="0" algn="ctr">
              <a:buFontTx/>
              <a:buNone/>
              <a:defRPr sz="4667">
                <a:solidFill>
                  <a:schemeClr val="tx2"/>
                </a:solidFill>
                <a:latin typeface="Trebuchet MS" panose="020B0603020202020204" pitchFamily="34" charset="0"/>
              </a:defRPr>
            </a:lvl3pPr>
            <a:lvl4pPr marL="2577093" indent="0" algn="ctr">
              <a:buFontTx/>
              <a:buNone/>
              <a:defRPr sz="4667">
                <a:solidFill>
                  <a:schemeClr val="tx2"/>
                </a:solidFill>
                <a:latin typeface="Trebuchet MS" panose="020B0603020202020204" pitchFamily="34" charset="0"/>
              </a:defRPr>
            </a:lvl4pPr>
            <a:lvl5pPr marL="3148605" indent="0" algn="ctr">
              <a:buFontTx/>
              <a:buNone/>
              <a:defRPr sz="4667">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293701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ding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6936" y="747428"/>
            <a:ext cx="16626840" cy="984885"/>
          </a:xfrm>
        </p:spPr>
        <p:txBody>
          <a:bodyPr/>
          <a:lstStyle>
            <a:lvl1pPr algn="l">
              <a:defRPr sz="4800" cap="none"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824728" y="3189912"/>
            <a:ext cx="16581120" cy="6198208"/>
          </a:xfrm>
        </p:spPr>
        <p:txBody>
          <a:bodyPr/>
          <a:lstStyle>
            <a:lvl1pPr marL="383654" indent="-383654">
              <a:lnSpc>
                <a:spcPct val="90000"/>
              </a:lnSpc>
              <a:spcBef>
                <a:spcPts val="500"/>
              </a:spcBef>
              <a:spcAft>
                <a:spcPts val="500"/>
              </a:spcAft>
              <a:buClr>
                <a:schemeClr val="bg2"/>
              </a:buClr>
              <a:buSzPct val="75000"/>
              <a:buFont typeface="Arial" panose="020B0604020202020204" pitchFamily="34" charset="0"/>
              <a:buNone/>
              <a:defRPr sz="2800">
                <a:solidFill>
                  <a:schemeClr val="bg1"/>
                </a:solidFill>
                <a:latin typeface="Arial" panose="020B0604020202020204" pitchFamily="34" charset="0"/>
                <a:cs typeface="Arial" panose="020B0604020202020204" pitchFamily="34" charset="0"/>
              </a:defRPr>
            </a:lvl1pPr>
            <a:lvl2pPr marL="1333527" indent="-381008">
              <a:lnSpc>
                <a:spcPct val="90000"/>
              </a:lnSpc>
              <a:spcBef>
                <a:spcPts val="500"/>
              </a:spcBef>
              <a:spcAft>
                <a:spcPts val="500"/>
              </a:spcAft>
              <a:buClr>
                <a:schemeClr val="bg2"/>
              </a:buClr>
              <a:buSzPct val="75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2pPr>
            <a:lvl3pPr marL="2098189" indent="-283111">
              <a:lnSpc>
                <a:spcPct val="90000"/>
              </a:lnSpc>
              <a:spcBef>
                <a:spcPts val="500"/>
              </a:spcBef>
              <a:spcAft>
                <a:spcPts val="500"/>
              </a:spcAft>
              <a:buClr>
                <a:schemeClr val="bg2"/>
              </a:buClr>
              <a:buSzPct val="75000"/>
              <a:buFont typeface="Arial" panose="020B0604020202020204" pitchFamily="34" charset="0"/>
              <a:buNone/>
              <a:defRPr sz="2000">
                <a:solidFill>
                  <a:schemeClr val="bg1"/>
                </a:solidFill>
                <a:latin typeface="Arial" panose="020B0604020202020204" pitchFamily="34" charset="0"/>
                <a:cs typeface="Arial" panose="020B0604020202020204" pitchFamily="34" charset="0"/>
              </a:defRPr>
            </a:lvl3pPr>
            <a:lvl4pPr marL="2958101" indent="-381008">
              <a:lnSpc>
                <a:spcPct val="90000"/>
              </a:lnSpc>
              <a:spcBef>
                <a:spcPts val="500"/>
              </a:spcBef>
              <a:spcAft>
                <a:spcPts val="500"/>
              </a:spcAft>
              <a:buClr>
                <a:schemeClr val="bg2"/>
              </a:buClr>
              <a:buSzPct val="75000"/>
              <a:buFont typeface="Arial" panose="020B0604020202020204" pitchFamily="34" charset="0"/>
              <a:buNone/>
              <a:defRPr sz="1800">
                <a:solidFill>
                  <a:schemeClr val="bg1"/>
                </a:solidFill>
                <a:latin typeface="Arial" panose="020B0604020202020204" pitchFamily="34" charset="0"/>
                <a:cs typeface="Arial" panose="020B0604020202020204" pitchFamily="34" charset="0"/>
              </a:defRPr>
            </a:lvl4pPr>
            <a:lvl5pPr marL="3529612" indent="-381008">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p:nvPr>
        </p:nvSpPr>
        <p:spPr>
          <a:xfrm>
            <a:off x="824728" y="1739896"/>
            <a:ext cx="16607858" cy="875772"/>
          </a:xfrm>
        </p:spPr>
        <p:txBody>
          <a:bodyPr/>
          <a:lstStyle>
            <a:lvl1pPr marL="0" indent="0" algn="l">
              <a:buFontTx/>
              <a:buNone/>
              <a:defRPr sz="3000" b="0">
                <a:solidFill>
                  <a:srgbClr val="6F6F6F"/>
                </a:solidFill>
                <a:latin typeface="Arial" panose="020B0604020202020204" pitchFamily="34" charset="0"/>
                <a:cs typeface="Arial" panose="020B0604020202020204" pitchFamily="34" charset="0"/>
              </a:defRPr>
            </a:lvl1pPr>
            <a:lvl2pPr marL="952519" indent="0" algn="ctr">
              <a:buFontTx/>
              <a:buNone/>
              <a:defRPr sz="4667">
                <a:solidFill>
                  <a:schemeClr val="tx2"/>
                </a:solidFill>
                <a:latin typeface="Trebuchet MS" panose="020B0603020202020204" pitchFamily="34" charset="0"/>
              </a:defRPr>
            </a:lvl2pPr>
            <a:lvl3pPr marL="1815078" indent="0" algn="ctr">
              <a:buFontTx/>
              <a:buNone/>
              <a:defRPr sz="4667">
                <a:solidFill>
                  <a:schemeClr val="tx2"/>
                </a:solidFill>
                <a:latin typeface="Trebuchet MS" panose="020B0603020202020204" pitchFamily="34" charset="0"/>
              </a:defRPr>
            </a:lvl3pPr>
            <a:lvl4pPr marL="2577093" indent="0" algn="ctr">
              <a:buFontTx/>
              <a:buNone/>
              <a:defRPr sz="4667">
                <a:solidFill>
                  <a:schemeClr val="tx2"/>
                </a:solidFill>
                <a:latin typeface="Trebuchet MS" panose="020B0603020202020204" pitchFamily="34" charset="0"/>
              </a:defRPr>
            </a:lvl4pPr>
            <a:lvl5pPr marL="3148605" indent="0" algn="ctr">
              <a:buFontTx/>
              <a:buNone/>
              <a:defRPr sz="4667">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2720568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on Brande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5700" y="748506"/>
            <a:ext cx="16626840" cy="984885"/>
          </a:xfrm>
        </p:spPr>
        <p:txBody>
          <a:bodyPr/>
          <a:lstStyle>
            <a:lvl1pPr algn="l">
              <a:defRPr sz="4800" b="1" cap="none" baseline="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819340" y="3191235"/>
            <a:ext cx="16581120" cy="6198208"/>
          </a:xfrm>
        </p:spPr>
        <p:txBody>
          <a:bodyPr/>
          <a:lstStyle>
            <a:lvl1pPr marL="383654" indent="-383654">
              <a:lnSpc>
                <a:spcPct val="90000"/>
              </a:lnSpc>
              <a:spcBef>
                <a:spcPts val="500"/>
              </a:spcBef>
              <a:spcAft>
                <a:spcPts val="500"/>
              </a:spcAft>
              <a:buClr>
                <a:schemeClr val="bg2"/>
              </a:buClr>
              <a:buSzPct val="75000"/>
              <a:buFont typeface="Arial" panose="020B0604020202020204" pitchFamily="34" charset="0"/>
              <a:buNone/>
              <a:defRPr sz="2800">
                <a:solidFill>
                  <a:schemeClr val="bg1"/>
                </a:solidFill>
                <a:latin typeface="Arial" panose="020B0604020202020204" pitchFamily="34" charset="0"/>
                <a:cs typeface="Arial" panose="020B0604020202020204" pitchFamily="34" charset="0"/>
              </a:defRPr>
            </a:lvl1pPr>
            <a:lvl2pPr marL="1333527" indent="-381008">
              <a:lnSpc>
                <a:spcPct val="90000"/>
              </a:lnSpc>
              <a:spcBef>
                <a:spcPts val="500"/>
              </a:spcBef>
              <a:spcAft>
                <a:spcPts val="500"/>
              </a:spcAft>
              <a:buClr>
                <a:schemeClr val="bg2"/>
              </a:buClr>
              <a:buSzPct val="75000"/>
              <a:buFont typeface="Arial" panose="020B0604020202020204" pitchFamily="34" charset="0"/>
              <a:buNone/>
              <a:defRPr sz="2400">
                <a:solidFill>
                  <a:schemeClr val="bg1"/>
                </a:solidFill>
                <a:latin typeface="Arial" panose="020B0604020202020204" pitchFamily="34" charset="0"/>
                <a:cs typeface="Arial" panose="020B0604020202020204" pitchFamily="34" charset="0"/>
              </a:defRPr>
            </a:lvl2pPr>
            <a:lvl3pPr marL="2098189" indent="-283111">
              <a:lnSpc>
                <a:spcPct val="90000"/>
              </a:lnSpc>
              <a:spcBef>
                <a:spcPts val="500"/>
              </a:spcBef>
              <a:spcAft>
                <a:spcPts val="500"/>
              </a:spcAft>
              <a:buClr>
                <a:schemeClr val="bg2"/>
              </a:buClr>
              <a:buSzPct val="75000"/>
              <a:buFont typeface="Arial" panose="020B0604020202020204" pitchFamily="34" charset="0"/>
              <a:buNone/>
              <a:defRPr sz="2000">
                <a:solidFill>
                  <a:schemeClr val="bg1"/>
                </a:solidFill>
                <a:latin typeface="Arial" panose="020B0604020202020204" pitchFamily="34" charset="0"/>
                <a:cs typeface="Arial" panose="020B0604020202020204" pitchFamily="34" charset="0"/>
              </a:defRPr>
            </a:lvl3pPr>
            <a:lvl4pPr marL="2958101" indent="-381008">
              <a:lnSpc>
                <a:spcPct val="90000"/>
              </a:lnSpc>
              <a:spcBef>
                <a:spcPts val="500"/>
              </a:spcBef>
              <a:spcAft>
                <a:spcPts val="500"/>
              </a:spcAft>
              <a:buClr>
                <a:schemeClr val="bg2"/>
              </a:buClr>
              <a:buSzPct val="75000"/>
              <a:buFont typeface="Arial" panose="020B0604020202020204" pitchFamily="34" charset="0"/>
              <a:buNone/>
              <a:defRPr sz="1800">
                <a:solidFill>
                  <a:schemeClr val="bg1"/>
                </a:solidFill>
                <a:latin typeface="Arial" panose="020B0604020202020204" pitchFamily="34" charset="0"/>
                <a:cs typeface="Arial" panose="020B0604020202020204" pitchFamily="34" charset="0"/>
              </a:defRPr>
            </a:lvl4pPr>
            <a:lvl5pPr marL="3529612" indent="-381008">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5" name="Text Placeholder 4"/>
          <p:cNvSpPr>
            <a:spLocks noGrp="1"/>
          </p:cNvSpPr>
          <p:nvPr>
            <p:ph type="body" sz="quarter" idx="10"/>
          </p:nvPr>
        </p:nvSpPr>
        <p:spPr>
          <a:xfrm>
            <a:off x="825828" y="1740430"/>
            <a:ext cx="16626840" cy="875772"/>
          </a:xfrm>
        </p:spPr>
        <p:txBody>
          <a:bodyPr/>
          <a:lstStyle>
            <a:lvl1pPr marL="0" indent="0" algn="l">
              <a:buFontTx/>
              <a:buNone/>
              <a:defRPr sz="3000" b="0">
                <a:solidFill>
                  <a:srgbClr val="6F6F6F"/>
                </a:solidFill>
                <a:latin typeface="Arial" panose="020B0604020202020204" pitchFamily="34" charset="0"/>
                <a:cs typeface="Arial" panose="020B0604020202020204" pitchFamily="34" charset="0"/>
              </a:defRPr>
            </a:lvl1pPr>
            <a:lvl2pPr marL="952519" indent="0" algn="ctr">
              <a:buFontTx/>
              <a:buNone/>
              <a:defRPr sz="4667">
                <a:solidFill>
                  <a:schemeClr val="tx2"/>
                </a:solidFill>
                <a:latin typeface="Trebuchet MS" panose="020B0603020202020204" pitchFamily="34" charset="0"/>
              </a:defRPr>
            </a:lvl2pPr>
            <a:lvl3pPr marL="1815078" indent="0" algn="ctr">
              <a:buFontTx/>
              <a:buNone/>
              <a:defRPr sz="4667">
                <a:solidFill>
                  <a:schemeClr val="tx2"/>
                </a:solidFill>
                <a:latin typeface="Trebuchet MS" panose="020B0603020202020204" pitchFamily="34" charset="0"/>
              </a:defRPr>
            </a:lvl3pPr>
            <a:lvl4pPr marL="2577093" indent="0" algn="ctr">
              <a:buFontTx/>
              <a:buNone/>
              <a:defRPr sz="4667">
                <a:solidFill>
                  <a:schemeClr val="tx2"/>
                </a:solidFill>
                <a:latin typeface="Trebuchet MS" panose="020B0603020202020204" pitchFamily="34" charset="0"/>
              </a:defRPr>
            </a:lvl4pPr>
            <a:lvl5pPr marL="3148605" indent="0" algn="ctr">
              <a:buFontTx/>
              <a:buNone/>
              <a:defRPr sz="4667">
                <a:solidFill>
                  <a:schemeClr val="tx2"/>
                </a:solidFill>
                <a:latin typeface="Trebuchet MS" panose="020B0603020202020204" pitchFamily="34" charset="0"/>
              </a:defRPr>
            </a:lvl5pPr>
          </a:lstStyle>
          <a:p>
            <a:pPr lvl="0"/>
            <a:r>
              <a:rPr lang="en-US" dirty="0"/>
              <a:t>Click to edit Master text styles</a:t>
            </a:r>
          </a:p>
        </p:txBody>
      </p:sp>
      <p:sp>
        <p:nvSpPr>
          <p:cNvPr id="6" name="Rectangle 5">
            <a:extLst>
              <a:ext uri="{FF2B5EF4-FFF2-40B4-BE49-F238E27FC236}">
                <a16:creationId xmlns:a16="http://schemas.microsoft.com/office/drawing/2014/main" id="{B9460CD7-0C13-8944-A014-77CEFB207FB0}"/>
              </a:ext>
            </a:extLst>
          </p:cNvPr>
          <p:cNvSpPr/>
          <p:nvPr userDrawn="1"/>
        </p:nvSpPr>
        <p:spPr>
          <a:xfrm>
            <a:off x="13012614" y="9465547"/>
            <a:ext cx="5275385" cy="82145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12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Content - NO LOGO &amp; PAGE NUMB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6618" y="744037"/>
            <a:ext cx="16620988" cy="990175"/>
          </a:xfrm>
        </p:spPr>
        <p:txBody>
          <a:bodyPr/>
          <a:lstStyle>
            <a:lvl1pPr algn="l">
              <a:defRPr sz="4800" cap="none">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853440" y="3505060"/>
            <a:ext cx="16581120" cy="5950440"/>
          </a:xfrm>
        </p:spPr>
        <p:txBody>
          <a:bodyPr/>
          <a:lstStyle>
            <a:lvl1pPr marL="0" indent="0">
              <a:buClr>
                <a:schemeClr val="bg2"/>
              </a:buClr>
              <a:buSzPct val="100000"/>
              <a:buFontTx/>
              <a:buNone/>
              <a:defRPr sz="2400">
                <a:solidFill>
                  <a:schemeClr val="accent4"/>
                </a:solidFill>
              </a:defRPr>
            </a:lvl1pPr>
            <a:lvl2pPr marL="952519" indent="0">
              <a:buClr>
                <a:schemeClr val="bg2"/>
              </a:buClr>
              <a:buSzPct val="100000"/>
              <a:buFontTx/>
              <a:buNone/>
              <a:defRPr sz="2000">
                <a:solidFill>
                  <a:schemeClr val="accent4"/>
                </a:solidFill>
              </a:defRPr>
            </a:lvl2pPr>
            <a:lvl3pPr marL="1815078" indent="0">
              <a:buClr>
                <a:schemeClr val="bg2"/>
              </a:buClr>
              <a:buSzPct val="100000"/>
              <a:buFontTx/>
              <a:buNone/>
              <a:defRPr sz="1800">
                <a:solidFill>
                  <a:schemeClr val="accent4"/>
                </a:solidFill>
              </a:defRPr>
            </a:lvl3pPr>
            <a:lvl4pPr marL="2958101" indent="-381008">
              <a:buClr>
                <a:schemeClr val="bg2"/>
              </a:buClr>
              <a:buFont typeface="Wingdings" panose="05000000000000000000" pitchFamily="2" charset="2"/>
              <a:buChar char="§"/>
              <a:defRPr sz="3000">
                <a:solidFill>
                  <a:schemeClr val="tx1"/>
                </a:solidFill>
              </a:defRPr>
            </a:lvl4pPr>
            <a:lvl5pPr marL="3529612" indent="-381008">
              <a:buClr>
                <a:schemeClr val="bg2"/>
              </a:buClr>
              <a:buFont typeface="Wingdings" panose="05000000000000000000" pitchFamily="2" charset="2"/>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p:txBody>
      </p:sp>
      <p:sp>
        <p:nvSpPr>
          <p:cNvPr id="5" name="Text Placeholder 4"/>
          <p:cNvSpPr>
            <a:spLocks noGrp="1"/>
          </p:cNvSpPr>
          <p:nvPr>
            <p:ph type="body" sz="quarter" idx="10"/>
          </p:nvPr>
        </p:nvSpPr>
        <p:spPr>
          <a:xfrm>
            <a:off x="827103" y="1740548"/>
            <a:ext cx="16626840" cy="875772"/>
          </a:xfrm>
        </p:spPr>
        <p:txBody>
          <a:bodyPr/>
          <a:lstStyle>
            <a:lvl1pPr marL="0" indent="0" algn="l">
              <a:buFontTx/>
              <a:buNone/>
              <a:defRPr sz="3000" b="0">
                <a:solidFill>
                  <a:srgbClr val="6F6F6F"/>
                </a:solidFill>
                <a:latin typeface="Arial" panose="020B0604020202020204" pitchFamily="34" charset="0"/>
                <a:cs typeface="Arial" panose="020B0604020202020204" pitchFamily="34" charset="0"/>
              </a:defRPr>
            </a:lvl1pPr>
            <a:lvl2pPr marL="952519" indent="0" algn="ctr">
              <a:buFontTx/>
              <a:buNone/>
              <a:defRPr sz="4667">
                <a:solidFill>
                  <a:schemeClr val="tx2"/>
                </a:solidFill>
                <a:latin typeface="Trebuchet MS" panose="020B0603020202020204" pitchFamily="34" charset="0"/>
              </a:defRPr>
            </a:lvl2pPr>
            <a:lvl3pPr marL="1815078" indent="0" algn="ctr">
              <a:buFontTx/>
              <a:buNone/>
              <a:defRPr sz="4667">
                <a:solidFill>
                  <a:schemeClr val="tx2"/>
                </a:solidFill>
                <a:latin typeface="Trebuchet MS" panose="020B0603020202020204" pitchFamily="34" charset="0"/>
              </a:defRPr>
            </a:lvl3pPr>
            <a:lvl4pPr marL="2577093" indent="0" algn="ctr">
              <a:buFontTx/>
              <a:buNone/>
              <a:defRPr sz="4667">
                <a:solidFill>
                  <a:schemeClr val="tx2"/>
                </a:solidFill>
                <a:latin typeface="Trebuchet MS" panose="020B0603020202020204" pitchFamily="34" charset="0"/>
              </a:defRPr>
            </a:lvl4pPr>
            <a:lvl5pPr marL="3148605" indent="0" algn="ctr">
              <a:buFontTx/>
              <a:buNone/>
              <a:defRPr sz="4667">
                <a:solidFill>
                  <a:schemeClr val="tx2"/>
                </a:solidFill>
                <a:latin typeface="Trebuchet MS" panose="020B0603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4110264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Divider or Transition Slide">
    <p:spTree>
      <p:nvGrpSpPr>
        <p:cNvPr id="1" name=""/>
        <p:cNvGrpSpPr/>
        <p:nvPr/>
      </p:nvGrpSpPr>
      <p:grpSpPr>
        <a:xfrm>
          <a:off x="0" y="0"/>
          <a:ext cx="0" cy="0"/>
          <a:chOff x="0" y="0"/>
          <a:chExt cx="0" cy="0"/>
        </a:xfrm>
      </p:grpSpPr>
      <p:sp>
        <p:nvSpPr>
          <p:cNvPr id="2" name="Title 1"/>
          <p:cNvSpPr>
            <a:spLocks noGrp="1"/>
          </p:cNvSpPr>
          <p:nvPr>
            <p:ph type="title"/>
          </p:nvPr>
        </p:nvSpPr>
        <p:spPr>
          <a:xfrm>
            <a:off x="3193869" y="3998551"/>
            <a:ext cx="11900262" cy="2193243"/>
          </a:xfrm>
        </p:spPr>
        <p:txBody>
          <a:bodyPr anchor="t"/>
          <a:lstStyle>
            <a:lvl1pPr algn="ctr">
              <a:defRPr sz="4800">
                <a:solidFill>
                  <a:schemeClr val="bg1"/>
                </a:solidFill>
              </a:defRPr>
            </a:lvl1pPr>
          </a:lstStyle>
          <a:p>
            <a:r>
              <a:rPr lang="en-US" dirty="0"/>
              <a:t>Click to edit Master title style</a:t>
            </a:r>
          </a:p>
        </p:txBody>
      </p:sp>
      <p:sp>
        <p:nvSpPr>
          <p:cNvPr id="3" name="Rectangle 2">
            <a:extLst>
              <a:ext uri="{FF2B5EF4-FFF2-40B4-BE49-F238E27FC236}">
                <a16:creationId xmlns:a16="http://schemas.microsoft.com/office/drawing/2014/main" id="{8C993AEE-ACAA-4A36-926F-A62FD4F2A9AC}"/>
              </a:ext>
            </a:extLst>
          </p:cNvPr>
          <p:cNvSpPr/>
          <p:nvPr userDrawn="1"/>
        </p:nvSpPr>
        <p:spPr bwMode="white">
          <a:xfrm>
            <a:off x="0" y="9330779"/>
            <a:ext cx="1524000" cy="95622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5110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lt1"/>
        </a:solidFill>
        <a:effectLst/>
      </p:bgPr>
    </p:bg>
    <p:spTree>
      <p:nvGrpSpPr>
        <p:cNvPr id="1" name="Shape 23"/>
        <p:cNvGrpSpPr/>
        <p:nvPr/>
      </p:nvGrpSpPr>
      <p:grpSpPr>
        <a:xfrm>
          <a:off x="0" y="0"/>
          <a:ext cx="0" cy="0"/>
          <a:chOff x="0" y="0"/>
          <a:chExt cx="0" cy="0"/>
        </a:xfrm>
      </p:grpSpPr>
      <p:sp>
        <p:nvSpPr>
          <p:cNvPr id="24" name="Google Shape;24;p22"/>
          <p:cNvSpPr/>
          <p:nvPr/>
        </p:nvSpPr>
        <p:spPr>
          <a:xfrm>
            <a:off x="0" y="1688123"/>
            <a:ext cx="18288000" cy="8597621"/>
          </a:xfrm>
          <a:custGeom>
            <a:avLst/>
            <a:gdLst/>
            <a:ahLst/>
            <a:cxnLst/>
            <a:rect l="l" t="t" r="r" b="b"/>
            <a:pathLst>
              <a:path w="7772400" h="2226411" extrusionOk="0">
                <a:moveTo>
                  <a:pt x="0" y="0"/>
                </a:moveTo>
                <a:lnTo>
                  <a:pt x="0" y="2226411"/>
                </a:lnTo>
                <a:lnTo>
                  <a:pt x="7772400" y="2226411"/>
                </a:lnTo>
                <a:lnTo>
                  <a:pt x="7772400" y="804875"/>
                </a:lnTo>
                <a:lnTo>
                  <a:pt x="0" y="0"/>
                </a:lnTo>
                <a:close/>
              </a:path>
            </a:pathLst>
          </a:custGeom>
          <a:solidFill>
            <a:srgbClr val="38383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00" b="0" i="0" u="none" strike="noStrike" cap="none">
              <a:solidFill>
                <a:srgbClr val="000000"/>
              </a:solidFill>
              <a:latin typeface="Trebuchet MS"/>
              <a:ea typeface="Trebuchet MS"/>
              <a:cs typeface="Trebuchet MS"/>
              <a:sym typeface="Trebuchet MS"/>
            </a:endParaRPr>
          </a:p>
        </p:txBody>
      </p:sp>
      <p:sp>
        <p:nvSpPr>
          <p:cNvPr id="25" name="Google Shape;25;p22"/>
          <p:cNvSpPr txBox="1">
            <a:spLocks noGrp="1"/>
          </p:cNvSpPr>
          <p:nvPr>
            <p:ph type="subTitle" idx="1"/>
          </p:nvPr>
        </p:nvSpPr>
        <p:spPr>
          <a:xfrm>
            <a:off x="1143000" y="8290560"/>
            <a:ext cx="9692640" cy="477053"/>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SzPts val="2400"/>
              <a:buFont typeface="Arial"/>
              <a:buNone/>
              <a:defRPr sz="2400" b="0">
                <a:solidFill>
                  <a:schemeClr val="lt1"/>
                </a:solidFill>
                <a:latin typeface="Arial"/>
                <a:ea typeface="Arial"/>
                <a:cs typeface="Arial"/>
                <a:sym typeface="Arial"/>
              </a:defRPr>
            </a:lvl1pPr>
            <a:lvl2pPr lvl="1" algn="l">
              <a:lnSpc>
                <a:spcPct val="90000"/>
              </a:lnSpc>
              <a:spcBef>
                <a:spcPts val="1500"/>
              </a:spcBef>
              <a:spcAft>
                <a:spcPts val="0"/>
              </a:spcAft>
              <a:buSzPts val="1800"/>
              <a:buNone/>
              <a:defRPr/>
            </a:lvl2pPr>
            <a:lvl3pPr lvl="2" algn="l">
              <a:lnSpc>
                <a:spcPct val="90000"/>
              </a:lnSpc>
              <a:spcBef>
                <a:spcPts val="1500"/>
              </a:spcBef>
              <a:spcAft>
                <a:spcPts val="0"/>
              </a:spcAft>
              <a:buSzPts val="1800"/>
              <a:buNone/>
              <a:defRPr/>
            </a:lvl3pPr>
            <a:lvl4pPr lvl="3" algn="l">
              <a:spcBef>
                <a:spcPts val="1500"/>
              </a:spcBef>
              <a:spcAft>
                <a:spcPts val="0"/>
              </a:spcAft>
              <a:buClr>
                <a:schemeClr val="dk2"/>
              </a:buClr>
              <a:buSzPts val="1800"/>
              <a:buChar char="–"/>
              <a:defRPr/>
            </a:lvl4pPr>
            <a:lvl5pPr lvl="4" algn="l">
              <a:spcBef>
                <a:spcPts val="360"/>
              </a:spcBef>
              <a:spcAft>
                <a:spcPts val="0"/>
              </a:spcAft>
              <a:buClr>
                <a:schemeClr val="dk2"/>
              </a:buClr>
              <a:buSzPts val="1800"/>
              <a:buChar char="»"/>
              <a:defRPr/>
            </a:lvl5pPr>
            <a:lvl6pPr lvl="5" algn="l">
              <a:spcBef>
                <a:spcPts val="360"/>
              </a:spcBef>
              <a:spcAft>
                <a:spcPts val="0"/>
              </a:spcAft>
              <a:buClr>
                <a:schemeClr val="dk2"/>
              </a:buClr>
              <a:buSzPts val="1800"/>
              <a:buChar char="»"/>
              <a:defRPr/>
            </a:lvl6pPr>
            <a:lvl7pPr lvl="6" algn="l">
              <a:spcBef>
                <a:spcPts val="360"/>
              </a:spcBef>
              <a:spcAft>
                <a:spcPts val="0"/>
              </a:spcAft>
              <a:buClr>
                <a:schemeClr val="dk2"/>
              </a:buClr>
              <a:buSzPts val="1800"/>
              <a:buChar char="»"/>
              <a:defRPr/>
            </a:lvl7pPr>
            <a:lvl8pPr lvl="7" algn="l">
              <a:spcBef>
                <a:spcPts val="360"/>
              </a:spcBef>
              <a:spcAft>
                <a:spcPts val="0"/>
              </a:spcAft>
              <a:buClr>
                <a:schemeClr val="dk2"/>
              </a:buClr>
              <a:buSzPts val="1800"/>
              <a:buChar char="»"/>
              <a:defRPr/>
            </a:lvl8pPr>
            <a:lvl9pPr lvl="8" algn="l">
              <a:spcBef>
                <a:spcPts val="360"/>
              </a:spcBef>
              <a:spcAft>
                <a:spcPts val="0"/>
              </a:spcAft>
              <a:buClr>
                <a:schemeClr val="dk2"/>
              </a:buClr>
              <a:buSzPts val="1800"/>
              <a:buChar char="»"/>
              <a:defRPr/>
            </a:lvl9pPr>
          </a:lstStyle>
          <a:p>
            <a:endParaRPr/>
          </a:p>
        </p:txBody>
      </p:sp>
      <p:sp>
        <p:nvSpPr>
          <p:cNvPr id="26" name="Google Shape;26;p22"/>
          <p:cNvSpPr txBox="1">
            <a:spLocks noGrp="1"/>
          </p:cNvSpPr>
          <p:nvPr>
            <p:ph type="title"/>
          </p:nvPr>
        </p:nvSpPr>
        <p:spPr>
          <a:xfrm>
            <a:off x="1135316" y="6705601"/>
            <a:ext cx="9692640" cy="1638092"/>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6000" b="1" cap="none">
                <a:solidFill>
                  <a:schemeClr val="lt1"/>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grpSp>
        <p:nvGrpSpPr>
          <p:cNvPr id="27" name="Google Shape;27;p22"/>
          <p:cNvGrpSpPr/>
          <p:nvPr/>
        </p:nvGrpSpPr>
        <p:grpSpPr>
          <a:xfrm>
            <a:off x="10009693" y="1549925"/>
            <a:ext cx="7721678" cy="1016226"/>
            <a:chOff x="10009693" y="1549925"/>
            <a:chExt cx="7721678" cy="1016226"/>
          </a:xfrm>
        </p:grpSpPr>
        <p:pic>
          <p:nvPicPr>
            <p:cNvPr id="28" name="Google Shape;28;p22"/>
            <p:cNvPicPr preferRelativeResize="0"/>
            <p:nvPr/>
          </p:nvPicPr>
          <p:blipFill rotWithShape="1">
            <a:blip r:embed="rId2">
              <a:alphaModFix/>
            </a:blip>
            <a:srcRect/>
            <a:stretch/>
          </p:blipFill>
          <p:spPr>
            <a:xfrm>
              <a:off x="12780211" y="1686172"/>
              <a:ext cx="1930510" cy="816283"/>
            </a:xfrm>
            <a:prstGeom prst="rect">
              <a:avLst/>
            </a:prstGeom>
            <a:noFill/>
            <a:ln>
              <a:noFill/>
            </a:ln>
          </p:spPr>
        </p:pic>
        <p:cxnSp>
          <p:nvCxnSpPr>
            <p:cNvPr id="29" name="Google Shape;29;p22"/>
            <p:cNvCxnSpPr/>
            <p:nvPr/>
          </p:nvCxnSpPr>
          <p:spPr>
            <a:xfrm>
              <a:off x="12472158" y="1622477"/>
              <a:ext cx="0" cy="943674"/>
            </a:xfrm>
            <a:prstGeom prst="straightConnector1">
              <a:avLst/>
            </a:prstGeom>
            <a:noFill/>
            <a:ln w="12700" cap="flat" cmpd="sng">
              <a:solidFill>
                <a:srgbClr val="383838"/>
              </a:solidFill>
              <a:prstDash val="solid"/>
              <a:round/>
              <a:headEnd type="none" w="sm" len="sm"/>
              <a:tailEnd type="none" w="sm" len="sm"/>
            </a:ln>
          </p:spPr>
        </p:cxnSp>
        <p:pic>
          <p:nvPicPr>
            <p:cNvPr id="30" name="Google Shape;30;p22" descr="A picture containing text&#10;&#10;Description automatically generated"/>
            <p:cNvPicPr preferRelativeResize="0"/>
            <p:nvPr/>
          </p:nvPicPr>
          <p:blipFill rotWithShape="1">
            <a:blip r:embed="rId3">
              <a:alphaModFix/>
            </a:blip>
            <a:srcRect/>
            <a:stretch/>
          </p:blipFill>
          <p:spPr>
            <a:xfrm>
              <a:off x="10009693" y="1549925"/>
              <a:ext cx="2413994" cy="1016226"/>
            </a:xfrm>
            <a:prstGeom prst="rect">
              <a:avLst/>
            </a:prstGeom>
            <a:noFill/>
            <a:ln>
              <a:noFill/>
            </a:ln>
          </p:spPr>
        </p:pic>
        <p:pic>
          <p:nvPicPr>
            <p:cNvPr id="31" name="Google Shape;31;p22" descr="Text&#10;&#10;Description automatically generated"/>
            <p:cNvPicPr preferRelativeResize="0"/>
            <p:nvPr/>
          </p:nvPicPr>
          <p:blipFill rotWithShape="1">
            <a:blip r:embed="rId4">
              <a:alphaModFix/>
            </a:blip>
            <a:srcRect/>
            <a:stretch/>
          </p:blipFill>
          <p:spPr>
            <a:xfrm>
              <a:off x="15021781" y="1604129"/>
              <a:ext cx="2709590" cy="921922"/>
            </a:xfrm>
            <a:prstGeom prst="rect">
              <a:avLst/>
            </a:prstGeom>
            <a:noFill/>
            <a:ln>
              <a:noFill/>
            </a:ln>
          </p:spPr>
        </p:pic>
        <p:cxnSp>
          <p:nvCxnSpPr>
            <p:cNvPr id="32" name="Google Shape;32;p22"/>
            <p:cNvCxnSpPr/>
            <p:nvPr/>
          </p:nvCxnSpPr>
          <p:spPr>
            <a:xfrm>
              <a:off x="14954400" y="1622477"/>
              <a:ext cx="0" cy="943674"/>
            </a:xfrm>
            <a:prstGeom prst="straightConnector1">
              <a:avLst/>
            </a:prstGeom>
            <a:noFill/>
            <a:ln w="12700" cap="flat" cmpd="sng">
              <a:solidFill>
                <a:srgbClr val="383838"/>
              </a:solidFill>
              <a:prstDash val="solid"/>
              <a:round/>
              <a:headEnd type="none" w="sm" len="sm"/>
              <a:tailEnd type="none" w="sm" len="sm"/>
            </a:ln>
          </p:spPr>
        </p:cxnSp>
      </p:grpSp>
      <p:sp>
        <p:nvSpPr>
          <p:cNvPr id="33" name="Google Shape;33;p22"/>
          <p:cNvSpPr txBox="1">
            <a:spLocks noGrp="1"/>
          </p:cNvSpPr>
          <p:nvPr>
            <p:ph type="body" idx="2"/>
          </p:nvPr>
        </p:nvSpPr>
        <p:spPr>
          <a:xfrm>
            <a:off x="1135316" y="6188616"/>
            <a:ext cx="8866188" cy="47466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500"/>
              </a:spcBef>
              <a:spcAft>
                <a:spcPts val="0"/>
              </a:spcAft>
              <a:buSzPts val="1800"/>
              <a:buFont typeface="Arial"/>
              <a:buNone/>
              <a:defRPr sz="1800">
                <a:solidFill>
                  <a:srgbClr val="B3B3B3"/>
                </a:solidFill>
                <a:latin typeface="Arial"/>
                <a:ea typeface="Arial"/>
                <a:cs typeface="Arial"/>
                <a:sym typeface="Arial"/>
              </a:defRPr>
            </a:lvl1pPr>
            <a:lvl2pPr marL="914400" lvl="1" indent="-228600" algn="l">
              <a:lnSpc>
                <a:spcPct val="90000"/>
              </a:lnSpc>
              <a:spcBef>
                <a:spcPts val="1500"/>
              </a:spcBef>
              <a:spcAft>
                <a:spcPts val="0"/>
              </a:spcAft>
              <a:buSzPts val="1800"/>
              <a:buNone/>
              <a:defRPr/>
            </a:lvl2pPr>
            <a:lvl3pPr marL="1371600" lvl="2" indent="-228600" algn="l">
              <a:lnSpc>
                <a:spcPct val="90000"/>
              </a:lnSpc>
              <a:spcBef>
                <a:spcPts val="1500"/>
              </a:spcBef>
              <a:spcAft>
                <a:spcPts val="0"/>
              </a:spcAft>
              <a:buSzPts val="1800"/>
              <a:buNone/>
              <a:defRPr/>
            </a:lvl3pPr>
            <a:lvl4pPr marL="1828800" lvl="3" indent="-342900" algn="l">
              <a:spcBef>
                <a:spcPts val="1500"/>
              </a:spcBef>
              <a:spcAft>
                <a:spcPts val="0"/>
              </a:spcAft>
              <a:buClr>
                <a:schemeClr val="dk2"/>
              </a:buClr>
              <a:buSzPts val="1800"/>
              <a:buChar char="–"/>
              <a:defRPr/>
            </a:lvl4pPr>
            <a:lvl5pPr marL="2286000" lvl="4" indent="-342900" algn="l">
              <a:spcBef>
                <a:spcPts val="360"/>
              </a:spcBef>
              <a:spcAft>
                <a:spcPts val="0"/>
              </a:spcAft>
              <a:buClr>
                <a:schemeClr val="dk2"/>
              </a:buClr>
              <a:buSzPts val="1800"/>
              <a:buChar char="»"/>
              <a:defRPr/>
            </a:lvl5pPr>
            <a:lvl6pPr marL="2743200" lvl="5" indent="-342900" algn="l">
              <a:spcBef>
                <a:spcPts val="360"/>
              </a:spcBef>
              <a:spcAft>
                <a:spcPts val="0"/>
              </a:spcAft>
              <a:buClr>
                <a:schemeClr val="dk2"/>
              </a:buClr>
              <a:buSzPts val="1800"/>
              <a:buChar char="»"/>
              <a:defRPr/>
            </a:lvl6pPr>
            <a:lvl7pPr marL="3200400" lvl="6" indent="-342900" algn="l">
              <a:spcBef>
                <a:spcPts val="360"/>
              </a:spcBef>
              <a:spcAft>
                <a:spcPts val="0"/>
              </a:spcAft>
              <a:buClr>
                <a:schemeClr val="dk2"/>
              </a:buClr>
              <a:buSzPts val="1800"/>
              <a:buChar char="»"/>
              <a:defRPr/>
            </a:lvl7pPr>
            <a:lvl8pPr marL="3657600" lvl="7" indent="-342900" algn="l">
              <a:spcBef>
                <a:spcPts val="360"/>
              </a:spcBef>
              <a:spcAft>
                <a:spcPts val="0"/>
              </a:spcAft>
              <a:buClr>
                <a:schemeClr val="dk2"/>
              </a:buClr>
              <a:buSzPts val="1800"/>
              <a:buChar char="»"/>
              <a:defRPr/>
            </a:lvl8pPr>
            <a:lvl9pPr marL="4114800" lvl="8" indent="-342900" algn="l">
              <a:spcBef>
                <a:spcPts val="360"/>
              </a:spcBef>
              <a:spcAft>
                <a:spcPts val="0"/>
              </a:spcAft>
              <a:buClr>
                <a:schemeClr val="dk2"/>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ubtitle, Content - NO LOGO &amp; PAGE NUMBER">
  <p:cSld name="Title, Subtitle, Content - NO LOGO &amp; PAGE NUMBER">
    <p:spTree>
      <p:nvGrpSpPr>
        <p:cNvPr id="1" name="Shape 34"/>
        <p:cNvGrpSpPr/>
        <p:nvPr/>
      </p:nvGrpSpPr>
      <p:grpSpPr>
        <a:xfrm>
          <a:off x="0" y="0"/>
          <a:ext cx="0" cy="0"/>
          <a:chOff x="0" y="0"/>
          <a:chExt cx="0" cy="0"/>
        </a:xfrm>
      </p:grpSpPr>
      <p:sp>
        <p:nvSpPr>
          <p:cNvPr id="35" name="Google Shape;35;p23"/>
          <p:cNvSpPr txBox="1">
            <a:spLocks noGrp="1"/>
          </p:cNvSpPr>
          <p:nvPr>
            <p:ph type="title"/>
          </p:nvPr>
        </p:nvSpPr>
        <p:spPr>
          <a:xfrm>
            <a:off x="806618" y="744037"/>
            <a:ext cx="16620988" cy="990175"/>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SzPts val="1400"/>
              <a:buNone/>
              <a:defRPr sz="4800" cap="none">
                <a:solidFill>
                  <a:schemeClr val="dk2"/>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3"/>
          <p:cNvSpPr txBox="1">
            <a:spLocks noGrp="1"/>
          </p:cNvSpPr>
          <p:nvPr>
            <p:ph type="body" idx="1"/>
          </p:nvPr>
        </p:nvSpPr>
        <p:spPr>
          <a:xfrm>
            <a:off x="853440" y="3505060"/>
            <a:ext cx="16581120" cy="595044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500"/>
              </a:spcBef>
              <a:spcAft>
                <a:spcPts val="0"/>
              </a:spcAft>
              <a:buClr>
                <a:schemeClr val="dk1"/>
              </a:buClr>
              <a:buSzPts val="2400"/>
              <a:buFont typeface="Arial"/>
              <a:buNone/>
              <a:defRPr sz="2400">
                <a:solidFill>
                  <a:schemeClr val="accent4"/>
                </a:solidFill>
              </a:defRPr>
            </a:lvl1pPr>
            <a:lvl2pPr marL="914400" lvl="1" indent="-228600" algn="l">
              <a:lnSpc>
                <a:spcPct val="90000"/>
              </a:lnSpc>
              <a:spcBef>
                <a:spcPts val="1500"/>
              </a:spcBef>
              <a:spcAft>
                <a:spcPts val="0"/>
              </a:spcAft>
              <a:buClr>
                <a:schemeClr val="dk1"/>
              </a:buClr>
              <a:buSzPts val="2000"/>
              <a:buFont typeface="Arial"/>
              <a:buNone/>
              <a:defRPr sz="2000">
                <a:solidFill>
                  <a:schemeClr val="accent4"/>
                </a:solidFill>
              </a:defRPr>
            </a:lvl2pPr>
            <a:lvl3pPr marL="1371600" lvl="2" indent="-228600" algn="l">
              <a:lnSpc>
                <a:spcPct val="90000"/>
              </a:lnSpc>
              <a:spcBef>
                <a:spcPts val="1500"/>
              </a:spcBef>
              <a:spcAft>
                <a:spcPts val="0"/>
              </a:spcAft>
              <a:buClr>
                <a:schemeClr val="dk1"/>
              </a:buClr>
              <a:buSzPts val="1800"/>
              <a:buFont typeface="Trebuchet MS"/>
              <a:buNone/>
              <a:defRPr sz="1800">
                <a:solidFill>
                  <a:schemeClr val="accent4"/>
                </a:solidFill>
              </a:defRPr>
            </a:lvl3pPr>
            <a:lvl4pPr marL="1828800" lvl="3" indent="-419100" algn="l">
              <a:spcBef>
                <a:spcPts val="1500"/>
              </a:spcBef>
              <a:spcAft>
                <a:spcPts val="0"/>
              </a:spcAft>
              <a:buClr>
                <a:schemeClr val="dk1"/>
              </a:buClr>
              <a:buSzPts val="3000"/>
              <a:buFont typeface="Noto Sans Symbols"/>
              <a:buChar char="▪"/>
              <a:defRPr sz="3000">
                <a:solidFill>
                  <a:schemeClr val="lt1"/>
                </a:solidFill>
              </a:defRPr>
            </a:lvl4pPr>
            <a:lvl5pPr marL="2286000" lvl="4" indent="-440245" algn="l">
              <a:spcBef>
                <a:spcPts val="667"/>
              </a:spcBef>
              <a:spcAft>
                <a:spcPts val="0"/>
              </a:spcAft>
              <a:buClr>
                <a:schemeClr val="dk1"/>
              </a:buClr>
              <a:buSzPts val="3333"/>
              <a:buFont typeface="Noto Sans Symbols"/>
              <a:buChar char="▪"/>
              <a:defRPr>
                <a:solidFill>
                  <a:schemeClr val="lt1"/>
                </a:solidFill>
              </a:defRPr>
            </a:lvl5pPr>
            <a:lvl6pPr marL="2743200" lvl="5" indent="-342900" algn="l">
              <a:spcBef>
                <a:spcPts val="360"/>
              </a:spcBef>
              <a:spcAft>
                <a:spcPts val="0"/>
              </a:spcAft>
              <a:buClr>
                <a:schemeClr val="dk2"/>
              </a:buClr>
              <a:buSzPts val="1800"/>
              <a:buChar char="»"/>
              <a:defRPr/>
            </a:lvl6pPr>
            <a:lvl7pPr marL="3200400" lvl="6" indent="-342900" algn="l">
              <a:spcBef>
                <a:spcPts val="360"/>
              </a:spcBef>
              <a:spcAft>
                <a:spcPts val="0"/>
              </a:spcAft>
              <a:buClr>
                <a:schemeClr val="dk2"/>
              </a:buClr>
              <a:buSzPts val="1800"/>
              <a:buChar char="»"/>
              <a:defRPr/>
            </a:lvl7pPr>
            <a:lvl8pPr marL="3657600" lvl="7" indent="-342900" algn="l">
              <a:spcBef>
                <a:spcPts val="360"/>
              </a:spcBef>
              <a:spcAft>
                <a:spcPts val="0"/>
              </a:spcAft>
              <a:buClr>
                <a:schemeClr val="dk2"/>
              </a:buClr>
              <a:buSzPts val="1800"/>
              <a:buChar char="»"/>
              <a:defRPr/>
            </a:lvl8pPr>
            <a:lvl9pPr marL="4114800" lvl="8" indent="-342900" algn="l">
              <a:spcBef>
                <a:spcPts val="360"/>
              </a:spcBef>
              <a:spcAft>
                <a:spcPts val="0"/>
              </a:spcAft>
              <a:buClr>
                <a:schemeClr val="dk2"/>
              </a:buClr>
              <a:buSzPts val="1800"/>
              <a:buChar char="»"/>
              <a:defRPr/>
            </a:lvl9pPr>
          </a:lstStyle>
          <a:p>
            <a:endParaRPr/>
          </a:p>
        </p:txBody>
      </p:sp>
      <p:sp>
        <p:nvSpPr>
          <p:cNvPr id="37" name="Google Shape;37;p23"/>
          <p:cNvSpPr txBox="1">
            <a:spLocks noGrp="1"/>
          </p:cNvSpPr>
          <p:nvPr>
            <p:ph type="body" idx="2"/>
          </p:nvPr>
        </p:nvSpPr>
        <p:spPr>
          <a:xfrm>
            <a:off x="827103" y="1740548"/>
            <a:ext cx="16626841" cy="875772"/>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500"/>
              </a:spcBef>
              <a:spcAft>
                <a:spcPts val="0"/>
              </a:spcAft>
              <a:buSzPts val="3000"/>
              <a:buFont typeface="Arial"/>
              <a:buNone/>
              <a:defRPr sz="3000" b="0">
                <a:solidFill>
                  <a:srgbClr val="6F6F6F"/>
                </a:solidFill>
                <a:latin typeface="Arial"/>
                <a:ea typeface="Arial"/>
                <a:cs typeface="Arial"/>
                <a:sym typeface="Arial"/>
              </a:defRPr>
            </a:lvl1pPr>
            <a:lvl2pPr marL="914400" lvl="1" indent="-228600" algn="ctr">
              <a:lnSpc>
                <a:spcPct val="90000"/>
              </a:lnSpc>
              <a:spcBef>
                <a:spcPts val="1500"/>
              </a:spcBef>
              <a:spcAft>
                <a:spcPts val="0"/>
              </a:spcAft>
              <a:buSzPts val="4667"/>
              <a:buFont typeface="Trebuchet MS"/>
              <a:buNone/>
              <a:defRPr sz="4667">
                <a:solidFill>
                  <a:schemeClr val="lt2"/>
                </a:solidFill>
                <a:latin typeface="Trebuchet MS"/>
                <a:ea typeface="Trebuchet MS"/>
                <a:cs typeface="Trebuchet MS"/>
                <a:sym typeface="Trebuchet MS"/>
              </a:defRPr>
            </a:lvl2pPr>
            <a:lvl3pPr marL="1371600" lvl="2" indent="-228600" algn="ctr">
              <a:lnSpc>
                <a:spcPct val="90000"/>
              </a:lnSpc>
              <a:spcBef>
                <a:spcPts val="1500"/>
              </a:spcBef>
              <a:spcAft>
                <a:spcPts val="0"/>
              </a:spcAft>
              <a:buSzPts val="4667"/>
              <a:buFont typeface="Trebuchet MS"/>
              <a:buNone/>
              <a:defRPr sz="4667">
                <a:solidFill>
                  <a:schemeClr val="lt2"/>
                </a:solidFill>
                <a:latin typeface="Trebuchet MS"/>
                <a:ea typeface="Trebuchet MS"/>
                <a:cs typeface="Trebuchet MS"/>
                <a:sym typeface="Trebuchet MS"/>
              </a:defRPr>
            </a:lvl3pPr>
            <a:lvl4pPr marL="1828800" lvl="3" indent="-228600" algn="ctr">
              <a:spcBef>
                <a:spcPts val="1500"/>
              </a:spcBef>
              <a:spcAft>
                <a:spcPts val="0"/>
              </a:spcAft>
              <a:buClr>
                <a:schemeClr val="lt2"/>
              </a:buClr>
              <a:buSzPts val="4667"/>
              <a:buFont typeface="Trebuchet MS"/>
              <a:buNone/>
              <a:defRPr sz="4667">
                <a:solidFill>
                  <a:schemeClr val="lt2"/>
                </a:solidFill>
                <a:latin typeface="Trebuchet MS"/>
                <a:ea typeface="Trebuchet MS"/>
                <a:cs typeface="Trebuchet MS"/>
                <a:sym typeface="Trebuchet MS"/>
              </a:defRPr>
            </a:lvl4pPr>
            <a:lvl5pPr marL="2286000" lvl="4" indent="-228600" algn="ctr">
              <a:spcBef>
                <a:spcPts val="933"/>
              </a:spcBef>
              <a:spcAft>
                <a:spcPts val="0"/>
              </a:spcAft>
              <a:buClr>
                <a:schemeClr val="lt2"/>
              </a:buClr>
              <a:buSzPts val="4667"/>
              <a:buFont typeface="Trebuchet MS"/>
              <a:buNone/>
              <a:defRPr sz="4667">
                <a:solidFill>
                  <a:schemeClr val="lt2"/>
                </a:solidFill>
                <a:latin typeface="Trebuchet MS"/>
                <a:ea typeface="Trebuchet MS"/>
                <a:cs typeface="Trebuchet MS"/>
                <a:sym typeface="Trebuchet MS"/>
              </a:defRPr>
            </a:lvl5pPr>
            <a:lvl6pPr marL="2743200" lvl="5" indent="-342900" algn="l">
              <a:spcBef>
                <a:spcPts val="360"/>
              </a:spcBef>
              <a:spcAft>
                <a:spcPts val="0"/>
              </a:spcAft>
              <a:buClr>
                <a:schemeClr val="dk2"/>
              </a:buClr>
              <a:buSzPts val="1800"/>
              <a:buChar char="»"/>
              <a:defRPr/>
            </a:lvl6pPr>
            <a:lvl7pPr marL="3200400" lvl="6" indent="-342900" algn="l">
              <a:spcBef>
                <a:spcPts val="360"/>
              </a:spcBef>
              <a:spcAft>
                <a:spcPts val="0"/>
              </a:spcAft>
              <a:buClr>
                <a:schemeClr val="dk2"/>
              </a:buClr>
              <a:buSzPts val="1800"/>
              <a:buChar char="»"/>
              <a:defRPr/>
            </a:lvl7pPr>
            <a:lvl8pPr marL="3657600" lvl="7" indent="-342900" algn="l">
              <a:spcBef>
                <a:spcPts val="360"/>
              </a:spcBef>
              <a:spcAft>
                <a:spcPts val="0"/>
              </a:spcAft>
              <a:buClr>
                <a:schemeClr val="dk2"/>
              </a:buClr>
              <a:buSzPts val="1800"/>
              <a:buChar char="»"/>
              <a:defRPr/>
            </a:lvl8pPr>
            <a:lvl9pPr marL="4114800" lvl="8" indent="-342900" algn="l">
              <a:spcBef>
                <a:spcPts val="360"/>
              </a:spcBef>
              <a:spcAft>
                <a:spcPts val="0"/>
              </a:spcAft>
              <a:buClr>
                <a:schemeClr val="dk2"/>
              </a:buClr>
              <a:buSzPts val="1800"/>
              <a:buChar char="»"/>
              <a:defRPr/>
            </a:lvl9pPr>
          </a:lstStyle>
          <a:p>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4.png"/><Relationship Id="rId5" Type="http://schemas.openxmlformats.org/officeDocument/2006/relationships/slideLayout" Target="../slideLayouts/slideLayout12.xml"/><Relationship Id="rId10" Type="http://schemas.openxmlformats.org/officeDocument/2006/relationships/image" Target="../media/image2.png"/><Relationship Id="rId4" Type="http://schemas.openxmlformats.org/officeDocument/2006/relationships/slideLayout" Target="../slideLayouts/slideLayout11.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99C0FBA7-E3E6-4B66-B97D-6B8052B9D633}"/>
              </a:ext>
            </a:extLst>
          </p:cNvPr>
          <p:cNvGrpSpPr/>
          <p:nvPr/>
        </p:nvGrpSpPr>
        <p:grpSpPr>
          <a:xfrm>
            <a:off x="13272656" y="9515789"/>
            <a:ext cx="4770933" cy="627887"/>
            <a:chOff x="10009693" y="1549925"/>
            <a:chExt cx="7721678" cy="1016226"/>
          </a:xfrm>
        </p:grpSpPr>
        <p:pic>
          <p:nvPicPr>
            <p:cNvPr id="13" name="Picture 12">
              <a:extLst>
                <a:ext uri="{FF2B5EF4-FFF2-40B4-BE49-F238E27FC236}">
                  <a16:creationId xmlns:a16="http://schemas.microsoft.com/office/drawing/2014/main" id="{DDCDE4B6-F6E5-42F3-97CE-972AB8E8F343}"/>
                </a:ext>
              </a:extLst>
            </p:cNvPr>
            <p:cNvPicPr>
              <a:picLocks noChangeAspect="1"/>
            </p:cNvPicPr>
            <p:nvPr/>
          </p:nvPicPr>
          <p:blipFill>
            <a:blip r:embed="rId9"/>
            <a:stretch>
              <a:fillRect/>
            </a:stretch>
          </p:blipFill>
          <p:spPr>
            <a:xfrm>
              <a:off x="12780211" y="1686172"/>
              <a:ext cx="1930510" cy="816283"/>
            </a:xfrm>
            <a:prstGeom prst="rect">
              <a:avLst/>
            </a:prstGeom>
          </p:spPr>
        </p:pic>
        <p:cxnSp>
          <p:nvCxnSpPr>
            <p:cNvPr id="14" name="Straight Connector 13">
              <a:extLst>
                <a:ext uri="{FF2B5EF4-FFF2-40B4-BE49-F238E27FC236}">
                  <a16:creationId xmlns:a16="http://schemas.microsoft.com/office/drawing/2014/main" id="{A722D202-9B8D-43AB-AC18-CC0E3FF3AB71}"/>
                </a:ext>
              </a:extLst>
            </p:cNvPr>
            <p:cNvCxnSpPr/>
            <p:nvPr/>
          </p:nvCxnSpPr>
          <p:spPr>
            <a:xfrm>
              <a:off x="12472158" y="1622477"/>
              <a:ext cx="0" cy="943674"/>
            </a:xfrm>
            <a:prstGeom prst="line">
              <a:avLst/>
            </a:prstGeom>
            <a:ln w="12700">
              <a:solidFill>
                <a:srgbClr val="383838"/>
              </a:solidFill>
            </a:ln>
          </p:spPr>
          <p:style>
            <a:lnRef idx="1">
              <a:schemeClr val="accent1"/>
            </a:lnRef>
            <a:fillRef idx="0">
              <a:schemeClr val="accent1"/>
            </a:fillRef>
            <a:effectRef idx="0">
              <a:schemeClr val="accent1"/>
            </a:effectRef>
            <a:fontRef idx="minor">
              <a:schemeClr val="tx1"/>
            </a:fontRef>
          </p:style>
        </p:cxnSp>
        <p:pic>
          <p:nvPicPr>
            <p:cNvPr id="15" name="Picture 14" descr="A picture containing text&#10;&#10;Description automatically generated">
              <a:extLst>
                <a:ext uri="{FF2B5EF4-FFF2-40B4-BE49-F238E27FC236}">
                  <a16:creationId xmlns:a16="http://schemas.microsoft.com/office/drawing/2014/main" id="{BFA2AE89-8394-48E9-A4C6-B6B73A855A5D}"/>
                </a:ext>
              </a:extLst>
            </p:cNvPr>
            <p:cNvPicPr>
              <a:picLocks noChangeAspect="1"/>
            </p:cNvPicPr>
            <p:nvPr/>
          </p:nvPicPr>
          <p:blipFill>
            <a:blip r:embed="rId10"/>
            <a:stretch>
              <a:fillRect/>
            </a:stretch>
          </p:blipFill>
          <p:spPr>
            <a:xfrm>
              <a:off x="10009693" y="1549925"/>
              <a:ext cx="2413994" cy="1016226"/>
            </a:xfrm>
            <a:prstGeom prst="rect">
              <a:avLst/>
            </a:prstGeom>
          </p:spPr>
        </p:pic>
        <p:pic>
          <p:nvPicPr>
            <p:cNvPr id="16" name="Picture 15" descr="Text&#10;&#10;Description automatically generated">
              <a:extLst>
                <a:ext uri="{FF2B5EF4-FFF2-40B4-BE49-F238E27FC236}">
                  <a16:creationId xmlns:a16="http://schemas.microsoft.com/office/drawing/2014/main" id="{DA775405-05BA-4CEF-BBAB-33A59926F3C6}"/>
                </a:ext>
              </a:extLst>
            </p:cNvPr>
            <p:cNvPicPr>
              <a:picLocks noChangeAspect="1"/>
            </p:cNvPicPr>
            <p:nvPr/>
          </p:nvPicPr>
          <p:blipFill>
            <a:blip r:embed="rId11"/>
            <a:stretch>
              <a:fillRect/>
            </a:stretch>
          </p:blipFill>
          <p:spPr>
            <a:xfrm>
              <a:off x="15021781" y="1604129"/>
              <a:ext cx="2709590" cy="921922"/>
            </a:xfrm>
            <a:prstGeom prst="rect">
              <a:avLst/>
            </a:prstGeom>
          </p:spPr>
        </p:pic>
        <p:cxnSp>
          <p:nvCxnSpPr>
            <p:cNvPr id="17" name="Straight Connector 16">
              <a:extLst>
                <a:ext uri="{FF2B5EF4-FFF2-40B4-BE49-F238E27FC236}">
                  <a16:creationId xmlns:a16="http://schemas.microsoft.com/office/drawing/2014/main" id="{23DC6EFE-1984-4D25-B743-8FABEE6FEDF2}"/>
                </a:ext>
              </a:extLst>
            </p:cNvPr>
            <p:cNvCxnSpPr/>
            <p:nvPr/>
          </p:nvCxnSpPr>
          <p:spPr>
            <a:xfrm>
              <a:off x="14954400" y="1622477"/>
              <a:ext cx="0" cy="943674"/>
            </a:xfrm>
            <a:prstGeom prst="line">
              <a:avLst/>
            </a:prstGeom>
            <a:ln w="12700">
              <a:solidFill>
                <a:srgbClr val="383838"/>
              </a:solidFill>
            </a:ln>
          </p:spPr>
          <p:style>
            <a:lnRef idx="1">
              <a:schemeClr val="accent1"/>
            </a:lnRef>
            <a:fillRef idx="0">
              <a:schemeClr val="accent1"/>
            </a:fillRef>
            <a:effectRef idx="0">
              <a:schemeClr val="accent1"/>
            </a:effectRef>
            <a:fontRef idx="minor">
              <a:schemeClr val="tx1"/>
            </a:fontRef>
          </p:style>
        </p:cxnSp>
      </p:grpSp>
      <p:sp>
        <p:nvSpPr>
          <p:cNvPr id="1026" name="Rectangle 2"/>
          <p:cNvSpPr>
            <a:spLocks noGrp="1" noChangeArrowheads="1"/>
          </p:cNvSpPr>
          <p:nvPr>
            <p:ph type="title"/>
          </p:nvPr>
        </p:nvSpPr>
        <p:spPr bwMode="auto">
          <a:xfrm>
            <a:off x="805090" y="749096"/>
            <a:ext cx="16622192" cy="984885"/>
          </a:xfrm>
          <a:prstGeom prst="rect">
            <a:avLst/>
          </a:prstGeom>
          <a:noFill/>
          <a:ln w="9525">
            <a:noFill/>
            <a:miter lim="800000"/>
            <a:headEnd/>
            <a:tailEnd/>
          </a:ln>
        </p:spPr>
        <p:txBody>
          <a:bodyPr vert="horz" wrap="square" lIns="91440" tIns="45720" rIns="91440" bIns="45720" numCol="1" anchor="b" anchorCtr="0" compatLnSpc="1">
            <a:prstTxWarp prst="textNoShape">
              <a:avLst/>
            </a:prstTxWarp>
            <a:noAutofit/>
          </a:bodyPr>
          <a:lstStyle/>
          <a:p>
            <a:pPr lvl="0"/>
            <a:r>
              <a:rPr lang="en-US" dirty="0"/>
              <a:t>Click to edit master title style</a:t>
            </a:r>
          </a:p>
        </p:txBody>
      </p:sp>
      <p:sp>
        <p:nvSpPr>
          <p:cNvPr id="1027" name="Rectangle 3"/>
          <p:cNvSpPr>
            <a:spLocks noGrp="1" noChangeArrowheads="1"/>
          </p:cNvSpPr>
          <p:nvPr>
            <p:ph type="body" idx="1"/>
          </p:nvPr>
        </p:nvSpPr>
        <p:spPr bwMode="auto">
          <a:xfrm>
            <a:off x="834201" y="3185146"/>
            <a:ext cx="16581552" cy="62237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4" name="TextBox 3"/>
          <p:cNvSpPr txBox="1"/>
          <p:nvPr userDrawn="1"/>
        </p:nvSpPr>
        <p:spPr>
          <a:xfrm>
            <a:off x="958176" y="9762020"/>
            <a:ext cx="535045" cy="246221"/>
          </a:xfrm>
          <a:prstGeom prst="rect">
            <a:avLst/>
          </a:prstGeom>
          <a:noFill/>
        </p:spPr>
        <p:txBody>
          <a:bodyPr wrap="square" lIns="0" tIns="0" rIns="0" bIns="0" rtlCol="0" anchor="ctr">
            <a:spAutoFit/>
          </a:bodyPr>
          <a:lstStyle>
            <a:defPPr>
              <a:defRPr lang="en-US"/>
            </a:defPPr>
            <a:lvl1pPr algn="ctr">
              <a:defRPr sz="4400" cap="all">
                <a:solidFill>
                  <a:schemeClr val="bg1"/>
                </a:solidFill>
                <a:latin typeface="Century Gothic" pitchFamily="34" charset="0"/>
              </a:defRPr>
            </a:lvl1pPr>
          </a:lstStyle>
          <a:p>
            <a:pPr algn="l"/>
            <a:fld id="{9EF62655-870B-4C06-BC3D-C67D37BAE36D}" type="slidenum">
              <a:rPr lang="en-US" sz="1600" kern="1200" smtClean="0">
                <a:solidFill>
                  <a:schemeClr val="accent5"/>
                </a:solidFill>
                <a:latin typeface="Arial" panose="020B0604020202020204" pitchFamily="34" charset="0"/>
                <a:ea typeface="MS PGothic" pitchFamily="34" charset="-128"/>
                <a:cs typeface="Arial" panose="020B0604020202020204" pitchFamily="34" charset="0"/>
              </a:rPr>
              <a:pPr algn="l"/>
              <a:t>‹#›</a:t>
            </a:fld>
            <a:r>
              <a:rPr lang="en-US" sz="1600" cap="none" baseline="0" dirty="0">
                <a:solidFill>
                  <a:schemeClr val="accent5"/>
                </a:solidFill>
                <a:latin typeface="Arial" panose="020B0604020202020204" pitchFamily="34" charset="0"/>
                <a:cs typeface="Arial" panose="020B0604020202020204" pitchFamily="34" charset="0"/>
              </a:rPr>
              <a:t> </a:t>
            </a:r>
            <a:endParaRPr lang="en-US" sz="1600" cap="none" dirty="0">
              <a:solidFill>
                <a:schemeClr val="accent5"/>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5690729"/>
      </p:ext>
    </p:extLst>
  </p:cSld>
  <p:clrMap bg1="dk2" tx1="lt1" bg2="dk1" tx2="lt2" accent1="accent1" accent2="accent2" accent3="accent3" accent4="accent4" accent5="accent5" accent6="accent6" hlink="hlink" folHlink="folHlink"/>
  <p:sldLayoutIdLst>
    <p:sldLayoutId id="2147483980" r:id="rId1"/>
    <p:sldLayoutId id="2147483985" r:id="rId2"/>
    <p:sldLayoutId id="2147483896" r:id="rId3"/>
    <p:sldLayoutId id="2147483981" r:id="rId4"/>
    <p:sldLayoutId id="2147483991" r:id="rId5"/>
    <p:sldLayoutId id="2147483988" r:id="rId6"/>
    <p:sldLayoutId id="2147483954"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rtl="0" fontAlgn="base">
        <a:lnSpc>
          <a:spcPct val="90000"/>
        </a:lnSpc>
        <a:spcBef>
          <a:spcPct val="0"/>
        </a:spcBef>
        <a:spcAft>
          <a:spcPct val="0"/>
        </a:spcAft>
        <a:defRPr sz="4800" b="1" cap="none" baseline="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5333" b="1">
          <a:solidFill>
            <a:srgbClr val="73B900"/>
          </a:solidFill>
          <a:latin typeface="Arial" charset="0"/>
        </a:defRPr>
      </a:lvl2pPr>
      <a:lvl3pPr algn="l" rtl="0" fontAlgn="base">
        <a:spcBef>
          <a:spcPct val="0"/>
        </a:spcBef>
        <a:spcAft>
          <a:spcPct val="0"/>
        </a:spcAft>
        <a:defRPr sz="5333" b="1">
          <a:solidFill>
            <a:srgbClr val="73B900"/>
          </a:solidFill>
          <a:latin typeface="Arial" charset="0"/>
        </a:defRPr>
      </a:lvl3pPr>
      <a:lvl4pPr algn="l" rtl="0" fontAlgn="base">
        <a:spcBef>
          <a:spcPct val="0"/>
        </a:spcBef>
        <a:spcAft>
          <a:spcPct val="0"/>
        </a:spcAft>
        <a:defRPr sz="5333" b="1">
          <a:solidFill>
            <a:srgbClr val="73B900"/>
          </a:solidFill>
          <a:latin typeface="Arial" charset="0"/>
        </a:defRPr>
      </a:lvl4pPr>
      <a:lvl5pPr algn="l" rtl="0" fontAlgn="base">
        <a:spcBef>
          <a:spcPct val="0"/>
        </a:spcBef>
        <a:spcAft>
          <a:spcPct val="0"/>
        </a:spcAft>
        <a:defRPr sz="5333" b="1">
          <a:solidFill>
            <a:srgbClr val="73B900"/>
          </a:solidFill>
          <a:latin typeface="Arial" charset="0"/>
        </a:defRPr>
      </a:lvl5pPr>
      <a:lvl6pPr marL="762015" algn="l" rtl="0" eaLnBrk="1" fontAlgn="base" hangingPunct="1">
        <a:spcBef>
          <a:spcPct val="0"/>
        </a:spcBef>
        <a:spcAft>
          <a:spcPct val="0"/>
        </a:spcAft>
        <a:defRPr sz="5333" b="1">
          <a:solidFill>
            <a:srgbClr val="73B900"/>
          </a:solidFill>
          <a:latin typeface="Arial" charset="0"/>
        </a:defRPr>
      </a:lvl6pPr>
      <a:lvl7pPr marL="1524030" algn="l" rtl="0" eaLnBrk="1" fontAlgn="base" hangingPunct="1">
        <a:spcBef>
          <a:spcPct val="0"/>
        </a:spcBef>
        <a:spcAft>
          <a:spcPct val="0"/>
        </a:spcAft>
        <a:defRPr sz="5333" b="1">
          <a:solidFill>
            <a:srgbClr val="73B900"/>
          </a:solidFill>
          <a:latin typeface="Arial" charset="0"/>
        </a:defRPr>
      </a:lvl7pPr>
      <a:lvl8pPr marL="2286046" algn="l" rtl="0" eaLnBrk="1" fontAlgn="base" hangingPunct="1">
        <a:spcBef>
          <a:spcPct val="0"/>
        </a:spcBef>
        <a:spcAft>
          <a:spcPct val="0"/>
        </a:spcAft>
        <a:defRPr sz="5333" b="1">
          <a:solidFill>
            <a:srgbClr val="73B900"/>
          </a:solidFill>
          <a:latin typeface="Arial" charset="0"/>
        </a:defRPr>
      </a:lvl8pPr>
      <a:lvl9pPr marL="3048061" algn="l" rtl="0" eaLnBrk="1" fontAlgn="base" hangingPunct="1">
        <a:spcBef>
          <a:spcPct val="0"/>
        </a:spcBef>
        <a:spcAft>
          <a:spcPct val="0"/>
        </a:spcAft>
        <a:defRPr sz="5333" b="1">
          <a:solidFill>
            <a:srgbClr val="73B900"/>
          </a:solidFill>
          <a:latin typeface="Arial" charset="0"/>
        </a:defRPr>
      </a:lvl9pPr>
    </p:titleStyle>
    <p:bodyStyle>
      <a:lvl1pPr marL="0" indent="0" algn="l" rtl="0" fontAlgn="base">
        <a:lnSpc>
          <a:spcPct val="90000"/>
        </a:lnSpc>
        <a:spcBef>
          <a:spcPts val="1500"/>
        </a:spcBef>
        <a:spcAft>
          <a:spcPts val="1500"/>
        </a:spcAft>
        <a:buClr>
          <a:schemeClr val="bg2"/>
        </a:buClr>
        <a:buSzPct val="100000"/>
        <a:buFontTx/>
        <a:buNone/>
        <a:defRPr sz="2800" b="0">
          <a:solidFill>
            <a:schemeClr val="bg1"/>
          </a:solidFill>
          <a:latin typeface="Arial" panose="020B0604020202020204" pitchFamily="34" charset="0"/>
          <a:ea typeface="+mn-ea"/>
          <a:cs typeface="Arial" panose="020B0604020202020204" pitchFamily="34" charset="0"/>
        </a:defRPr>
      </a:lvl1pPr>
      <a:lvl2pPr marL="952519" indent="0" algn="l" rtl="0" fontAlgn="base">
        <a:lnSpc>
          <a:spcPct val="90000"/>
        </a:lnSpc>
        <a:spcBef>
          <a:spcPts val="1500"/>
        </a:spcBef>
        <a:spcAft>
          <a:spcPts val="1500"/>
        </a:spcAft>
        <a:buClr>
          <a:schemeClr val="bg2"/>
        </a:buClr>
        <a:buSzPct val="100000"/>
        <a:buFontTx/>
        <a:buNone/>
        <a:defRPr sz="2400" b="0">
          <a:solidFill>
            <a:schemeClr val="bg1"/>
          </a:solidFill>
          <a:latin typeface="Arial" panose="020B0604020202020204" pitchFamily="34" charset="0"/>
          <a:cs typeface="Arial" panose="020B0604020202020204" pitchFamily="34" charset="0"/>
        </a:defRPr>
      </a:lvl2pPr>
      <a:lvl3pPr marL="1815078" indent="0" algn="l" rtl="0" fontAlgn="base">
        <a:lnSpc>
          <a:spcPct val="90000"/>
        </a:lnSpc>
        <a:spcBef>
          <a:spcPts val="1500"/>
        </a:spcBef>
        <a:spcAft>
          <a:spcPts val="1500"/>
        </a:spcAft>
        <a:buClr>
          <a:schemeClr val="bg2"/>
        </a:buClr>
        <a:buSzPct val="100000"/>
        <a:buFontTx/>
        <a:buNone/>
        <a:defRPr sz="1833" b="0">
          <a:solidFill>
            <a:schemeClr val="accent4"/>
          </a:solidFill>
          <a:latin typeface="Trebuchet MS" pitchFamily="34" charset="0"/>
        </a:defRPr>
      </a:lvl3pPr>
      <a:lvl4pPr marL="2958101" indent="-381008" algn="l" rtl="0" fontAlgn="base">
        <a:spcBef>
          <a:spcPct val="20000"/>
        </a:spcBef>
        <a:spcAft>
          <a:spcPct val="0"/>
        </a:spcAft>
        <a:buChar char="–"/>
        <a:defRPr sz="3333">
          <a:solidFill>
            <a:schemeClr val="bg1"/>
          </a:solidFill>
          <a:latin typeface="+mn-lt"/>
        </a:defRPr>
      </a:lvl4pPr>
      <a:lvl5pPr marL="3529612" indent="-381008" algn="l" rtl="0" fontAlgn="base">
        <a:spcBef>
          <a:spcPct val="20000"/>
        </a:spcBef>
        <a:spcAft>
          <a:spcPct val="0"/>
        </a:spcAft>
        <a:buChar char="»"/>
        <a:defRPr sz="3333">
          <a:solidFill>
            <a:schemeClr val="bg1"/>
          </a:solidFill>
          <a:latin typeface="+mn-lt"/>
        </a:defRPr>
      </a:lvl5pPr>
      <a:lvl6pPr marL="4291627" indent="-381008" algn="l" rtl="0" eaLnBrk="1" fontAlgn="base" hangingPunct="1">
        <a:spcBef>
          <a:spcPct val="20000"/>
        </a:spcBef>
        <a:spcAft>
          <a:spcPct val="0"/>
        </a:spcAft>
        <a:buChar char="»"/>
        <a:defRPr sz="3333">
          <a:solidFill>
            <a:schemeClr val="bg1"/>
          </a:solidFill>
          <a:latin typeface="+mn-lt"/>
        </a:defRPr>
      </a:lvl6pPr>
      <a:lvl7pPr marL="5053643" indent="-381008" algn="l" rtl="0" eaLnBrk="1" fontAlgn="base" hangingPunct="1">
        <a:spcBef>
          <a:spcPct val="20000"/>
        </a:spcBef>
        <a:spcAft>
          <a:spcPct val="0"/>
        </a:spcAft>
        <a:buChar char="»"/>
        <a:defRPr sz="3333">
          <a:solidFill>
            <a:schemeClr val="bg1"/>
          </a:solidFill>
          <a:latin typeface="+mn-lt"/>
        </a:defRPr>
      </a:lvl7pPr>
      <a:lvl8pPr marL="5815658" indent="-381008" algn="l" rtl="0" eaLnBrk="1" fontAlgn="base" hangingPunct="1">
        <a:spcBef>
          <a:spcPct val="20000"/>
        </a:spcBef>
        <a:spcAft>
          <a:spcPct val="0"/>
        </a:spcAft>
        <a:buChar char="»"/>
        <a:defRPr sz="3333">
          <a:solidFill>
            <a:schemeClr val="bg1"/>
          </a:solidFill>
          <a:latin typeface="+mn-lt"/>
        </a:defRPr>
      </a:lvl8pPr>
      <a:lvl9pPr marL="6577673" indent="-381008" algn="l" rtl="0" eaLnBrk="1" fontAlgn="base" hangingPunct="1">
        <a:spcBef>
          <a:spcPct val="20000"/>
        </a:spcBef>
        <a:spcAft>
          <a:spcPct val="0"/>
        </a:spcAft>
        <a:buChar char="»"/>
        <a:defRPr sz="3333">
          <a:solidFill>
            <a:schemeClr val="bg1"/>
          </a:solidFill>
          <a:latin typeface="+mn-lt"/>
        </a:defRPr>
      </a:lvl9pPr>
    </p:bodyStyle>
    <p:otherStyle>
      <a:defPPr>
        <a:defRPr lang="en-US"/>
      </a:defPPr>
      <a:lvl1pPr marL="0" algn="l" defTabSz="1524030" rtl="0" eaLnBrk="1" latinLnBrk="0" hangingPunct="1">
        <a:defRPr sz="3000" kern="1200">
          <a:solidFill>
            <a:schemeClr val="tx1"/>
          </a:solidFill>
          <a:latin typeface="+mn-lt"/>
          <a:ea typeface="+mn-ea"/>
          <a:cs typeface="+mn-cs"/>
        </a:defRPr>
      </a:lvl1pPr>
      <a:lvl2pPr marL="762015" algn="l" defTabSz="1524030" rtl="0" eaLnBrk="1" latinLnBrk="0" hangingPunct="1">
        <a:defRPr sz="3000" kern="1200">
          <a:solidFill>
            <a:schemeClr val="tx1"/>
          </a:solidFill>
          <a:latin typeface="+mn-lt"/>
          <a:ea typeface="+mn-ea"/>
          <a:cs typeface="+mn-cs"/>
        </a:defRPr>
      </a:lvl2pPr>
      <a:lvl3pPr marL="1524030" algn="l" defTabSz="1524030" rtl="0" eaLnBrk="1" latinLnBrk="0" hangingPunct="1">
        <a:defRPr sz="3000" kern="1200">
          <a:solidFill>
            <a:schemeClr val="tx1"/>
          </a:solidFill>
          <a:latin typeface="+mn-lt"/>
          <a:ea typeface="+mn-ea"/>
          <a:cs typeface="+mn-cs"/>
        </a:defRPr>
      </a:lvl3pPr>
      <a:lvl4pPr marL="2286046" algn="l" defTabSz="1524030" rtl="0" eaLnBrk="1" latinLnBrk="0" hangingPunct="1">
        <a:defRPr sz="3000" kern="1200">
          <a:solidFill>
            <a:schemeClr val="tx1"/>
          </a:solidFill>
          <a:latin typeface="+mn-lt"/>
          <a:ea typeface="+mn-ea"/>
          <a:cs typeface="+mn-cs"/>
        </a:defRPr>
      </a:lvl4pPr>
      <a:lvl5pPr marL="3048061" algn="l" defTabSz="1524030" rtl="0" eaLnBrk="1" latinLnBrk="0" hangingPunct="1">
        <a:defRPr sz="3000" kern="1200">
          <a:solidFill>
            <a:schemeClr val="tx1"/>
          </a:solidFill>
          <a:latin typeface="+mn-lt"/>
          <a:ea typeface="+mn-ea"/>
          <a:cs typeface="+mn-cs"/>
        </a:defRPr>
      </a:lvl5pPr>
      <a:lvl6pPr marL="3810076" algn="l" defTabSz="1524030" rtl="0" eaLnBrk="1" latinLnBrk="0" hangingPunct="1">
        <a:defRPr sz="3000" kern="1200">
          <a:solidFill>
            <a:schemeClr val="tx1"/>
          </a:solidFill>
          <a:latin typeface="+mn-lt"/>
          <a:ea typeface="+mn-ea"/>
          <a:cs typeface="+mn-cs"/>
        </a:defRPr>
      </a:lvl6pPr>
      <a:lvl7pPr marL="4572091" algn="l" defTabSz="1524030" rtl="0" eaLnBrk="1" latinLnBrk="0" hangingPunct="1">
        <a:defRPr sz="3000" kern="1200">
          <a:solidFill>
            <a:schemeClr val="tx1"/>
          </a:solidFill>
          <a:latin typeface="+mn-lt"/>
          <a:ea typeface="+mn-ea"/>
          <a:cs typeface="+mn-cs"/>
        </a:defRPr>
      </a:lvl7pPr>
      <a:lvl8pPr marL="5334107" algn="l" defTabSz="1524030" rtl="0" eaLnBrk="1" latinLnBrk="0" hangingPunct="1">
        <a:defRPr sz="3000" kern="1200">
          <a:solidFill>
            <a:schemeClr val="tx1"/>
          </a:solidFill>
          <a:latin typeface="+mn-lt"/>
          <a:ea typeface="+mn-ea"/>
          <a:cs typeface="+mn-cs"/>
        </a:defRPr>
      </a:lvl8pPr>
      <a:lvl9pPr marL="6096122" algn="l" defTabSz="1524030" rtl="0" eaLnBrk="1" latinLnBrk="0" hangingPunct="1">
        <a:defRPr sz="3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
        <p:cNvGrpSpPr/>
        <p:nvPr/>
      </p:nvGrpSpPr>
      <p:grpSpPr>
        <a:xfrm>
          <a:off x="0" y="0"/>
          <a:ext cx="0" cy="0"/>
          <a:chOff x="0" y="0"/>
          <a:chExt cx="0" cy="0"/>
        </a:xfrm>
      </p:grpSpPr>
      <p:grpSp>
        <p:nvGrpSpPr>
          <p:cNvPr id="14" name="Google Shape;14;p21"/>
          <p:cNvGrpSpPr/>
          <p:nvPr/>
        </p:nvGrpSpPr>
        <p:grpSpPr>
          <a:xfrm>
            <a:off x="13272656" y="9515789"/>
            <a:ext cx="4770933" cy="627887"/>
            <a:chOff x="10009693" y="1549925"/>
            <a:chExt cx="7721678" cy="1016226"/>
          </a:xfrm>
        </p:grpSpPr>
        <p:pic>
          <p:nvPicPr>
            <p:cNvPr id="15" name="Google Shape;15;p21"/>
            <p:cNvPicPr preferRelativeResize="0"/>
            <p:nvPr/>
          </p:nvPicPr>
          <p:blipFill rotWithShape="1">
            <a:blip r:embed="rId9">
              <a:alphaModFix/>
            </a:blip>
            <a:srcRect/>
            <a:stretch/>
          </p:blipFill>
          <p:spPr>
            <a:xfrm>
              <a:off x="12780211" y="1686172"/>
              <a:ext cx="1930510" cy="816283"/>
            </a:xfrm>
            <a:prstGeom prst="rect">
              <a:avLst/>
            </a:prstGeom>
            <a:noFill/>
            <a:ln>
              <a:noFill/>
            </a:ln>
          </p:spPr>
        </p:pic>
        <p:cxnSp>
          <p:nvCxnSpPr>
            <p:cNvPr id="16" name="Google Shape;16;p21"/>
            <p:cNvCxnSpPr/>
            <p:nvPr/>
          </p:nvCxnSpPr>
          <p:spPr>
            <a:xfrm>
              <a:off x="12472158" y="1622477"/>
              <a:ext cx="0" cy="943674"/>
            </a:xfrm>
            <a:prstGeom prst="straightConnector1">
              <a:avLst/>
            </a:prstGeom>
            <a:noFill/>
            <a:ln w="12700" cap="flat" cmpd="sng">
              <a:solidFill>
                <a:srgbClr val="383838"/>
              </a:solidFill>
              <a:prstDash val="solid"/>
              <a:round/>
              <a:headEnd type="none" w="sm" len="sm"/>
              <a:tailEnd type="none" w="sm" len="sm"/>
            </a:ln>
          </p:spPr>
        </p:cxnSp>
        <p:pic>
          <p:nvPicPr>
            <p:cNvPr id="17" name="Google Shape;17;p21" descr="A picture containing text&#10;&#10;Description automatically generated"/>
            <p:cNvPicPr preferRelativeResize="0"/>
            <p:nvPr/>
          </p:nvPicPr>
          <p:blipFill rotWithShape="1">
            <a:blip r:embed="rId10">
              <a:alphaModFix/>
            </a:blip>
            <a:srcRect/>
            <a:stretch/>
          </p:blipFill>
          <p:spPr>
            <a:xfrm>
              <a:off x="10009693" y="1549925"/>
              <a:ext cx="2413994" cy="1016226"/>
            </a:xfrm>
            <a:prstGeom prst="rect">
              <a:avLst/>
            </a:prstGeom>
            <a:noFill/>
            <a:ln>
              <a:noFill/>
            </a:ln>
          </p:spPr>
        </p:pic>
        <p:pic>
          <p:nvPicPr>
            <p:cNvPr id="18" name="Google Shape;18;p21" descr="Text&#10;&#10;Description automatically generated"/>
            <p:cNvPicPr preferRelativeResize="0"/>
            <p:nvPr/>
          </p:nvPicPr>
          <p:blipFill rotWithShape="1">
            <a:blip r:embed="rId11">
              <a:alphaModFix/>
            </a:blip>
            <a:srcRect/>
            <a:stretch/>
          </p:blipFill>
          <p:spPr>
            <a:xfrm>
              <a:off x="15021781" y="1604129"/>
              <a:ext cx="2709590" cy="921922"/>
            </a:xfrm>
            <a:prstGeom prst="rect">
              <a:avLst/>
            </a:prstGeom>
            <a:noFill/>
            <a:ln>
              <a:noFill/>
            </a:ln>
          </p:spPr>
        </p:pic>
        <p:cxnSp>
          <p:nvCxnSpPr>
            <p:cNvPr id="19" name="Google Shape;19;p21"/>
            <p:cNvCxnSpPr/>
            <p:nvPr/>
          </p:nvCxnSpPr>
          <p:spPr>
            <a:xfrm>
              <a:off x="14954400" y="1622477"/>
              <a:ext cx="0" cy="943674"/>
            </a:xfrm>
            <a:prstGeom prst="straightConnector1">
              <a:avLst/>
            </a:prstGeom>
            <a:noFill/>
            <a:ln w="12700" cap="flat" cmpd="sng">
              <a:solidFill>
                <a:srgbClr val="383838"/>
              </a:solidFill>
              <a:prstDash val="solid"/>
              <a:round/>
              <a:headEnd type="none" w="sm" len="sm"/>
              <a:tailEnd type="none" w="sm" len="sm"/>
            </a:ln>
          </p:spPr>
        </p:cxnSp>
      </p:grpSp>
      <p:sp>
        <p:nvSpPr>
          <p:cNvPr id="20" name="Google Shape;20;p21"/>
          <p:cNvSpPr txBox="1">
            <a:spLocks noGrp="1"/>
          </p:cNvSpPr>
          <p:nvPr>
            <p:ph type="title"/>
          </p:nvPr>
        </p:nvSpPr>
        <p:spPr>
          <a:xfrm>
            <a:off x="805090" y="749096"/>
            <a:ext cx="16622191" cy="984885"/>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SzPts val="1400"/>
              <a:buNone/>
              <a:defRPr sz="4800" b="1" i="0" u="none" strike="noStrike" cap="none">
                <a:solidFill>
                  <a:schemeClr val="dk2"/>
                </a:solidFill>
                <a:latin typeface="Arial"/>
                <a:ea typeface="Arial"/>
                <a:cs typeface="Arial"/>
                <a:sym typeface="Arial"/>
              </a:defRPr>
            </a:lvl1pPr>
            <a:lvl2pPr marR="0" lvl="1" algn="l" rtl="0">
              <a:spcBef>
                <a:spcPts val="0"/>
              </a:spcBef>
              <a:spcAft>
                <a:spcPts val="0"/>
              </a:spcAft>
              <a:buSzPts val="1400"/>
              <a:buNone/>
              <a:defRPr sz="5333" b="1" i="0" u="none" strike="noStrike" cap="none">
                <a:solidFill>
                  <a:srgbClr val="73B900"/>
                </a:solidFill>
                <a:latin typeface="Arial"/>
                <a:ea typeface="Arial"/>
                <a:cs typeface="Arial"/>
                <a:sym typeface="Arial"/>
              </a:defRPr>
            </a:lvl2pPr>
            <a:lvl3pPr marR="0" lvl="2" algn="l" rtl="0">
              <a:spcBef>
                <a:spcPts val="0"/>
              </a:spcBef>
              <a:spcAft>
                <a:spcPts val="0"/>
              </a:spcAft>
              <a:buSzPts val="1400"/>
              <a:buNone/>
              <a:defRPr sz="5333" b="1" i="0" u="none" strike="noStrike" cap="none">
                <a:solidFill>
                  <a:srgbClr val="73B900"/>
                </a:solidFill>
                <a:latin typeface="Arial"/>
                <a:ea typeface="Arial"/>
                <a:cs typeface="Arial"/>
                <a:sym typeface="Arial"/>
              </a:defRPr>
            </a:lvl3pPr>
            <a:lvl4pPr marR="0" lvl="3" algn="l" rtl="0">
              <a:spcBef>
                <a:spcPts val="0"/>
              </a:spcBef>
              <a:spcAft>
                <a:spcPts val="0"/>
              </a:spcAft>
              <a:buSzPts val="1400"/>
              <a:buNone/>
              <a:defRPr sz="5333" b="1" i="0" u="none" strike="noStrike" cap="none">
                <a:solidFill>
                  <a:srgbClr val="73B900"/>
                </a:solidFill>
                <a:latin typeface="Arial"/>
                <a:ea typeface="Arial"/>
                <a:cs typeface="Arial"/>
                <a:sym typeface="Arial"/>
              </a:defRPr>
            </a:lvl4pPr>
            <a:lvl5pPr marR="0" lvl="4" algn="l" rtl="0">
              <a:spcBef>
                <a:spcPts val="0"/>
              </a:spcBef>
              <a:spcAft>
                <a:spcPts val="0"/>
              </a:spcAft>
              <a:buSzPts val="1400"/>
              <a:buNone/>
              <a:defRPr sz="5333" b="1" i="0" u="none" strike="noStrike" cap="none">
                <a:solidFill>
                  <a:srgbClr val="73B900"/>
                </a:solidFill>
                <a:latin typeface="Arial"/>
                <a:ea typeface="Arial"/>
                <a:cs typeface="Arial"/>
                <a:sym typeface="Arial"/>
              </a:defRPr>
            </a:lvl5pPr>
            <a:lvl6pPr marR="0" lvl="5" algn="l" rtl="0">
              <a:spcBef>
                <a:spcPts val="0"/>
              </a:spcBef>
              <a:spcAft>
                <a:spcPts val="0"/>
              </a:spcAft>
              <a:buSzPts val="1400"/>
              <a:buNone/>
              <a:defRPr sz="5333" b="1" i="0" u="none" strike="noStrike" cap="none">
                <a:solidFill>
                  <a:srgbClr val="73B900"/>
                </a:solidFill>
                <a:latin typeface="Arial"/>
                <a:ea typeface="Arial"/>
                <a:cs typeface="Arial"/>
                <a:sym typeface="Arial"/>
              </a:defRPr>
            </a:lvl6pPr>
            <a:lvl7pPr marR="0" lvl="6" algn="l" rtl="0">
              <a:spcBef>
                <a:spcPts val="0"/>
              </a:spcBef>
              <a:spcAft>
                <a:spcPts val="0"/>
              </a:spcAft>
              <a:buSzPts val="1400"/>
              <a:buNone/>
              <a:defRPr sz="5333" b="1" i="0" u="none" strike="noStrike" cap="none">
                <a:solidFill>
                  <a:srgbClr val="73B900"/>
                </a:solidFill>
                <a:latin typeface="Arial"/>
                <a:ea typeface="Arial"/>
                <a:cs typeface="Arial"/>
                <a:sym typeface="Arial"/>
              </a:defRPr>
            </a:lvl7pPr>
            <a:lvl8pPr marR="0" lvl="7" algn="l" rtl="0">
              <a:spcBef>
                <a:spcPts val="0"/>
              </a:spcBef>
              <a:spcAft>
                <a:spcPts val="0"/>
              </a:spcAft>
              <a:buSzPts val="1400"/>
              <a:buNone/>
              <a:defRPr sz="5333" b="1" i="0" u="none" strike="noStrike" cap="none">
                <a:solidFill>
                  <a:srgbClr val="73B900"/>
                </a:solidFill>
                <a:latin typeface="Arial"/>
                <a:ea typeface="Arial"/>
                <a:cs typeface="Arial"/>
                <a:sym typeface="Arial"/>
              </a:defRPr>
            </a:lvl8pPr>
            <a:lvl9pPr marR="0" lvl="8" algn="l" rtl="0">
              <a:spcBef>
                <a:spcPts val="0"/>
              </a:spcBef>
              <a:spcAft>
                <a:spcPts val="0"/>
              </a:spcAft>
              <a:buSzPts val="1400"/>
              <a:buNone/>
              <a:defRPr sz="5333" b="1" i="0" u="none" strike="noStrike" cap="none">
                <a:solidFill>
                  <a:srgbClr val="73B900"/>
                </a:solidFill>
                <a:latin typeface="Arial"/>
                <a:ea typeface="Arial"/>
                <a:cs typeface="Arial"/>
                <a:sym typeface="Arial"/>
              </a:defRPr>
            </a:lvl9pPr>
          </a:lstStyle>
          <a:p>
            <a:endParaRPr/>
          </a:p>
        </p:txBody>
      </p:sp>
      <p:sp>
        <p:nvSpPr>
          <p:cNvPr id="21" name="Google Shape;21;p21"/>
          <p:cNvSpPr txBox="1">
            <a:spLocks noGrp="1"/>
          </p:cNvSpPr>
          <p:nvPr>
            <p:ph type="body" idx="1"/>
          </p:nvPr>
        </p:nvSpPr>
        <p:spPr>
          <a:xfrm>
            <a:off x="834201" y="3185146"/>
            <a:ext cx="16581552" cy="62237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500"/>
              </a:spcBef>
              <a:spcAft>
                <a:spcPts val="0"/>
              </a:spcAft>
              <a:buClr>
                <a:schemeClr val="dk1"/>
              </a:buClr>
              <a:buSzPts val="2800"/>
              <a:buFont typeface="Arial"/>
              <a:buNone/>
              <a:defRPr sz="2800" b="0" i="0" u="none" strike="noStrike" cap="none">
                <a:solidFill>
                  <a:schemeClr val="dk2"/>
                </a:solidFill>
                <a:latin typeface="Arial"/>
                <a:ea typeface="Arial"/>
                <a:cs typeface="Arial"/>
                <a:sym typeface="Arial"/>
              </a:defRPr>
            </a:lvl1pPr>
            <a:lvl2pPr marL="914400" marR="0" lvl="1" indent="-228600" algn="l" rtl="0">
              <a:lnSpc>
                <a:spcPct val="90000"/>
              </a:lnSpc>
              <a:spcBef>
                <a:spcPts val="1500"/>
              </a:spcBef>
              <a:spcAft>
                <a:spcPts val="0"/>
              </a:spcAft>
              <a:buClr>
                <a:schemeClr val="dk1"/>
              </a:buClr>
              <a:buSzPts val="2400"/>
              <a:buFont typeface="Arial"/>
              <a:buNone/>
              <a:defRPr sz="2400" b="0" i="0" u="none" strike="noStrike" cap="none">
                <a:solidFill>
                  <a:schemeClr val="dk2"/>
                </a:solidFill>
                <a:latin typeface="Arial"/>
                <a:ea typeface="Arial"/>
                <a:cs typeface="Arial"/>
                <a:sym typeface="Arial"/>
              </a:defRPr>
            </a:lvl2pPr>
            <a:lvl3pPr marL="1371600" marR="0" lvl="2" indent="-228600" algn="l" rtl="0">
              <a:lnSpc>
                <a:spcPct val="90000"/>
              </a:lnSpc>
              <a:spcBef>
                <a:spcPts val="1500"/>
              </a:spcBef>
              <a:spcAft>
                <a:spcPts val="0"/>
              </a:spcAft>
              <a:buClr>
                <a:schemeClr val="dk1"/>
              </a:buClr>
              <a:buSzPts val="1833"/>
              <a:buFont typeface="Trebuchet MS"/>
              <a:buNone/>
              <a:defRPr sz="1833" b="0" i="0" u="none" strike="noStrike" cap="none">
                <a:solidFill>
                  <a:schemeClr val="accent4"/>
                </a:solidFill>
                <a:latin typeface="Trebuchet MS"/>
                <a:ea typeface="Trebuchet MS"/>
                <a:cs typeface="Trebuchet MS"/>
                <a:sym typeface="Trebuchet MS"/>
              </a:defRPr>
            </a:lvl3pPr>
            <a:lvl4pPr marL="1828800" marR="0" lvl="3" indent="-440245" algn="l" rtl="0">
              <a:spcBef>
                <a:spcPts val="1500"/>
              </a:spcBef>
              <a:spcAft>
                <a:spcPts val="0"/>
              </a:spcAft>
              <a:buClr>
                <a:schemeClr val="dk2"/>
              </a:buClr>
              <a:buSzPts val="3333"/>
              <a:buFont typeface="Trebuchet MS"/>
              <a:buChar char="–"/>
              <a:defRPr sz="3333" b="0" i="0" u="none" strike="noStrike" cap="none">
                <a:solidFill>
                  <a:schemeClr val="dk2"/>
                </a:solidFill>
                <a:latin typeface="Trebuchet MS"/>
                <a:ea typeface="Trebuchet MS"/>
                <a:cs typeface="Trebuchet MS"/>
                <a:sym typeface="Trebuchet MS"/>
              </a:defRPr>
            </a:lvl4pPr>
            <a:lvl5pPr marL="2286000" marR="0" lvl="4" indent="-440245" algn="l" rtl="0">
              <a:spcBef>
                <a:spcPts val="667"/>
              </a:spcBef>
              <a:spcAft>
                <a:spcPts val="0"/>
              </a:spcAft>
              <a:buClr>
                <a:schemeClr val="dk2"/>
              </a:buClr>
              <a:buSzPts val="3333"/>
              <a:buFont typeface="Trebuchet MS"/>
              <a:buChar char="»"/>
              <a:defRPr sz="3333" b="0" i="0" u="none" strike="noStrike" cap="none">
                <a:solidFill>
                  <a:schemeClr val="dk2"/>
                </a:solidFill>
                <a:latin typeface="Trebuchet MS"/>
                <a:ea typeface="Trebuchet MS"/>
                <a:cs typeface="Trebuchet MS"/>
                <a:sym typeface="Trebuchet MS"/>
              </a:defRPr>
            </a:lvl5pPr>
            <a:lvl6pPr marL="2743200" marR="0" lvl="5" indent="-440245" algn="l" rtl="0">
              <a:spcBef>
                <a:spcPts val="667"/>
              </a:spcBef>
              <a:spcAft>
                <a:spcPts val="0"/>
              </a:spcAft>
              <a:buClr>
                <a:schemeClr val="dk2"/>
              </a:buClr>
              <a:buSzPts val="3333"/>
              <a:buFont typeface="Trebuchet MS"/>
              <a:buChar char="»"/>
              <a:defRPr sz="3333" b="0" i="0" u="none" strike="noStrike" cap="none">
                <a:solidFill>
                  <a:schemeClr val="dk2"/>
                </a:solidFill>
                <a:latin typeface="Trebuchet MS"/>
                <a:ea typeface="Trebuchet MS"/>
                <a:cs typeface="Trebuchet MS"/>
                <a:sym typeface="Trebuchet MS"/>
              </a:defRPr>
            </a:lvl6pPr>
            <a:lvl7pPr marL="3200400" marR="0" lvl="6" indent="-440245" algn="l" rtl="0">
              <a:spcBef>
                <a:spcPts val="667"/>
              </a:spcBef>
              <a:spcAft>
                <a:spcPts val="0"/>
              </a:spcAft>
              <a:buClr>
                <a:schemeClr val="dk2"/>
              </a:buClr>
              <a:buSzPts val="3333"/>
              <a:buFont typeface="Trebuchet MS"/>
              <a:buChar char="»"/>
              <a:defRPr sz="3333" b="0" i="0" u="none" strike="noStrike" cap="none">
                <a:solidFill>
                  <a:schemeClr val="dk2"/>
                </a:solidFill>
                <a:latin typeface="Trebuchet MS"/>
                <a:ea typeface="Trebuchet MS"/>
                <a:cs typeface="Trebuchet MS"/>
                <a:sym typeface="Trebuchet MS"/>
              </a:defRPr>
            </a:lvl7pPr>
            <a:lvl8pPr marL="3657600" marR="0" lvl="7" indent="-440245" algn="l" rtl="0">
              <a:spcBef>
                <a:spcPts val="667"/>
              </a:spcBef>
              <a:spcAft>
                <a:spcPts val="0"/>
              </a:spcAft>
              <a:buClr>
                <a:schemeClr val="dk2"/>
              </a:buClr>
              <a:buSzPts val="3333"/>
              <a:buFont typeface="Trebuchet MS"/>
              <a:buChar char="»"/>
              <a:defRPr sz="3333" b="0" i="0" u="none" strike="noStrike" cap="none">
                <a:solidFill>
                  <a:schemeClr val="dk2"/>
                </a:solidFill>
                <a:latin typeface="Trebuchet MS"/>
                <a:ea typeface="Trebuchet MS"/>
                <a:cs typeface="Trebuchet MS"/>
                <a:sym typeface="Trebuchet MS"/>
              </a:defRPr>
            </a:lvl8pPr>
            <a:lvl9pPr marL="4114800" marR="0" lvl="8" indent="-440245" algn="l" rtl="0">
              <a:spcBef>
                <a:spcPts val="667"/>
              </a:spcBef>
              <a:spcAft>
                <a:spcPts val="0"/>
              </a:spcAft>
              <a:buClr>
                <a:schemeClr val="dk2"/>
              </a:buClr>
              <a:buSzPts val="3333"/>
              <a:buFont typeface="Trebuchet MS"/>
              <a:buChar char="»"/>
              <a:defRPr sz="3333" b="0" i="0" u="none" strike="noStrike" cap="none">
                <a:solidFill>
                  <a:schemeClr val="dk2"/>
                </a:solidFill>
                <a:latin typeface="Trebuchet MS"/>
                <a:ea typeface="Trebuchet MS"/>
                <a:cs typeface="Trebuchet MS"/>
                <a:sym typeface="Trebuchet MS"/>
              </a:defRPr>
            </a:lvl9pPr>
          </a:lstStyle>
          <a:p>
            <a:endParaRPr/>
          </a:p>
        </p:txBody>
      </p:sp>
      <p:sp>
        <p:nvSpPr>
          <p:cNvPr id="22" name="Google Shape;22;p21"/>
          <p:cNvSpPr txBox="1"/>
          <p:nvPr/>
        </p:nvSpPr>
        <p:spPr>
          <a:xfrm>
            <a:off x="958176" y="9762020"/>
            <a:ext cx="535045" cy="246221"/>
          </a:xfrm>
          <a:prstGeom prst="rect">
            <a:avLst/>
          </a:prstGeom>
          <a:noFill/>
          <a:ln>
            <a:noFill/>
          </a:ln>
        </p:spPr>
        <p:txBody>
          <a:bodyPr spcFirstLastPara="1" wrap="square" lIns="0" tIns="0" rIns="0" bIns="0" anchor="ctr" anchorCtr="0">
            <a:spAutoFit/>
          </a:bodyPr>
          <a:lstStyle/>
          <a:p>
            <a:pPr marL="0" marR="0" lvl="0" indent="0" algn="l" rtl="0">
              <a:spcBef>
                <a:spcPts val="0"/>
              </a:spcBef>
              <a:spcAft>
                <a:spcPts val="0"/>
              </a:spcAft>
              <a:buNone/>
            </a:pPr>
            <a:fld id="{00000000-1234-1234-1234-123412341234}" type="slidenum">
              <a:rPr lang="en-US" sz="1600" b="0" i="0" u="none" strike="noStrike" cap="none">
                <a:solidFill>
                  <a:schemeClr val="accent5"/>
                </a:solidFill>
                <a:latin typeface="Arial"/>
                <a:ea typeface="Arial"/>
                <a:cs typeface="Arial"/>
                <a:sym typeface="Arial"/>
              </a:rPr>
              <a:t>‹#›</a:t>
            </a:fld>
            <a:r>
              <a:rPr lang="en-US" sz="1600" b="0" i="0" u="none" strike="noStrike" cap="none">
                <a:solidFill>
                  <a:schemeClr val="accent5"/>
                </a:solidFill>
                <a:latin typeface="Arial"/>
                <a:ea typeface="Arial"/>
                <a:cs typeface="Arial"/>
                <a:sym typeface="Arial"/>
              </a:rPr>
              <a:t> </a:t>
            </a:r>
            <a:endParaRPr sz="1600" b="0" i="0" u="none" strike="noStrike" cap="none">
              <a:solidFill>
                <a:schemeClr val="accent5"/>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5.png"/><Relationship Id="rId5" Type="http://schemas.openxmlformats.org/officeDocument/2006/relationships/image" Target="../media/image15.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1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5.png"/><Relationship Id="rId5" Type="http://schemas.openxmlformats.org/officeDocument/2006/relationships/image" Target="../media/image17.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5.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7.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hyperlink" Target="http://creativecommons.org/licenses/by-nc/4.0/legalcode" TargetMode="External"/><Relationship Id="rId5" Type="http://schemas.openxmlformats.org/officeDocument/2006/relationships/image" Target="../media/image6.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9.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1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14">
            <a:extLst>
              <a:ext uri="{FF2B5EF4-FFF2-40B4-BE49-F238E27FC236}">
                <a16:creationId xmlns:a16="http://schemas.microsoft.com/office/drawing/2014/main" id="{4A6D247A-4576-4796-A8F2-4AC4CA0B201F}"/>
              </a:ext>
            </a:extLst>
          </p:cNvPr>
          <p:cNvSpPr>
            <a:spLocks noGrp="1"/>
          </p:cNvSpPr>
          <p:nvPr>
            <p:ph type="subTitle" idx="1"/>
          </p:nvPr>
        </p:nvSpPr>
        <p:spPr>
          <a:xfrm>
            <a:off x="1135315" y="8290560"/>
            <a:ext cx="9700325" cy="477053"/>
          </a:xfrm>
        </p:spPr>
        <p:txBody>
          <a:bodyPr/>
          <a:lstStyle/>
          <a:p>
            <a:endParaRPr lang="en-US" dirty="0"/>
          </a:p>
        </p:txBody>
      </p:sp>
      <p:sp>
        <p:nvSpPr>
          <p:cNvPr id="2" name="Title 1">
            <a:extLst>
              <a:ext uri="{FF2B5EF4-FFF2-40B4-BE49-F238E27FC236}">
                <a16:creationId xmlns:a16="http://schemas.microsoft.com/office/drawing/2014/main" id="{4E9096EC-7B78-40A1-902B-4FD437982655}"/>
              </a:ext>
            </a:extLst>
          </p:cNvPr>
          <p:cNvSpPr>
            <a:spLocks noGrp="1"/>
          </p:cNvSpPr>
          <p:nvPr>
            <p:ph type="title"/>
          </p:nvPr>
        </p:nvSpPr>
        <p:spPr>
          <a:xfrm>
            <a:off x="1135315" y="7104963"/>
            <a:ext cx="15011651" cy="1188097"/>
          </a:xfrm>
        </p:spPr>
        <p:txBody>
          <a:bodyPr/>
          <a:lstStyle/>
          <a:p>
            <a:r>
              <a:rPr lang="en-US">
                <a:latin typeface="Arial"/>
                <a:cs typeface="Arial"/>
              </a:rPr>
              <a:t>Lecture 1.9 - Career Paths and </a:t>
            </a:r>
            <a:r>
              <a:rPr lang="en-US" dirty="0">
                <a:latin typeface="Arial"/>
                <a:cs typeface="Arial"/>
              </a:rPr>
              <a:t>Challenges</a:t>
            </a:r>
          </a:p>
        </p:txBody>
      </p:sp>
      <p:sp>
        <p:nvSpPr>
          <p:cNvPr id="4" name="Text Placeholder 3">
            <a:extLst>
              <a:ext uri="{FF2B5EF4-FFF2-40B4-BE49-F238E27FC236}">
                <a16:creationId xmlns:a16="http://schemas.microsoft.com/office/drawing/2014/main" id="{BDB2F42C-38A8-43F3-8788-F337D2EA9153}"/>
              </a:ext>
            </a:extLst>
          </p:cNvPr>
          <p:cNvSpPr>
            <a:spLocks noGrp="1"/>
          </p:cNvSpPr>
          <p:nvPr>
            <p:ph type="body" sz="quarter" idx="10"/>
          </p:nvPr>
        </p:nvSpPr>
        <p:spPr>
          <a:xfrm>
            <a:off x="1135316" y="6188616"/>
            <a:ext cx="8866188" cy="474663"/>
          </a:xfrm>
        </p:spPr>
        <p:txBody>
          <a:bodyPr/>
          <a:lstStyle/>
          <a:p>
            <a:r>
              <a:rPr lang="en-US" dirty="0"/>
              <a:t>DLI Accelerated Data Science Teaching Kit</a:t>
            </a:r>
          </a:p>
        </p:txBody>
      </p:sp>
      <p:sp>
        <p:nvSpPr>
          <p:cNvPr id="5" name="TextBox 4">
            <a:extLst>
              <a:ext uri="{FF2B5EF4-FFF2-40B4-BE49-F238E27FC236}">
                <a16:creationId xmlns:a16="http://schemas.microsoft.com/office/drawing/2014/main" id="{619732EC-8A7F-5546-A4AF-732FC07AA400}"/>
              </a:ext>
            </a:extLst>
          </p:cNvPr>
          <p:cNvSpPr txBox="1"/>
          <p:nvPr/>
        </p:nvSpPr>
        <p:spPr>
          <a:xfrm>
            <a:off x="12683109" y="7236611"/>
            <a:ext cx="184731" cy="313932"/>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algn="ctr">
              <a:lnSpc>
                <a:spcPct val="90000"/>
              </a:lnSpc>
            </a:pPr>
            <a:endParaRPr lang="en-US" sz="1600" dirty="0" err="1">
              <a:solidFill>
                <a:schemeClr val="bg1"/>
              </a:solidFill>
              <a:latin typeface="Trebuchet MS" panose="020B0603020202020204" pitchFamily="34" charset="0"/>
            </a:endParaRPr>
          </a:p>
        </p:txBody>
      </p:sp>
      <p:pic>
        <p:nvPicPr>
          <p:cNvPr id="11" name="Audio 10">
            <a:hlinkClick r:id="" action="ppaction://media"/>
            <a:extLst>
              <a:ext uri="{FF2B5EF4-FFF2-40B4-BE49-F238E27FC236}">
                <a16:creationId xmlns:a16="http://schemas.microsoft.com/office/drawing/2014/main" id="{A1C1A136-FA67-8D49-B1AB-C64B8ECAD5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797556869"/>
      </p:ext>
    </p:extLst>
  </p:cSld>
  <p:clrMapOvr>
    <a:masterClrMapping/>
  </p:clrMapOvr>
  <mc:AlternateContent xmlns:mc="http://schemas.openxmlformats.org/markup-compatibility/2006" xmlns:p14="http://schemas.microsoft.com/office/powerpoint/2010/main">
    <mc:Choice Requires="p14">
      <p:transition spd="med" p14:dur="700" advTm="20372">
        <p:fade/>
      </p:transition>
    </mc:Choice>
    <mc:Fallback xmlns="">
      <p:transition spd="med" advTm="2037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EA43-44D8-4A70-A65D-DE5E7DE733D7}"/>
              </a:ext>
            </a:extLst>
          </p:cNvPr>
          <p:cNvSpPr>
            <a:spLocks noGrp="1"/>
          </p:cNvSpPr>
          <p:nvPr>
            <p:ph type="title"/>
          </p:nvPr>
        </p:nvSpPr>
        <p:spPr/>
        <p:txBody>
          <a:bodyPr/>
          <a:lstStyle/>
          <a:p>
            <a:br>
              <a:rPr lang="en-US" sz="4800" dirty="0">
                <a:solidFill>
                  <a:srgbClr val="000000"/>
                </a:solidFill>
              </a:rPr>
            </a:br>
            <a:r>
              <a:rPr lang="en-US" altLang="ja-JP" dirty="0"/>
              <a:t>Skills Needed to Be a Data Scientist</a:t>
            </a:r>
            <a:endParaRPr lang="en-US" dirty="0"/>
          </a:p>
        </p:txBody>
      </p:sp>
      <p:sp>
        <p:nvSpPr>
          <p:cNvPr id="3" name="Content Placeholder 2">
            <a:extLst>
              <a:ext uri="{FF2B5EF4-FFF2-40B4-BE49-F238E27FC236}">
                <a16:creationId xmlns:a16="http://schemas.microsoft.com/office/drawing/2014/main" id="{C1B0618A-44B1-4FAB-8416-1D9926BCD483}"/>
              </a:ext>
            </a:extLst>
          </p:cNvPr>
          <p:cNvSpPr>
            <a:spLocks noGrp="1"/>
          </p:cNvSpPr>
          <p:nvPr>
            <p:ph idx="1"/>
          </p:nvPr>
        </p:nvSpPr>
        <p:spPr>
          <a:xfrm>
            <a:off x="819341" y="3191235"/>
            <a:ext cx="6404420" cy="4741185"/>
          </a:xfrm>
        </p:spPr>
        <p:txBody>
          <a:bodyPr/>
          <a:lstStyle/>
          <a:p>
            <a:r>
              <a:rPr lang="en-US" dirty="0">
                <a:solidFill>
                  <a:srgbClr val="000000"/>
                </a:solidFill>
              </a:rPr>
              <a:t>Analytical Skills</a:t>
            </a:r>
          </a:p>
          <a:p>
            <a:endParaRPr lang="en-US" dirty="0">
              <a:solidFill>
                <a:srgbClr val="000000"/>
              </a:solidFill>
            </a:endParaRPr>
          </a:p>
          <a:p>
            <a:r>
              <a:rPr lang="en-US" dirty="0">
                <a:solidFill>
                  <a:schemeClr val="bg2"/>
                </a:solidFill>
              </a:rPr>
              <a:t>Communication Skills</a:t>
            </a:r>
          </a:p>
          <a:p>
            <a:endParaRPr lang="en-US" dirty="0">
              <a:solidFill>
                <a:schemeClr val="bg2"/>
              </a:solidFill>
            </a:endParaRPr>
          </a:p>
          <a:p>
            <a:r>
              <a:rPr lang="en-US" dirty="0">
                <a:solidFill>
                  <a:schemeClr val="bg2"/>
                </a:solidFill>
              </a:rPr>
              <a:t>Critical and Logical Thinking Skills</a:t>
            </a:r>
          </a:p>
          <a:p>
            <a:endParaRPr lang="en-US" dirty="0">
              <a:solidFill>
                <a:schemeClr val="bg2"/>
              </a:solidFill>
            </a:endParaRPr>
          </a:p>
          <a:p>
            <a:r>
              <a:rPr lang="en-US" dirty="0">
                <a:solidFill>
                  <a:schemeClr val="bg2"/>
                </a:solidFill>
              </a:rPr>
              <a:t>Math Skills</a:t>
            </a:r>
          </a:p>
          <a:p>
            <a:endParaRPr lang="en-US" dirty="0">
              <a:solidFill>
                <a:schemeClr val="bg2"/>
              </a:solidFill>
            </a:endParaRPr>
          </a:p>
          <a:p>
            <a:r>
              <a:rPr lang="en-US" dirty="0">
                <a:solidFill>
                  <a:schemeClr val="bg2"/>
                </a:solidFill>
              </a:rPr>
              <a:t>Computer Programming Competency</a:t>
            </a:r>
          </a:p>
          <a:p>
            <a:endParaRPr lang="en-US" dirty="0"/>
          </a:p>
        </p:txBody>
      </p:sp>
      <p:pic>
        <p:nvPicPr>
          <p:cNvPr id="4" name="Picture 1">
            <a:extLst>
              <a:ext uri="{FF2B5EF4-FFF2-40B4-BE49-F238E27FC236}">
                <a16:creationId xmlns:a16="http://schemas.microsoft.com/office/drawing/2014/main" id="{BD7951A4-9CC8-B34F-B47F-3FDF6ACB41F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403148" y="3191235"/>
            <a:ext cx="8370252" cy="4705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id="{2C143AFE-7172-534E-85F5-C032B7B4B715}"/>
              </a:ext>
            </a:extLst>
          </p:cNvPr>
          <p:cNvSpPr txBox="1">
            <a:spLocks/>
          </p:cNvSpPr>
          <p:nvPr/>
        </p:nvSpPr>
        <p:spPr bwMode="auto">
          <a:xfrm>
            <a:off x="13190220" y="10009553"/>
            <a:ext cx="5097780" cy="2774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83654" indent="-383654" algn="l" rtl="0" fontAlgn="base">
              <a:lnSpc>
                <a:spcPct val="90000"/>
              </a:lnSpc>
              <a:spcBef>
                <a:spcPts val="500"/>
              </a:spcBef>
              <a:spcAft>
                <a:spcPts val="500"/>
              </a:spcAft>
              <a:buClr>
                <a:schemeClr val="bg2"/>
              </a:buClr>
              <a:buSzPct val="75000"/>
              <a:buFont typeface="Arial" panose="020B0604020202020204" pitchFamily="34" charset="0"/>
              <a:buNone/>
              <a:defRPr sz="2800" b="0">
                <a:solidFill>
                  <a:schemeClr val="bg1"/>
                </a:solidFill>
                <a:latin typeface="Arial" panose="020B0604020202020204" pitchFamily="34" charset="0"/>
                <a:ea typeface="+mn-ea"/>
                <a:cs typeface="Arial" panose="020B0604020202020204" pitchFamily="34" charset="0"/>
              </a:defRPr>
            </a:lvl1pPr>
            <a:lvl2pPr marL="1333527" indent="-381008" algn="l" rtl="0" fontAlgn="base">
              <a:lnSpc>
                <a:spcPct val="90000"/>
              </a:lnSpc>
              <a:spcBef>
                <a:spcPts val="500"/>
              </a:spcBef>
              <a:spcAft>
                <a:spcPts val="500"/>
              </a:spcAft>
              <a:buClr>
                <a:schemeClr val="bg2"/>
              </a:buClr>
              <a:buSzPct val="75000"/>
              <a:buFont typeface="Arial" panose="020B0604020202020204" pitchFamily="34" charset="0"/>
              <a:buNone/>
              <a:defRPr sz="2400" b="0">
                <a:solidFill>
                  <a:schemeClr val="bg1"/>
                </a:solidFill>
                <a:latin typeface="Arial" panose="020B0604020202020204" pitchFamily="34" charset="0"/>
                <a:cs typeface="Arial" panose="020B0604020202020204" pitchFamily="34" charset="0"/>
              </a:defRPr>
            </a:lvl2pPr>
            <a:lvl3pPr marL="2098189" indent="-283111" algn="l" rtl="0" fontAlgn="base">
              <a:lnSpc>
                <a:spcPct val="90000"/>
              </a:lnSpc>
              <a:spcBef>
                <a:spcPts val="500"/>
              </a:spcBef>
              <a:spcAft>
                <a:spcPts val="500"/>
              </a:spcAft>
              <a:buClr>
                <a:schemeClr val="bg2"/>
              </a:buClr>
              <a:buSzPct val="75000"/>
              <a:buFont typeface="Arial" panose="020B0604020202020204" pitchFamily="34" charset="0"/>
              <a:buNone/>
              <a:defRPr sz="2000" b="0">
                <a:solidFill>
                  <a:schemeClr val="bg1"/>
                </a:solidFill>
                <a:latin typeface="Arial" panose="020B0604020202020204" pitchFamily="34" charset="0"/>
                <a:cs typeface="Arial" panose="020B0604020202020204" pitchFamily="34" charset="0"/>
              </a:defRPr>
            </a:lvl3pPr>
            <a:lvl4pPr marL="2958101" indent="-381008" algn="l" rtl="0" fontAlgn="base">
              <a:lnSpc>
                <a:spcPct val="90000"/>
              </a:lnSpc>
              <a:spcBef>
                <a:spcPts val="500"/>
              </a:spcBef>
              <a:spcAft>
                <a:spcPts val="500"/>
              </a:spcAft>
              <a:buClr>
                <a:schemeClr val="bg2"/>
              </a:buClr>
              <a:buSzPct val="75000"/>
              <a:buFont typeface="Arial" panose="020B0604020202020204" pitchFamily="34" charset="0"/>
              <a:buNone/>
              <a:defRPr sz="1800">
                <a:solidFill>
                  <a:schemeClr val="bg1"/>
                </a:solidFill>
                <a:latin typeface="Arial" panose="020B0604020202020204" pitchFamily="34" charset="0"/>
                <a:cs typeface="Arial" panose="020B0604020202020204" pitchFamily="34" charset="0"/>
              </a:defRPr>
            </a:lvl4pPr>
            <a:lvl5pPr marL="3529612" indent="-381008" algn="l" rtl="0" fontAlgn="base">
              <a:spcBef>
                <a:spcPct val="20000"/>
              </a:spcBef>
              <a:spcAft>
                <a:spcPct val="0"/>
              </a:spcAft>
              <a:buClr>
                <a:schemeClr val="bg2"/>
              </a:buClr>
              <a:buFont typeface="Wingdings" panose="05000000000000000000" pitchFamily="2" charset="2"/>
              <a:buChar char="§"/>
              <a:defRPr sz="3333">
                <a:solidFill>
                  <a:schemeClr val="tx1"/>
                </a:solidFill>
                <a:latin typeface="+mn-lt"/>
              </a:defRPr>
            </a:lvl5pPr>
            <a:lvl6pPr marL="4291627" indent="-381008" algn="l" rtl="0" eaLnBrk="1" fontAlgn="base" hangingPunct="1">
              <a:spcBef>
                <a:spcPct val="20000"/>
              </a:spcBef>
              <a:spcAft>
                <a:spcPct val="0"/>
              </a:spcAft>
              <a:buChar char="»"/>
              <a:defRPr sz="3333">
                <a:solidFill>
                  <a:schemeClr val="bg1"/>
                </a:solidFill>
                <a:latin typeface="+mn-lt"/>
              </a:defRPr>
            </a:lvl6pPr>
            <a:lvl7pPr marL="5053643" indent="-381008" algn="l" rtl="0" eaLnBrk="1" fontAlgn="base" hangingPunct="1">
              <a:spcBef>
                <a:spcPct val="20000"/>
              </a:spcBef>
              <a:spcAft>
                <a:spcPct val="0"/>
              </a:spcAft>
              <a:buChar char="»"/>
              <a:defRPr sz="3333">
                <a:solidFill>
                  <a:schemeClr val="bg1"/>
                </a:solidFill>
                <a:latin typeface="+mn-lt"/>
              </a:defRPr>
            </a:lvl7pPr>
            <a:lvl8pPr marL="5815658" indent="-381008" algn="l" rtl="0" eaLnBrk="1" fontAlgn="base" hangingPunct="1">
              <a:spcBef>
                <a:spcPct val="20000"/>
              </a:spcBef>
              <a:spcAft>
                <a:spcPct val="0"/>
              </a:spcAft>
              <a:buChar char="»"/>
              <a:defRPr sz="3333">
                <a:solidFill>
                  <a:schemeClr val="bg1"/>
                </a:solidFill>
                <a:latin typeface="+mn-lt"/>
              </a:defRPr>
            </a:lvl8pPr>
            <a:lvl9pPr marL="6577673" indent="-381008" algn="l" rtl="0" eaLnBrk="1" fontAlgn="base" hangingPunct="1">
              <a:spcBef>
                <a:spcPct val="20000"/>
              </a:spcBef>
              <a:spcAft>
                <a:spcPct val="0"/>
              </a:spcAft>
              <a:buChar char="»"/>
              <a:defRPr sz="3333">
                <a:solidFill>
                  <a:schemeClr val="bg1"/>
                </a:solidFill>
                <a:latin typeface="+mn-lt"/>
              </a:defRPr>
            </a:lvl9pPr>
          </a:lstStyle>
          <a:p>
            <a:pPr marL="0" indent="0">
              <a:defRPr/>
            </a:pPr>
            <a:r>
              <a:rPr lang="en-US" altLang="ja-JP" sz="1400" b="1" kern="0" dirty="0">
                <a:ea typeface="ＭＳ Ｐゴシック" charset="-128"/>
                <a:cs typeface="MS PGothic" charset="-128"/>
              </a:rPr>
              <a:t>Source: https://</a:t>
            </a:r>
            <a:r>
              <a:rPr lang="en-US" altLang="ja-JP" sz="1400" b="1" kern="0" dirty="0" err="1">
                <a:ea typeface="ＭＳ Ｐゴシック" charset="-128"/>
                <a:cs typeface="MS PGothic" charset="-128"/>
              </a:rPr>
              <a:t>www.youtube.com</a:t>
            </a:r>
            <a:r>
              <a:rPr lang="en-US" altLang="ja-JP" sz="1400" b="1" kern="0" dirty="0">
                <a:ea typeface="ＭＳ Ｐゴシック" charset="-128"/>
                <a:cs typeface="MS PGothic" charset="-128"/>
              </a:rPr>
              <a:t>/</a:t>
            </a:r>
            <a:r>
              <a:rPr lang="en-US" altLang="ja-JP" sz="1400" b="1" kern="0" dirty="0" err="1">
                <a:ea typeface="ＭＳ Ｐゴシック" charset="-128"/>
                <a:cs typeface="MS PGothic" charset="-128"/>
              </a:rPr>
              <a:t>watch?v</a:t>
            </a:r>
            <a:r>
              <a:rPr lang="en-US" altLang="ja-JP" sz="1400" b="1" kern="0" dirty="0">
                <a:ea typeface="ＭＳ Ｐゴシック" charset="-128"/>
                <a:cs typeface="MS PGothic" charset="-128"/>
              </a:rPr>
              <a:t>=LEHYr0XfSyI</a:t>
            </a:r>
          </a:p>
        </p:txBody>
      </p:sp>
      <p:pic>
        <p:nvPicPr>
          <p:cNvPr id="9" name="Audio 8">
            <a:hlinkClick r:id="" action="ppaction://media"/>
            <a:extLst>
              <a:ext uri="{FF2B5EF4-FFF2-40B4-BE49-F238E27FC236}">
                <a16:creationId xmlns:a16="http://schemas.microsoft.com/office/drawing/2014/main" id="{7FBEF42A-28E1-3242-B8AD-761B476BE38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2874283050"/>
      </p:ext>
    </p:extLst>
  </p:cSld>
  <p:clrMapOvr>
    <a:masterClrMapping/>
  </p:clrMapOvr>
  <mc:AlternateContent xmlns:mc="http://schemas.openxmlformats.org/markup-compatibility/2006" xmlns:p14="http://schemas.microsoft.com/office/powerpoint/2010/main">
    <mc:Choice Requires="p14">
      <p:transition spd="med" p14:dur="700" advTm="29629">
        <p:fade/>
      </p:transition>
    </mc:Choice>
    <mc:Fallback xmlns="">
      <p:transition spd="med" advTm="2962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EA43-44D8-4A70-A65D-DE5E7DE733D7}"/>
              </a:ext>
            </a:extLst>
          </p:cNvPr>
          <p:cNvSpPr>
            <a:spLocks noGrp="1"/>
          </p:cNvSpPr>
          <p:nvPr>
            <p:ph type="title"/>
          </p:nvPr>
        </p:nvSpPr>
        <p:spPr/>
        <p:txBody>
          <a:bodyPr/>
          <a:lstStyle/>
          <a:p>
            <a:br>
              <a:rPr lang="en-US" sz="4800" dirty="0">
                <a:solidFill>
                  <a:srgbClr val="000000"/>
                </a:solidFill>
              </a:rPr>
            </a:br>
            <a:r>
              <a:rPr lang="en-US" altLang="ja-JP" dirty="0"/>
              <a:t>Skills Needed to Be a Data Scientist</a:t>
            </a:r>
            <a:endParaRPr lang="en-US" dirty="0"/>
          </a:p>
        </p:txBody>
      </p:sp>
      <p:sp>
        <p:nvSpPr>
          <p:cNvPr id="3" name="Content Placeholder 2">
            <a:extLst>
              <a:ext uri="{FF2B5EF4-FFF2-40B4-BE49-F238E27FC236}">
                <a16:creationId xmlns:a16="http://schemas.microsoft.com/office/drawing/2014/main" id="{C1B0618A-44B1-4FAB-8416-1D9926BCD483}"/>
              </a:ext>
            </a:extLst>
          </p:cNvPr>
          <p:cNvSpPr>
            <a:spLocks noGrp="1"/>
          </p:cNvSpPr>
          <p:nvPr>
            <p:ph idx="1"/>
          </p:nvPr>
        </p:nvSpPr>
        <p:spPr>
          <a:xfrm>
            <a:off x="819341" y="3191235"/>
            <a:ext cx="6301306" cy="4741185"/>
          </a:xfrm>
        </p:spPr>
        <p:txBody>
          <a:bodyPr/>
          <a:lstStyle/>
          <a:p>
            <a:r>
              <a:rPr lang="en-US" dirty="0">
                <a:solidFill>
                  <a:schemeClr val="bg2"/>
                </a:solidFill>
              </a:rPr>
              <a:t>Analytical Skills</a:t>
            </a:r>
          </a:p>
          <a:p>
            <a:endParaRPr lang="en-US" dirty="0">
              <a:solidFill>
                <a:srgbClr val="000000"/>
              </a:solidFill>
            </a:endParaRPr>
          </a:p>
          <a:p>
            <a:r>
              <a:rPr lang="en-US" dirty="0">
                <a:solidFill>
                  <a:srgbClr val="000000"/>
                </a:solidFill>
              </a:rPr>
              <a:t>Communication Skills</a:t>
            </a:r>
          </a:p>
          <a:p>
            <a:endParaRPr lang="en-US" dirty="0">
              <a:solidFill>
                <a:srgbClr val="000000"/>
              </a:solidFill>
            </a:endParaRPr>
          </a:p>
          <a:p>
            <a:r>
              <a:rPr lang="en-US" dirty="0">
                <a:solidFill>
                  <a:schemeClr val="bg2"/>
                </a:solidFill>
              </a:rPr>
              <a:t>Critical and Logical Thinking Skills</a:t>
            </a:r>
          </a:p>
          <a:p>
            <a:endParaRPr lang="en-US" dirty="0">
              <a:solidFill>
                <a:schemeClr val="bg2"/>
              </a:solidFill>
            </a:endParaRPr>
          </a:p>
          <a:p>
            <a:r>
              <a:rPr lang="en-US" dirty="0">
                <a:solidFill>
                  <a:schemeClr val="bg2"/>
                </a:solidFill>
              </a:rPr>
              <a:t>Math Skills</a:t>
            </a:r>
          </a:p>
          <a:p>
            <a:endParaRPr lang="en-US" dirty="0">
              <a:solidFill>
                <a:schemeClr val="bg2"/>
              </a:solidFill>
            </a:endParaRPr>
          </a:p>
          <a:p>
            <a:r>
              <a:rPr lang="en-US" dirty="0">
                <a:solidFill>
                  <a:schemeClr val="bg2"/>
                </a:solidFill>
              </a:rPr>
              <a:t>Computer Programming Competency</a:t>
            </a:r>
          </a:p>
          <a:p>
            <a:endParaRPr lang="en-US" dirty="0"/>
          </a:p>
        </p:txBody>
      </p:sp>
      <p:pic>
        <p:nvPicPr>
          <p:cNvPr id="4" name="Picture 2" descr="http://www.martinsights.com/wp-content/uploads/2015/08/communication-in-data-science.gif">
            <a:extLst>
              <a:ext uri="{FF2B5EF4-FFF2-40B4-BE49-F238E27FC236}">
                <a16:creationId xmlns:a16="http://schemas.microsoft.com/office/drawing/2014/main" id="{F822DFF0-8002-4945-AFEE-37B6BFDDE6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2772" y="3191235"/>
            <a:ext cx="5190488" cy="519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id="{49F9D143-EB66-B146-A349-D0D873177BFC}"/>
              </a:ext>
            </a:extLst>
          </p:cNvPr>
          <p:cNvSpPr txBox="1">
            <a:spLocks/>
          </p:cNvSpPr>
          <p:nvPr/>
        </p:nvSpPr>
        <p:spPr bwMode="auto">
          <a:xfrm>
            <a:off x="13944600" y="10009553"/>
            <a:ext cx="4343400" cy="2774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83654" indent="-383654" algn="l" rtl="0" fontAlgn="base">
              <a:lnSpc>
                <a:spcPct val="90000"/>
              </a:lnSpc>
              <a:spcBef>
                <a:spcPts val="500"/>
              </a:spcBef>
              <a:spcAft>
                <a:spcPts val="500"/>
              </a:spcAft>
              <a:buClr>
                <a:schemeClr val="bg2"/>
              </a:buClr>
              <a:buSzPct val="75000"/>
              <a:buFont typeface="Arial" panose="020B0604020202020204" pitchFamily="34" charset="0"/>
              <a:buNone/>
              <a:defRPr sz="2800" b="0">
                <a:solidFill>
                  <a:schemeClr val="bg1"/>
                </a:solidFill>
                <a:latin typeface="Arial" panose="020B0604020202020204" pitchFamily="34" charset="0"/>
                <a:ea typeface="+mn-ea"/>
                <a:cs typeface="Arial" panose="020B0604020202020204" pitchFamily="34" charset="0"/>
              </a:defRPr>
            </a:lvl1pPr>
            <a:lvl2pPr marL="1333527" indent="-381008" algn="l" rtl="0" fontAlgn="base">
              <a:lnSpc>
                <a:spcPct val="90000"/>
              </a:lnSpc>
              <a:spcBef>
                <a:spcPts val="500"/>
              </a:spcBef>
              <a:spcAft>
                <a:spcPts val="500"/>
              </a:spcAft>
              <a:buClr>
                <a:schemeClr val="bg2"/>
              </a:buClr>
              <a:buSzPct val="75000"/>
              <a:buFont typeface="Arial" panose="020B0604020202020204" pitchFamily="34" charset="0"/>
              <a:buNone/>
              <a:defRPr sz="2400" b="0">
                <a:solidFill>
                  <a:schemeClr val="bg1"/>
                </a:solidFill>
                <a:latin typeface="Arial" panose="020B0604020202020204" pitchFamily="34" charset="0"/>
                <a:cs typeface="Arial" panose="020B0604020202020204" pitchFamily="34" charset="0"/>
              </a:defRPr>
            </a:lvl2pPr>
            <a:lvl3pPr marL="2098189" indent="-283111" algn="l" rtl="0" fontAlgn="base">
              <a:lnSpc>
                <a:spcPct val="90000"/>
              </a:lnSpc>
              <a:spcBef>
                <a:spcPts val="500"/>
              </a:spcBef>
              <a:spcAft>
                <a:spcPts val="500"/>
              </a:spcAft>
              <a:buClr>
                <a:schemeClr val="bg2"/>
              </a:buClr>
              <a:buSzPct val="75000"/>
              <a:buFont typeface="Arial" panose="020B0604020202020204" pitchFamily="34" charset="0"/>
              <a:buNone/>
              <a:defRPr sz="2000" b="0">
                <a:solidFill>
                  <a:schemeClr val="bg1"/>
                </a:solidFill>
                <a:latin typeface="Arial" panose="020B0604020202020204" pitchFamily="34" charset="0"/>
                <a:cs typeface="Arial" panose="020B0604020202020204" pitchFamily="34" charset="0"/>
              </a:defRPr>
            </a:lvl3pPr>
            <a:lvl4pPr marL="2958101" indent="-381008" algn="l" rtl="0" fontAlgn="base">
              <a:lnSpc>
                <a:spcPct val="90000"/>
              </a:lnSpc>
              <a:spcBef>
                <a:spcPts val="500"/>
              </a:spcBef>
              <a:spcAft>
                <a:spcPts val="500"/>
              </a:spcAft>
              <a:buClr>
                <a:schemeClr val="bg2"/>
              </a:buClr>
              <a:buSzPct val="75000"/>
              <a:buFont typeface="Arial" panose="020B0604020202020204" pitchFamily="34" charset="0"/>
              <a:buNone/>
              <a:defRPr sz="1800">
                <a:solidFill>
                  <a:schemeClr val="bg1"/>
                </a:solidFill>
                <a:latin typeface="Arial" panose="020B0604020202020204" pitchFamily="34" charset="0"/>
                <a:cs typeface="Arial" panose="020B0604020202020204" pitchFamily="34" charset="0"/>
              </a:defRPr>
            </a:lvl4pPr>
            <a:lvl5pPr marL="3529612" indent="-381008" algn="l" rtl="0" fontAlgn="base">
              <a:spcBef>
                <a:spcPct val="20000"/>
              </a:spcBef>
              <a:spcAft>
                <a:spcPct val="0"/>
              </a:spcAft>
              <a:buClr>
                <a:schemeClr val="bg2"/>
              </a:buClr>
              <a:buFont typeface="Wingdings" panose="05000000000000000000" pitchFamily="2" charset="2"/>
              <a:buChar char="§"/>
              <a:defRPr sz="3333">
                <a:solidFill>
                  <a:schemeClr val="tx1"/>
                </a:solidFill>
                <a:latin typeface="+mn-lt"/>
              </a:defRPr>
            </a:lvl5pPr>
            <a:lvl6pPr marL="4291627" indent="-381008" algn="l" rtl="0" eaLnBrk="1" fontAlgn="base" hangingPunct="1">
              <a:spcBef>
                <a:spcPct val="20000"/>
              </a:spcBef>
              <a:spcAft>
                <a:spcPct val="0"/>
              </a:spcAft>
              <a:buChar char="»"/>
              <a:defRPr sz="3333">
                <a:solidFill>
                  <a:schemeClr val="bg1"/>
                </a:solidFill>
                <a:latin typeface="+mn-lt"/>
              </a:defRPr>
            </a:lvl6pPr>
            <a:lvl7pPr marL="5053643" indent="-381008" algn="l" rtl="0" eaLnBrk="1" fontAlgn="base" hangingPunct="1">
              <a:spcBef>
                <a:spcPct val="20000"/>
              </a:spcBef>
              <a:spcAft>
                <a:spcPct val="0"/>
              </a:spcAft>
              <a:buChar char="»"/>
              <a:defRPr sz="3333">
                <a:solidFill>
                  <a:schemeClr val="bg1"/>
                </a:solidFill>
                <a:latin typeface="+mn-lt"/>
              </a:defRPr>
            </a:lvl7pPr>
            <a:lvl8pPr marL="5815658" indent="-381008" algn="l" rtl="0" eaLnBrk="1" fontAlgn="base" hangingPunct="1">
              <a:spcBef>
                <a:spcPct val="20000"/>
              </a:spcBef>
              <a:spcAft>
                <a:spcPct val="0"/>
              </a:spcAft>
              <a:buChar char="»"/>
              <a:defRPr sz="3333">
                <a:solidFill>
                  <a:schemeClr val="bg1"/>
                </a:solidFill>
                <a:latin typeface="+mn-lt"/>
              </a:defRPr>
            </a:lvl8pPr>
            <a:lvl9pPr marL="6577673" indent="-381008" algn="l" rtl="0" eaLnBrk="1" fontAlgn="base" hangingPunct="1">
              <a:spcBef>
                <a:spcPct val="20000"/>
              </a:spcBef>
              <a:spcAft>
                <a:spcPct val="0"/>
              </a:spcAft>
              <a:buChar char="»"/>
              <a:defRPr sz="3333">
                <a:solidFill>
                  <a:schemeClr val="bg1"/>
                </a:solidFill>
                <a:latin typeface="+mn-lt"/>
              </a:defRPr>
            </a:lvl9pPr>
          </a:lstStyle>
          <a:p>
            <a:pPr marL="0" indent="0">
              <a:defRPr/>
            </a:pPr>
            <a:r>
              <a:rPr lang="en-US" altLang="ja-JP" sz="1400" b="1" kern="0" dirty="0">
                <a:ea typeface="ＭＳ Ｐゴシック" charset="-128"/>
                <a:cs typeface="MS PGothic" charset="-128"/>
              </a:rPr>
              <a:t>Source: https://</a:t>
            </a:r>
            <a:r>
              <a:rPr lang="en-US" altLang="ja-JP" sz="1400" b="1" kern="0" dirty="0" err="1">
                <a:ea typeface="ＭＳ Ｐゴシック" charset="-128"/>
                <a:cs typeface="MS PGothic" charset="-128"/>
              </a:rPr>
              <a:t>www.martinsights.com</a:t>
            </a:r>
            <a:r>
              <a:rPr lang="en-US" altLang="ja-JP" sz="1400" b="1" kern="0" dirty="0">
                <a:ea typeface="ＭＳ Ｐゴシック" charset="-128"/>
                <a:cs typeface="MS PGothic" charset="-128"/>
              </a:rPr>
              <a:t>/?p=1256</a:t>
            </a:r>
          </a:p>
        </p:txBody>
      </p:sp>
      <p:pic>
        <p:nvPicPr>
          <p:cNvPr id="7" name="Audio 6">
            <a:hlinkClick r:id="" action="ppaction://media"/>
            <a:extLst>
              <a:ext uri="{FF2B5EF4-FFF2-40B4-BE49-F238E27FC236}">
                <a16:creationId xmlns:a16="http://schemas.microsoft.com/office/drawing/2014/main" id="{DB4C137A-B7AA-9E47-BEEF-87363D5745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3591414917"/>
      </p:ext>
    </p:extLst>
  </p:cSld>
  <p:clrMapOvr>
    <a:masterClrMapping/>
  </p:clrMapOvr>
  <mc:AlternateContent xmlns:mc="http://schemas.openxmlformats.org/markup-compatibility/2006" xmlns:p14="http://schemas.microsoft.com/office/powerpoint/2010/main">
    <mc:Choice Requires="p14">
      <p:transition spd="med" p14:dur="700" advTm="18798">
        <p:fade/>
      </p:transition>
    </mc:Choice>
    <mc:Fallback xmlns="">
      <p:transition spd="med" advTm="1879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EA43-44D8-4A70-A65D-DE5E7DE733D7}"/>
              </a:ext>
            </a:extLst>
          </p:cNvPr>
          <p:cNvSpPr>
            <a:spLocks noGrp="1"/>
          </p:cNvSpPr>
          <p:nvPr>
            <p:ph type="title"/>
          </p:nvPr>
        </p:nvSpPr>
        <p:spPr/>
        <p:txBody>
          <a:bodyPr/>
          <a:lstStyle/>
          <a:p>
            <a:br>
              <a:rPr lang="en-US" sz="4800" dirty="0">
                <a:solidFill>
                  <a:srgbClr val="000000"/>
                </a:solidFill>
              </a:rPr>
            </a:br>
            <a:r>
              <a:rPr lang="en-US" altLang="ja-JP" dirty="0"/>
              <a:t>Skills Needed to Be a Data Scientist</a:t>
            </a:r>
            <a:endParaRPr lang="en-US" dirty="0"/>
          </a:p>
        </p:txBody>
      </p:sp>
      <p:sp>
        <p:nvSpPr>
          <p:cNvPr id="3" name="Content Placeholder 2">
            <a:extLst>
              <a:ext uri="{FF2B5EF4-FFF2-40B4-BE49-F238E27FC236}">
                <a16:creationId xmlns:a16="http://schemas.microsoft.com/office/drawing/2014/main" id="{C1B0618A-44B1-4FAB-8416-1D9926BCD483}"/>
              </a:ext>
            </a:extLst>
          </p:cNvPr>
          <p:cNvSpPr>
            <a:spLocks noGrp="1"/>
          </p:cNvSpPr>
          <p:nvPr>
            <p:ph idx="1"/>
          </p:nvPr>
        </p:nvSpPr>
        <p:spPr>
          <a:xfrm>
            <a:off x="819341" y="3191235"/>
            <a:ext cx="6301306" cy="4741185"/>
          </a:xfrm>
        </p:spPr>
        <p:txBody>
          <a:bodyPr/>
          <a:lstStyle/>
          <a:p>
            <a:r>
              <a:rPr lang="en-US" dirty="0">
                <a:solidFill>
                  <a:schemeClr val="bg2"/>
                </a:solidFill>
              </a:rPr>
              <a:t>Analytical Skills</a:t>
            </a:r>
          </a:p>
          <a:p>
            <a:endParaRPr lang="en-US" dirty="0">
              <a:solidFill>
                <a:schemeClr val="bg2"/>
              </a:solidFill>
            </a:endParaRPr>
          </a:p>
          <a:p>
            <a:r>
              <a:rPr lang="en-US" dirty="0">
                <a:solidFill>
                  <a:schemeClr val="bg2"/>
                </a:solidFill>
              </a:rPr>
              <a:t>Communication Skills</a:t>
            </a:r>
          </a:p>
          <a:p>
            <a:endParaRPr lang="en-US" dirty="0">
              <a:solidFill>
                <a:srgbClr val="000000"/>
              </a:solidFill>
            </a:endParaRPr>
          </a:p>
          <a:p>
            <a:r>
              <a:rPr lang="en-US" dirty="0">
                <a:solidFill>
                  <a:srgbClr val="000000"/>
                </a:solidFill>
              </a:rPr>
              <a:t>Critical and Logical Thinking Skills</a:t>
            </a:r>
          </a:p>
          <a:p>
            <a:endParaRPr lang="en-US" dirty="0">
              <a:solidFill>
                <a:srgbClr val="000000"/>
              </a:solidFill>
            </a:endParaRPr>
          </a:p>
          <a:p>
            <a:r>
              <a:rPr lang="en-US" dirty="0">
                <a:solidFill>
                  <a:schemeClr val="bg2"/>
                </a:solidFill>
              </a:rPr>
              <a:t>Math Skills</a:t>
            </a:r>
          </a:p>
          <a:p>
            <a:endParaRPr lang="en-US" dirty="0">
              <a:solidFill>
                <a:schemeClr val="bg2"/>
              </a:solidFill>
            </a:endParaRPr>
          </a:p>
          <a:p>
            <a:r>
              <a:rPr lang="en-US" dirty="0">
                <a:solidFill>
                  <a:schemeClr val="bg2"/>
                </a:solidFill>
              </a:rPr>
              <a:t>Computer Programming Competency</a:t>
            </a:r>
          </a:p>
          <a:p>
            <a:endParaRPr lang="en-US" dirty="0"/>
          </a:p>
        </p:txBody>
      </p:sp>
      <p:sp>
        <p:nvSpPr>
          <p:cNvPr id="4" name="Content Placeholder 2">
            <a:extLst>
              <a:ext uri="{FF2B5EF4-FFF2-40B4-BE49-F238E27FC236}">
                <a16:creationId xmlns:a16="http://schemas.microsoft.com/office/drawing/2014/main" id="{1F35D6CC-DD9B-FD45-B1DA-B8A3376E1388}"/>
              </a:ext>
            </a:extLst>
          </p:cNvPr>
          <p:cNvSpPr txBox="1">
            <a:spLocks/>
          </p:cNvSpPr>
          <p:nvPr/>
        </p:nvSpPr>
        <p:spPr bwMode="auto">
          <a:xfrm>
            <a:off x="9144000" y="10009553"/>
            <a:ext cx="9144000" cy="2774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83654" indent="-383654" algn="l" rtl="0" fontAlgn="base">
              <a:lnSpc>
                <a:spcPct val="90000"/>
              </a:lnSpc>
              <a:spcBef>
                <a:spcPts val="500"/>
              </a:spcBef>
              <a:spcAft>
                <a:spcPts val="500"/>
              </a:spcAft>
              <a:buClr>
                <a:schemeClr val="bg2"/>
              </a:buClr>
              <a:buSzPct val="75000"/>
              <a:buFont typeface="Arial" panose="020B0604020202020204" pitchFamily="34" charset="0"/>
              <a:buNone/>
              <a:defRPr sz="2800" b="0">
                <a:solidFill>
                  <a:schemeClr val="bg1"/>
                </a:solidFill>
                <a:latin typeface="Arial" panose="020B0604020202020204" pitchFamily="34" charset="0"/>
                <a:ea typeface="+mn-ea"/>
                <a:cs typeface="Arial" panose="020B0604020202020204" pitchFamily="34" charset="0"/>
              </a:defRPr>
            </a:lvl1pPr>
            <a:lvl2pPr marL="1333527" indent="-381008" algn="l" rtl="0" fontAlgn="base">
              <a:lnSpc>
                <a:spcPct val="90000"/>
              </a:lnSpc>
              <a:spcBef>
                <a:spcPts val="500"/>
              </a:spcBef>
              <a:spcAft>
                <a:spcPts val="500"/>
              </a:spcAft>
              <a:buClr>
                <a:schemeClr val="bg2"/>
              </a:buClr>
              <a:buSzPct val="75000"/>
              <a:buFont typeface="Arial" panose="020B0604020202020204" pitchFamily="34" charset="0"/>
              <a:buNone/>
              <a:defRPr sz="2400" b="0">
                <a:solidFill>
                  <a:schemeClr val="bg1"/>
                </a:solidFill>
                <a:latin typeface="Arial" panose="020B0604020202020204" pitchFamily="34" charset="0"/>
                <a:cs typeface="Arial" panose="020B0604020202020204" pitchFamily="34" charset="0"/>
              </a:defRPr>
            </a:lvl2pPr>
            <a:lvl3pPr marL="2098189" indent="-283111" algn="l" rtl="0" fontAlgn="base">
              <a:lnSpc>
                <a:spcPct val="90000"/>
              </a:lnSpc>
              <a:spcBef>
                <a:spcPts val="500"/>
              </a:spcBef>
              <a:spcAft>
                <a:spcPts val="500"/>
              </a:spcAft>
              <a:buClr>
                <a:schemeClr val="bg2"/>
              </a:buClr>
              <a:buSzPct val="75000"/>
              <a:buFont typeface="Arial" panose="020B0604020202020204" pitchFamily="34" charset="0"/>
              <a:buNone/>
              <a:defRPr sz="2000" b="0">
                <a:solidFill>
                  <a:schemeClr val="bg1"/>
                </a:solidFill>
                <a:latin typeface="Arial" panose="020B0604020202020204" pitchFamily="34" charset="0"/>
                <a:cs typeface="Arial" panose="020B0604020202020204" pitchFamily="34" charset="0"/>
              </a:defRPr>
            </a:lvl3pPr>
            <a:lvl4pPr marL="2958101" indent="-381008" algn="l" rtl="0" fontAlgn="base">
              <a:lnSpc>
                <a:spcPct val="90000"/>
              </a:lnSpc>
              <a:spcBef>
                <a:spcPts val="500"/>
              </a:spcBef>
              <a:spcAft>
                <a:spcPts val="500"/>
              </a:spcAft>
              <a:buClr>
                <a:schemeClr val="bg2"/>
              </a:buClr>
              <a:buSzPct val="75000"/>
              <a:buFont typeface="Arial" panose="020B0604020202020204" pitchFamily="34" charset="0"/>
              <a:buNone/>
              <a:defRPr sz="1800">
                <a:solidFill>
                  <a:schemeClr val="bg1"/>
                </a:solidFill>
                <a:latin typeface="Arial" panose="020B0604020202020204" pitchFamily="34" charset="0"/>
                <a:cs typeface="Arial" panose="020B0604020202020204" pitchFamily="34" charset="0"/>
              </a:defRPr>
            </a:lvl4pPr>
            <a:lvl5pPr marL="3529612" indent="-381008" algn="l" rtl="0" fontAlgn="base">
              <a:spcBef>
                <a:spcPct val="20000"/>
              </a:spcBef>
              <a:spcAft>
                <a:spcPct val="0"/>
              </a:spcAft>
              <a:buClr>
                <a:schemeClr val="bg2"/>
              </a:buClr>
              <a:buFont typeface="Wingdings" panose="05000000000000000000" pitchFamily="2" charset="2"/>
              <a:buChar char="§"/>
              <a:defRPr sz="3333">
                <a:solidFill>
                  <a:schemeClr val="tx1"/>
                </a:solidFill>
                <a:latin typeface="+mn-lt"/>
              </a:defRPr>
            </a:lvl5pPr>
            <a:lvl6pPr marL="4291627" indent="-381008" algn="l" rtl="0" eaLnBrk="1" fontAlgn="base" hangingPunct="1">
              <a:spcBef>
                <a:spcPct val="20000"/>
              </a:spcBef>
              <a:spcAft>
                <a:spcPct val="0"/>
              </a:spcAft>
              <a:buChar char="»"/>
              <a:defRPr sz="3333">
                <a:solidFill>
                  <a:schemeClr val="bg1"/>
                </a:solidFill>
                <a:latin typeface="+mn-lt"/>
              </a:defRPr>
            </a:lvl6pPr>
            <a:lvl7pPr marL="5053643" indent="-381008" algn="l" rtl="0" eaLnBrk="1" fontAlgn="base" hangingPunct="1">
              <a:spcBef>
                <a:spcPct val="20000"/>
              </a:spcBef>
              <a:spcAft>
                <a:spcPct val="0"/>
              </a:spcAft>
              <a:buChar char="»"/>
              <a:defRPr sz="3333">
                <a:solidFill>
                  <a:schemeClr val="bg1"/>
                </a:solidFill>
                <a:latin typeface="+mn-lt"/>
              </a:defRPr>
            </a:lvl7pPr>
            <a:lvl8pPr marL="5815658" indent="-381008" algn="l" rtl="0" eaLnBrk="1" fontAlgn="base" hangingPunct="1">
              <a:spcBef>
                <a:spcPct val="20000"/>
              </a:spcBef>
              <a:spcAft>
                <a:spcPct val="0"/>
              </a:spcAft>
              <a:buChar char="»"/>
              <a:defRPr sz="3333">
                <a:solidFill>
                  <a:schemeClr val="bg1"/>
                </a:solidFill>
                <a:latin typeface="+mn-lt"/>
              </a:defRPr>
            </a:lvl8pPr>
            <a:lvl9pPr marL="6577673" indent="-381008" algn="l" rtl="0" eaLnBrk="1" fontAlgn="base" hangingPunct="1">
              <a:spcBef>
                <a:spcPct val="20000"/>
              </a:spcBef>
              <a:spcAft>
                <a:spcPct val="0"/>
              </a:spcAft>
              <a:buChar char="»"/>
              <a:defRPr sz="3333">
                <a:solidFill>
                  <a:schemeClr val="bg1"/>
                </a:solidFill>
                <a:latin typeface="+mn-lt"/>
              </a:defRPr>
            </a:lvl9pPr>
          </a:lstStyle>
          <a:p>
            <a:pPr marL="0" indent="0">
              <a:defRPr/>
            </a:pPr>
            <a:r>
              <a:rPr lang="en-US" altLang="ja-JP" sz="1400" b="1" kern="0" dirty="0" err="1">
                <a:ea typeface="ＭＳ Ｐゴシック" charset="-128"/>
                <a:cs typeface="MS PGothic" charset="-128"/>
              </a:rPr>
              <a:t>Source:https</a:t>
            </a:r>
            <a:r>
              <a:rPr lang="en-US" altLang="ja-JP" sz="1400" b="1" kern="0" dirty="0">
                <a:ea typeface="ＭＳ Ｐゴシック" charset="-128"/>
                <a:cs typeface="MS PGothic" charset="-128"/>
              </a:rPr>
              <a:t>://</a:t>
            </a:r>
            <a:r>
              <a:rPr lang="en-US" altLang="ja-JP" sz="1400" b="1" kern="0" dirty="0" err="1">
                <a:ea typeface="ＭＳ Ｐゴシック" charset="-128"/>
                <a:cs typeface="MS PGothic" charset="-128"/>
              </a:rPr>
              <a:t>kingdomecon.wordpress.com</a:t>
            </a:r>
            <a:r>
              <a:rPr lang="en-US" altLang="ja-JP" sz="1400" b="1" kern="0" dirty="0">
                <a:ea typeface="ＭＳ Ｐゴシック" charset="-128"/>
                <a:cs typeface="MS PGothic" charset="-128"/>
              </a:rPr>
              <a:t>/2018/10/16/critical-thinking-encourages-disagreement-why/</a:t>
            </a:r>
          </a:p>
        </p:txBody>
      </p:sp>
      <p:pic>
        <p:nvPicPr>
          <p:cNvPr id="5" name="Picture 1">
            <a:extLst>
              <a:ext uri="{FF2B5EF4-FFF2-40B4-BE49-F238E27FC236}">
                <a16:creationId xmlns:a16="http://schemas.microsoft.com/office/drawing/2014/main" id="{87476A34-2254-8A41-8092-37D9DAFDBA3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751128" y="3163196"/>
            <a:ext cx="8753792" cy="5103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udio 6">
            <a:hlinkClick r:id="" action="ppaction://media"/>
            <a:extLst>
              <a:ext uri="{FF2B5EF4-FFF2-40B4-BE49-F238E27FC236}">
                <a16:creationId xmlns:a16="http://schemas.microsoft.com/office/drawing/2014/main" id="{90AD8E2A-8CAF-6D4B-96C3-3DC4AF9FFE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679975243"/>
      </p:ext>
    </p:extLst>
  </p:cSld>
  <p:clrMapOvr>
    <a:masterClrMapping/>
  </p:clrMapOvr>
  <mc:AlternateContent xmlns:mc="http://schemas.openxmlformats.org/markup-compatibility/2006" xmlns:p14="http://schemas.microsoft.com/office/powerpoint/2010/main">
    <mc:Choice Requires="p14">
      <p:transition spd="med" p14:dur="700" advTm="18392">
        <p:fade/>
      </p:transition>
    </mc:Choice>
    <mc:Fallback xmlns="">
      <p:transition spd="med" advTm="1839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EA43-44D8-4A70-A65D-DE5E7DE733D7}"/>
              </a:ext>
            </a:extLst>
          </p:cNvPr>
          <p:cNvSpPr>
            <a:spLocks noGrp="1"/>
          </p:cNvSpPr>
          <p:nvPr>
            <p:ph type="title"/>
          </p:nvPr>
        </p:nvSpPr>
        <p:spPr/>
        <p:txBody>
          <a:bodyPr/>
          <a:lstStyle/>
          <a:p>
            <a:br>
              <a:rPr lang="en-US" sz="4800" dirty="0">
                <a:solidFill>
                  <a:srgbClr val="000000"/>
                </a:solidFill>
              </a:rPr>
            </a:br>
            <a:r>
              <a:rPr lang="en-US" altLang="ja-JP" dirty="0"/>
              <a:t>Skills Needed to Be a Data Scientist</a:t>
            </a:r>
            <a:endParaRPr lang="en-US" dirty="0"/>
          </a:p>
        </p:txBody>
      </p:sp>
      <p:sp>
        <p:nvSpPr>
          <p:cNvPr id="3" name="Content Placeholder 2">
            <a:extLst>
              <a:ext uri="{FF2B5EF4-FFF2-40B4-BE49-F238E27FC236}">
                <a16:creationId xmlns:a16="http://schemas.microsoft.com/office/drawing/2014/main" id="{C1B0618A-44B1-4FAB-8416-1D9926BCD483}"/>
              </a:ext>
            </a:extLst>
          </p:cNvPr>
          <p:cNvSpPr>
            <a:spLocks noGrp="1"/>
          </p:cNvSpPr>
          <p:nvPr>
            <p:ph idx="1"/>
          </p:nvPr>
        </p:nvSpPr>
        <p:spPr>
          <a:xfrm>
            <a:off x="819340" y="3191235"/>
            <a:ext cx="6262395" cy="4741185"/>
          </a:xfrm>
        </p:spPr>
        <p:txBody>
          <a:bodyPr/>
          <a:lstStyle/>
          <a:p>
            <a:r>
              <a:rPr lang="en-US" dirty="0">
                <a:solidFill>
                  <a:schemeClr val="bg2"/>
                </a:solidFill>
              </a:rPr>
              <a:t>Analytical Skills</a:t>
            </a:r>
          </a:p>
          <a:p>
            <a:endParaRPr lang="en-US" dirty="0">
              <a:solidFill>
                <a:schemeClr val="bg2"/>
              </a:solidFill>
            </a:endParaRPr>
          </a:p>
          <a:p>
            <a:r>
              <a:rPr lang="en-US" dirty="0">
                <a:solidFill>
                  <a:schemeClr val="bg2"/>
                </a:solidFill>
              </a:rPr>
              <a:t>Communication Skills</a:t>
            </a:r>
          </a:p>
          <a:p>
            <a:endParaRPr lang="en-US" dirty="0">
              <a:solidFill>
                <a:schemeClr val="bg2"/>
              </a:solidFill>
            </a:endParaRPr>
          </a:p>
          <a:p>
            <a:r>
              <a:rPr lang="en-US" dirty="0">
                <a:solidFill>
                  <a:schemeClr val="bg2"/>
                </a:solidFill>
              </a:rPr>
              <a:t>Critical and Logical Thinking Skills</a:t>
            </a:r>
          </a:p>
          <a:p>
            <a:endParaRPr lang="en-US" dirty="0">
              <a:solidFill>
                <a:srgbClr val="000000"/>
              </a:solidFill>
            </a:endParaRPr>
          </a:p>
          <a:p>
            <a:r>
              <a:rPr lang="en-US" dirty="0">
                <a:solidFill>
                  <a:srgbClr val="000000"/>
                </a:solidFill>
              </a:rPr>
              <a:t>Math Skills</a:t>
            </a:r>
          </a:p>
          <a:p>
            <a:endParaRPr lang="en-US" dirty="0">
              <a:solidFill>
                <a:srgbClr val="000000"/>
              </a:solidFill>
            </a:endParaRPr>
          </a:p>
          <a:p>
            <a:r>
              <a:rPr lang="en-US" dirty="0">
                <a:solidFill>
                  <a:schemeClr val="bg2"/>
                </a:solidFill>
              </a:rPr>
              <a:t>Computer Programming Competency</a:t>
            </a:r>
          </a:p>
          <a:p>
            <a:endParaRPr lang="en-US" dirty="0"/>
          </a:p>
        </p:txBody>
      </p:sp>
      <p:pic>
        <p:nvPicPr>
          <p:cNvPr id="4" name="Picture 1">
            <a:extLst>
              <a:ext uri="{FF2B5EF4-FFF2-40B4-BE49-F238E27FC236}">
                <a16:creationId xmlns:a16="http://schemas.microsoft.com/office/drawing/2014/main" id="{F0863B5E-EF17-7447-9C5E-0C727B16A55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541895" y="3191235"/>
            <a:ext cx="9305925" cy="4756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id="{5C69584C-ED66-0847-9547-E0E3B3C51E4B}"/>
              </a:ext>
            </a:extLst>
          </p:cNvPr>
          <p:cNvSpPr txBox="1">
            <a:spLocks/>
          </p:cNvSpPr>
          <p:nvPr/>
        </p:nvSpPr>
        <p:spPr bwMode="auto">
          <a:xfrm>
            <a:off x="13121640" y="10009553"/>
            <a:ext cx="5166360" cy="2774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83654" indent="-383654" algn="l" rtl="0" fontAlgn="base">
              <a:lnSpc>
                <a:spcPct val="90000"/>
              </a:lnSpc>
              <a:spcBef>
                <a:spcPts val="500"/>
              </a:spcBef>
              <a:spcAft>
                <a:spcPts val="500"/>
              </a:spcAft>
              <a:buClr>
                <a:schemeClr val="bg2"/>
              </a:buClr>
              <a:buSzPct val="75000"/>
              <a:buFont typeface="Arial" panose="020B0604020202020204" pitchFamily="34" charset="0"/>
              <a:buNone/>
              <a:defRPr sz="2800" b="0">
                <a:solidFill>
                  <a:schemeClr val="bg1"/>
                </a:solidFill>
                <a:latin typeface="Arial" panose="020B0604020202020204" pitchFamily="34" charset="0"/>
                <a:ea typeface="+mn-ea"/>
                <a:cs typeface="Arial" panose="020B0604020202020204" pitchFamily="34" charset="0"/>
              </a:defRPr>
            </a:lvl1pPr>
            <a:lvl2pPr marL="1333527" indent="-381008" algn="l" rtl="0" fontAlgn="base">
              <a:lnSpc>
                <a:spcPct val="90000"/>
              </a:lnSpc>
              <a:spcBef>
                <a:spcPts val="500"/>
              </a:spcBef>
              <a:spcAft>
                <a:spcPts val="500"/>
              </a:spcAft>
              <a:buClr>
                <a:schemeClr val="bg2"/>
              </a:buClr>
              <a:buSzPct val="75000"/>
              <a:buFont typeface="Arial" panose="020B0604020202020204" pitchFamily="34" charset="0"/>
              <a:buNone/>
              <a:defRPr sz="2400" b="0">
                <a:solidFill>
                  <a:schemeClr val="bg1"/>
                </a:solidFill>
                <a:latin typeface="Arial" panose="020B0604020202020204" pitchFamily="34" charset="0"/>
                <a:cs typeface="Arial" panose="020B0604020202020204" pitchFamily="34" charset="0"/>
              </a:defRPr>
            </a:lvl2pPr>
            <a:lvl3pPr marL="2098189" indent="-283111" algn="l" rtl="0" fontAlgn="base">
              <a:lnSpc>
                <a:spcPct val="90000"/>
              </a:lnSpc>
              <a:spcBef>
                <a:spcPts val="500"/>
              </a:spcBef>
              <a:spcAft>
                <a:spcPts val="500"/>
              </a:spcAft>
              <a:buClr>
                <a:schemeClr val="bg2"/>
              </a:buClr>
              <a:buSzPct val="75000"/>
              <a:buFont typeface="Arial" panose="020B0604020202020204" pitchFamily="34" charset="0"/>
              <a:buNone/>
              <a:defRPr sz="2000" b="0">
                <a:solidFill>
                  <a:schemeClr val="bg1"/>
                </a:solidFill>
                <a:latin typeface="Arial" panose="020B0604020202020204" pitchFamily="34" charset="0"/>
                <a:cs typeface="Arial" panose="020B0604020202020204" pitchFamily="34" charset="0"/>
              </a:defRPr>
            </a:lvl3pPr>
            <a:lvl4pPr marL="2958101" indent="-381008" algn="l" rtl="0" fontAlgn="base">
              <a:lnSpc>
                <a:spcPct val="90000"/>
              </a:lnSpc>
              <a:spcBef>
                <a:spcPts val="500"/>
              </a:spcBef>
              <a:spcAft>
                <a:spcPts val="500"/>
              </a:spcAft>
              <a:buClr>
                <a:schemeClr val="bg2"/>
              </a:buClr>
              <a:buSzPct val="75000"/>
              <a:buFont typeface="Arial" panose="020B0604020202020204" pitchFamily="34" charset="0"/>
              <a:buNone/>
              <a:defRPr sz="1800">
                <a:solidFill>
                  <a:schemeClr val="bg1"/>
                </a:solidFill>
                <a:latin typeface="Arial" panose="020B0604020202020204" pitchFamily="34" charset="0"/>
                <a:cs typeface="Arial" panose="020B0604020202020204" pitchFamily="34" charset="0"/>
              </a:defRPr>
            </a:lvl4pPr>
            <a:lvl5pPr marL="3529612" indent="-381008" algn="l" rtl="0" fontAlgn="base">
              <a:spcBef>
                <a:spcPct val="20000"/>
              </a:spcBef>
              <a:spcAft>
                <a:spcPct val="0"/>
              </a:spcAft>
              <a:buClr>
                <a:schemeClr val="bg2"/>
              </a:buClr>
              <a:buFont typeface="Wingdings" panose="05000000000000000000" pitchFamily="2" charset="2"/>
              <a:buChar char="§"/>
              <a:defRPr sz="3333">
                <a:solidFill>
                  <a:schemeClr val="tx1"/>
                </a:solidFill>
                <a:latin typeface="+mn-lt"/>
              </a:defRPr>
            </a:lvl5pPr>
            <a:lvl6pPr marL="4291627" indent="-381008" algn="l" rtl="0" eaLnBrk="1" fontAlgn="base" hangingPunct="1">
              <a:spcBef>
                <a:spcPct val="20000"/>
              </a:spcBef>
              <a:spcAft>
                <a:spcPct val="0"/>
              </a:spcAft>
              <a:buChar char="»"/>
              <a:defRPr sz="3333">
                <a:solidFill>
                  <a:schemeClr val="bg1"/>
                </a:solidFill>
                <a:latin typeface="+mn-lt"/>
              </a:defRPr>
            </a:lvl6pPr>
            <a:lvl7pPr marL="5053643" indent="-381008" algn="l" rtl="0" eaLnBrk="1" fontAlgn="base" hangingPunct="1">
              <a:spcBef>
                <a:spcPct val="20000"/>
              </a:spcBef>
              <a:spcAft>
                <a:spcPct val="0"/>
              </a:spcAft>
              <a:buChar char="»"/>
              <a:defRPr sz="3333">
                <a:solidFill>
                  <a:schemeClr val="bg1"/>
                </a:solidFill>
                <a:latin typeface="+mn-lt"/>
              </a:defRPr>
            </a:lvl7pPr>
            <a:lvl8pPr marL="5815658" indent="-381008" algn="l" rtl="0" eaLnBrk="1" fontAlgn="base" hangingPunct="1">
              <a:spcBef>
                <a:spcPct val="20000"/>
              </a:spcBef>
              <a:spcAft>
                <a:spcPct val="0"/>
              </a:spcAft>
              <a:buChar char="»"/>
              <a:defRPr sz="3333">
                <a:solidFill>
                  <a:schemeClr val="bg1"/>
                </a:solidFill>
                <a:latin typeface="+mn-lt"/>
              </a:defRPr>
            </a:lvl8pPr>
            <a:lvl9pPr marL="6577673" indent="-381008" algn="l" rtl="0" eaLnBrk="1" fontAlgn="base" hangingPunct="1">
              <a:spcBef>
                <a:spcPct val="20000"/>
              </a:spcBef>
              <a:spcAft>
                <a:spcPct val="0"/>
              </a:spcAft>
              <a:buChar char="»"/>
              <a:defRPr sz="3333">
                <a:solidFill>
                  <a:schemeClr val="bg1"/>
                </a:solidFill>
                <a:latin typeface="+mn-lt"/>
              </a:defRPr>
            </a:lvl9pPr>
          </a:lstStyle>
          <a:p>
            <a:pPr marL="0" indent="0">
              <a:defRPr/>
            </a:pPr>
            <a:r>
              <a:rPr lang="en-US" altLang="ja-JP" sz="1400" b="1" kern="0" dirty="0" err="1">
                <a:ea typeface="ＭＳ Ｐゴシック" charset="-128"/>
                <a:cs typeface="MS PGothic" charset="-128"/>
              </a:rPr>
              <a:t>Source:https</a:t>
            </a:r>
            <a:r>
              <a:rPr lang="en-US" altLang="ja-JP" sz="1400" b="1" kern="0" dirty="0">
                <a:ea typeface="ＭＳ Ｐゴシック" charset="-128"/>
                <a:cs typeface="MS PGothic" charset="-128"/>
              </a:rPr>
              <a:t>://</a:t>
            </a:r>
            <a:r>
              <a:rPr lang="en-US" altLang="ja-JP" sz="1400" b="1" kern="0" dirty="0" err="1">
                <a:ea typeface="ＭＳ Ｐゴシック" charset="-128"/>
                <a:cs typeface="MS PGothic" charset="-128"/>
              </a:rPr>
              <a:t>press.princeton.edu</a:t>
            </a:r>
            <a:r>
              <a:rPr lang="en-US" altLang="ja-JP" sz="1400" b="1" kern="0" dirty="0">
                <a:ea typeface="ＭＳ Ｐゴシック" charset="-128"/>
                <a:cs typeface="MS PGothic" charset="-128"/>
              </a:rPr>
              <a:t>/subjects/mathematics</a:t>
            </a:r>
          </a:p>
        </p:txBody>
      </p:sp>
      <p:pic>
        <p:nvPicPr>
          <p:cNvPr id="10" name="Audio 9">
            <a:hlinkClick r:id="" action="ppaction://media"/>
            <a:extLst>
              <a:ext uri="{FF2B5EF4-FFF2-40B4-BE49-F238E27FC236}">
                <a16:creationId xmlns:a16="http://schemas.microsoft.com/office/drawing/2014/main" id="{4905320B-4B5D-8041-8AF7-783B34D598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1786881058"/>
      </p:ext>
    </p:extLst>
  </p:cSld>
  <p:clrMapOvr>
    <a:masterClrMapping/>
  </p:clrMapOvr>
  <mc:AlternateContent xmlns:mc="http://schemas.openxmlformats.org/markup-compatibility/2006" xmlns:p14="http://schemas.microsoft.com/office/powerpoint/2010/main">
    <mc:Choice Requires="p14">
      <p:transition spd="med" p14:dur="700" advTm="25740">
        <p:fade/>
      </p:transition>
    </mc:Choice>
    <mc:Fallback xmlns="">
      <p:transition spd="med" advTm="257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EA43-44D8-4A70-A65D-DE5E7DE733D7}"/>
              </a:ext>
            </a:extLst>
          </p:cNvPr>
          <p:cNvSpPr>
            <a:spLocks noGrp="1"/>
          </p:cNvSpPr>
          <p:nvPr>
            <p:ph type="title"/>
          </p:nvPr>
        </p:nvSpPr>
        <p:spPr/>
        <p:txBody>
          <a:bodyPr/>
          <a:lstStyle/>
          <a:p>
            <a:br>
              <a:rPr lang="en-US" sz="4800" dirty="0">
                <a:solidFill>
                  <a:srgbClr val="000000"/>
                </a:solidFill>
              </a:rPr>
            </a:br>
            <a:r>
              <a:rPr lang="en-US" altLang="ja-JP" dirty="0"/>
              <a:t>Skills Needed to Be a Data Scientist</a:t>
            </a:r>
            <a:endParaRPr lang="en-US" dirty="0"/>
          </a:p>
        </p:txBody>
      </p:sp>
      <p:sp>
        <p:nvSpPr>
          <p:cNvPr id="3" name="Content Placeholder 2">
            <a:extLst>
              <a:ext uri="{FF2B5EF4-FFF2-40B4-BE49-F238E27FC236}">
                <a16:creationId xmlns:a16="http://schemas.microsoft.com/office/drawing/2014/main" id="{C1B0618A-44B1-4FAB-8416-1D9926BCD483}"/>
              </a:ext>
            </a:extLst>
          </p:cNvPr>
          <p:cNvSpPr>
            <a:spLocks noGrp="1"/>
          </p:cNvSpPr>
          <p:nvPr>
            <p:ph idx="1"/>
          </p:nvPr>
        </p:nvSpPr>
        <p:spPr>
          <a:xfrm>
            <a:off x="819340" y="3191235"/>
            <a:ext cx="15082299" cy="4741185"/>
          </a:xfrm>
        </p:spPr>
        <p:txBody>
          <a:bodyPr/>
          <a:lstStyle/>
          <a:p>
            <a:r>
              <a:rPr lang="en-US" dirty="0">
                <a:solidFill>
                  <a:schemeClr val="bg2"/>
                </a:solidFill>
              </a:rPr>
              <a:t>Analytical Skills</a:t>
            </a:r>
          </a:p>
          <a:p>
            <a:endParaRPr lang="en-US" dirty="0">
              <a:solidFill>
                <a:schemeClr val="bg2"/>
              </a:solidFill>
            </a:endParaRPr>
          </a:p>
          <a:p>
            <a:r>
              <a:rPr lang="en-US" dirty="0">
                <a:solidFill>
                  <a:schemeClr val="bg2"/>
                </a:solidFill>
              </a:rPr>
              <a:t>Communication Skills</a:t>
            </a:r>
          </a:p>
          <a:p>
            <a:endParaRPr lang="en-US" dirty="0">
              <a:solidFill>
                <a:schemeClr val="bg2"/>
              </a:solidFill>
            </a:endParaRPr>
          </a:p>
          <a:p>
            <a:r>
              <a:rPr lang="en-US" dirty="0">
                <a:solidFill>
                  <a:schemeClr val="bg2"/>
                </a:solidFill>
              </a:rPr>
              <a:t>Critical and Logical Thinking Skills</a:t>
            </a:r>
          </a:p>
          <a:p>
            <a:endParaRPr lang="en-US" dirty="0">
              <a:solidFill>
                <a:schemeClr val="bg2"/>
              </a:solidFill>
            </a:endParaRPr>
          </a:p>
          <a:p>
            <a:r>
              <a:rPr lang="en-US" dirty="0">
                <a:solidFill>
                  <a:schemeClr val="bg2"/>
                </a:solidFill>
              </a:rPr>
              <a:t>Math Skills</a:t>
            </a:r>
          </a:p>
          <a:p>
            <a:endParaRPr lang="en-US" dirty="0">
              <a:solidFill>
                <a:srgbClr val="000000"/>
              </a:solidFill>
            </a:endParaRPr>
          </a:p>
          <a:p>
            <a:r>
              <a:rPr lang="en-US" dirty="0"/>
              <a:t>Computer Programming Competency</a:t>
            </a:r>
          </a:p>
          <a:p>
            <a:endParaRPr lang="en-US" dirty="0"/>
          </a:p>
        </p:txBody>
      </p:sp>
      <p:pic>
        <p:nvPicPr>
          <p:cNvPr id="4" name="Picture 1">
            <a:extLst>
              <a:ext uri="{FF2B5EF4-FFF2-40B4-BE49-F238E27FC236}">
                <a16:creationId xmlns:a16="http://schemas.microsoft.com/office/drawing/2014/main" id="{BF265D14-D3C9-9444-BE89-57D82B685FB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388793" y="3191235"/>
            <a:ext cx="5744527" cy="5404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ontent Placeholder 2">
            <a:extLst>
              <a:ext uri="{FF2B5EF4-FFF2-40B4-BE49-F238E27FC236}">
                <a16:creationId xmlns:a16="http://schemas.microsoft.com/office/drawing/2014/main" id="{8E77CA82-58BB-2F4B-8FC7-F9F220FFCD60}"/>
              </a:ext>
            </a:extLst>
          </p:cNvPr>
          <p:cNvSpPr txBox="1">
            <a:spLocks/>
          </p:cNvSpPr>
          <p:nvPr/>
        </p:nvSpPr>
        <p:spPr bwMode="auto">
          <a:xfrm>
            <a:off x="10264140" y="10009553"/>
            <a:ext cx="8023860" cy="2774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83654" indent="-383654" algn="l" rtl="0" fontAlgn="base">
              <a:lnSpc>
                <a:spcPct val="90000"/>
              </a:lnSpc>
              <a:spcBef>
                <a:spcPts val="500"/>
              </a:spcBef>
              <a:spcAft>
                <a:spcPts val="500"/>
              </a:spcAft>
              <a:buClr>
                <a:schemeClr val="bg2"/>
              </a:buClr>
              <a:buSzPct val="75000"/>
              <a:buFont typeface="Arial" panose="020B0604020202020204" pitchFamily="34" charset="0"/>
              <a:buNone/>
              <a:defRPr sz="2800" b="0">
                <a:solidFill>
                  <a:schemeClr val="bg1"/>
                </a:solidFill>
                <a:latin typeface="Arial" panose="020B0604020202020204" pitchFamily="34" charset="0"/>
                <a:ea typeface="+mn-ea"/>
                <a:cs typeface="Arial" panose="020B0604020202020204" pitchFamily="34" charset="0"/>
              </a:defRPr>
            </a:lvl1pPr>
            <a:lvl2pPr marL="1333527" indent="-381008" algn="l" rtl="0" fontAlgn="base">
              <a:lnSpc>
                <a:spcPct val="90000"/>
              </a:lnSpc>
              <a:spcBef>
                <a:spcPts val="500"/>
              </a:spcBef>
              <a:spcAft>
                <a:spcPts val="500"/>
              </a:spcAft>
              <a:buClr>
                <a:schemeClr val="bg2"/>
              </a:buClr>
              <a:buSzPct val="75000"/>
              <a:buFont typeface="Arial" panose="020B0604020202020204" pitchFamily="34" charset="0"/>
              <a:buNone/>
              <a:defRPr sz="2400" b="0">
                <a:solidFill>
                  <a:schemeClr val="bg1"/>
                </a:solidFill>
                <a:latin typeface="Arial" panose="020B0604020202020204" pitchFamily="34" charset="0"/>
                <a:cs typeface="Arial" panose="020B0604020202020204" pitchFamily="34" charset="0"/>
              </a:defRPr>
            </a:lvl2pPr>
            <a:lvl3pPr marL="2098189" indent="-283111" algn="l" rtl="0" fontAlgn="base">
              <a:lnSpc>
                <a:spcPct val="90000"/>
              </a:lnSpc>
              <a:spcBef>
                <a:spcPts val="500"/>
              </a:spcBef>
              <a:spcAft>
                <a:spcPts val="500"/>
              </a:spcAft>
              <a:buClr>
                <a:schemeClr val="bg2"/>
              </a:buClr>
              <a:buSzPct val="75000"/>
              <a:buFont typeface="Arial" panose="020B0604020202020204" pitchFamily="34" charset="0"/>
              <a:buNone/>
              <a:defRPr sz="2000" b="0">
                <a:solidFill>
                  <a:schemeClr val="bg1"/>
                </a:solidFill>
                <a:latin typeface="Arial" panose="020B0604020202020204" pitchFamily="34" charset="0"/>
                <a:cs typeface="Arial" panose="020B0604020202020204" pitchFamily="34" charset="0"/>
              </a:defRPr>
            </a:lvl3pPr>
            <a:lvl4pPr marL="2958101" indent="-381008" algn="l" rtl="0" fontAlgn="base">
              <a:lnSpc>
                <a:spcPct val="90000"/>
              </a:lnSpc>
              <a:spcBef>
                <a:spcPts val="500"/>
              </a:spcBef>
              <a:spcAft>
                <a:spcPts val="500"/>
              </a:spcAft>
              <a:buClr>
                <a:schemeClr val="bg2"/>
              </a:buClr>
              <a:buSzPct val="75000"/>
              <a:buFont typeface="Arial" panose="020B0604020202020204" pitchFamily="34" charset="0"/>
              <a:buNone/>
              <a:defRPr sz="1800">
                <a:solidFill>
                  <a:schemeClr val="bg1"/>
                </a:solidFill>
                <a:latin typeface="Arial" panose="020B0604020202020204" pitchFamily="34" charset="0"/>
                <a:cs typeface="Arial" panose="020B0604020202020204" pitchFamily="34" charset="0"/>
              </a:defRPr>
            </a:lvl4pPr>
            <a:lvl5pPr marL="3529612" indent="-381008" algn="l" rtl="0" fontAlgn="base">
              <a:spcBef>
                <a:spcPct val="20000"/>
              </a:spcBef>
              <a:spcAft>
                <a:spcPct val="0"/>
              </a:spcAft>
              <a:buClr>
                <a:schemeClr val="bg2"/>
              </a:buClr>
              <a:buFont typeface="Wingdings" panose="05000000000000000000" pitchFamily="2" charset="2"/>
              <a:buChar char="§"/>
              <a:defRPr sz="3333">
                <a:solidFill>
                  <a:schemeClr val="tx1"/>
                </a:solidFill>
                <a:latin typeface="+mn-lt"/>
              </a:defRPr>
            </a:lvl5pPr>
            <a:lvl6pPr marL="4291627" indent="-381008" algn="l" rtl="0" eaLnBrk="1" fontAlgn="base" hangingPunct="1">
              <a:spcBef>
                <a:spcPct val="20000"/>
              </a:spcBef>
              <a:spcAft>
                <a:spcPct val="0"/>
              </a:spcAft>
              <a:buChar char="»"/>
              <a:defRPr sz="3333">
                <a:solidFill>
                  <a:schemeClr val="bg1"/>
                </a:solidFill>
                <a:latin typeface="+mn-lt"/>
              </a:defRPr>
            </a:lvl6pPr>
            <a:lvl7pPr marL="5053643" indent="-381008" algn="l" rtl="0" eaLnBrk="1" fontAlgn="base" hangingPunct="1">
              <a:spcBef>
                <a:spcPct val="20000"/>
              </a:spcBef>
              <a:spcAft>
                <a:spcPct val="0"/>
              </a:spcAft>
              <a:buChar char="»"/>
              <a:defRPr sz="3333">
                <a:solidFill>
                  <a:schemeClr val="bg1"/>
                </a:solidFill>
                <a:latin typeface="+mn-lt"/>
              </a:defRPr>
            </a:lvl7pPr>
            <a:lvl8pPr marL="5815658" indent="-381008" algn="l" rtl="0" eaLnBrk="1" fontAlgn="base" hangingPunct="1">
              <a:spcBef>
                <a:spcPct val="20000"/>
              </a:spcBef>
              <a:spcAft>
                <a:spcPct val="0"/>
              </a:spcAft>
              <a:buChar char="»"/>
              <a:defRPr sz="3333">
                <a:solidFill>
                  <a:schemeClr val="bg1"/>
                </a:solidFill>
                <a:latin typeface="+mn-lt"/>
              </a:defRPr>
            </a:lvl8pPr>
            <a:lvl9pPr marL="6577673" indent="-381008" algn="l" rtl="0" eaLnBrk="1" fontAlgn="base" hangingPunct="1">
              <a:spcBef>
                <a:spcPct val="20000"/>
              </a:spcBef>
              <a:spcAft>
                <a:spcPct val="0"/>
              </a:spcAft>
              <a:buChar char="»"/>
              <a:defRPr sz="3333">
                <a:solidFill>
                  <a:schemeClr val="bg1"/>
                </a:solidFill>
                <a:latin typeface="+mn-lt"/>
              </a:defRPr>
            </a:lvl9pPr>
          </a:lstStyle>
          <a:p>
            <a:pPr marL="0" indent="0">
              <a:defRPr/>
            </a:pPr>
            <a:r>
              <a:rPr lang="en-US" altLang="ja-JP" sz="1400" b="1" kern="0" dirty="0">
                <a:ea typeface="ＭＳ Ｐゴシック" charset="-128"/>
                <a:cs typeface="MS PGothic" charset="-128"/>
              </a:rPr>
              <a:t>Source: https://</a:t>
            </a:r>
            <a:r>
              <a:rPr lang="en-US" altLang="ja-JP" sz="1400" b="1" kern="0" dirty="0" err="1">
                <a:ea typeface="ＭＳ Ｐゴシック" charset="-128"/>
                <a:cs typeface="MS PGothic" charset="-128"/>
              </a:rPr>
              <a:t>www.henryharvin.com</a:t>
            </a:r>
            <a:r>
              <a:rPr lang="en-US" altLang="ja-JP" sz="1400" b="1" kern="0" dirty="0">
                <a:ea typeface="ＭＳ Ｐゴシック" charset="-128"/>
                <a:cs typeface="MS PGothic" charset="-128"/>
              </a:rPr>
              <a:t>/blog/top-programming-languages-for-data-scientists/</a:t>
            </a:r>
          </a:p>
        </p:txBody>
      </p:sp>
      <p:pic>
        <p:nvPicPr>
          <p:cNvPr id="14" name="Audio 13">
            <a:hlinkClick r:id="" action="ppaction://media"/>
            <a:extLst>
              <a:ext uri="{FF2B5EF4-FFF2-40B4-BE49-F238E27FC236}">
                <a16:creationId xmlns:a16="http://schemas.microsoft.com/office/drawing/2014/main" id="{72511524-28DA-4848-BCB1-B12D7187DF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1214822471"/>
      </p:ext>
    </p:extLst>
  </p:cSld>
  <p:clrMapOvr>
    <a:masterClrMapping/>
  </p:clrMapOvr>
  <mc:AlternateContent xmlns:mc="http://schemas.openxmlformats.org/markup-compatibility/2006" xmlns:p14="http://schemas.microsoft.com/office/powerpoint/2010/main">
    <mc:Choice Requires="p14">
      <p:transition spd="med" p14:dur="700" advTm="38008">
        <p:fade/>
      </p:transition>
    </mc:Choice>
    <mc:Fallback xmlns="">
      <p:transition spd="med" advTm="3800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EA43-44D8-4A70-A65D-DE5E7DE733D7}"/>
              </a:ext>
            </a:extLst>
          </p:cNvPr>
          <p:cNvSpPr>
            <a:spLocks noGrp="1"/>
          </p:cNvSpPr>
          <p:nvPr>
            <p:ph type="title"/>
          </p:nvPr>
        </p:nvSpPr>
        <p:spPr/>
        <p:txBody>
          <a:bodyPr/>
          <a:lstStyle/>
          <a:p>
            <a:r>
              <a:rPr lang="en-US" altLang="en-US" dirty="0"/>
              <a:t>What Salary Can a Data Scientist Earn?</a:t>
            </a:r>
            <a:endParaRPr lang="en-US" dirty="0"/>
          </a:p>
        </p:txBody>
      </p:sp>
      <p:sp>
        <p:nvSpPr>
          <p:cNvPr id="3" name="Content Placeholder 2">
            <a:extLst>
              <a:ext uri="{FF2B5EF4-FFF2-40B4-BE49-F238E27FC236}">
                <a16:creationId xmlns:a16="http://schemas.microsoft.com/office/drawing/2014/main" id="{C1B0618A-44B1-4FAB-8416-1D9926BCD483}"/>
              </a:ext>
            </a:extLst>
          </p:cNvPr>
          <p:cNvSpPr>
            <a:spLocks noGrp="1"/>
          </p:cNvSpPr>
          <p:nvPr>
            <p:ph idx="1"/>
          </p:nvPr>
        </p:nvSpPr>
        <p:spPr>
          <a:xfrm>
            <a:off x="819341" y="3191235"/>
            <a:ext cx="7185670" cy="4741185"/>
          </a:xfrm>
        </p:spPr>
        <p:txBody>
          <a:bodyPr/>
          <a:lstStyle/>
          <a:p>
            <a:r>
              <a:rPr lang="en-US" dirty="0"/>
              <a:t>Data Scientist Salary by Job Title</a:t>
            </a:r>
          </a:p>
          <a:p>
            <a:endParaRPr lang="en-US" dirty="0"/>
          </a:p>
          <a:p>
            <a:pPr marL="457200" indent="-457200">
              <a:buClr>
                <a:schemeClr val="bg1"/>
              </a:buClr>
              <a:buFont typeface="Arial" panose="020B0604020202020204" pitchFamily="34" charset="0"/>
              <a:buChar char="•"/>
            </a:pPr>
            <a:r>
              <a:rPr lang="en-US" dirty="0"/>
              <a:t>According to an O’Reilly data science salary report, 45 percent of those surveyed said they hold the title of “data scientist.” </a:t>
            </a:r>
          </a:p>
          <a:p>
            <a:pPr marL="457200" indent="-457200">
              <a:buClr>
                <a:schemeClr val="bg1"/>
              </a:buClr>
              <a:buFont typeface="Arial" panose="020B0604020202020204" pitchFamily="34" charset="0"/>
              <a:buChar char="•"/>
            </a:pPr>
            <a:endParaRPr lang="en-US" dirty="0"/>
          </a:p>
          <a:p>
            <a:pPr marL="457200" indent="-457200">
              <a:buClr>
                <a:schemeClr val="bg1"/>
              </a:buClr>
              <a:buFont typeface="Arial" panose="020B0604020202020204" pitchFamily="34" charset="0"/>
              <a:buChar char="•"/>
            </a:pPr>
            <a:r>
              <a:rPr lang="en-US" dirty="0"/>
              <a:t>In general, the more a data science professional engages in managerial tasks, the higher the salary.</a:t>
            </a:r>
          </a:p>
          <a:p>
            <a:endParaRPr lang="en-US" dirty="0"/>
          </a:p>
          <a:p>
            <a:endParaRPr lang="en-US" dirty="0"/>
          </a:p>
        </p:txBody>
      </p:sp>
      <p:sp>
        <p:nvSpPr>
          <p:cNvPr id="5" name="Content Placeholder 2">
            <a:extLst>
              <a:ext uri="{FF2B5EF4-FFF2-40B4-BE49-F238E27FC236}">
                <a16:creationId xmlns:a16="http://schemas.microsoft.com/office/drawing/2014/main" id="{8E77CA82-58BB-2F4B-8FC7-F9F220FFCD60}"/>
              </a:ext>
            </a:extLst>
          </p:cNvPr>
          <p:cNvSpPr txBox="1">
            <a:spLocks/>
          </p:cNvSpPr>
          <p:nvPr/>
        </p:nvSpPr>
        <p:spPr bwMode="auto">
          <a:xfrm>
            <a:off x="11109960" y="10009553"/>
            <a:ext cx="8023860" cy="2774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83654" indent="-383654" algn="l" rtl="0" fontAlgn="base">
              <a:lnSpc>
                <a:spcPct val="90000"/>
              </a:lnSpc>
              <a:spcBef>
                <a:spcPts val="500"/>
              </a:spcBef>
              <a:spcAft>
                <a:spcPts val="500"/>
              </a:spcAft>
              <a:buClr>
                <a:schemeClr val="bg2"/>
              </a:buClr>
              <a:buSzPct val="75000"/>
              <a:buFont typeface="Arial" panose="020B0604020202020204" pitchFamily="34" charset="0"/>
              <a:buNone/>
              <a:defRPr sz="2800" b="0">
                <a:solidFill>
                  <a:schemeClr val="bg1"/>
                </a:solidFill>
                <a:latin typeface="Arial" panose="020B0604020202020204" pitchFamily="34" charset="0"/>
                <a:ea typeface="+mn-ea"/>
                <a:cs typeface="Arial" panose="020B0604020202020204" pitchFamily="34" charset="0"/>
              </a:defRPr>
            </a:lvl1pPr>
            <a:lvl2pPr marL="1333527" indent="-381008" algn="l" rtl="0" fontAlgn="base">
              <a:lnSpc>
                <a:spcPct val="90000"/>
              </a:lnSpc>
              <a:spcBef>
                <a:spcPts val="500"/>
              </a:spcBef>
              <a:spcAft>
                <a:spcPts val="500"/>
              </a:spcAft>
              <a:buClr>
                <a:schemeClr val="bg2"/>
              </a:buClr>
              <a:buSzPct val="75000"/>
              <a:buFont typeface="Arial" panose="020B0604020202020204" pitchFamily="34" charset="0"/>
              <a:buNone/>
              <a:defRPr sz="2400" b="0">
                <a:solidFill>
                  <a:schemeClr val="bg1"/>
                </a:solidFill>
                <a:latin typeface="Arial" panose="020B0604020202020204" pitchFamily="34" charset="0"/>
                <a:cs typeface="Arial" panose="020B0604020202020204" pitchFamily="34" charset="0"/>
              </a:defRPr>
            </a:lvl2pPr>
            <a:lvl3pPr marL="2098189" indent="-283111" algn="l" rtl="0" fontAlgn="base">
              <a:lnSpc>
                <a:spcPct val="90000"/>
              </a:lnSpc>
              <a:spcBef>
                <a:spcPts val="500"/>
              </a:spcBef>
              <a:spcAft>
                <a:spcPts val="500"/>
              </a:spcAft>
              <a:buClr>
                <a:schemeClr val="bg2"/>
              </a:buClr>
              <a:buSzPct val="75000"/>
              <a:buFont typeface="Arial" panose="020B0604020202020204" pitchFamily="34" charset="0"/>
              <a:buNone/>
              <a:defRPr sz="2000" b="0">
                <a:solidFill>
                  <a:schemeClr val="bg1"/>
                </a:solidFill>
                <a:latin typeface="Arial" panose="020B0604020202020204" pitchFamily="34" charset="0"/>
                <a:cs typeface="Arial" panose="020B0604020202020204" pitchFamily="34" charset="0"/>
              </a:defRPr>
            </a:lvl3pPr>
            <a:lvl4pPr marL="2958101" indent="-381008" algn="l" rtl="0" fontAlgn="base">
              <a:lnSpc>
                <a:spcPct val="90000"/>
              </a:lnSpc>
              <a:spcBef>
                <a:spcPts val="500"/>
              </a:spcBef>
              <a:spcAft>
                <a:spcPts val="500"/>
              </a:spcAft>
              <a:buClr>
                <a:schemeClr val="bg2"/>
              </a:buClr>
              <a:buSzPct val="75000"/>
              <a:buFont typeface="Arial" panose="020B0604020202020204" pitchFamily="34" charset="0"/>
              <a:buNone/>
              <a:defRPr sz="1800">
                <a:solidFill>
                  <a:schemeClr val="bg1"/>
                </a:solidFill>
                <a:latin typeface="Arial" panose="020B0604020202020204" pitchFamily="34" charset="0"/>
                <a:cs typeface="Arial" panose="020B0604020202020204" pitchFamily="34" charset="0"/>
              </a:defRPr>
            </a:lvl4pPr>
            <a:lvl5pPr marL="3529612" indent="-381008" algn="l" rtl="0" fontAlgn="base">
              <a:spcBef>
                <a:spcPct val="20000"/>
              </a:spcBef>
              <a:spcAft>
                <a:spcPct val="0"/>
              </a:spcAft>
              <a:buClr>
                <a:schemeClr val="bg2"/>
              </a:buClr>
              <a:buFont typeface="Wingdings" panose="05000000000000000000" pitchFamily="2" charset="2"/>
              <a:buChar char="§"/>
              <a:defRPr sz="3333">
                <a:solidFill>
                  <a:schemeClr val="tx1"/>
                </a:solidFill>
                <a:latin typeface="+mn-lt"/>
              </a:defRPr>
            </a:lvl5pPr>
            <a:lvl6pPr marL="4291627" indent="-381008" algn="l" rtl="0" eaLnBrk="1" fontAlgn="base" hangingPunct="1">
              <a:spcBef>
                <a:spcPct val="20000"/>
              </a:spcBef>
              <a:spcAft>
                <a:spcPct val="0"/>
              </a:spcAft>
              <a:buChar char="»"/>
              <a:defRPr sz="3333">
                <a:solidFill>
                  <a:schemeClr val="bg1"/>
                </a:solidFill>
                <a:latin typeface="+mn-lt"/>
              </a:defRPr>
            </a:lvl6pPr>
            <a:lvl7pPr marL="5053643" indent="-381008" algn="l" rtl="0" eaLnBrk="1" fontAlgn="base" hangingPunct="1">
              <a:spcBef>
                <a:spcPct val="20000"/>
              </a:spcBef>
              <a:spcAft>
                <a:spcPct val="0"/>
              </a:spcAft>
              <a:buChar char="»"/>
              <a:defRPr sz="3333">
                <a:solidFill>
                  <a:schemeClr val="bg1"/>
                </a:solidFill>
                <a:latin typeface="+mn-lt"/>
              </a:defRPr>
            </a:lvl7pPr>
            <a:lvl8pPr marL="5815658" indent="-381008" algn="l" rtl="0" eaLnBrk="1" fontAlgn="base" hangingPunct="1">
              <a:spcBef>
                <a:spcPct val="20000"/>
              </a:spcBef>
              <a:spcAft>
                <a:spcPct val="0"/>
              </a:spcAft>
              <a:buChar char="»"/>
              <a:defRPr sz="3333">
                <a:solidFill>
                  <a:schemeClr val="bg1"/>
                </a:solidFill>
                <a:latin typeface="+mn-lt"/>
              </a:defRPr>
            </a:lvl8pPr>
            <a:lvl9pPr marL="6577673" indent="-381008" algn="l" rtl="0" eaLnBrk="1" fontAlgn="base" hangingPunct="1">
              <a:spcBef>
                <a:spcPct val="20000"/>
              </a:spcBef>
              <a:spcAft>
                <a:spcPct val="0"/>
              </a:spcAft>
              <a:buChar char="»"/>
              <a:defRPr sz="3333">
                <a:solidFill>
                  <a:schemeClr val="bg1"/>
                </a:solidFill>
                <a:latin typeface="+mn-lt"/>
              </a:defRPr>
            </a:lvl9pPr>
          </a:lstStyle>
          <a:p>
            <a:pPr marL="0" indent="0">
              <a:defRPr/>
            </a:pPr>
            <a:r>
              <a:rPr lang="en-US" altLang="ja-JP" sz="1400" b="1" kern="0" dirty="0">
                <a:ea typeface="ＭＳ Ｐゴシック" charset="-128"/>
                <a:cs typeface="MS PGothic" charset="-128"/>
              </a:rPr>
              <a:t>Source: </a:t>
            </a:r>
            <a:r>
              <a:rPr lang="en-US" altLang="ja-JP" sz="1400" b="1" dirty="0"/>
              <a:t>https://</a:t>
            </a:r>
            <a:r>
              <a:rPr lang="en-US" altLang="ja-JP" sz="1400" b="1" dirty="0" err="1"/>
              <a:t>datasciencedegree.wisconsin.edu</a:t>
            </a:r>
            <a:r>
              <a:rPr lang="en-US" altLang="ja-JP" sz="1400" b="1" dirty="0"/>
              <a:t>/data-science/data-scientist-salary/</a:t>
            </a:r>
          </a:p>
          <a:p>
            <a:pPr marL="0" indent="0">
              <a:defRPr/>
            </a:pPr>
            <a:endParaRPr lang="en-US" altLang="ja-JP" sz="1400" b="1" kern="0" dirty="0">
              <a:ea typeface="ＭＳ Ｐゴシック" charset="-128"/>
              <a:cs typeface="MS PGothic" charset="-128"/>
            </a:endParaRPr>
          </a:p>
        </p:txBody>
      </p:sp>
      <p:pic>
        <p:nvPicPr>
          <p:cNvPr id="6" name="Picture 2" descr="ata scientist salary">
            <a:extLst>
              <a:ext uri="{FF2B5EF4-FFF2-40B4-BE49-F238E27FC236}">
                <a16:creationId xmlns:a16="http://schemas.microsoft.com/office/drawing/2014/main" id="{1143F3EB-C095-164C-BD2B-36D5188939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7907" y="2950604"/>
            <a:ext cx="8425882" cy="687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Audio 16">
            <a:hlinkClick r:id="" action="ppaction://media"/>
            <a:extLst>
              <a:ext uri="{FF2B5EF4-FFF2-40B4-BE49-F238E27FC236}">
                <a16:creationId xmlns:a16="http://schemas.microsoft.com/office/drawing/2014/main" id="{AF41C03F-F6E2-0A4B-B79A-43522FA3093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869146646"/>
      </p:ext>
    </p:extLst>
  </p:cSld>
  <p:clrMapOvr>
    <a:masterClrMapping/>
  </p:clrMapOvr>
  <mc:AlternateContent xmlns:mc="http://schemas.openxmlformats.org/markup-compatibility/2006" xmlns:p14="http://schemas.microsoft.com/office/powerpoint/2010/main">
    <mc:Choice Requires="p14">
      <p:transition spd="med" p14:dur="700" advTm="95938">
        <p:fade/>
      </p:transition>
    </mc:Choice>
    <mc:Fallback xmlns="">
      <p:transition spd="med" advTm="959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EA43-44D8-4A70-A65D-DE5E7DE733D7}"/>
              </a:ext>
            </a:extLst>
          </p:cNvPr>
          <p:cNvSpPr>
            <a:spLocks noGrp="1"/>
          </p:cNvSpPr>
          <p:nvPr>
            <p:ph type="title"/>
          </p:nvPr>
        </p:nvSpPr>
        <p:spPr/>
        <p:txBody>
          <a:bodyPr/>
          <a:lstStyle/>
          <a:p>
            <a:br>
              <a:rPr lang="en-US" sz="4800" dirty="0">
                <a:solidFill>
                  <a:srgbClr val="000000"/>
                </a:solidFill>
              </a:rPr>
            </a:br>
            <a:r>
              <a:rPr lang="en-US" altLang="en-US" dirty="0"/>
              <a:t>Where Do Data Scientists Work?</a:t>
            </a:r>
            <a:endParaRPr lang="en-US" dirty="0"/>
          </a:p>
        </p:txBody>
      </p:sp>
      <p:sp>
        <p:nvSpPr>
          <p:cNvPr id="3" name="Content Placeholder 2">
            <a:extLst>
              <a:ext uri="{FF2B5EF4-FFF2-40B4-BE49-F238E27FC236}">
                <a16:creationId xmlns:a16="http://schemas.microsoft.com/office/drawing/2014/main" id="{C1B0618A-44B1-4FAB-8416-1D9926BCD483}"/>
              </a:ext>
            </a:extLst>
          </p:cNvPr>
          <p:cNvSpPr>
            <a:spLocks noGrp="1"/>
          </p:cNvSpPr>
          <p:nvPr>
            <p:ph idx="1"/>
          </p:nvPr>
        </p:nvSpPr>
        <p:spPr/>
        <p:txBody>
          <a:bodyPr/>
          <a:lstStyle/>
          <a:p>
            <a:r>
              <a:rPr lang="en-US" dirty="0"/>
              <a:t>Government</a:t>
            </a:r>
          </a:p>
          <a:p>
            <a:endParaRPr lang="en-US" dirty="0"/>
          </a:p>
          <a:p>
            <a:r>
              <a:rPr lang="en-US" dirty="0"/>
              <a:t>Academia</a:t>
            </a:r>
          </a:p>
          <a:p>
            <a:endParaRPr lang="en-US" dirty="0"/>
          </a:p>
        </p:txBody>
      </p:sp>
      <p:sp>
        <p:nvSpPr>
          <p:cNvPr id="4" name="Text Placeholder 3">
            <a:extLst>
              <a:ext uri="{FF2B5EF4-FFF2-40B4-BE49-F238E27FC236}">
                <a16:creationId xmlns:a16="http://schemas.microsoft.com/office/drawing/2014/main" id="{ED38D670-08BB-4C6F-880A-875D2370E63D}"/>
              </a:ext>
            </a:extLst>
          </p:cNvPr>
          <p:cNvSpPr>
            <a:spLocks noGrp="1"/>
          </p:cNvSpPr>
          <p:nvPr>
            <p:ph type="body" sz="quarter" idx="10"/>
          </p:nvPr>
        </p:nvSpPr>
        <p:spPr/>
        <p:txBody>
          <a:bodyPr/>
          <a:lstStyle/>
          <a:p>
            <a:endParaRPr lang="en-US"/>
          </a:p>
        </p:txBody>
      </p:sp>
      <p:sp>
        <p:nvSpPr>
          <p:cNvPr id="6" name="Content Placeholder 2">
            <a:extLst>
              <a:ext uri="{FF2B5EF4-FFF2-40B4-BE49-F238E27FC236}">
                <a16:creationId xmlns:a16="http://schemas.microsoft.com/office/drawing/2014/main" id="{D9466E82-B54A-C847-8B5D-EB65009E34A2}"/>
              </a:ext>
            </a:extLst>
          </p:cNvPr>
          <p:cNvSpPr txBox="1">
            <a:spLocks/>
          </p:cNvSpPr>
          <p:nvPr/>
        </p:nvSpPr>
        <p:spPr bwMode="auto">
          <a:xfrm>
            <a:off x="819340" y="6969570"/>
            <a:ext cx="15082299" cy="70258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83654" indent="-383654" algn="l" rtl="0" fontAlgn="base">
              <a:lnSpc>
                <a:spcPct val="90000"/>
              </a:lnSpc>
              <a:spcBef>
                <a:spcPts val="500"/>
              </a:spcBef>
              <a:spcAft>
                <a:spcPts val="500"/>
              </a:spcAft>
              <a:buClr>
                <a:schemeClr val="bg2"/>
              </a:buClr>
              <a:buSzPct val="75000"/>
              <a:buFont typeface="Arial" panose="020B0604020202020204" pitchFamily="34" charset="0"/>
              <a:buNone/>
              <a:defRPr sz="2800" b="0">
                <a:solidFill>
                  <a:schemeClr val="bg1"/>
                </a:solidFill>
                <a:latin typeface="Arial" panose="020B0604020202020204" pitchFamily="34" charset="0"/>
                <a:ea typeface="+mn-ea"/>
                <a:cs typeface="Arial" panose="020B0604020202020204" pitchFamily="34" charset="0"/>
              </a:defRPr>
            </a:lvl1pPr>
            <a:lvl2pPr marL="1333527" indent="-381008" algn="l" rtl="0" fontAlgn="base">
              <a:lnSpc>
                <a:spcPct val="90000"/>
              </a:lnSpc>
              <a:spcBef>
                <a:spcPts val="500"/>
              </a:spcBef>
              <a:spcAft>
                <a:spcPts val="500"/>
              </a:spcAft>
              <a:buClr>
                <a:schemeClr val="bg2"/>
              </a:buClr>
              <a:buSzPct val="75000"/>
              <a:buFont typeface="Arial" panose="020B0604020202020204" pitchFamily="34" charset="0"/>
              <a:buNone/>
              <a:defRPr sz="2400" b="0">
                <a:solidFill>
                  <a:schemeClr val="bg1"/>
                </a:solidFill>
                <a:latin typeface="Arial" panose="020B0604020202020204" pitchFamily="34" charset="0"/>
                <a:cs typeface="Arial" panose="020B0604020202020204" pitchFamily="34" charset="0"/>
              </a:defRPr>
            </a:lvl2pPr>
            <a:lvl3pPr marL="2098189" indent="-283111" algn="l" rtl="0" fontAlgn="base">
              <a:lnSpc>
                <a:spcPct val="90000"/>
              </a:lnSpc>
              <a:spcBef>
                <a:spcPts val="500"/>
              </a:spcBef>
              <a:spcAft>
                <a:spcPts val="500"/>
              </a:spcAft>
              <a:buClr>
                <a:schemeClr val="bg2"/>
              </a:buClr>
              <a:buSzPct val="75000"/>
              <a:buFont typeface="Arial" panose="020B0604020202020204" pitchFamily="34" charset="0"/>
              <a:buNone/>
              <a:defRPr sz="2000" b="0">
                <a:solidFill>
                  <a:schemeClr val="bg1"/>
                </a:solidFill>
                <a:latin typeface="Arial" panose="020B0604020202020204" pitchFamily="34" charset="0"/>
                <a:cs typeface="Arial" panose="020B0604020202020204" pitchFamily="34" charset="0"/>
              </a:defRPr>
            </a:lvl3pPr>
            <a:lvl4pPr marL="2958101" indent="-381008" algn="l" rtl="0" fontAlgn="base">
              <a:lnSpc>
                <a:spcPct val="90000"/>
              </a:lnSpc>
              <a:spcBef>
                <a:spcPts val="500"/>
              </a:spcBef>
              <a:spcAft>
                <a:spcPts val="500"/>
              </a:spcAft>
              <a:buClr>
                <a:schemeClr val="bg2"/>
              </a:buClr>
              <a:buSzPct val="75000"/>
              <a:buFont typeface="Arial" panose="020B0604020202020204" pitchFamily="34" charset="0"/>
              <a:buNone/>
              <a:defRPr sz="1800">
                <a:solidFill>
                  <a:schemeClr val="bg1"/>
                </a:solidFill>
                <a:latin typeface="Arial" panose="020B0604020202020204" pitchFamily="34" charset="0"/>
                <a:cs typeface="Arial" panose="020B0604020202020204" pitchFamily="34" charset="0"/>
              </a:defRPr>
            </a:lvl4pPr>
            <a:lvl5pPr marL="3529612" indent="-381008" algn="l" rtl="0" fontAlgn="base">
              <a:spcBef>
                <a:spcPct val="20000"/>
              </a:spcBef>
              <a:spcAft>
                <a:spcPct val="0"/>
              </a:spcAft>
              <a:buClr>
                <a:schemeClr val="bg2"/>
              </a:buClr>
              <a:buFont typeface="Wingdings" panose="05000000000000000000" pitchFamily="2" charset="2"/>
              <a:buChar char="§"/>
              <a:defRPr sz="3333">
                <a:solidFill>
                  <a:schemeClr val="tx1"/>
                </a:solidFill>
                <a:latin typeface="+mn-lt"/>
              </a:defRPr>
            </a:lvl5pPr>
            <a:lvl6pPr marL="4291627" indent="-381008" algn="l" rtl="0" eaLnBrk="1" fontAlgn="base" hangingPunct="1">
              <a:spcBef>
                <a:spcPct val="20000"/>
              </a:spcBef>
              <a:spcAft>
                <a:spcPct val="0"/>
              </a:spcAft>
              <a:buChar char="»"/>
              <a:defRPr sz="3333">
                <a:solidFill>
                  <a:schemeClr val="bg1"/>
                </a:solidFill>
                <a:latin typeface="+mn-lt"/>
              </a:defRPr>
            </a:lvl6pPr>
            <a:lvl7pPr marL="5053643" indent="-381008" algn="l" rtl="0" eaLnBrk="1" fontAlgn="base" hangingPunct="1">
              <a:spcBef>
                <a:spcPct val="20000"/>
              </a:spcBef>
              <a:spcAft>
                <a:spcPct val="0"/>
              </a:spcAft>
              <a:buChar char="»"/>
              <a:defRPr sz="3333">
                <a:solidFill>
                  <a:schemeClr val="bg1"/>
                </a:solidFill>
                <a:latin typeface="+mn-lt"/>
              </a:defRPr>
            </a:lvl7pPr>
            <a:lvl8pPr marL="5815658" indent="-381008" algn="l" rtl="0" eaLnBrk="1" fontAlgn="base" hangingPunct="1">
              <a:spcBef>
                <a:spcPct val="20000"/>
              </a:spcBef>
              <a:spcAft>
                <a:spcPct val="0"/>
              </a:spcAft>
              <a:buChar char="»"/>
              <a:defRPr sz="3333">
                <a:solidFill>
                  <a:schemeClr val="bg1"/>
                </a:solidFill>
                <a:latin typeface="+mn-lt"/>
              </a:defRPr>
            </a:lvl8pPr>
            <a:lvl9pPr marL="6577673" indent="-381008" algn="l" rtl="0" eaLnBrk="1" fontAlgn="base" hangingPunct="1">
              <a:spcBef>
                <a:spcPct val="20000"/>
              </a:spcBef>
              <a:spcAft>
                <a:spcPct val="0"/>
              </a:spcAft>
              <a:buChar char="»"/>
              <a:defRPr sz="3333">
                <a:solidFill>
                  <a:schemeClr val="bg1"/>
                </a:solidFill>
                <a:latin typeface="+mn-lt"/>
              </a:defRPr>
            </a:lvl9pPr>
          </a:lstStyle>
          <a:p>
            <a:pPr defTabSz="914400"/>
            <a:r>
              <a:rPr lang="en-US" kern="0" dirty="0"/>
              <a:t>Industry</a:t>
            </a:r>
          </a:p>
        </p:txBody>
      </p:sp>
      <p:sp>
        <p:nvSpPr>
          <p:cNvPr id="7" name="Content Placeholder 2">
            <a:extLst>
              <a:ext uri="{FF2B5EF4-FFF2-40B4-BE49-F238E27FC236}">
                <a16:creationId xmlns:a16="http://schemas.microsoft.com/office/drawing/2014/main" id="{D12BFEC3-C8AF-1047-8A85-9693904CFFEA}"/>
              </a:ext>
            </a:extLst>
          </p:cNvPr>
          <p:cNvSpPr txBox="1">
            <a:spLocks/>
          </p:cNvSpPr>
          <p:nvPr/>
        </p:nvSpPr>
        <p:spPr bwMode="auto">
          <a:xfrm>
            <a:off x="819340" y="4994988"/>
            <a:ext cx="5915997" cy="18233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83654" indent="-383654" algn="l" rtl="0" fontAlgn="base">
              <a:lnSpc>
                <a:spcPct val="90000"/>
              </a:lnSpc>
              <a:spcBef>
                <a:spcPts val="500"/>
              </a:spcBef>
              <a:spcAft>
                <a:spcPts val="500"/>
              </a:spcAft>
              <a:buClr>
                <a:schemeClr val="bg2"/>
              </a:buClr>
              <a:buSzPct val="75000"/>
              <a:buFont typeface="Arial" panose="020B0604020202020204" pitchFamily="34" charset="0"/>
              <a:buNone/>
              <a:defRPr sz="2800" b="0">
                <a:solidFill>
                  <a:schemeClr val="bg1"/>
                </a:solidFill>
                <a:latin typeface="Arial" panose="020B0604020202020204" pitchFamily="34" charset="0"/>
                <a:ea typeface="+mn-ea"/>
                <a:cs typeface="Arial" panose="020B0604020202020204" pitchFamily="34" charset="0"/>
              </a:defRPr>
            </a:lvl1pPr>
            <a:lvl2pPr marL="1333527" indent="-381008" algn="l" rtl="0" fontAlgn="base">
              <a:lnSpc>
                <a:spcPct val="90000"/>
              </a:lnSpc>
              <a:spcBef>
                <a:spcPts val="500"/>
              </a:spcBef>
              <a:spcAft>
                <a:spcPts val="500"/>
              </a:spcAft>
              <a:buClr>
                <a:schemeClr val="bg2"/>
              </a:buClr>
              <a:buSzPct val="75000"/>
              <a:buFont typeface="Arial" panose="020B0604020202020204" pitchFamily="34" charset="0"/>
              <a:buNone/>
              <a:defRPr sz="2400" b="0">
                <a:solidFill>
                  <a:schemeClr val="bg1"/>
                </a:solidFill>
                <a:latin typeface="Arial" panose="020B0604020202020204" pitchFamily="34" charset="0"/>
                <a:cs typeface="Arial" panose="020B0604020202020204" pitchFamily="34" charset="0"/>
              </a:defRPr>
            </a:lvl2pPr>
            <a:lvl3pPr marL="2098189" indent="-283111" algn="l" rtl="0" fontAlgn="base">
              <a:lnSpc>
                <a:spcPct val="90000"/>
              </a:lnSpc>
              <a:spcBef>
                <a:spcPts val="500"/>
              </a:spcBef>
              <a:spcAft>
                <a:spcPts val="500"/>
              </a:spcAft>
              <a:buClr>
                <a:schemeClr val="bg2"/>
              </a:buClr>
              <a:buSzPct val="75000"/>
              <a:buFont typeface="Arial" panose="020B0604020202020204" pitchFamily="34" charset="0"/>
              <a:buNone/>
              <a:defRPr sz="2000" b="0">
                <a:solidFill>
                  <a:schemeClr val="bg1"/>
                </a:solidFill>
                <a:latin typeface="Arial" panose="020B0604020202020204" pitchFamily="34" charset="0"/>
                <a:cs typeface="Arial" panose="020B0604020202020204" pitchFamily="34" charset="0"/>
              </a:defRPr>
            </a:lvl3pPr>
            <a:lvl4pPr marL="2958101" indent="-381008" algn="l" rtl="0" fontAlgn="base">
              <a:lnSpc>
                <a:spcPct val="90000"/>
              </a:lnSpc>
              <a:spcBef>
                <a:spcPts val="500"/>
              </a:spcBef>
              <a:spcAft>
                <a:spcPts val="500"/>
              </a:spcAft>
              <a:buClr>
                <a:schemeClr val="bg2"/>
              </a:buClr>
              <a:buSzPct val="75000"/>
              <a:buFont typeface="Arial" panose="020B0604020202020204" pitchFamily="34" charset="0"/>
              <a:buNone/>
              <a:defRPr sz="1800">
                <a:solidFill>
                  <a:schemeClr val="bg1"/>
                </a:solidFill>
                <a:latin typeface="Arial" panose="020B0604020202020204" pitchFamily="34" charset="0"/>
                <a:cs typeface="Arial" panose="020B0604020202020204" pitchFamily="34" charset="0"/>
              </a:defRPr>
            </a:lvl4pPr>
            <a:lvl5pPr marL="3529612" indent="-381008" algn="l" rtl="0" fontAlgn="base">
              <a:spcBef>
                <a:spcPct val="20000"/>
              </a:spcBef>
              <a:spcAft>
                <a:spcPct val="0"/>
              </a:spcAft>
              <a:buClr>
                <a:schemeClr val="bg2"/>
              </a:buClr>
              <a:buFont typeface="Wingdings" panose="05000000000000000000" pitchFamily="2" charset="2"/>
              <a:buChar char="§"/>
              <a:defRPr sz="3333">
                <a:solidFill>
                  <a:schemeClr val="tx1"/>
                </a:solidFill>
                <a:latin typeface="+mn-lt"/>
              </a:defRPr>
            </a:lvl5pPr>
            <a:lvl6pPr marL="4291627" indent="-381008" algn="l" rtl="0" eaLnBrk="1" fontAlgn="base" hangingPunct="1">
              <a:spcBef>
                <a:spcPct val="20000"/>
              </a:spcBef>
              <a:spcAft>
                <a:spcPct val="0"/>
              </a:spcAft>
              <a:buChar char="»"/>
              <a:defRPr sz="3333">
                <a:solidFill>
                  <a:schemeClr val="bg1"/>
                </a:solidFill>
                <a:latin typeface="+mn-lt"/>
              </a:defRPr>
            </a:lvl6pPr>
            <a:lvl7pPr marL="5053643" indent="-381008" algn="l" rtl="0" eaLnBrk="1" fontAlgn="base" hangingPunct="1">
              <a:spcBef>
                <a:spcPct val="20000"/>
              </a:spcBef>
              <a:spcAft>
                <a:spcPct val="0"/>
              </a:spcAft>
              <a:buChar char="»"/>
              <a:defRPr sz="3333">
                <a:solidFill>
                  <a:schemeClr val="bg1"/>
                </a:solidFill>
                <a:latin typeface="+mn-lt"/>
              </a:defRPr>
            </a:lvl7pPr>
            <a:lvl8pPr marL="5815658" indent="-381008" algn="l" rtl="0" eaLnBrk="1" fontAlgn="base" hangingPunct="1">
              <a:spcBef>
                <a:spcPct val="20000"/>
              </a:spcBef>
              <a:spcAft>
                <a:spcPct val="0"/>
              </a:spcAft>
              <a:buChar char="»"/>
              <a:defRPr sz="3333">
                <a:solidFill>
                  <a:schemeClr val="bg1"/>
                </a:solidFill>
                <a:latin typeface="+mn-lt"/>
              </a:defRPr>
            </a:lvl8pPr>
            <a:lvl9pPr marL="6577673" indent="-381008" algn="l" rtl="0" eaLnBrk="1" fontAlgn="base" hangingPunct="1">
              <a:spcBef>
                <a:spcPct val="20000"/>
              </a:spcBef>
              <a:spcAft>
                <a:spcPct val="0"/>
              </a:spcAft>
              <a:buChar char="»"/>
              <a:defRPr sz="3333">
                <a:solidFill>
                  <a:schemeClr val="bg1"/>
                </a:solidFill>
                <a:latin typeface="+mn-lt"/>
              </a:defRPr>
            </a:lvl9pPr>
          </a:lstStyle>
          <a:p>
            <a:pPr marL="457200" indent="-457200" defTabSz="914400">
              <a:buClr>
                <a:schemeClr val="bg1"/>
              </a:buClr>
              <a:buSzPct val="100000"/>
              <a:buFont typeface="Arial" panose="020B0604020202020204" pitchFamily="34" charset="0"/>
              <a:buChar char="•"/>
            </a:pPr>
            <a:r>
              <a:rPr lang="en-US" kern="0" dirty="0">
                <a:solidFill>
                  <a:srgbClr val="000000"/>
                </a:solidFill>
              </a:rPr>
              <a:t>Research and development</a:t>
            </a:r>
          </a:p>
          <a:p>
            <a:pPr marL="457200" indent="-457200" defTabSz="914400">
              <a:buClr>
                <a:schemeClr val="bg1"/>
              </a:buClr>
              <a:buSzPct val="100000"/>
              <a:buFont typeface="Arial" panose="020B0604020202020204" pitchFamily="34" charset="0"/>
              <a:buChar char="•"/>
            </a:pPr>
            <a:r>
              <a:rPr lang="en-US" kern="0" dirty="0">
                <a:solidFill>
                  <a:srgbClr val="000000"/>
                </a:solidFill>
              </a:rPr>
              <a:t>Colleges and universities</a:t>
            </a:r>
          </a:p>
          <a:p>
            <a:pPr marL="457200" indent="-457200" defTabSz="914400">
              <a:buClr>
                <a:schemeClr val="bg1"/>
              </a:buClr>
              <a:buSzPct val="100000"/>
              <a:buFont typeface="Arial" panose="020B0604020202020204" pitchFamily="34" charset="0"/>
              <a:buChar char="•"/>
            </a:pPr>
            <a:r>
              <a:rPr lang="en-US" kern="0" dirty="0">
                <a:solidFill>
                  <a:srgbClr val="000000"/>
                </a:solidFill>
              </a:rPr>
              <a:t>…</a:t>
            </a:r>
          </a:p>
          <a:p>
            <a:pPr marL="0" indent="0" defTabSz="914400">
              <a:buClr>
                <a:schemeClr val="bg1"/>
              </a:buClr>
              <a:buSzPct val="100000"/>
            </a:pPr>
            <a:endParaRPr lang="en-US" kern="0" dirty="0">
              <a:solidFill>
                <a:srgbClr val="000000"/>
              </a:solidFill>
            </a:endParaRPr>
          </a:p>
        </p:txBody>
      </p:sp>
      <p:sp>
        <p:nvSpPr>
          <p:cNvPr id="8" name="Content Placeholder 2">
            <a:extLst>
              <a:ext uri="{FF2B5EF4-FFF2-40B4-BE49-F238E27FC236}">
                <a16:creationId xmlns:a16="http://schemas.microsoft.com/office/drawing/2014/main" id="{69A1CDCE-8AB4-C142-BA9D-0387D8BE6948}"/>
              </a:ext>
            </a:extLst>
          </p:cNvPr>
          <p:cNvSpPr txBox="1">
            <a:spLocks/>
          </p:cNvSpPr>
          <p:nvPr/>
        </p:nvSpPr>
        <p:spPr bwMode="auto">
          <a:xfrm>
            <a:off x="819340" y="7732741"/>
            <a:ext cx="5915997" cy="18233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83654" indent="-383654" algn="l" rtl="0" fontAlgn="base">
              <a:lnSpc>
                <a:spcPct val="90000"/>
              </a:lnSpc>
              <a:spcBef>
                <a:spcPts val="500"/>
              </a:spcBef>
              <a:spcAft>
                <a:spcPts val="500"/>
              </a:spcAft>
              <a:buClr>
                <a:schemeClr val="bg2"/>
              </a:buClr>
              <a:buSzPct val="75000"/>
              <a:buFont typeface="Arial" panose="020B0604020202020204" pitchFamily="34" charset="0"/>
              <a:buNone/>
              <a:defRPr sz="2800" b="0">
                <a:solidFill>
                  <a:schemeClr val="bg1"/>
                </a:solidFill>
                <a:latin typeface="Arial" panose="020B0604020202020204" pitchFamily="34" charset="0"/>
                <a:ea typeface="+mn-ea"/>
                <a:cs typeface="Arial" panose="020B0604020202020204" pitchFamily="34" charset="0"/>
              </a:defRPr>
            </a:lvl1pPr>
            <a:lvl2pPr marL="1333527" indent="-381008" algn="l" rtl="0" fontAlgn="base">
              <a:lnSpc>
                <a:spcPct val="90000"/>
              </a:lnSpc>
              <a:spcBef>
                <a:spcPts val="500"/>
              </a:spcBef>
              <a:spcAft>
                <a:spcPts val="500"/>
              </a:spcAft>
              <a:buClr>
                <a:schemeClr val="bg2"/>
              </a:buClr>
              <a:buSzPct val="75000"/>
              <a:buFont typeface="Arial" panose="020B0604020202020204" pitchFamily="34" charset="0"/>
              <a:buNone/>
              <a:defRPr sz="2400" b="0">
                <a:solidFill>
                  <a:schemeClr val="bg1"/>
                </a:solidFill>
                <a:latin typeface="Arial" panose="020B0604020202020204" pitchFamily="34" charset="0"/>
                <a:cs typeface="Arial" panose="020B0604020202020204" pitchFamily="34" charset="0"/>
              </a:defRPr>
            </a:lvl2pPr>
            <a:lvl3pPr marL="2098189" indent="-283111" algn="l" rtl="0" fontAlgn="base">
              <a:lnSpc>
                <a:spcPct val="90000"/>
              </a:lnSpc>
              <a:spcBef>
                <a:spcPts val="500"/>
              </a:spcBef>
              <a:spcAft>
                <a:spcPts val="500"/>
              </a:spcAft>
              <a:buClr>
                <a:schemeClr val="bg2"/>
              </a:buClr>
              <a:buSzPct val="75000"/>
              <a:buFont typeface="Arial" panose="020B0604020202020204" pitchFamily="34" charset="0"/>
              <a:buNone/>
              <a:defRPr sz="2000" b="0">
                <a:solidFill>
                  <a:schemeClr val="bg1"/>
                </a:solidFill>
                <a:latin typeface="Arial" panose="020B0604020202020204" pitchFamily="34" charset="0"/>
                <a:cs typeface="Arial" panose="020B0604020202020204" pitchFamily="34" charset="0"/>
              </a:defRPr>
            </a:lvl3pPr>
            <a:lvl4pPr marL="2958101" indent="-381008" algn="l" rtl="0" fontAlgn="base">
              <a:lnSpc>
                <a:spcPct val="90000"/>
              </a:lnSpc>
              <a:spcBef>
                <a:spcPts val="500"/>
              </a:spcBef>
              <a:spcAft>
                <a:spcPts val="500"/>
              </a:spcAft>
              <a:buClr>
                <a:schemeClr val="bg2"/>
              </a:buClr>
              <a:buSzPct val="75000"/>
              <a:buFont typeface="Arial" panose="020B0604020202020204" pitchFamily="34" charset="0"/>
              <a:buNone/>
              <a:defRPr sz="1800">
                <a:solidFill>
                  <a:schemeClr val="bg1"/>
                </a:solidFill>
                <a:latin typeface="Arial" panose="020B0604020202020204" pitchFamily="34" charset="0"/>
                <a:cs typeface="Arial" panose="020B0604020202020204" pitchFamily="34" charset="0"/>
              </a:defRPr>
            </a:lvl4pPr>
            <a:lvl5pPr marL="3529612" indent="-381008" algn="l" rtl="0" fontAlgn="base">
              <a:spcBef>
                <a:spcPct val="20000"/>
              </a:spcBef>
              <a:spcAft>
                <a:spcPct val="0"/>
              </a:spcAft>
              <a:buClr>
                <a:schemeClr val="bg2"/>
              </a:buClr>
              <a:buFont typeface="Wingdings" panose="05000000000000000000" pitchFamily="2" charset="2"/>
              <a:buChar char="§"/>
              <a:defRPr sz="3333">
                <a:solidFill>
                  <a:schemeClr val="tx1"/>
                </a:solidFill>
                <a:latin typeface="+mn-lt"/>
              </a:defRPr>
            </a:lvl5pPr>
            <a:lvl6pPr marL="4291627" indent="-381008" algn="l" rtl="0" eaLnBrk="1" fontAlgn="base" hangingPunct="1">
              <a:spcBef>
                <a:spcPct val="20000"/>
              </a:spcBef>
              <a:spcAft>
                <a:spcPct val="0"/>
              </a:spcAft>
              <a:buChar char="»"/>
              <a:defRPr sz="3333">
                <a:solidFill>
                  <a:schemeClr val="bg1"/>
                </a:solidFill>
                <a:latin typeface="+mn-lt"/>
              </a:defRPr>
            </a:lvl6pPr>
            <a:lvl7pPr marL="5053643" indent="-381008" algn="l" rtl="0" eaLnBrk="1" fontAlgn="base" hangingPunct="1">
              <a:spcBef>
                <a:spcPct val="20000"/>
              </a:spcBef>
              <a:spcAft>
                <a:spcPct val="0"/>
              </a:spcAft>
              <a:buChar char="»"/>
              <a:defRPr sz="3333">
                <a:solidFill>
                  <a:schemeClr val="bg1"/>
                </a:solidFill>
                <a:latin typeface="+mn-lt"/>
              </a:defRPr>
            </a:lvl7pPr>
            <a:lvl8pPr marL="5815658" indent="-381008" algn="l" rtl="0" eaLnBrk="1" fontAlgn="base" hangingPunct="1">
              <a:spcBef>
                <a:spcPct val="20000"/>
              </a:spcBef>
              <a:spcAft>
                <a:spcPct val="0"/>
              </a:spcAft>
              <a:buChar char="»"/>
              <a:defRPr sz="3333">
                <a:solidFill>
                  <a:schemeClr val="bg1"/>
                </a:solidFill>
                <a:latin typeface="+mn-lt"/>
              </a:defRPr>
            </a:lvl8pPr>
            <a:lvl9pPr marL="6577673" indent="-381008" algn="l" rtl="0" eaLnBrk="1" fontAlgn="base" hangingPunct="1">
              <a:spcBef>
                <a:spcPct val="20000"/>
              </a:spcBef>
              <a:spcAft>
                <a:spcPct val="0"/>
              </a:spcAft>
              <a:buChar char="»"/>
              <a:defRPr sz="3333">
                <a:solidFill>
                  <a:schemeClr val="bg1"/>
                </a:solidFill>
                <a:latin typeface="+mn-lt"/>
              </a:defRPr>
            </a:lvl9pPr>
          </a:lstStyle>
          <a:p>
            <a:pPr marL="457200" indent="-457200" defTabSz="914400">
              <a:buClr>
                <a:schemeClr val="bg1"/>
              </a:buClr>
              <a:buSzPct val="100000"/>
              <a:buFont typeface="Arial" panose="020B0604020202020204" pitchFamily="34" charset="0"/>
              <a:buChar char="•"/>
            </a:pPr>
            <a:r>
              <a:rPr lang="en-US" kern="0" dirty="0">
                <a:solidFill>
                  <a:srgbClr val="000000"/>
                </a:solidFill>
              </a:rPr>
              <a:t>Software companies</a:t>
            </a:r>
          </a:p>
          <a:p>
            <a:pPr marL="457200" indent="-457200" defTabSz="914400">
              <a:buClr>
                <a:schemeClr val="bg1"/>
              </a:buClr>
              <a:buSzPct val="100000"/>
              <a:buFont typeface="Arial" panose="020B0604020202020204" pitchFamily="34" charset="0"/>
              <a:buChar char="•"/>
            </a:pPr>
            <a:r>
              <a:rPr lang="en-US" kern="0" dirty="0">
                <a:solidFill>
                  <a:srgbClr val="000000"/>
                </a:solidFill>
              </a:rPr>
              <a:t>Car companies</a:t>
            </a:r>
          </a:p>
          <a:p>
            <a:pPr marL="457200" indent="-457200" defTabSz="914400">
              <a:buClr>
                <a:schemeClr val="bg1"/>
              </a:buClr>
              <a:buSzPct val="100000"/>
              <a:buFont typeface="Arial" panose="020B0604020202020204" pitchFamily="34" charset="0"/>
              <a:buChar char="•"/>
            </a:pPr>
            <a:r>
              <a:rPr lang="en-US" kern="0" dirty="0">
                <a:solidFill>
                  <a:srgbClr val="000000"/>
                </a:solidFill>
              </a:rPr>
              <a:t>Delivery companies</a:t>
            </a:r>
          </a:p>
          <a:p>
            <a:pPr marL="457200" indent="-457200" defTabSz="914400">
              <a:buClr>
                <a:schemeClr val="bg1"/>
              </a:buClr>
              <a:buSzPct val="100000"/>
              <a:buFont typeface="Arial" panose="020B0604020202020204" pitchFamily="34" charset="0"/>
              <a:buChar char="•"/>
            </a:pPr>
            <a:r>
              <a:rPr lang="en-US" kern="0" dirty="0">
                <a:solidFill>
                  <a:srgbClr val="000000"/>
                </a:solidFill>
              </a:rPr>
              <a:t>…</a:t>
            </a:r>
          </a:p>
          <a:p>
            <a:pPr marL="0" indent="0" defTabSz="914400">
              <a:buClr>
                <a:schemeClr val="bg1"/>
              </a:buClr>
              <a:buSzPct val="100000"/>
            </a:pPr>
            <a:endParaRPr lang="en-US" kern="0" dirty="0">
              <a:solidFill>
                <a:srgbClr val="000000"/>
              </a:solidFill>
            </a:endParaRPr>
          </a:p>
        </p:txBody>
      </p:sp>
      <p:pic>
        <p:nvPicPr>
          <p:cNvPr id="5" name="Audio 4">
            <a:hlinkClick r:id="" action="ppaction://media"/>
            <a:extLst>
              <a:ext uri="{FF2B5EF4-FFF2-40B4-BE49-F238E27FC236}">
                <a16:creationId xmlns:a16="http://schemas.microsoft.com/office/drawing/2014/main" id="{A5CD9A82-F977-4941-8EB7-EE3DA685FD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519728564"/>
      </p:ext>
    </p:extLst>
  </p:cSld>
  <p:clrMapOvr>
    <a:masterClrMapping/>
  </p:clrMapOvr>
  <mc:AlternateContent xmlns:mc="http://schemas.openxmlformats.org/markup-compatibility/2006" xmlns:p14="http://schemas.microsoft.com/office/powerpoint/2010/main">
    <mc:Choice Requires="p14">
      <p:transition spd="med" p14:dur="700" advTm="25903">
        <p:fade/>
      </p:transition>
    </mc:Choice>
    <mc:Fallback xmlns="">
      <p:transition spd="med" advTm="259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EA43-44D8-4A70-A65D-DE5E7DE733D7}"/>
              </a:ext>
            </a:extLst>
          </p:cNvPr>
          <p:cNvSpPr>
            <a:spLocks noGrp="1"/>
          </p:cNvSpPr>
          <p:nvPr>
            <p:ph type="title"/>
          </p:nvPr>
        </p:nvSpPr>
        <p:spPr/>
        <p:txBody>
          <a:bodyPr/>
          <a:lstStyle/>
          <a:p>
            <a:br>
              <a:rPr lang="en-US" sz="4800" dirty="0">
                <a:solidFill>
                  <a:srgbClr val="000000"/>
                </a:solidFill>
              </a:rPr>
            </a:br>
            <a:r>
              <a:rPr lang="en-US" altLang="en-US" dirty="0"/>
              <a:t>Related Jobs in Data Science</a:t>
            </a:r>
            <a:endParaRPr lang="en-US" dirty="0"/>
          </a:p>
        </p:txBody>
      </p:sp>
      <p:sp>
        <p:nvSpPr>
          <p:cNvPr id="3" name="Content Placeholder 2">
            <a:extLst>
              <a:ext uri="{FF2B5EF4-FFF2-40B4-BE49-F238E27FC236}">
                <a16:creationId xmlns:a16="http://schemas.microsoft.com/office/drawing/2014/main" id="{C1B0618A-44B1-4FAB-8416-1D9926BCD483}"/>
              </a:ext>
            </a:extLst>
          </p:cNvPr>
          <p:cNvSpPr>
            <a:spLocks noGrp="1"/>
          </p:cNvSpPr>
          <p:nvPr>
            <p:ph idx="1"/>
          </p:nvPr>
        </p:nvSpPr>
        <p:spPr>
          <a:xfrm>
            <a:off x="819341" y="3191235"/>
            <a:ext cx="5970080" cy="4741185"/>
          </a:xfrm>
        </p:spPr>
        <p:txBody>
          <a:bodyPr/>
          <a:lstStyle/>
          <a:p>
            <a:r>
              <a:rPr lang="en-US" dirty="0">
                <a:solidFill>
                  <a:srgbClr val="000000"/>
                </a:solidFill>
              </a:rPr>
              <a:t>Data analyst </a:t>
            </a:r>
          </a:p>
          <a:p>
            <a:endParaRPr lang="en-US" dirty="0">
              <a:solidFill>
                <a:srgbClr val="000000"/>
              </a:solidFill>
            </a:endParaRPr>
          </a:p>
          <a:p>
            <a:r>
              <a:rPr lang="en-US" dirty="0">
                <a:solidFill>
                  <a:srgbClr val="000000"/>
                </a:solidFill>
              </a:rPr>
              <a:t>Research scientist</a:t>
            </a:r>
          </a:p>
          <a:p>
            <a:endParaRPr lang="en-US" dirty="0">
              <a:solidFill>
                <a:srgbClr val="000000"/>
              </a:solidFill>
            </a:endParaRPr>
          </a:p>
          <a:p>
            <a:r>
              <a:rPr lang="en-US" dirty="0">
                <a:solidFill>
                  <a:srgbClr val="000000"/>
                </a:solidFill>
              </a:rPr>
              <a:t>Machine learning engineer</a:t>
            </a:r>
          </a:p>
          <a:p>
            <a:endParaRPr lang="en-US" dirty="0">
              <a:solidFill>
                <a:srgbClr val="000000"/>
              </a:solidFill>
            </a:endParaRPr>
          </a:p>
          <a:p>
            <a:r>
              <a:rPr lang="en-US" dirty="0">
                <a:solidFill>
                  <a:srgbClr val="000000"/>
                </a:solidFill>
              </a:rPr>
              <a:t>Big data engineer</a:t>
            </a:r>
          </a:p>
          <a:p>
            <a:endParaRPr lang="en-US" dirty="0">
              <a:solidFill>
                <a:srgbClr val="000000"/>
              </a:solidFill>
            </a:endParaRPr>
          </a:p>
          <a:p>
            <a:r>
              <a:rPr lang="en-US" dirty="0">
                <a:solidFill>
                  <a:srgbClr val="000000"/>
                </a:solidFill>
              </a:rPr>
              <a:t>…</a:t>
            </a:r>
          </a:p>
          <a:p>
            <a:endParaRPr lang="en-US" dirty="0"/>
          </a:p>
        </p:txBody>
      </p:sp>
      <p:sp>
        <p:nvSpPr>
          <p:cNvPr id="5" name="Content Placeholder 2">
            <a:extLst>
              <a:ext uri="{FF2B5EF4-FFF2-40B4-BE49-F238E27FC236}">
                <a16:creationId xmlns:a16="http://schemas.microsoft.com/office/drawing/2014/main" id="{8E77CA82-58BB-2F4B-8FC7-F9F220FFCD60}"/>
              </a:ext>
            </a:extLst>
          </p:cNvPr>
          <p:cNvSpPr txBox="1">
            <a:spLocks/>
          </p:cNvSpPr>
          <p:nvPr/>
        </p:nvSpPr>
        <p:spPr bwMode="auto">
          <a:xfrm>
            <a:off x="9144000" y="9675435"/>
            <a:ext cx="9144000" cy="98488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83654" indent="-383654" algn="l" rtl="0" fontAlgn="base">
              <a:lnSpc>
                <a:spcPct val="90000"/>
              </a:lnSpc>
              <a:spcBef>
                <a:spcPts val="500"/>
              </a:spcBef>
              <a:spcAft>
                <a:spcPts val="500"/>
              </a:spcAft>
              <a:buClr>
                <a:schemeClr val="bg2"/>
              </a:buClr>
              <a:buSzPct val="75000"/>
              <a:buFont typeface="Arial" panose="020B0604020202020204" pitchFamily="34" charset="0"/>
              <a:buNone/>
              <a:defRPr sz="2800" b="0">
                <a:solidFill>
                  <a:schemeClr val="bg1"/>
                </a:solidFill>
                <a:latin typeface="Arial" panose="020B0604020202020204" pitchFamily="34" charset="0"/>
                <a:ea typeface="+mn-ea"/>
                <a:cs typeface="Arial" panose="020B0604020202020204" pitchFamily="34" charset="0"/>
              </a:defRPr>
            </a:lvl1pPr>
            <a:lvl2pPr marL="1333527" indent="-381008" algn="l" rtl="0" fontAlgn="base">
              <a:lnSpc>
                <a:spcPct val="90000"/>
              </a:lnSpc>
              <a:spcBef>
                <a:spcPts val="500"/>
              </a:spcBef>
              <a:spcAft>
                <a:spcPts val="500"/>
              </a:spcAft>
              <a:buClr>
                <a:schemeClr val="bg2"/>
              </a:buClr>
              <a:buSzPct val="75000"/>
              <a:buFont typeface="Arial" panose="020B0604020202020204" pitchFamily="34" charset="0"/>
              <a:buNone/>
              <a:defRPr sz="2400" b="0">
                <a:solidFill>
                  <a:schemeClr val="bg1"/>
                </a:solidFill>
                <a:latin typeface="Arial" panose="020B0604020202020204" pitchFamily="34" charset="0"/>
                <a:cs typeface="Arial" panose="020B0604020202020204" pitchFamily="34" charset="0"/>
              </a:defRPr>
            </a:lvl2pPr>
            <a:lvl3pPr marL="2098189" indent="-283111" algn="l" rtl="0" fontAlgn="base">
              <a:lnSpc>
                <a:spcPct val="90000"/>
              </a:lnSpc>
              <a:spcBef>
                <a:spcPts val="500"/>
              </a:spcBef>
              <a:spcAft>
                <a:spcPts val="500"/>
              </a:spcAft>
              <a:buClr>
                <a:schemeClr val="bg2"/>
              </a:buClr>
              <a:buSzPct val="75000"/>
              <a:buFont typeface="Arial" panose="020B0604020202020204" pitchFamily="34" charset="0"/>
              <a:buNone/>
              <a:defRPr sz="2000" b="0">
                <a:solidFill>
                  <a:schemeClr val="bg1"/>
                </a:solidFill>
                <a:latin typeface="Arial" panose="020B0604020202020204" pitchFamily="34" charset="0"/>
                <a:cs typeface="Arial" panose="020B0604020202020204" pitchFamily="34" charset="0"/>
              </a:defRPr>
            </a:lvl3pPr>
            <a:lvl4pPr marL="2958101" indent="-381008" algn="l" rtl="0" fontAlgn="base">
              <a:lnSpc>
                <a:spcPct val="90000"/>
              </a:lnSpc>
              <a:spcBef>
                <a:spcPts val="500"/>
              </a:spcBef>
              <a:spcAft>
                <a:spcPts val="500"/>
              </a:spcAft>
              <a:buClr>
                <a:schemeClr val="bg2"/>
              </a:buClr>
              <a:buSzPct val="75000"/>
              <a:buFont typeface="Arial" panose="020B0604020202020204" pitchFamily="34" charset="0"/>
              <a:buNone/>
              <a:defRPr sz="1800">
                <a:solidFill>
                  <a:schemeClr val="bg1"/>
                </a:solidFill>
                <a:latin typeface="Arial" panose="020B0604020202020204" pitchFamily="34" charset="0"/>
                <a:cs typeface="Arial" panose="020B0604020202020204" pitchFamily="34" charset="0"/>
              </a:defRPr>
            </a:lvl4pPr>
            <a:lvl5pPr marL="3529612" indent="-381008" algn="l" rtl="0" fontAlgn="base">
              <a:spcBef>
                <a:spcPct val="20000"/>
              </a:spcBef>
              <a:spcAft>
                <a:spcPct val="0"/>
              </a:spcAft>
              <a:buClr>
                <a:schemeClr val="bg2"/>
              </a:buClr>
              <a:buFont typeface="Wingdings" panose="05000000000000000000" pitchFamily="2" charset="2"/>
              <a:buChar char="§"/>
              <a:defRPr sz="3333">
                <a:solidFill>
                  <a:schemeClr val="tx1"/>
                </a:solidFill>
                <a:latin typeface="+mn-lt"/>
              </a:defRPr>
            </a:lvl5pPr>
            <a:lvl6pPr marL="4291627" indent="-381008" algn="l" rtl="0" eaLnBrk="1" fontAlgn="base" hangingPunct="1">
              <a:spcBef>
                <a:spcPct val="20000"/>
              </a:spcBef>
              <a:spcAft>
                <a:spcPct val="0"/>
              </a:spcAft>
              <a:buChar char="»"/>
              <a:defRPr sz="3333">
                <a:solidFill>
                  <a:schemeClr val="bg1"/>
                </a:solidFill>
                <a:latin typeface="+mn-lt"/>
              </a:defRPr>
            </a:lvl6pPr>
            <a:lvl7pPr marL="5053643" indent="-381008" algn="l" rtl="0" eaLnBrk="1" fontAlgn="base" hangingPunct="1">
              <a:spcBef>
                <a:spcPct val="20000"/>
              </a:spcBef>
              <a:spcAft>
                <a:spcPct val="0"/>
              </a:spcAft>
              <a:buChar char="»"/>
              <a:defRPr sz="3333">
                <a:solidFill>
                  <a:schemeClr val="bg1"/>
                </a:solidFill>
                <a:latin typeface="+mn-lt"/>
              </a:defRPr>
            </a:lvl7pPr>
            <a:lvl8pPr marL="5815658" indent="-381008" algn="l" rtl="0" eaLnBrk="1" fontAlgn="base" hangingPunct="1">
              <a:spcBef>
                <a:spcPct val="20000"/>
              </a:spcBef>
              <a:spcAft>
                <a:spcPct val="0"/>
              </a:spcAft>
              <a:buChar char="»"/>
              <a:defRPr sz="3333">
                <a:solidFill>
                  <a:schemeClr val="bg1"/>
                </a:solidFill>
                <a:latin typeface="+mn-lt"/>
              </a:defRPr>
            </a:lvl8pPr>
            <a:lvl9pPr marL="6577673" indent="-381008" algn="l" rtl="0" eaLnBrk="1" fontAlgn="base" hangingPunct="1">
              <a:spcBef>
                <a:spcPct val="20000"/>
              </a:spcBef>
              <a:spcAft>
                <a:spcPct val="0"/>
              </a:spcAft>
              <a:buChar char="»"/>
              <a:defRPr sz="3333">
                <a:solidFill>
                  <a:schemeClr val="bg1"/>
                </a:solidFill>
                <a:latin typeface="+mn-lt"/>
              </a:defRPr>
            </a:lvl9pPr>
          </a:lstStyle>
          <a:p>
            <a:pPr marL="0" indent="0">
              <a:defRPr/>
            </a:pPr>
            <a:r>
              <a:rPr lang="en-US" altLang="ja-JP" sz="1400" b="1" kern="0" dirty="0" err="1">
                <a:ea typeface="ＭＳ Ｐゴシック" charset="-128"/>
                <a:cs typeface="MS PGothic" charset="-128"/>
              </a:rPr>
              <a:t>Source:</a:t>
            </a:r>
            <a:r>
              <a:rPr lang="en-US" altLang="en-US" sz="1400" b="1" dirty="0" err="1"/>
              <a:t>https</a:t>
            </a:r>
            <a:r>
              <a:rPr lang="en-US" altLang="en-US" sz="1400" b="1" dirty="0"/>
              <a:t>://</a:t>
            </a:r>
            <a:r>
              <a:rPr lang="en-US" altLang="en-US" sz="1400" b="1" dirty="0" err="1"/>
              <a:t>www.google.com</a:t>
            </a:r>
            <a:r>
              <a:rPr lang="en-US" altLang="en-US" sz="1400" b="1" dirty="0"/>
              <a:t>/</a:t>
            </a:r>
            <a:r>
              <a:rPr lang="en-US" altLang="en-US" sz="1400" b="1" dirty="0" err="1"/>
              <a:t>search?q</a:t>
            </a:r>
            <a:r>
              <a:rPr lang="en-US" altLang="en-US" sz="1400" b="1" dirty="0"/>
              <a:t>=</a:t>
            </a:r>
            <a:r>
              <a:rPr lang="en-US" altLang="en-US" sz="1400" b="1" dirty="0" err="1"/>
              <a:t>data+scientist+job+description&amp;tbm</a:t>
            </a:r>
            <a:r>
              <a:rPr lang="en-US" altLang="en-US" sz="1400" b="1" dirty="0"/>
              <a:t>=</a:t>
            </a:r>
            <a:r>
              <a:rPr lang="en-US" altLang="en-US" sz="1400" b="1" dirty="0" err="1"/>
              <a:t>isch&amp;client</a:t>
            </a:r>
            <a:r>
              <a:rPr lang="en-US" altLang="en-US" sz="1400" b="1" dirty="0"/>
              <a:t>=</a:t>
            </a:r>
            <a:r>
              <a:rPr lang="en-US" altLang="en-US" sz="1400" b="1" dirty="0" err="1"/>
              <a:t>safari&amp;hl</a:t>
            </a:r>
            <a:r>
              <a:rPr lang="en-US" altLang="en-US" sz="1400" b="1" dirty="0"/>
              <a:t>=</a:t>
            </a:r>
            <a:r>
              <a:rPr lang="en-US" altLang="en-US" sz="1400" b="1" dirty="0" err="1"/>
              <a:t>en&amp;sa</a:t>
            </a:r>
            <a:r>
              <a:rPr lang="en-US" altLang="en-US" sz="1400" b="1" dirty="0"/>
              <a:t>=</a:t>
            </a:r>
            <a:r>
              <a:rPr lang="en-US" altLang="en-US" sz="1400" b="1" dirty="0" err="1"/>
              <a:t>X&amp;ved</a:t>
            </a:r>
            <a:r>
              <a:rPr lang="en-US" altLang="en-US" sz="1400" b="1" dirty="0"/>
              <a:t>=2ahUKEwif4PfehPLsAhXnAd8KHZxpCVIQrNwCKAJ6BQgBEOEB&amp;biw=1403&amp;bih=760#imgrc=zh7H_HOileXupM</a:t>
            </a:r>
          </a:p>
          <a:p>
            <a:pPr marL="0" indent="0">
              <a:defRPr/>
            </a:pPr>
            <a:endParaRPr lang="en-US" altLang="ja-JP" sz="1400" b="1" kern="0" dirty="0">
              <a:ea typeface="ＭＳ Ｐゴシック" charset="-128"/>
              <a:cs typeface="MS PGothic" charset="-128"/>
            </a:endParaRPr>
          </a:p>
        </p:txBody>
      </p:sp>
      <p:pic>
        <p:nvPicPr>
          <p:cNvPr id="6" name="Picture 1">
            <a:extLst>
              <a:ext uri="{FF2B5EF4-FFF2-40B4-BE49-F238E27FC236}">
                <a16:creationId xmlns:a16="http://schemas.microsoft.com/office/drawing/2014/main" id="{B9679FEA-B283-944E-9B2D-C079BEA4C13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27178" y="3191235"/>
            <a:ext cx="10769248" cy="528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udio 7">
            <a:hlinkClick r:id="" action="ppaction://media"/>
            <a:extLst>
              <a:ext uri="{FF2B5EF4-FFF2-40B4-BE49-F238E27FC236}">
                <a16:creationId xmlns:a16="http://schemas.microsoft.com/office/drawing/2014/main" id="{A6F82E69-2245-6042-8683-21F6D2BCF5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3713755246"/>
      </p:ext>
    </p:extLst>
  </p:cSld>
  <p:clrMapOvr>
    <a:masterClrMapping/>
  </p:clrMapOvr>
  <mc:AlternateContent xmlns:mc="http://schemas.openxmlformats.org/markup-compatibility/2006" xmlns:p14="http://schemas.microsoft.com/office/powerpoint/2010/main">
    <mc:Choice Requires="p14">
      <p:transition spd="med" p14:dur="700" advTm="65493">
        <p:fade/>
      </p:transition>
    </mc:Choice>
    <mc:Fallback xmlns="">
      <p:transition spd="med" advTm="654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EA43-44D8-4A70-A65D-DE5E7DE733D7}"/>
              </a:ext>
            </a:extLst>
          </p:cNvPr>
          <p:cNvSpPr>
            <a:spLocks noGrp="1"/>
          </p:cNvSpPr>
          <p:nvPr>
            <p:ph type="title"/>
          </p:nvPr>
        </p:nvSpPr>
        <p:spPr/>
        <p:txBody>
          <a:bodyPr/>
          <a:lstStyle/>
          <a:p>
            <a:br>
              <a:rPr lang="en-US" sz="4800" dirty="0"/>
            </a:br>
            <a:r>
              <a:rPr lang="en-US" altLang="en-US">
                <a:latin typeface="Arial"/>
                <a:cs typeface="Arial"/>
              </a:rPr>
              <a:t>Challenges in Data Science Careers</a:t>
            </a:r>
            <a:endParaRPr lang="en-US" dirty="0"/>
          </a:p>
        </p:txBody>
      </p:sp>
      <p:sp>
        <p:nvSpPr>
          <p:cNvPr id="3" name="Content Placeholder 2">
            <a:extLst>
              <a:ext uri="{FF2B5EF4-FFF2-40B4-BE49-F238E27FC236}">
                <a16:creationId xmlns:a16="http://schemas.microsoft.com/office/drawing/2014/main" id="{C1B0618A-44B1-4FAB-8416-1D9926BCD483}"/>
              </a:ext>
            </a:extLst>
          </p:cNvPr>
          <p:cNvSpPr>
            <a:spLocks noGrp="1"/>
          </p:cNvSpPr>
          <p:nvPr>
            <p:ph idx="1"/>
          </p:nvPr>
        </p:nvSpPr>
        <p:spPr/>
        <p:txBody>
          <a:bodyPr/>
          <a:lstStyle/>
          <a:p>
            <a:r>
              <a:rPr lang="en-US" dirty="0"/>
              <a:t>Insights not Used in Decision Making</a:t>
            </a:r>
          </a:p>
          <a:p>
            <a:r>
              <a:rPr lang="en-US" dirty="0"/>
              <a:t> </a:t>
            </a:r>
          </a:p>
          <a:p>
            <a:r>
              <a:rPr lang="en-US" dirty="0"/>
              <a:t>Data Privacy, Veracity, Unavailability</a:t>
            </a:r>
          </a:p>
          <a:p>
            <a:endParaRPr lang="en-US" dirty="0"/>
          </a:p>
          <a:p>
            <a:r>
              <a:rPr lang="en-US" dirty="0"/>
              <a:t>Limitations of tools to scale/deploy</a:t>
            </a:r>
          </a:p>
          <a:p>
            <a:endParaRPr lang="en-US" dirty="0"/>
          </a:p>
          <a:p>
            <a:r>
              <a:rPr lang="en-US">
                <a:latin typeface="Arial"/>
                <a:cs typeface="Arial"/>
              </a:rPr>
              <a:t>Wrong Questions Asked</a:t>
            </a:r>
          </a:p>
          <a:p>
            <a:endParaRPr lang="en-US" dirty="0"/>
          </a:p>
          <a:p>
            <a:endParaRPr lang="en-US" dirty="0"/>
          </a:p>
          <a:p>
            <a:endParaRPr lang="en-US" dirty="0"/>
          </a:p>
        </p:txBody>
      </p:sp>
      <p:sp>
        <p:nvSpPr>
          <p:cNvPr id="6" name="Text Placeholder 5">
            <a:extLst>
              <a:ext uri="{FF2B5EF4-FFF2-40B4-BE49-F238E27FC236}">
                <a16:creationId xmlns:a16="http://schemas.microsoft.com/office/drawing/2014/main" id="{4401DDE3-9F4C-4C62-99CB-4F89B663FC43}"/>
              </a:ext>
            </a:extLst>
          </p:cNvPr>
          <p:cNvSpPr>
            <a:spLocks noGrp="1"/>
          </p:cNvSpPr>
          <p:nvPr>
            <p:ph type="body" sz="quarter" idx="10"/>
          </p:nvPr>
        </p:nvSpPr>
        <p:spPr/>
        <p:txBody>
          <a:bodyPr/>
          <a:lstStyle/>
          <a:p>
            <a:endParaRPr lang="en-US"/>
          </a:p>
        </p:txBody>
      </p:sp>
      <p:pic>
        <p:nvPicPr>
          <p:cNvPr id="9" name="Audio 8">
            <a:hlinkClick r:id="" action="ppaction://media"/>
            <a:extLst>
              <a:ext uri="{FF2B5EF4-FFF2-40B4-BE49-F238E27FC236}">
                <a16:creationId xmlns:a16="http://schemas.microsoft.com/office/drawing/2014/main" id="{6E57A46D-0443-4240-90F3-AB34067502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3897390213"/>
      </p:ext>
    </p:extLst>
  </p:cSld>
  <p:clrMapOvr>
    <a:masterClrMapping/>
  </p:clrMapOvr>
  <mc:AlternateContent xmlns:mc="http://schemas.openxmlformats.org/markup-compatibility/2006" xmlns:p14="http://schemas.microsoft.com/office/powerpoint/2010/main">
    <mc:Choice Requires="p14">
      <p:transition spd="med" p14:dur="700" advTm="28494">
        <p:fade/>
      </p:transition>
    </mc:Choice>
    <mc:Fallback xmlns="">
      <p:transition spd="med" advTm="284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6D3E35-7FB6-4F84-88E8-ED2635EB18BA}"/>
              </a:ext>
            </a:extLst>
          </p:cNvPr>
          <p:cNvSpPr>
            <a:spLocks noGrp="1"/>
          </p:cNvSpPr>
          <p:nvPr>
            <p:ph type="body" sz="quarter" idx="10"/>
          </p:nvPr>
        </p:nvSpPr>
        <p:spPr>
          <a:xfrm>
            <a:off x="1140077" y="6610379"/>
            <a:ext cx="9235191" cy="1705219"/>
          </a:xfrm>
        </p:spPr>
        <p:txBody>
          <a:bodyPr/>
          <a:lstStyle/>
          <a:p>
            <a:r>
              <a:rPr lang="en-US" dirty="0"/>
              <a:t>Thank You</a:t>
            </a:r>
          </a:p>
        </p:txBody>
      </p:sp>
      <p:sp>
        <p:nvSpPr>
          <p:cNvPr id="5" name="Text Placeholder 4">
            <a:extLst>
              <a:ext uri="{FF2B5EF4-FFF2-40B4-BE49-F238E27FC236}">
                <a16:creationId xmlns:a16="http://schemas.microsoft.com/office/drawing/2014/main" id="{04276C08-D6AC-41B8-9C4F-83CCA4CE3F1E}"/>
              </a:ext>
            </a:extLst>
          </p:cNvPr>
          <p:cNvSpPr>
            <a:spLocks noGrp="1"/>
          </p:cNvSpPr>
          <p:nvPr>
            <p:ph type="body" sz="quarter" idx="11"/>
          </p:nvPr>
        </p:nvSpPr>
        <p:spPr>
          <a:xfrm>
            <a:off x="1140078" y="6185215"/>
            <a:ext cx="7454900" cy="449262"/>
          </a:xfrm>
        </p:spPr>
        <p:txBody>
          <a:bodyPr/>
          <a:lstStyle/>
          <a:p>
            <a:r>
              <a:rPr lang="en-US" dirty="0"/>
              <a:t>DLI Accelerated Data Science Teaching Kit</a:t>
            </a:r>
          </a:p>
          <a:p>
            <a:endParaRPr lang="en-US" dirty="0"/>
          </a:p>
        </p:txBody>
      </p:sp>
      <p:pic>
        <p:nvPicPr>
          <p:cNvPr id="4" name="Audio 3">
            <a:hlinkClick r:id="" action="ppaction://media"/>
            <a:extLst>
              <a:ext uri="{FF2B5EF4-FFF2-40B4-BE49-F238E27FC236}">
                <a16:creationId xmlns:a16="http://schemas.microsoft.com/office/drawing/2014/main" id="{43BE6172-30B2-9847-9B8F-753DED0CA3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1017057522"/>
      </p:ext>
    </p:extLst>
  </p:cSld>
  <p:clrMapOvr>
    <a:masterClrMapping/>
  </p:clrMapOvr>
  <mc:AlternateContent xmlns:mc="http://schemas.openxmlformats.org/markup-compatibility/2006" xmlns:p14="http://schemas.microsoft.com/office/powerpoint/2010/main">
    <mc:Choice Requires="p14">
      <p:transition spd="med" p14:dur="700" advTm="3915">
        <p:fade/>
      </p:transition>
    </mc:Choice>
    <mc:Fallback xmlns="">
      <p:transition spd="med" advTm="391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39E623-7E8F-487F-86AA-742B27905FB5}"/>
              </a:ext>
            </a:extLst>
          </p:cNvPr>
          <p:cNvPicPr>
            <a:picLocks noChangeAspect="1"/>
          </p:cNvPicPr>
          <p:nvPr/>
        </p:nvPicPr>
        <p:blipFill>
          <a:blip r:embed="rId5"/>
          <a:stretch>
            <a:fillRect/>
          </a:stretch>
        </p:blipFill>
        <p:spPr>
          <a:xfrm>
            <a:off x="7548880" y="3505059"/>
            <a:ext cx="3190241" cy="1104314"/>
          </a:xfrm>
          <a:prstGeom prst="rect">
            <a:avLst/>
          </a:prstGeom>
        </p:spPr>
      </p:pic>
      <p:sp>
        <p:nvSpPr>
          <p:cNvPr id="10" name="Subtitle 11">
            <a:extLst>
              <a:ext uri="{FF2B5EF4-FFF2-40B4-BE49-F238E27FC236}">
                <a16:creationId xmlns:a16="http://schemas.microsoft.com/office/drawing/2014/main" id="{7A19A67C-0C19-4076-8945-3A7EB019B8F8}"/>
              </a:ext>
            </a:extLst>
          </p:cNvPr>
          <p:cNvSpPr txBox="1">
            <a:spLocks noGrp="1"/>
          </p:cNvSpPr>
          <p:nvPr>
            <p:ph idx="1"/>
          </p:nvPr>
        </p:nvSpPr>
        <p:spPr bwMode="auto">
          <a:xfrm>
            <a:off x="853440" y="4980568"/>
            <a:ext cx="16581120" cy="56117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0" indent="0" algn="ctr" defTabSz="346459" rtl="0" fontAlgn="base">
              <a:lnSpc>
                <a:spcPct val="90000"/>
              </a:lnSpc>
              <a:spcBef>
                <a:spcPts val="0"/>
              </a:spcBef>
              <a:spcAft>
                <a:spcPts val="0"/>
              </a:spcAft>
              <a:buClr>
                <a:srgbClr val="6F6F6F"/>
              </a:buClr>
              <a:buSzPct val="100000"/>
              <a:buFontTx/>
              <a:buNone/>
              <a:defRPr sz="1400" b="0" baseline="0">
                <a:solidFill>
                  <a:schemeClr val="tx1"/>
                </a:solidFill>
                <a:effectLst/>
                <a:latin typeface="Arial" panose="020B0604020202020204" pitchFamily="34" charset="0"/>
                <a:ea typeface="+mn-ea"/>
                <a:cs typeface="Arial" panose="020B0604020202020204" pitchFamily="34" charset="0"/>
              </a:defRPr>
            </a:lvl1pPr>
            <a:lvl2pPr marL="630238" indent="-228600" algn="l" defTabSz="346459" rtl="0" fontAlgn="base">
              <a:lnSpc>
                <a:spcPct val="90000"/>
              </a:lnSpc>
              <a:spcBef>
                <a:spcPts val="225"/>
              </a:spcBef>
              <a:spcAft>
                <a:spcPts val="225"/>
              </a:spcAft>
              <a:buClr>
                <a:schemeClr val="bg2"/>
              </a:buClr>
              <a:buSzPct val="100000"/>
              <a:buFont typeface="Arial" panose="020B0604020202020204" pitchFamily="34" charset="0"/>
              <a:buChar char="–"/>
              <a:defRPr sz="1400" b="0">
                <a:solidFill>
                  <a:schemeClr val="bg2"/>
                </a:solidFill>
                <a:latin typeface="Arial" panose="020B0604020202020204" pitchFamily="34" charset="0"/>
                <a:cs typeface="Arial" panose="020B0604020202020204" pitchFamily="34" charset="0"/>
              </a:defRPr>
            </a:lvl2pPr>
            <a:lvl3pPr marL="804863" indent="-203200" algn="l" defTabSz="346459" rtl="0" fontAlgn="base">
              <a:lnSpc>
                <a:spcPct val="90000"/>
              </a:lnSpc>
              <a:spcBef>
                <a:spcPts val="225"/>
              </a:spcBef>
              <a:spcAft>
                <a:spcPts val="225"/>
              </a:spcAft>
              <a:buClr>
                <a:schemeClr val="bg2"/>
              </a:buClr>
              <a:buSzPct val="100000"/>
              <a:buFont typeface="Arial" panose="020B0604020202020204" pitchFamily="34" charset="0"/>
              <a:buChar char="–"/>
              <a:defRPr sz="1400" b="0">
                <a:solidFill>
                  <a:schemeClr val="bg2"/>
                </a:solidFill>
                <a:latin typeface="Arial" panose="020B0604020202020204" pitchFamily="34" charset="0"/>
                <a:cs typeface="Arial" panose="020B0604020202020204" pitchFamily="34" charset="0"/>
              </a:defRPr>
            </a:lvl3pPr>
            <a:lvl4pPr marL="1331066" indent="-171443" algn="l" rtl="0" fontAlgn="base">
              <a:spcBef>
                <a:spcPct val="20000"/>
              </a:spcBef>
              <a:spcAft>
                <a:spcPct val="0"/>
              </a:spcAft>
              <a:buChar char="–"/>
              <a:defRPr sz="1500">
                <a:solidFill>
                  <a:schemeClr val="bg1"/>
                </a:solidFill>
                <a:latin typeface="+mn-lt"/>
              </a:defRPr>
            </a:lvl4pPr>
            <a:lvl5pPr marL="1588230" indent="-171443" algn="l" rtl="0" fontAlgn="base">
              <a:spcBef>
                <a:spcPct val="20000"/>
              </a:spcBef>
              <a:spcAft>
                <a:spcPct val="0"/>
              </a:spcAft>
              <a:buChar char="»"/>
              <a:defRPr sz="1500">
                <a:solidFill>
                  <a:schemeClr val="bg1"/>
                </a:solidFill>
                <a:latin typeface="+mn-lt"/>
              </a:defRPr>
            </a:lvl5pPr>
            <a:lvl6pPr marL="1931117" indent="-171443" algn="l" rtl="0" eaLnBrk="1" fontAlgn="base" hangingPunct="1">
              <a:spcBef>
                <a:spcPct val="20000"/>
              </a:spcBef>
              <a:spcAft>
                <a:spcPct val="0"/>
              </a:spcAft>
              <a:buChar char="»"/>
              <a:defRPr sz="1500">
                <a:solidFill>
                  <a:schemeClr val="bg1"/>
                </a:solidFill>
                <a:latin typeface="+mn-lt"/>
              </a:defRPr>
            </a:lvl6pPr>
            <a:lvl7pPr marL="2274003" indent="-171443" algn="l" rtl="0" eaLnBrk="1" fontAlgn="base" hangingPunct="1">
              <a:spcBef>
                <a:spcPct val="20000"/>
              </a:spcBef>
              <a:spcAft>
                <a:spcPct val="0"/>
              </a:spcAft>
              <a:buChar char="»"/>
              <a:defRPr sz="1500">
                <a:solidFill>
                  <a:schemeClr val="bg1"/>
                </a:solidFill>
                <a:latin typeface="+mn-lt"/>
              </a:defRPr>
            </a:lvl7pPr>
            <a:lvl8pPr marL="2616890" indent="-171443" algn="l" rtl="0" eaLnBrk="1" fontAlgn="base" hangingPunct="1">
              <a:spcBef>
                <a:spcPct val="20000"/>
              </a:spcBef>
              <a:spcAft>
                <a:spcPct val="0"/>
              </a:spcAft>
              <a:buChar char="»"/>
              <a:defRPr sz="1500">
                <a:solidFill>
                  <a:schemeClr val="bg1"/>
                </a:solidFill>
                <a:latin typeface="+mn-lt"/>
              </a:defRPr>
            </a:lvl8pPr>
            <a:lvl9pPr marL="2959775" indent="-171443" algn="l" rtl="0" eaLnBrk="1" fontAlgn="base" hangingPunct="1">
              <a:spcBef>
                <a:spcPct val="20000"/>
              </a:spcBef>
              <a:spcAft>
                <a:spcPct val="0"/>
              </a:spcAft>
              <a:buChar char="»"/>
              <a:defRPr sz="1500">
                <a:solidFill>
                  <a:schemeClr val="bg1"/>
                </a:solidFill>
                <a:latin typeface="+mn-lt"/>
              </a:defRPr>
            </a:lvl9pPr>
          </a:lstStyle>
          <a:p>
            <a:pPr marL="0" marR="0" lvl="0" indent="0" algn="ctr" defTabSz="346459" rtl="0" eaLnBrk="1" fontAlgn="base" latinLnBrk="0" hangingPunct="1">
              <a:lnSpc>
                <a:spcPct val="90000"/>
              </a:lnSpc>
              <a:spcBef>
                <a:spcPts val="90"/>
              </a:spcBef>
              <a:spcAft>
                <a:spcPts val="90"/>
              </a:spcAft>
              <a:buClr>
                <a:srgbClr val="6F6F6F"/>
              </a:buClr>
              <a:buSzPct val="100000"/>
              <a:buFontTx/>
              <a:buNone/>
              <a:tabLst/>
              <a:defRPr/>
            </a:pPr>
            <a:r>
              <a:rPr kumimoji="0" lang="en-US" sz="1600" b="0" i="0" u="none" strike="noStrike" kern="0" cap="none" spc="0" normalizeH="0" baseline="0" noProof="0" dirty="0">
                <a:ln>
                  <a:noFill/>
                </a:ln>
                <a:solidFill>
                  <a:schemeClr val="bg1"/>
                </a:solidFill>
                <a:effectLst/>
                <a:uLnTx/>
                <a:uFillTx/>
              </a:rPr>
              <a:t>The Accelerated Data Science Teaching Kit is licensed by NVIDIA, Georgia Institute of Technology, and Prairie View </a:t>
            </a:r>
            <a:r>
              <a:rPr kumimoji="0" lang="en-US" sz="1600" b="0" i="0" u="none" strike="noStrike" kern="0" cap="none" spc="0" normalizeH="0" baseline="0" noProof="0" dirty="0" err="1">
                <a:ln>
                  <a:noFill/>
                </a:ln>
                <a:solidFill>
                  <a:schemeClr val="bg1"/>
                </a:solidFill>
                <a:effectLst/>
                <a:uLnTx/>
                <a:uFillTx/>
              </a:rPr>
              <a:t>A&amp;M</a:t>
            </a:r>
            <a:r>
              <a:rPr kumimoji="0" lang="en-US" sz="1600" b="0" i="0" u="none" strike="noStrike" kern="0" cap="none" spc="0" normalizeH="0" baseline="0" noProof="0" dirty="0">
                <a:ln>
                  <a:noFill/>
                </a:ln>
                <a:solidFill>
                  <a:schemeClr val="bg1"/>
                </a:solidFill>
                <a:effectLst/>
                <a:uLnTx/>
                <a:uFillTx/>
              </a:rPr>
              <a:t> University under the</a:t>
            </a:r>
          </a:p>
          <a:p>
            <a:pPr marL="0" marR="0" lvl="0" indent="0" algn="ctr" defTabSz="346459" rtl="0" eaLnBrk="1" fontAlgn="base" latinLnBrk="0" hangingPunct="1">
              <a:lnSpc>
                <a:spcPct val="90000"/>
              </a:lnSpc>
              <a:spcBef>
                <a:spcPts val="90"/>
              </a:spcBef>
              <a:spcAft>
                <a:spcPts val="90"/>
              </a:spcAft>
              <a:buClr>
                <a:srgbClr val="6F6F6F"/>
              </a:buClr>
              <a:buSzPct val="100000"/>
              <a:buFontTx/>
              <a:buNone/>
              <a:tabLst/>
              <a:defRPr/>
            </a:pPr>
            <a:r>
              <a:rPr lang="en-US" sz="1600" u="sng" dirty="0">
                <a:solidFill>
                  <a:srgbClr val="6F6F6F"/>
                </a:solidFill>
                <a:effectLst/>
                <a:ea typeface="Times New Roman" panose="02020603050405020304" pitchFamily="18" charset="0"/>
                <a:hlinkClick r:id="rId6">
                  <a:extLst>
                    <a:ext uri="{A12FA001-AC4F-418D-AE19-62706E023703}">
                      <ahyp:hlinkClr xmlns:ahyp="http://schemas.microsoft.com/office/drawing/2018/hyperlinkcolor" val="tx"/>
                    </a:ext>
                  </a:extLst>
                </a:hlinkClick>
              </a:rPr>
              <a:t>Creative Commons Attribution-</a:t>
            </a:r>
            <a:r>
              <a:rPr lang="en-US" sz="1600" u="sng" dirty="0" err="1">
                <a:solidFill>
                  <a:srgbClr val="6F6F6F"/>
                </a:solidFill>
                <a:effectLst/>
                <a:ea typeface="Times New Roman" panose="02020603050405020304" pitchFamily="18" charset="0"/>
                <a:hlinkClick r:id="rId6">
                  <a:extLst>
                    <a:ext uri="{A12FA001-AC4F-418D-AE19-62706E023703}">
                      <ahyp:hlinkClr xmlns:ahyp="http://schemas.microsoft.com/office/drawing/2018/hyperlinkcolor" val="tx"/>
                    </a:ext>
                  </a:extLst>
                </a:hlinkClick>
              </a:rPr>
              <a:t>NonCommercial</a:t>
            </a:r>
            <a:r>
              <a:rPr lang="en-US" sz="1600" u="sng" dirty="0">
                <a:solidFill>
                  <a:srgbClr val="6F6F6F"/>
                </a:solidFill>
                <a:effectLst/>
                <a:ea typeface="Times New Roman" panose="02020603050405020304" pitchFamily="18" charset="0"/>
                <a:hlinkClick r:id="rId6">
                  <a:extLst>
                    <a:ext uri="{A12FA001-AC4F-418D-AE19-62706E023703}">
                      <ahyp:hlinkClr xmlns:ahyp="http://schemas.microsoft.com/office/drawing/2018/hyperlinkcolor" val="tx"/>
                    </a:ext>
                  </a:extLst>
                </a:hlinkClick>
              </a:rPr>
              <a:t> 4.0 International License.</a:t>
            </a:r>
            <a:endParaRPr lang="en-US" sz="1600" dirty="0">
              <a:solidFill>
                <a:srgbClr val="6F6F6F"/>
              </a:solidFill>
              <a:ea typeface="Times New Roman" panose="02020603050405020304" pitchFamily="18" charset="0"/>
              <a:hlinkClick r:id="rId6">
                <a:extLst>
                  <a:ext uri="{A12FA001-AC4F-418D-AE19-62706E023703}">
                    <ahyp:hlinkClr xmlns:ahyp="http://schemas.microsoft.com/office/drawing/2018/hyperlinkcolor" val="tx"/>
                  </a:ext>
                </a:extLst>
              </a:hlinkClick>
            </a:endParaRPr>
          </a:p>
        </p:txBody>
      </p:sp>
      <p:pic>
        <p:nvPicPr>
          <p:cNvPr id="4" name="Audio 3">
            <a:hlinkClick r:id="" action="ppaction://media"/>
            <a:extLst>
              <a:ext uri="{FF2B5EF4-FFF2-40B4-BE49-F238E27FC236}">
                <a16:creationId xmlns:a16="http://schemas.microsoft.com/office/drawing/2014/main" id="{3F9188CF-1B5C-33C5-40EA-6408A484F32A}"/>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203125" t="-203125" r="-203125" b="-203125"/>
          <a:stretch>
            <a:fillRect/>
          </a:stretch>
        </p:blipFill>
        <p:spPr>
          <a:xfrm>
            <a:off x="15891510" y="8087106"/>
            <a:ext cx="3086100" cy="3086100"/>
          </a:xfrm>
          <a:prstGeom prst="ellipse">
            <a:avLst/>
          </a:prstGeom>
        </p:spPr>
      </p:pic>
    </p:spTree>
    <p:extLst>
      <p:ext uri="{BB962C8B-B14F-4D97-AF65-F5344CB8AC3E}">
        <p14:creationId xmlns:p14="http://schemas.microsoft.com/office/powerpoint/2010/main" val="2765269515"/>
      </p:ext>
    </p:extLst>
  </p:cSld>
  <p:clrMapOvr>
    <a:masterClrMapping/>
  </p:clrMapOvr>
  <mc:AlternateContent xmlns:mc="http://schemas.openxmlformats.org/markup-compatibility/2006">
    <mc:Choice xmlns:p14="http://schemas.microsoft.com/office/powerpoint/2010/main" Requires="p14">
      <p:transition spd="med" p14:dur="700" advTm="5055">
        <p:fade/>
      </p:transition>
    </mc:Choice>
    <mc:Fallback>
      <p:transition spd="med" advTm="505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EA43-44D8-4A70-A65D-DE5E7DE733D7}"/>
              </a:ext>
            </a:extLst>
          </p:cNvPr>
          <p:cNvSpPr>
            <a:spLocks noGrp="1"/>
          </p:cNvSpPr>
          <p:nvPr>
            <p:ph type="title"/>
          </p:nvPr>
        </p:nvSpPr>
        <p:spPr/>
        <p:txBody>
          <a:bodyPr/>
          <a:lstStyle/>
          <a:p>
            <a:br>
              <a:rPr lang="en-US" sz="4800" dirty="0">
                <a:solidFill>
                  <a:srgbClr val="000000"/>
                </a:solidFill>
              </a:rPr>
            </a:br>
            <a:r>
              <a:rPr lang="en-US" altLang="zh-CN" dirty="0"/>
              <a:t>Career Paths and Challenges</a:t>
            </a:r>
            <a:endParaRPr lang="en-US" dirty="0"/>
          </a:p>
        </p:txBody>
      </p:sp>
      <p:sp>
        <p:nvSpPr>
          <p:cNvPr id="3" name="Content Placeholder 2">
            <a:extLst>
              <a:ext uri="{FF2B5EF4-FFF2-40B4-BE49-F238E27FC236}">
                <a16:creationId xmlns:a16="http://schemas.microsoft.com/office/drawing/2014/main" id="{C1B0618A-44B1-4FAB-8416-1D9926BCD483}"/>
              </a:ext>
            </a:extLst>
          </p:cNvPr>
          <p:cNvSpPr>
            <a:spLocks noGrp="1"/>
          </p:cNvSpPr>
          <p:nvPr>
            <p:ph idx="1"/>
          </p:nvPr>
        </p:nvSpPr>
        <p:spPr>
          <a:xfrm>
            <a:off x="814118" y="2936766"/>
            <a:ext cx="16581120" cy="6198208"/>
          </a:xfrm>
        </p:spPr>
        <p:txBody>
          <a:bodyPr/>
          <a:lstStyle/>
          <a:p>
            <a:r>
              <a:rPr lang="en-US" dirty="0">
                <a:solidFill>
                  <a:srgbClr val="000000"/>
                </a:solidFill>
              </a:rPr>
              <a:t>What Does a Data Scientist Do?</a:t>
            </a:r>
          </a:p>
          <a:p>
            <a:endParaRPr lang="en-US" dirty="0">
              <a:solidFill>
                <a:srgbClr val="000000"/>
              </a:solidFill>
            </a:endParaRPr>
          </a:p>
          <a:p>
            <a:r>
              <a:rPr lang="en-US" dirty="0">
                <a:solidFill>
                  <a:srgbClr val="000000"/>
                </a:solidFill>
              </a:rPr>
              <a:t>Skills Needed to Be a Data Scientist</a:t>
            </a:r>
          </a:p>
          <a:p>
            <a:endParaRPr lang="en-US" dirty="0">
              <a:solidFill>
                <a:srgbClr val="000000"/>
              </a:solidFill>
            </a:endParaRPr>
          </a:p>
          <a:p>
            <a:r>
              <a:rPr lang="en-US" dirty="0">
                <a:solidFill>
                  <a:srgbClr val="000000"/>
                </a:solidFill>
              </a:rPr>
              <a:t>What Salary Can a Data Scientist Earn?</a:t>
            </a:r>
          </a:p>
          <a:p>
            <a:endParaRPr lang="en-US" dirty="0">
              <a:solidFill>
                <a:srgbClr val="000000"/>
              </a:solidFill>
            </a:endParaRPr>
          </a:p>
          <a:p>
            <a:r>
              <a:rPr lang="en-US" dirty="0">
                <a:solidFill>
                  <a:srgbClr val="000000"/>
                </a:solidFill>
              </a:rPr>
              <a:t>Where Do Data Scientists Work?</a:t>
            </a:r>
          </a:p>
          <a:p>
            <a:endParaRPr lang="en-US" dirty="0">
              <a:solidFill>
                <a:srgbClr val="000000"/>
              </a:solidFill>
            </a:endParaRPr>
          </a:p>
          <a:p>
            <a:r>
              <a:rPr lang="en-US" dirty="0">
                <a:solidFill>
                  <a:srgbClr val="000000"/>
                </a:solidFill>
              </a:rPr>
              <a:t>Related Jobs in Data Science</a:t>
            </a:r>
          </a:p>
          <a:p>
            <a:endParaRPr lang="en-US" dirty="0">
              <a:solidFill>
                <a:srgbClr val="000000"/>
              </a:solidFill>
            </a:endParaRPr>
          </a:p>
          <a:p>
            <a:r>
              <a:rPr lang="en-US" dirty="0">
                <a:solidFill>
                  <a:srgbClr val="000000"/>
                </a:solidFill>
                <a:latin typeface="Arial"/>
                <a:cs typeface="Arial"/>
              </a:rPr>
              <a:t>Challenges in Data Science Careers</a:t>
            </a:r>
          </a:p>
        </p:txBody>
      </p:sp>
      <p:sp>
        <p:nvSpPr>
          <p:cNvPr id="4" name="Text Placeholder 3">
            <a:extLst>
              <a:ext uri="{FF2B5EF4-FFF2-40B4-BE49-F238E27FC236}">
                <a16:creationId xmlns:a16="http://schemas.microsoft.com/office/drawing/2014/main" id="{20BD163F-4956-4227-B774-111F7BF99A3A}"/>
              </a:ext>
            </a:extLst>
          </p:cNvPr>
          <p:cNvSpPr>
            <a:spLocks noGrp="1"/>
          </p:cNvSpPr>
          <p:nvPr>
            <p:ph type="body" sz="quarter" idx="10"/>
          </p:nvPr>
        </p:nvSpPr>
        <p:spPr/>
        <p:txBody>
          <a:bodyPr/>
          <a:lstStyle/>
          <a:p>
            <a:endParaRPr lang="en-US"/>
          </a:p>
        </p:txBody>
      </p:sp>
      <p:pic>
        <p:nvPicPr>
          <p:cNvPr id="7" name="Audio 6">
            <a:hlinkClick r:id="" action="ppaction://media"/>
            <a:extLst>
              <a:ext uri="{FF2B5EF4-FFF2-40B4-BE49-F238E27FC236}">
                <a16:creationId xmlns:a16="http://schemas.microsoft.com/office/drawing/2014/main" id="{70F1E369-13E1-5B40-B207-C0E2998791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2698675866"/>
      </p:ext>
    </p:extLst>
  </p:cSld>
  <p:clrMapOvr>
    <a:masterClrMapping/>
  </p:clrMapOvr>
  <mc:AlternateContent xmlns:mc="http://schemas.openxmlformats.org/markup-compatibility/2006" xmlns:p14="http://schemas.microsoft.com/office/powerpoint/2010/main">
    <mc:Choice Requires="p14">
      <p:transition spd="med" p14:dur="700" advTm="26731">
        <p:fade/>
      </p:transition>
    </mc:Choice>
    <mc:Fallback xmlns="">
      <p:transition spd="med" advTm="2673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EA43-44D8-4A70-A65D-DE5E7DE733D7}"/>
              </a:ext>
            </a:extLst>
          </p:cNvPr>
          <p:cNvSpPr>
            <a:spLocks noGrp="1"/>
          </p:cNvSpPr>
          <p:nvPr>
            <p:ph type="title"/>
          </p:nvPr>
        </p:nvSpPr>
        <p:spPr/>
        <p:txBody>
          <a:bodyPr/>
          <a:lstStyle/>
          <a:p>
            <a:r>
              <a:rPr lang="en-US" dirty="0">
                <a:solidFill>
                  <a:srgbClr val="000000"/>
                </a:solidFill>
              </a:rPr>
              <a:t>What Does a Data Scientist Do?</a:t>
            </a:r>
          </a:p>
        </p:txBody>
      </p:sp>
      <p:sp>
        <p:nvSpPr>
          <p:cNvPr id="3" name="Content Placeholder 2">
            <a:extLst>
              <a:ext uri="{FF2B5EF4-FFF2-40B4-BE49-F238E27FC236}">
                <a16:creationId xmlns:a16="http://schemas.microsoft.com/office/drawing/2014/main" id="{C1B0618A-44B1-4FAB-8416-1D9926BCD483}"/>
              </a:ext>
            </a:extLst>
          </p:cNvPr>
          <p:cNvSpPr>
            <a:spLocks noGrp="1"/>
          </p:cNvSpPr>
          <p:nvPr>
            <p:ph idx="1"/>
          </p:nvPr>
        </p:nvSpPr>
        <p:spPr/>
        <p:txBody>
          <a:bodyPr/>
          <a:lstStyle/>
          <a:p>
            <a:r>
              <a:rPr lang="en-US" dirty="0">
                <a:solidFill>
                  <a:srgbClr val="000000"/>
                </a:solidFill>
              </a:rPr>
              <a:t>Data Collection </a:t>
            </a:r>
          </a:p>
          <a:p>
            <a:endParaRPr lang="en-US" dirty="0">
              <a:solidFill>
                <a:srgbClr val="000000"/>
              </a:solidFill>
            </a:endParaRPr>
          </a:p>
          <a:p>
            <a:r>
              <a:rPr lang="en-US" dirty="0">
                <a:solidFill>
                  <a:srgbClr val="000000"/>
                </a:solidFill>
              </a:rPr>
              <a:t>Data Preprocessing</a:t>
            </a:r>
          </a:p>
          <a:p>
            <a:endParaRPr lang="en-US" dirty="0">
              <a:solidFill>
                <a:srgbClr val="000000"/>
              </a:solidFill>
            </a:endParaRPr>
          </a:p>
          <a:p>
            <a:r>
              <a:rPr lang="en-US" dirty="0">
                <a:solidFill>
                  <a:srgbClr val="000000"/>
                </a:solidFill>
              </a:rPr>
              <a:t>Data Visualization</a:t>
            </a:r>
          </a:p>
          <a:p>
            <a:endParaRPr lang="en-US" dirty="0">
              <a:solidFill>
                <a:srgbClr val="000000"/>
              </a:solidFill>
            </a:endParaRPr>
          </a:p>
          <a:p>
            <a:r>
              <a:rPr lang="en-US" dirty="0">
                <a:solidFill>
                  <a:srgbClr val="000000"/>
                </a:solidFill>
              </a:rPr>
              <a:t>Data Analytics and Application</a:t>
            </a:r>
          </a:p>
          <a:p>
            <a:endParaRPr lang="en-US" dirty="0"/>
          </a:p>
        </p:txBody>
      </p:sp>
      <p:sp>
        <p:nvSpPr>
          <p:cNvPr id="5" name="Text Placeholder 4">
            <a:extLst>
              <a:ext uri="{FF2B5EF4-FFF2-40B4-BE49-F238E27FC236}">
                <a16:creationId xmlns:a16="http://schemas.microsoft.com/office/drawing/2014/main" id="{E54F16D3-41B7-4FFB-93DC-89A2E09D6D20}"/>
              </a:ext>
            </a:extLst>
          </p:cNvPr>
          <p:cNvSpPr>
            <a:spLocks noGrp="1"/>
          </p:cNvSpPr>
          <p:nvPr>
            <p:ph type="body" sz="quarter" idx="10"/>
          </p:nvPr>
        </p:nvSpPr>
        <p:spPr/>
        <p:txBody>
          <a:bodyPr/>
          <a:lstStyle/>
          <a:p>
            <a:endParaRPr lang="en-US"/>
          </a:p>
        </p:txBody>
      </p:sp>
      <p:pic>
        <p:nvPicPr>
          <p:cNvPr id="4" name="Picture 5" descr="https://developer.nvidia.com/sites/default/files/akamai/cuda/images/deeplearning/Thumbnails/DL_software_chart_001.png">
            <a:extLst>
              <a:ext uri="{FF2B5EF4-FFF2-40B4-BE49-F238E27FC236}">
                <a16:creationId xmlns:a16="http://schemas.microsoft.com/office/drawing/2014/main" id="{43482874-F32D-3C43-B1CD-3C83050936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2221" y="3191235"/>
            <a:ext cx="11100319" cy="5949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udio 6">
            <a:hlinkClick r:id="" action="ppaction://media"/>
            <a:extLst>
              <a:ext uri="{FF2B5EF4-FFF2-40B4-BE49-F238E27FC236}">
                <a16:creationId xmlns:a16="http://schemas.microsoft.com/office/drawing/2014/main" id="{DE816486-8BB4-0549-99A7-367CB57B188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512699884"/>
      </p:ext>
    </p:extLst>
  </p:cSld>
  <p:clrMapOvr>
    <a:masterClrMapping/>
  </p:clrMapOvr>
  <mc:AlternateContent xmlns:mc="http://schemas.openxmlformats.org/markup-compatibility/2006" xmlns:p14="http://schemas.microsoft.com/office/powerpoint/2010/main">
    <mc:Choice Requires="p14">
      <p:transition spd="med" p14:dur="700" advTm="48539">
        <p:fade/>
      </p:transition>
    </mc:Choice>
    <mc:Fallback xmlns="">
      <p:transition spd="med" advTm="4853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EA43-44D8-4A70-A65D-DE5E7DE733D7}"/>
              </a:ext>
            </a:extLst>
          </p:cNvPr>
          <p:cNvSpPr>
            <a:spLocks noGrp="1"/>
          </p:cNvSpPr>
          <p:nvPr>
            <p:ph type="title"/>
          </p:nvPr>
        </p:nvSpPr>
        <p:spPr/>
        <p:txBody>
          <a:bodyPr/>
          <a:lstStyle/>
          <a:p>
            <a:r>
              <a:rPr lang="en-US" dirty="0">
                <a:solidFill>
                  <a:srgbClr val="000000"/>
                </a:solidFill>
              </a:rPr>
              <a:t>What Does a Data Scientist Do?</a:t>
            </a:r>
          </a:p>
        </p:txBody>
      </p:sp>
      <p:sp>
        <p:nvSpPr>
          <p:cNvPr id="3" name="Content Placeholder 2">
            <a:extLst>
              <a:ext uri="{FF2B5EF4-FFF2-40B4-BE49-F238E27FC236}">
                <a16:creationId xmlns:a16="http://schemas.microsoft.com/office/drawing/2014/main" id="{C1B0618A-44B1-4FAB-8416-1D9926BCD483}"/>
              </a:ext>
            </a:extLst>
          </p:cNvPr>
          <p:cNvSpPr>
            <a:spLocks noGrp="1"/>
          </p:cNvSpPr>
          <p:nvPr>
            <p:ph idx="1"/>
          </p:nvPr>
        </p:nvSpPr>
        <p:spPr>
          <a:xfrm>
            <a:off x="819341" y="3191235"/>
            <a:ext cx="5512880" cy="5640531"/>
          </a:xfrm>
        </p:spPr>
        <p:txBody>
          <a:bodyPr/>
          <a:lstStyle/>
          <a:p>
            <a:r>
              <a:rPr lang="en-US" dirty="0">
                <a:solidFill>
                  <a:srgbClr val="000000"/>
                </a:solidFill>
              </a:rPr>
              <a:t>Data Collection </a:t>
            </a:r>
          </a:p>
          <a:p>
            <a:endParaRPr lang="en-US" dirty="0">
              <a:solidFill>
                <a:srgbClr val="000000"/>
              </a:solidFill>
            </a:endParaRPr>
          </a:p>
          <a:p>
            <a:r>
              <a:rPr lang="en-US" dirty="0">
                <a:solidFill>
                  <a:schemeClr val="bg2"/>
                </a:solidFill>
              </a:rPr>
              <a:t>Data Preprocessing</a:t>
            </a:r>
          </a:p>
          <a:p>
            <a:endParaRPr lang="en-US" dirty="0">
              <a:solidFill>
                <a:schemeClr val="bg2"/>
              </a:solidFill>
            </a:endParaRPr>
          </a:p>
          <a:p>
            <a:r>
              <a:rPr lang="en-US" dirty="0">
                <a:solidFill>
                  <a:schemeClr val="bg2"/>
                </a:solidFill>
              </a:rPr>
              <a:t>Data Visualization</a:t>
            </a:r>
          </a:p>
          <a:p>
            <a:endParaRPr lang="en-US" dirty="0">
              <a:solidFill>
                <a:schemeClr val="bg2"/>
              </a:solidFill>
            </a:endParaRPr>
          </a:p>
          <a:p>
            <a:r>
              <a:rPr lang="en-US" dirty="0">
                <a:solidFill>
                  <a:schemeClr val="bg2"/>
                </a:solidFill>
              </a:rPr>
              <a:t>Data Analytics and Application</a:t>
            </a:r>
          </a:p>
          <a:p>
            <a:endParaRPr lang="en-US" dirty="0"/>
          </a:p>
        </p:txBody>
      </p:sp>
      <p:pic>
        <p:nvPicPr>
          <p:cNvPr id="5" name="Picture 5" descr="ata Collection Concept Illustration">
            <a:extLst>
              <a:ext uri="{FF2B5EF4-FFF2-40B4-BE49-F238E27FC236}">
                <a16:creationId xmlns:a16="http://schemas.microsoft.com/office/drawing/2014/main" id="{F21223EA-3417-2844-AD69-5346A73AB82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60754" y="3191235"/>
            <a:ext cx="8390053" cy="54519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a:extLst>
              <a:ext uri="{FF2B5EF4-FFF2-40B4-BE49-F238E27FC236}">
                <a16:creationId xmlns:a16="http://schemas.microsoft.com/office/drawing/2014/main" id="{E5379203-DDE0-6A4D-B816-C471F430F0ED}"/>
              </a:ext>
            </a:extLst>
          </p:cNvPr>
          <p:cNvSpPr txBox="1">
            <a:spLocks noChangeArrowheads="1"/>
          </p:cNvSpPr>
          <p:nvPr/>
        </p:nvSpPr>
        <p:spPr bwMode="auto">
          <a:xfrm>
            <a:off x="10040938" y="8664219"/>
            <a:ext cx="5512880" cy="335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0000" tIns="46800" rIns="90000" bIns="46800"/>
          <a:lstStyle>
            <a:lvl1pPr marL="457200" indent="-457200" algn="l" defTabSz="457200" rtl="0" eaLnBrk="0" fontAlgn="base" hangingPunct="0">
              <a:spcBef>
                <a:spcPts val="800"/>
              </a:spcBef>
              <a:spcAft>
                <a:spcPct val="0"/>
              </a:spcAft>
              <a:buClr>
                <a:srgbClr val="000000"/>
              </a:buClr>
              <a:buSzPct val="100000"/>
              <a:buFont typeface="Arial" charset="0"/>
              <a:buChar char="•"/>
              <a:defRPr sz="3200">
                <a:solidFill>
                  <a:srgbClr val="000000"/>
                </a:solidFill>
                <a:latin typeface="+mn-lt"/>
                <a:ea typeface="ＭＳ Ｐゴシック" pitchFamily="34" charset="-128"/>
                <a:cs typeface="MS PGothic" charset="0"/>
              </a:defRPr>
            </a:lvl1pPr>
            <a:lvl2pPr marL="914400" indent="-457200" algn="l" defTabSz="457200" rtl="0" eaLnBrk="0" fontAlgn="base" hangingPunct="0">
              <a:spcBef>
                <a:spcPts val="700"/>
              </a:spcBef>
              <a:spcAft>
                <a:spcPct val="0"/>
              </a:spcAft>
              <a:buClr>
                <a:srgbClr val="000000"/>
              </a:buClr>
              <a:buSzPct val="100000"/>
              <a:buFont typeface="Arial" charset="0"/>
              <a:buChar char="•"/>
              <a:defRPr sz="2800">
                <a:solidFill>
                  <a:srgbClr val="000000"/>
                </a:solidFill>
                <a:latin typeface="+mn-lt"/>
                <a:ea typeface="ＭＳ Ｐゴシック" pitchFamily="34" charset="-128"/>
                <a:cs typeface="MS PGothic" charset="0"/>
              </a:defRPr>
            </a:lvl2pPr>
            <a:lvl3pPr marL="1257300" indent="-342900" algn="l" defTabSz="457200" rtl="0" eaLnBrk="0" fontAlgn="base" hangingPunct="0">
              <a:spcBef>
                <a:spcPts val="600"/>
              </a:spcBef>
              <a:spcAft>
                <a:spcPct val="0"/>
              </a:spcAft>
              <a:buClr>
                <a:srgbClr val="000000"/>
              </a:buClr>
              <a:buSzPct val="100000"/>
              <a:buFont typeface="Arial" charset="0"/>
              <a:buChar char="•"/>
              <a:defRPr sz="2400">
                <a:solidFill>
                  <a:srgbClr val="000000"/>
                </a:solidFill>
                <a:latin typeface="+mn-lt"/>
                <a:ea typeface="ＭＳ Ｐゴシック" pitchFamily="34" charset="-128"/>
                <a:cs typeface="MS PGothic" charset="0"/>
              </a:defRPr>
            </a:lvl3pPr>
            <a:lvl4pPr marL="1714500" indent="-342900" algn="l" defTabSz="457200" rtl="0" eaLnBrk="0" fontAlgn="base" hangingPunct="0">
              <a:spcBef>
                <a:spcPts val="500"/>
              </a:spcBef>
              <a:spcAft>
                <a:spcPct val="0"/>
              </a:spcAft>
              <a:buClr>
                <a:srgbClr val="000000"/>
              </a:buClr>
              <a:buSzPct val="100000"/>
              <a:buFont typeface="Arial" charset="0"/>
              <a:buChar char="•"/>
              <a:defRPr sz="2000">
                <a:solidFill>
                  <a:srgbClr val="000000"/>
                </a:solidFill>
                <a:latin typeface="+mn-lt"/>
                <a:ea typeface="ＭＳ Ｐゴシック" pitchFamily="34" charset="-128"/>
                <a:cs typeface="MS PGothic" charset="0"/>
              </a:defRPr>
            </a:lvl4pPr>
            <a:lvl5pPr marL="2171700" indent="-342900" algn="l" defTabSz="457200" rtl="0" eaLnBrk="0" fontAlgn="base" hangingPunct="0">
              <a:spcBef>
                <a:spcPts val="500"/>
              </a:spcBef>
              <a:spcAft>
                <a:spcPct val="0"/>
              </a:spcAft>
              <a:buClr>
                <a:srgbClr val="000000"/>
              </a:buClr>
              <a:buSzPct val="100000"/>
              <a:buFont typeface="Wingdings" charset="2"/>
              <a:buChar char="ü"/>
              <a:defRPr sz="2000">
                <a:solidFill>
                  <a:srgbClr val="000000"/>
                </a:solidFill>
                <a:latin typeface="+mn-lt"/>
                <a:ea typeface="ＭＳ Ｐゴシック" pitchFamily="34" charset="-128"/>
                <a:cs typeface="MS PGothic" charset="0"/>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a:lstStyle>
          <a:p>
            <a:pPr marL="0" indent="0">
              <a:buFont typeface="Arial" charset="0"/>
              <a:buNone/>
              <a:defRPr/>
            </a:pPr>
            <a:r>
              <a:rPr lang="en-US" altLang="ja-JP" sz="2000" b="1" kern="0" dirty="0">
                <a:ea typeface="ＭＳ Ｐゴシック" charset="-128"/>
                <a:cs typeface="MS PGothic" charset="-128"/>
              </a:rPr>
              <a:t>Collecting Data from Various Sources</a:t>
            </a:r>
          </a:p>
        </p:txBody>
      </p:sp>
      <p:sp>
        <p:nvSpPr>
          <p:cNvPr id="7" name="Content Placeholder 2">
            <a:extLst>
              <a:ext uri="{FF2B5EF4-FFF2-40B4-BE49-F238E27FC236}">
                <a16:creationId xmlns:a16="http://schemas.microsoft.com/office/drawing/2014/main" id="{072118FD-EA0F-9040-B461-53B898DDCD7F}"/>
              </a:ext>
            </a:extLst>
          </p:cNvPr>
          <p:cNvSpPr txBox="1">
            <a:spLocks/>
          </p:cNvSpPr>
          <p:nvPr/>
        </p:nvSpPr>
        <p:spPr bwMode="auto">
          <a:xfrm>
            <a:off x="11910060" y="10009553"/>
            <a:ext cx="6623267" cy="33509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83654" indent="-383654" algn="l" rtl="0" fontAlgn="base">
              <a:lnSpc>
                <a:spcPct val="90000"/>
              </a:lnSpc>
              <a:spcBef>
                <a:spcPts val="500"/>
              </a:spcBef>
              <a:spcAft>
                <a:spcPts val="500"/>
              </a:spcAft>
              <a:buClr>
                <a:schemeClr val="bg2"/>
              </a:buClr>
              <a:buSzPct val="75000"/>
              <a:buFont typeface="Arial" panose="020B0604020202020204" pitchFamily="34" charset="0"/>
              <a:buNone/>
              <a:defRPr sz="2800" b="0">
                <a:solidFill>
                  <a:schemeClr val="bg1"/>
                </a:solidFill>
                <a:latin typeface="Arial" panose="020B0604020202020204" pitchFamily="34" charset="0"/>
                <a:ea typeface="+mn-ea"/>
                <a:cs typeface="Arial" panose="020B0604020202020204" pitchFamily="34" charset="0"/>
              </a:defRPr>
            </a:lvl1pPr>
            <a:lvl2pPr marL="1333527" indent="-381008" algn="l" rtl="0" fontAlgn="base">
              <a:lnSpc>
                <a:spcPct val="90000"/>
              </a:lnSpc>
              <a:spcBef>
                <a:spcPts val="500"/>
              </a:spcBef>
              <a:spcAft>
                <a:spcPts val="500"/>
              </a:spcAft>
              <a:buClr>
                <a:schemeClr val="bg2"/>
              </a:buClr>
              <a:buSzPct val="75000"/>
              <a:buFont typeface="Arial" panose="020B0604020202020204" pitchFamily="34" charset="0"/>
              <a:buNone/>
              <a:defRPr sz="2400" b="0">
                <a:solidFill>
                  <a:schemeClr val="bg1"/>
                </a:solidFill>
                <a:latin typeface="Arial" panose="020B0604020202020204" pitchFamily="34" charset="0"/>
                <a:cs typeface="Arial" panose="020B0604020202020204" pitchFamily="34" charset="0"/>
              </a:defRPr>
            </a:lvl2pPr>
            <a:lvl3pPr marL="2098189" indent="-283111" algn="l" rtl="0" fontAlgn="base">
              <a:lnSpc>
                <a:spcPct val="90000"/>
              </a:lnSpc>
              <a:spcBef>
                <a:spcPts val="500"/>
              </a:spcBef>
              <a:spcAft>
                <a:spcPts val="500"/>
              </a:spcAft>
              <a:buClr>
                <a:schemeClr val="bg2"/>
              </a:buClr>
              <a:buSzPct val="75000"/>
              <a:buFont typeface="Arial" panose="020B0604020202020204" pitchFamily="34" charset="0"/>
              <a:buNone/>
              <a:defRPr sz="2000" b="0">
                <a:solidFill>
                  <a:schemeClr val="bg1"/>
                </a:solidFill>
                <a:latin typeface="Arial" panose="020B0604020202020204" pitchFamily="34" charset="0"/>
                <a:cs typeface="Arial" panose="020B0604020202020204" pitchFamily="34" charset="0"/>
              </a:defRPr>
            </a:lvl3pPr>
            <a:lvl4pPr marL="2958101" indent="-381008" algn="l" rtl="0" fontAlgn="base">
              <a:lnSpc>
                <a:spcPct val="90000"/>
              </a:lnSpc>
              <a:spcBef>
                <a:spcPts val="500"/>
              </a:spcBef>
              <a:spcAft>
                <a:spcPts val="500"/>
              </a:spcAft>
              <a:buClr>
                <a:schemeClr val="bg2"/>
              </a:buClr>
              <a:buSzPct val="75000"/>
              <a:buFont typeface="Arial" panose="020B0604020202020204" pitchFamily="34" charset="0"/>
              <a:buNone/>
              <a:defRPr sz="1800">
                <a:solidFill>
                  <a:schemeClr val="bg1"/>
                </a:solidFill>
                <a:latin typeface="Arial" panose="020B0604020202020204" pitchFamily="34" charset="0"/>
                <a:cs typeface="Arial" panose="020B0604020202020204" pitchFamily="34" charset="0"/>
              </a:defRPr>
            </a:lvl4pPr>
            <a:lvl5pPr marL="3529612" indent="-381008" algn="l" rtl="0" fontAlgn="base">
              <a:spcBef>
                <a:spcPct val="20000"/>
              </a:spcBef>
              <a:spcAft>
                <a:spcPct val="0"/>
              </a:spcAft>
              <a:buClr>
                <a:schemeClr val="bg2"/>
              </a:buClr>
              <a:buFont typeface="Wingdings" panose="05000000000000000000" pitchFamily="2" charset="2"/>
              <a:buChar char="§"/>
              <a:defRPr sz="3333">
                <a:solidFill>
                  <a:schemeClr val="tx1"/>
                </a:solidFill>
                <a:latin typeface="+mn-lt"/>
              </a:defRPr>
            </a:lvl5pPr>
            <a:lvl6pPr marL="4291627" indent="-381008" algn="l" rtl="0" eaLnBrk="1" fontAlgn="base" hangingPunct="1">
              <a:spcBef>
                <a:spcPct val="20000"/>
              </a:spcBef>
              <a:spcAft>
                <a:spcPct val="0"/>
              </a:spcAft>
              <a:buChar char="»"/>
              <a:defRPr sz="3333">
                <a:solidFill>
                  <a:schemeClr val="bg1"/>
                </a:solidFill>
                <a:latin typeface="+mn-lt"/>
              </a:defRPr>
            </a:lvl6pPr>
            <a:lvl7pPr marL="5053643" indent="-381008" algn="l" rtl="0" eaLnBrk="1" fontAlgn="base" hangingPunct="1">
              <a:spcBef>
                <a:spcPct val="20000"/>
              </a:spcBef>
              <a:spcAft>
                <a:spcPct val="0"/>
              </a:spcAft>
              <a:buChar char="»"/>
              <a:defRPr sz="3333">
                <a:solidFill>
                  <a:schemeClr val="bg1"/>
                </a:solidFill>
                <a:latin typeface="+mn-lt"/>
              </a:defRPr>
            </a:lvl7pPr>
            <a:lvl8pPr marL="5815658" indent="-381008" algn="l" rtl="0" eaLnBrk="1" fontAlgn="base" hangingPunct="1">
              <a:spcBef>
                <a:spcPct val="20000"/>
              </a:spcBef>
              <a:spcAft>
                <a:spcPct val="0"/>
              </a:spcAft>
              <a:buChar char="»"/>
              <a:defRPr sz="3333">
                <a:solidFill>
                  <a:schemeClr val="bg1"/>
                </a:solidFill>
                <a:latin typeface="+mn-lt"/>
              </a:defRPr>
            </a:lvl8pPr>
            <a:lvl9pPr marL="6577673" indent="-381008" algn="l" rtl="0" eaLnBrk="1" fontAlgn="base" hangingPunct="1">
              <a:spcBef>
                <a:spcPct val="20000"/>
              </a:spcBef>
              <a:spcAft>
                <a:spcPct val="0"/>
              </a:spcAft>
              <a:buChar char="»"/>
              <a:defRPr sz="3333">
                <a:solidFill>
                  <a:schemeClr val="bg1"/>
                </a:solidFill>
                <a:latin typeface="+mn-lt"/>
              </a:defRPr>
            </a:lvl9pPr>
          </a:lstStyle>
          <a:p>
            <a:pPr marL="0" indent="0">
              <a:defRPr/>
            </a:pPr>
            <a:r>
              <a:rPr lang="en-US" altLang="ja-JP" sz="1400" b="1" kern="0" dirty="0">
                <a:ea typeface="ＭＳ Ｐゴシック" charset="-128"/>
                <a:cs typeface="MS PGothic" charset="-128"/>
              </a:rPr>
              <a:t>Source: https://</a:t>
            </a:r>
            <a:r>
              <a:rPr lang="en-US" altLang="ja-JP" sz="1400" b="1" kern="0" dirty="0" err="1">
                <a:ea typeface="ＭＳ Ｐゴシック" charset="-128"/>
                <a:cs typeface="MS PGothic" charset="-128"/>
              </a:rPr>
              <a:t>innovativeadagency.com</a:t>
            </a:r>
            <a:r>
              <a:rPr lang="en-US" altLang="ja-JP" sz="1400" b="1" kern="0" dirty="0">
                <a:ea typeface="ＭＳ Ｐゴシック" charset="-128"/>
                <a:cs typeface="MS PGothic" charset="-128"/>
              </a:rPr>
              <a:t>/blog/importance-data-collection/</a:t>
            </a:r>
          </a:p>
        </p:txBody>
      </p:sp>
      <p:pic>
        <p:nvPicPr>
          <p:cNvPr id="10" name="Audio 9">
            <a:hlinkClick r:id="" action="ppaction://media"/>
            <a:extLst>
              <a:ext uri="{FF2B5EF4-FFF2-40B4-BE49-F238E27FC236}">
                <a16:creationId xmlns:a16="http://schemas.microsoft.com/office/drawing/2014/main" id="{2D4FCE0F-386C-8142-B452-8DDAE6637A8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1261536643"/>
      </p:ext>
    </p:extLst>
  </p:cSld>
  <p:clrMapOvr>
    <a:masterClrMapping/>
  </p:clrMapOvr>
  <mc:AlternateContent xmlns:mc="http://schemas.openxmlformats.org/markup-compatibility/2006" xmlns:p14="http://schemas.microsoft.com/office/powerpoint/2010/main">
    <mc:Choice Requires="p14">
      <p:transition spd="med" p14:dur="700" advTm="66078">
        <p:fade/>
      </p:transition>
    </mc:Choice>
    <mc:Fallback xmlns="">
      <p:transition spd="med" advTm="660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EA43-44D8-4A70-A65D-DE5E7DE733D7}"/>
              </a:ext>
            </a:extLst>
          </p:cNvPr>
          <p:cNvSpPr>
            <a:spLocks noGrp="1"/>
          </p:cNvSpPr>
          <p:nvPr>
            <p:ph type="title"/>
          </p:nvPr>
        </p:nvSpPr>
        <p:spPr/>
        <p:txBody>
          <a:bodyPr/>
          <a:lstStyle/>
          <a:p>
            <a:r>
              <a:rPr lang="en-US" dirty="0">
                <a:solidFill>
                  <a:srgbClr val="000000"/>
                </a:solidFill>
              </a:rPr>
              <a:t>What Does a Data Scientist Do?</a:t>
            </a:r>
          </a:p>
        </p:txBody>
      </p:sp>
      <p:sp>
        <p:nvSpPr>
          <p:cNvPr id="3" name="Content Placeholder 2">
            <a:extLst>
              <a:ext uri="{FF2B5EF4-FFF2-40B4-BE49-F238E27FC236}">
                <a16:creationId xmlns:a16="http://schemas.microsoft.com/office/drawing/2014/main" id="{C1B0618A-44B1-4FAB-8416-1D9926BCD483}"/>
              </a:ext>
            </a:extLst>
          </p:cNvPr>
          <p:cNvSpPr>
            <a:spLocks noGrp="1"/>
          </p:cNvSpPr>
          <p:nvPr>
            <p:ph idx="1"/>
          </p:nvPr>
        </p:nvSpPr>
        <p:spPr>
          <a:xfrm>
            <a:off x="819341" y="3191235"/>
            <a:ext cx="5512880" cy="5640531"/>
          </a:xfrm>
        </p:spPr>
        <p:txBody>
          <a:bodyPr/>
          <a:lstStyle/>
          <a:p>
            <a:r>
              <a:rPr lang="en-US" dirty="0">
                <a:solidFill>
                  <a:schemeClr val="bg2"/>
                </a:solidFill>
              </a:rPr>
              <a:t>Data Collection </a:t>
            </a:r>
          </a:p>
          <a:p>
            <a:endParaRPr lang="en-US" dirty="0">
              <a:solidFill>
                <a:srgbClr val="000000"/>
              </a:solidFill>
            </a:endParaRPr>
          </a:p>
          <a:p>
            <a:r>
              <a:rPr lang="en-US" dirty="0"/>
              <a:t>Data Preprocessing</a:t>
            </a:r>
          </a:p>
          <a:p>
            <a:endParaRPr lang="en-US" dirty="0">
              <a:solidFill>
                <a:schemeClr val="bg2"/>
              </a:solidFill>
            </a:endParaRPr>
          </a:p>
          <a:p>
            <a:r>
              <a:rPr lang="en-US" dirty="0">
                <a:solidFill>
                  <a:schemeClr val="bg2"/>
                </a:solidFill>
              </a:rPr>
              <a:t>Data Visualization</a:t>
            </a:r>
          </a:p>
          <a:p>
            <a:endParaRPr lang="en-US" dirty="0">
              <a:solidFill>
                <a:schemeClr val="bg2"/>
              </a:solidFill>
            </a:endParaRPr>
          </a:p>
          <a:p>
            <a:r>
              <a:rPr lang="en-US" dirty="0">
                <a:solidFill>
                  <a:schemeClr val="bg2"/>
                </a:solidFill>
              </a:rPr>
              <a:t>Data Analytics and Application</a:t>
            </a:r>
          </a:p>
          <a:p>
            <a:endParaRPr lang="en-US" dirty="0"/>
          </a:p>
        </p:txBody>
      </p:sp>
      <p:sp>
        <p:nvSpPr>
          <p:cNvPr id="7" name="Content Placeholder 2">
            <a:extLst>
              <a:ext uri="{FF2B5EF4-FFF2-40B4-BE49-F238E27FC236}">
                <a16:creationId xmlns:a16="http://schemas.microsoft.com/office/drawing/2014/main" id="{072118FD-EA0F-9040-B461-53B898DDCD7F}"/>
              </a:ext>
            </a:extLst>
          </p:cNvPr>
          <p:cNvSpPr txBox="1">
            <a:spLocks/>
          </p:cNvSpPr>
          <p:nvPr/>
        </p:nvSpPr>
        <p:spPr bwMode="auto">
          <a:xfrm>
            <a:off x="11818620" y="10009553"/>
            <a:ext cx="6668987" cy="27744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83654" indent="-383654" algn="l" rtl="0" fontAlgn="base">
              <a:lnSpc>
                <a:spcPct val="90000"/>
              </a:lnSpc>
              <a:spcBef>
                <a:spcPts val="500"/>
              </a:spcBef>
              <a:spcAft>
                <a:spcPts val="500"/>
              </a:spcAft>
              <a:buClr>
                <a:schemeClr val="bg2"/>
              </a:buClr>
              <a:buSzPct val="75000"/>
              <a:buFont typeface="Arial" panose="020B0604020202020204" pitchFamily="34" charset="0"/>
              <a:buNone/>
              <a:defRPr sz="2800" b="0">
                <a:solidFill>
                  <a:schemeClr val="bg1"/>
                </a:solidFill>
                <a:latin typeface="Arial" panose="020B0604020202020204" pitchFamily="34" charset="0"/>
                <a:ea typeface="+mn-ea"/>
                <a:cs typeface="Arial" panose="020B0604020202020204" pitchFamily="34" charset="0"/>
              </a:defRPr>
            </a:lvl1pPr>
            <a:lvl2pPr marL="1333527" indent="-381008" algn="l" rtl="0" fontAlgn="base">
              <a:lnSpc>
                <a:spcPct val="90000"/>
              </a:lnSpc>
              <a:spcBef>
                <a:spcPts val="500"/>
              </a:spcBef>
              <a:spcAft>
                <a:spcPts val="500"/>
              </a:spcAft>
              <a:buClr>
                <a:schemeClr val="bg2"/>
              </a:buClr>
              <a:buSzPct val="75000"/>
              <a:buFont typeface="Arial" panose="020B0604020202020204" pitchFamily="34" charset="0"/>
              <a:buNone/>
              <a:defRPr sz="2400" b="0">
                <a:solidFill>
                  <a:schemeClr val="bg1"/>
                </a:solidFill>
                <a:latin typeface="Arial" panose="020B0604020202020204" pitchFamily="34" charset="0"/>
                <a:cs typeface="Arial" panose="020B0604020202020204" pitchFamily="34" charset="0"/>
              </a:defRPr>
            </a:lvl2pPr>
            <a:lvl3pPr marL="2098189" indent="-283111" algn="l" rtl="0" fontAlgn="base">
              <a:lnSpc>
                <a:spcPct val="90000"/>
              </a:lnSpc>
              <a:spcBef>
                <a:spcPts val="500"/>
              </a:spcBef>
              <a:spcAft>
                <a:spcPts val="500"/>
              </a:spcAft>
              <a:buClr>
                <a:schemeClr val="bg2"/>
              </a:buClr>
              <a:buSzPct val="75000"/>
              <a:buFont typeface="Arial" panose="020B0604020202020204" pitchFamily="34" charset="0"/>
              <a:buNone/>
              <a:defRPr sz="2000" b="0">
                <a:solidFill>
                  <a:schemeClr val="bg1"/>
                </a:solidFill>
                <a:latin typeface="Arial" panose="020B0604020202020204" pitchFamily="34" charset="0"/>
                <a:cs typeface="Arial" panose="020B0604020202020204" pitchFamily="34" charset="0"/>
              </a:defRPr>
            </a:lvl3pPr>
            <a:lvl4pPr marL="2958101" indent="-381008" algn="l" rtl="0" fontAlgn="base">
              <a:lnSpc>
                <a:spcPct val="90000"/>
              </a:lnSpc>
              <a:spcBef>
                <a:spcPts val="500"/>
              </a:spcBef>
              <a:spcAft>
                <a:spcPts val="500"/>
              </a:spcAft>
              <a:buClr>
                <a:schemeClr val="bg2"/>
              </a:buClr>
              <a:buSzPct val="75000"/>
              <a:buFont typeface="Arial" panose="020B0604020202020204" pitchFamily="34" charset="0"/>
              <a:buNone/>
              <a:defRPr sz="1800">
                <a:solidFill>
                  <a:schemeClr val="bg1"/>
                </a:solidFill>
                <a:latin typeface="Arial" panose="020B0604020202020204" pitchFamily="34" charset="0"/>
                <a:cs typeface="Arial" panose="020B0604020202020204" pitchFamily="34" charset="0"/>
              </a:defRPr>
            </a:lvl4pPr>
            <a:lvl5pPr marL="3529612" indent="-381008" algn="l" rtl="0" fontAlgn="base">
              <a:spcBef>
                <a:spcPct val="20000"/>
              </a:spcBef>
              <a:spcAft>
                <a:spcPct val="0"/>
              </a:spcAft>
              <a:buClr>
                <a:schemeClr val="bg2"/>
              </a:buClr>
              <a:buFont typeface="Wingdings" panose="05000000000000000000" pitchFamily="2" charset="2"/>
              <a:buChar char="§"/>
              <a:defRPr sz="3333">
                <a:solidFill>
                  <a:schemeClr val="tx1"/>
                </a:solidFill>
                <a:latin typeface="+mn-lt"/>
              </a:defRPr>
            </a:lvl5pPr>
            <a:lvl6pPr marL="4291627" indent="-381008" algn="l" rtl="0" eaLnBrk="1" fontAlgn="base" hangingPunct="1">
              <a:spcBef>
                <a:spcPct val="20000"/>
              </a:spcBef>
              <a:spcAft>
                <a:spcPct val="0"/>
              </a:spcAft>
              <a:buChar char="»"/>
              <a:defRPr sz="3333">
                <a:solidFill>
                  <a:schemeClr val="bg1"/>
                </a:solidFill>
                <a:latin typeface="+mn-lt"/>
              </a:defRPr>
            </a:lvl6pPr>
            <a:lvl7pPr marL="5053643" indent="-381008" algn="l" rtl="0" eaLnBrk="1" fontAlgn="base" hangingPunct="1">
              <a:spcBef>
                <a:spcPct val="20000"/>
              </a:spcBef>
              <a:spcAft>
                <a:spcPct val="0"/>
              </a:spcAft>
              <a:buChar char="»"/>
              <a:defRPr sz="3333">
                <a:solidFill>
                  <a:schemeClr val="bg1"/>
                </a:solidFill>
                <a:latin typeface="+mn-lt"/>
              </a:defRPr>
            </a:lvl7pPr>
            <a:lvl8pPr marL="5815658" indent="-381008" algn="l" rtl="0" eaLnBrk="1" fontAlgn="base" hangingPunct="1">
              <a:spcBef>
                <a:spcPct val="20000"/>
              </a:spcBef>
              <a:spcAft>
                <a:spcPct val="0"/>
              </a:spcAft>
              <a:buChar char="»"/>
              <a:defRPr sz="3333">
                <a:solidFill>
                  <a:schemeClr val="bg1"/>
                </a:solidFill>
                <a:latin typeface="+mn-lt"/>
              </a:defRPr>
            </a:lvl8pPr>
            <a:lvl9pPr marL="6577673" indent="-381008" algn="l" rtl="0" eaLnBrk="1" fontAlgn="base" hangingPunct="1">
              <a:spcBef>
                <a:spcPct val="20000"/>
              </a:spcBef>
              <a:spcAft>
                <a:spcPct val="0"/>
              </a:spcAft>
              <a:buChar char="»"/>
              <a:defRPr sz="3333">
                <a:solidFill>
                  <a:schemeClr val="bg1"/>
                </a:solidFill>
                <a:latin typeface="+mn-lt"/>
              </a:defRPr>
            </a:lvl9pPr>
          </a:lstStyle>
          <a:p>
            <a:pPr marL="0" indent="0">
              <a:defRPr/>
            </a:pPr>
            <a:r>
              <a:rPr lang="en-US" altLang="ja-JP" sz="1400" b="1" kern="0" dirty="0">
                <a:ea typeface="ＭＳ Ｐゴシック" charset="-128"/>
                <a:cs typeface="MS PGothic" charset="-128"/>
              </a:rPr>
              <a:t>Source: https://</a:t>
            </a:r>
            <a:r>
              <a:rPr lang="en-US" altLang="ja-JP" sz="1400" b="1" kern="0" dirty="0" err="1">
                <a:ea typeface="ＭＳ Ｐゴシック" charset="-128"/>
                <a:cs typeface="MS PGothic" charset="-128"/>
              </a:rPr>
              <a:t>www.dreamstime.com</a:t>
            </a:r>
            <a:r>
              <a:rPr lang="en-US" altLang="ja-JP" sz="1400" b="1" kern="0" dirty="0">
                <a:ea typeface="ＭＳ Ｐゴシック" charset="-128"/>
                <a:cs typeface="MS PGothic" charset="-128"/>
              </a:rPr>
              <a:t>/illustration/data-</a:t>
            </a:r>
            <a:r>
              <a:rPr lang="en-US" altLang="ja-JP" sz="1400" b="1" kern="0" dirty="0" err="1">
                <a:ea typeface="ＭＳ Ｐゴシック" charset="-128"/>
                <a:cs typeface="MS PGothic" charset="-128"/>
              </a:rPr>
              <a:t>preprocessing.html</a:t>
            </a:r>
            <a:endParaRPr lang="en-US" altLang="ja-JP" sz="1400" b="1" kern="0" dirty="0">
              <a:ea typeface="ＭＳ Ｐゴシック" charset="-128"/>
              <a:cs typeface="MS PGothic" charset="-128"/>
            </a:endParaRPr>
          </a:p>
        </p:txBody>
      </p:sp>
      <p:pic>
        <p:nvPicPr>
          <p:cNvPr id="8" name="Picture 1">
            <a:extLst>
              <a:ext uri="{FF2B5EF4-FFF2-40B4-BE49-F238E27FC236}">
                <a16:creationId xmlns:a16="http://schemas.microsoft.com/office/drawing/2014/main" id="{84D59B14-3705-9B43-AAED-6F5A731D5EC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413003" y="2996063"/>
            <a:ext cx="5085556" cy="5106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Audio 3">
            <a:hlinkClick r:id="" action="ppaction://media"/>
            <a:extLst>
              <a:ext uri="{FF2B5EF4-FFF2-40B4-BE49-F238E27FC236}">
                <a16:creationId xmlns:a16="http://schemas.microsoft.com/office/drawing/2014/main" id="{59A5695F-8C2E-4740-BB1B-2AE78EB686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3876557478"/>
      </p:ext>
    </p:extLst>
  </p:cSld>
  <p:clrMapOvr>
    <a:masterClrMapping/>
  </p:clrMapOvr>
  <mc:AlternateContent xmlns:mc="http://schemas.openxmlformats.org/markup-compatibility/2006" xmlns:p14="http://schemas.microsoft.com/office/powerpoint/2010/main">
    <mc:Choice Requires="p14">
      <p:transition spd="med" p14:dur="700" advTm="35748">
        <p:fade/>
      </p:transition>
    </mc:Choice>
    <mc:Fallback xmlns="">
      <p:transition spd="med" advTm="357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EA43-44D8-4A70-A65D-DE5E7DE733D7}"/>
              </a:ext>
            </a:extLst>
          </p:cNvPr>
          <p:cNvSpPr>
            <a:spLocks noGrp="1"/>
          </p:cNvSpPr>
          <p:nvPr>
            <p:ph type="title"/>
          </p:nvPr>
        </p:nvSpPr>
        <p:spPr/>
        <p:txBody>
          <a:bodyPr/>
          <a:lstStyle/>
          <a:p>
            <a:r>
              <a:rPr lang="en-US" dirty="0">
                <a:solidFill>
                  <a:srgbClr val="000000"/>
                </a:solidFill>
              </a:rPr>
              <a:t>What Does a Data Scientist Do?</a:t>
            </a:r>
          </a:p>
        </p:txBody>
      </p:sp>
      <p:sp>
        <p:nvSpPr>
          <p:cNvPr id="3" name="Content Placeholder 2">
            <a:extLst>
              <a:ext uri="{FF2B5EF4-FFF2-40B4-BE49-F238E27FC236}">
                <a16:creationId xmlns:a16="http://schemas.microsoft.com/office/drawing/2014/main" id="{C1B0618A-44B1-4FAB-8416-1D9926BCD483}"/>
              </a:ext>
            </a:extLst>
          </p:cNvPr>
          <p:cNvSpPr>
            <a:spLocks noGrp="1"/>
          </p:cNvSpPr>
          <p:nvPr>
            <p:ph idx="1"/>
          </p:nvPr>
        </p:nvSpPr>
        <p:spPr>
          <a:xfrm>
            <a:off x="819341" y="3191235"/>
            <a:ext cx="5512880" cy="5640531"/>
          </a:xfrm>
        </p:spPr>
        <p:txBody>
          <a:bodyPr/>
          <a:lstStyle/>
          <a:p>
            <a:r>
              <a:rPr lang="en-US" dirty="0">
                <a:solidFill>
                  <a:schemeClr val="bg2"/>
                </a:solidFill>
              </a:rPr>
              <a:t>Data Collection </a:t>
            </a:r>
          </a:p>
          <a:p>
            <a:endParaRPr lang="en-US" dirty="0">
              <a:solidFill>
                <a:srgbClr val="000000"/>
              </a:solidFill>
            </a:endParaRPr>
          </a:p>
          <a:p>
            <a:r>
              <a:rPr lang="en-US" dirty="0">
                <a:solidFill>
                  <a:schemeClr val="bg2"/>
                </a:solidFill>
              </a:rPr>
              <a:t>Data Preprocessing</a:t>
            </a:r>
          </a:p>
          <a:p>
            <a:endParaRPr lang="en-US" dirty="0"/>
          </a:p>
          <a:p>
            <a:r>
              <a:rPr lang="en-US" dirty="0"/>
              <a:t>Data Visualization</a:t>
            </a:r>
          </a:p>
          <a:p>
            <a:endParaRPr lang="en-US" dirty="0">
              <a:solidFill>
                <a:schemeClr val="bg2"/>
              </a:solidFill>
            </a:endParaRPr>
          </a:p>
          <a:p>
            <a:r>
              <a:rPr lang="en-US" dirty="0">
                <a:solidFill>
                  <a:schemeClr val="bg2"/>
                </a:solidFill>
              </a:rPr>
              <a:t>Data Analytics and Application</a:t>
            </a:r>
          </a:p>
          <a:p>
            <a:endParaRPr lang="en-US" dirty="0"/>
          </a:p>
        </p:txBody>
      </p:sp>
      <p:sp>
        <p:nvSpPr>
          <p:cNvPr id="7" name="Content Placeholder 2">
            <a:extLst>
              <a:ext uri="{FF2B5EF4-FFF2-40B4-BE49-F238E27FC236}">
                <a16:creationId xmlns:a16="http://schemas.microsoft.com/office/drawing/2014/main" id="{072118FD-EA0F-9040-B461-53B898DDCD7F}"/>
              </a:ext>
            </a:extLst>
          </p:cNvPr>
          <p:cNvSpPr txBox="1">
            <a:spLocks/>
          </p:cNvSpPr>
          <p:nvPr/>
        </p:nvSpPr>
        <p:spPr bwMode="auto">
          <a:xfrm>
            <a:off x="11704320" y="10009553"/>
            <a:ext cx="6829007" cy="4492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83654" indent="-383654" algn="l" rtl="0" fontAlgn="base">
              <a:lnSpc>
                <a:spcPct val="90000"/>
              </a:lnSpc>
              <a:spcBef>
                <a:spcPts val="500"/>
              </a:spcBef>
              <a:spcAft>
                <a:spcPts val="500"/>
              </a:spcAft>
              <a:buClr>
                <a:schemeClr val="bg2"/>
              </a:buClr>
              <a:buSzPct val="75000"/>
              <a:buFont typeface="Arial" panose="020B0604020202020204" pitchFamily="34" charset="0"/>
              <a:buNone/>
              <a:defRPr sz="2800" b="0">
                <a:solidFill>
                  <a:schemeClr val="bg1"/>
                </a:solidFill>
                <a:latin typeface="Arial" panose="020B0604020202020204" pitchFamily="34" charset="0"/>
                <a:ea typeface="+mn-ea"/>
                <a:cs typeface="Arial" panose="020B0604020202020204" pitchFamily="34" charset="0"/>
              </a:defRPr>
            </a:lvl1pPr>
            <a:lvl2pPr marL="1333527" indent="-381008" algn="l" rtl="0" fontAlgn="base">
              <a:lnSpc>
                <a:spcPct val="90000"/>
              </a:lnSpc>
              <a:spcBef>
                <a:spcPts val="500"/>
              </a:spcBef>
              <a:spcAft>
                <a:spcPts val="500"/>
              </a:spcAft>
              <a:buClr>
                <a:schemeClr val="bg2"/>
              </a:buClr>
              <a:buSzPct val="75000"/>
              <a:buFont typeface="Arial" panose="020B0604020202020204" pitchFamily="34" charset="0"/>
              <a:buNone/>
              <a:defRPr sz="2400" b="0">
                <a:solidFill>
                  <a:schemeClr val="bg1"/>
                </a:solidFill>
                <a:latin typeface="Arial" panose="020B0604020202020204" pitchFamily="34" charset="0"/>
                <a:cs typeface="Arial" panose="020B0604020202020204" pitchFamily="34" charset="0"/>
              </a:defRPr>
            </a:lvl2pPr>
            <a:lvl3pPr marL="2098189" indent="-283111" algn="l" rtl="0" fontAlgn="base">
              <a:lnSpc>
                <a:spcPct val="90000"/>
              </a:lnSpc>
              <a:spcBef>
                <a:spcPts val="500"/>
              </a:spcBef>
              <a:spcAft>
                <a:spcPts val="500"/>
              </a:spcAft>
              <a:buClr>
                <a:schemeClr val="bg2"/>
              </a:buClr>
              <a:buSzPct val="75000"/>
              <a:buFont typeface="Arial" panose="020B0604020202020204" pitchFamily="34" charset="0"/>
              <a:buNone/>
              <a:defRPr sz="2000" b="0">
                <a:solidFill>
                  <a:schemeClr val="bg1"/>
                </a:solidFill>
                <a:latin typeface="Arial" panose="020B0604020202020204" pitchFamily="34" charset="0"/>
                <a:cs typeface="Arial" panose="020B0604020202020204" pitchFamily="34" charset="0"/>
              </a:defRPr>
            </a:lvl3pPr>
            <a:lvl4pPr marL="2958101" indent="-381008" algn="l" rtl="0" fontAlgn="base">
              <a:lnSpc>
                <a:spcPct val="90000"/>
              </a:lnSpc>
              <a:spcBef>
                <a:spcPts val="500"/>
              </a:spcBef>
              <a:spcAft>
                <a:spcPts val="500"/>
              </a:spcAft>
              <a:buClr>
                <a:schemeClr val="bg2"/>
              </a:buClr>
              <a:buSzPct val="75000"/>
              <a:buFont typeface="Arial" panose="020B0604020202020204" pitchFamily="34" charset="0"/>
              <a:buNone/>
              <a:defRPr sz="1800">
                <a:solidFill>
                  <a:schemeClr val="bg1"/>
                </a:solidFill>
                <a:latin typeface="Arial" panose="020B0604020202020204" pitchFamily="34" charset="0"/>
                <a:cs typeface="Arial" panose="020B0604020202020204" pitchFamily="34" charset="0"/>
              </a:defRPr>
            </a:lvl4pPr>
            <a:lvl5pPr marL="3529612" indent="-381008" algn="l" rtl="0" fontAlgn="base">
              <a:spcBef>
                <a:spcPct val="20000"/>
              </a:spcBef>
              <a:spcAft>
                <a:spcPct val="0"/>
              </a:spcAft>
              <a:buClr>
                <a:schemeClr val="bg2"/>
              </a:buClr>
              <a:buFont typeface="Wingdings" panose="05000000000000000000" pitchFamily="2" charset="2"/>
              <a:buChar char="§"/>
              <a:defRPr sz="3333">
                <a:solidFill>
                  <a:schemeClr val="tx1"/>
                </a:solidFill>
                <a:latin typeface="+mn-lt"/>
              </a:defRPr>
            </a:lvl5pPr>
            <a:lvl6pPr marL="4291627" indent="-381008" algn="l" rtl="0" eaLnBrk="1" fontAlgn="base" hangingPunct="1">
              <a:spcBef>
                <a:spcPct val="20000"/>
              </a:spcBef>
              <a:spcAft>
                <a:spcPct val="0"/>
              </a:spcAft>
              <a:buChar char="»"/>
              <a:defRPr sz="3333">
                <a:solidFill>
                  <a:schemeClr val="bg1"/>
                </a:solidFill>
                <a:latin typeface="+mn-lt"/>
              </a:defRPr>
            </a:lvl6pPr>
            <a:lvl7pPr marL="5053643" indent="-381008" algn="l" rtl="0" eaLnBrk="1" fontAlgn="base" hangingPunct="1">
              <a:spcBef>
                <a:spcPct val="20000"/>
              </a:spcBef>
              <a:spcAft>
                <a:spcPct val="0"/>
              </a:spcAft>
              <a:buChar char="»"/>
              <a:defRPr sz="3333">
                <a:solidFill>
                  <a:schemeClr val="bg1"/>
                </a:solidFill>
                <a:latin typeface="+mn-lt"/>
              </a:defRPr>
            </a:lvl7pPr>
            <a:lvl8pPr marL="5815658" indent="-381008" algn="l" rtl="0" eaLnBrk="1" fontAlgn="base" hangingPunct="1">
              <a:spcBef>
                <a:spcPct val="20000"/>
              </a:spcBef>
              <a:spcAft>
                <a:spcPct val="0"/>
              </a:spcAft>
              <a:buChar char="»"/>
              <a:defRPr sz="3333">
                <a:solidFill>
                  <a:schemeClr val="bg1"/>
                </a:solidFill>
                <a:latin typeface="+mn-lt"/>
              </a:defRPr>
            </a:lvl8pPr>
            <a:lvl9pPr marL="6577673" indent="-381008" algn="l" rtl="0" eaLnBrk="1" fontAlgn="base" hangingPunct="1">
              <a:spcBef>
                <a:spcPct val="20000"/>
              </a:spcBef>
              <a:spcAft>
                <a:spcPct val="0"/>
              </a:spcAft>
              <a:buChar char="»"/>
              <a:defRPr sz="3333">
                <a:solidFill>
                  <a:schemeClr val="bg1"/>
                </a:solidFill>
                <a:latin typeface="+mn-lt"/>
              </a:defRPr>
            </a:lvl9pPr>
          </a:lstStyle>
          <a:p>
            <a:pPr marL="0" indent="0">
              <a:defRPr/>
            </a:pPr>
            <a:r>
              <a:rPr lang="en-US" altLang="ja-JP" sz="1400" b="1" kern="0" dirty="0">
                <a:ea typeface="ＭＳ Ｐゴシック" charset="-128"/>
                <a:cs typeface="MS PGothic" charset="-128"/>
              </a:rPr>
              <a:t>Source: https://</a:t>
            </a:r>
            <a:r>
              <a:rPr lang="en-US" altLang="ja-JP" sz="1400" b="1" kern="0" dirty="0" err="1">
                <a:ea typeface="ＭＳ Ｐゴシック" charset="-128"/>
                <a:cs typeface="MS PGothic" charset="-128"/>
              </a:rPr>
              <a:t>developer.nvidia.com</a:t>
            </a:r>
            <a:r>
              <a:rPr lang="en-US" altLang="ja-JP" sz="1400" b="1" kern="0" dirty="0">
                <a:ea typeface="ＭＳ Ｐゴシック" charset="-128"/>
                <a:cs typeface="MS PGothic" charset="-128"/>
              </a:rPr>
              <a:t>/blog/</a:t>
            </a:r>
            <a:r>
              <a:rPr lang="en-US" altLang="ja-JP" sz="1400" b="1" kern="0" dirty="0" err="1">
                <a:ea typeface="ＭＳ Ｐゴシック" charset="-128"/>
                <a:cs typeface="MS PGothic" charset="-128"/>
              </a:rPr>
              <a:t>gpu</a:t>
            </a:r>
            <a:r>
              <a:rPr lang="en-US" altLang="ja-JP" sz="1400" b="1" kern="0" dirty="0">
                <a:ea typeface="ＭＳ Ｐゴシック" charset="-128"/>
                <a:cs typeface="MS PGothic" charset="-128"/>
              </a:rPr>
              <a:t>-accelerated-analytics-rapids/ </a:t>
            </a:r>
          </a:p>
        </p:txBody>
      </p:sp>
      <p:pic>
        <p:nvPicPr>
          <p:cNvPr id="8" name="Picture 2" descr="isk assessment data science performance example image">
            <a:extLst>
              <a:ext uri="{FF2B5EF4-FFF2-40B4-BE49-F238E27FC236}">
                <a16:creationId xmlns:a16="http://schemas.microsoft.com/office/drawing/2014/main" id="{F0A7C71C-C32B-1B4F-AFA9-11108CB8C5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2772" y="3354038"/>
            <a:ext cx="9767888" cy="5484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a:extLst>
              <a:ext uri="{FF2B5EF4-FFF2-40B4-BE49-F238E27FC236}">
                <a16:creationId xmlns:a16="http://schemas.microsoft.com/office/drawing/2014/main" id="{065ABC90-F09F-8444-9677-86414C9D046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505991004"/>
      </p:ext>
    </p:extLst>
  </p:cSld>
  <p:clrMapOvr>
    <a:masterClrMapping/>
  </p:clrMapOvr>
  <mc:AlternateContent xmlns:mc="http://schemas.openxmlformats.org/markup-compatibility/2006" xmlns:p14="http://schemas.microsoft.com/office/powerpoint/2010/main">
    <mc:Choice Requires="p14">
      <p:transition spd="med" p14:dur="700" advTm="65410">
        <p:fade/>
      </p:transition>
    </mc:Choice>
    <mc:Fallback xmlns="">
      <p:transition spd="med" advTm="6541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EA43-44D8-4A70-A65D-DE5E7DE733D7}"/>
              </a:ext>
            </a:extLst>
          </p:cNvPr>
          <p:cNvSpPr>
            <a:spLocks noGrp="1"/>
          </p:cNvSpPr>
          <p:nvPr>
            <p:ph type="title"/>
          </p:nvPr>
        </p:nvSpPr>
        <p:spPr/>
        <p:txBody>
          <a:bodyPr/>
          <a:lstStyle/>
          <a:p>
            <a:r>
              <a:rPr lang="en-US" dirty="0">
                <a:solidFill>
                  <a:srgbClr val="000000"/>
                </a:solidFill>
              </a:rPr>
              <a:t>What Does a Data Scientist Do?</a:t>
            </a:r>
          </a:p>
        </p:txBody>
      </p:sp>
      <p:sp>
        <p:nvSpPr>
          <p:cNvPr id="3" name="Content Placeholder 2">
            <a:extLst>
              <a:ext uri="{FF2B5EF4-FFF2-40B4-BE49-F238E27FC236}">
                <a16:creationId xmlns:a16="http://schemas.microsoft.com/office/drawing/2014/main" id="{C1B0618A-44B1-4FAB-8416-1D9926BCD483}"/>
              </a:ext>
            </a:extLst>
          </p:cNvPr>
          <p:cNvSpPr>
            <a:spLocks noGrp="1"/>
          </p:cNvSpPr>
          <p:nvPr>
            <p:ph idx="1"/>
          </p:nvPr>
        </p:nvSpPr>
        <p:spPr/>
        <p:txBody>
          <a:bodyPr/>
          <a:lstStyle/>
          <a:p>
            <a:r>
              <a:rPr lang="en-US" dirty="0">
                <a:solidFill>
                  <a:schemeClr val="bg2"/>
                </a:solidFill>
              </a:rPr>
              <a:t>Data Collection </a:t>
            </a:r>
          </a:p>
          <a:p>
            <a:endParaRPr lang="en-US" dirty="0">
              <a:solidFill>
                <a:srgbClr val="000000"/>
              </a:solidFill>
            </a:endParaRPr>
          </a:p>
          <a:p>
            <a:r>
              <a:rPr lang="en-US" dirty="0">
                <a:solidFill>
                  <a:schemeClr val="bg2"/>
                </a:solidFill>
              </a:rPr>
              <a:t>Data Preprocessing</a:t>
            </a:r>
          </a:p>
          <a:p>
            <a:endParaRPr lang="en-US" dirty="0">
              <a:solidFill>
                <a:schemeClr val="bg2"/>
              </a:solidFill>
            </a:endParaRPr>
          </a:p>
          <a:p>
            <a:r>
              <a:rPr lang="en-US" dirty="0">
                <a:solidFill>
                  <a:schemeClr val="bg2"/>
                </a:solidFill>
              </a:rPr>
              <a:t>Data Visualization</a:t>
            </a:r>
          </a:p>
          <a:p>
            <a:endParaRPr lang="en-US" dirty="0">
              <a:solidFill>
                <a:schemeClr val="bg2"/>
              </a:solidFill>
            </a:endParaRPr>
          </a:p>
          <a:p>
            <a:r>
              <a:rPr lang="en-US" dirty="0"/>
              <a:t>Data Analytics and Application</a:t>
            </a:r>
          </a:p>
          <a:p>
            <a:endParaRPr lang="en-US" dirty="0"/>
          </a:p>
        </p:txBody>
      </p:sp>
      <p:sp>
        <p:nvSpPr>
          <p:cNvPr id="5" name="Text Placeholder 4">
            <a:extLst>
              <a:ext uri="{FF2B5EF4-FFF2-40B4-BE49-F238E27FC236}">
                <a16:creationId xmlns:a16="http://schemas.microsoft.com/office/drawing/2014/main" id="{6869DC88-28DB-4488-9808-9897CDFB343D}"/>
              </a:ext>
            </a:extLst>
          </p:cNvPr>
          <p:cNvSpPr>
            <a:spLocks noGrp="1"/>
          </p:cNvSpPr>
          <p:nvPr>
            <p:ph type="body" sz="quarter" idx="10"/>
          </p:nvPr>
        </p:nvSpPr>
        <p:spPr/>
        <p:txBody>
          <a:bodyPr/>
          <a:lstStyle/>
          <a:p>
            <a:endParaRPr lang="en-US"/>
          </a:p>
        </p:txBody>
      </p:sp>
      <p:pic>
        <p:nvPicPr>
          <p:cNvPr id="8" name="Picture 5" descr="https://developer.nvidia.com/sites/default/files/akamai/cuda/images/deeplearning/Thumbnails/DL_software_chart_001.png">
            <a:extLst>
              <a:ext uri="{FF2B5EF4-FFF2-40B4-BE49-F238E27FC236}">
                <a16:creationId xmlns:a16="http://schemas.microsoft.com/office/drawing/2014/main" id="{B5C12947-9355-D643-AA3A-C17E2D8201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0056" y="3242899"/>
            <a:ext cx="10642484" cy="5703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ounded Rectangle 3">
            <a:extLst>
              <a:ext uri="{FF2B5EF4-FFF2-40B4-BE49-F238E27FC236}">
                <a16:creationId xmlns:a16="http://schemas.microsoft.com/office/drawing/2014/main" id="{8AE69B3D-5803-5A4C-86D2-AD1A90CCFB3B}"/>
              </a:ext>
            </a:extLst>
          </p:cNvPr>
          <p:cNvSpPr/>
          <p:nvPr/>
        </p:nvSpPr>
        <p:spPr>
          <a:xfrm>
            <a:off x="6561456" y="7246620"/>
            <a:ext cx="11109324" cy="196596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5B22DB21-908F-3E4E-A682-43F5F5F0E2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266986278"/>
      </p:ext>
    </p:extLst>
  </p:cSld>
  <p:clrMapOvr>
    <a:masterClrMapping/>
  </p:clrMapOvr>
  <mc:AlternateContent xmlns:mc="http://schemas.openxmlformats.org/markup-compatibility/2006" xmlns:p14="http://schemas.microsoft.com/office/powerpoint/2010/main">
    <mc:Choice Requires="p14">
      <p:transition spd="med" p14:dur="700" advTm="35621">
        <p:fade/>
      </p:transition>
    </mc:Choice>
    <mc:Fallback xmlns="">
      <p:transition spd="med" advTm="3562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FEA43-44D8-4A70-A65D-DE5E7DE733D7}"/>
              </a:ext>
            </a:extLst>
          </p:cNvPr>
          <p:cNvSpPr>
            <a:spLocks noGrp="1"/>
          </p:cNvSpPr>
          <p:nvPr>
            <p:ph type="title"/>
          </p:nvPr>
        </p:nvSpPr>
        <p:spPr/>
        <p:txBody>
          <a:bodyPr/>
          <a:lstStyle/>
          <a:p>
            <a:br>
              <a:rPr lang="en-US" sz="4800" dirty="0">
                <a:solidFill>
                  <a:srgbClr val="000000"/>
                </a:solidFill>
              </a:rPr>
            </a:br>
            <a:r>
              <a:rPr lang="en-US" altLang="ja-JP" dirty="0"/>
              <a:t>Skills Needed to Be a Data Scientist</a:t>
            </a:r>
            <a:endParaRPr lang="en-US" dirty="0"/>
          </a:p>
        </p:txBody>
      </p:sp>
      <p:sp>
        <p:nvSpPr>
          <p:cNvPr id="3" name="Content Placeholder 2">
            <a:extLst>
              <a:ext uri="{FF2B5EF4-FFF2-40B4-BE49-F238E27FC236}">
                <a16:creationId xmlns:a16="http://schemas.microsoft.com/office/drawing/2014/main" id="{C1B0618A-44B1-4FAB-8416-1D9926BCD483}"/>
              </a:ext>
            </a:extLst>
          </p:cNvPr>
          <p:cNvSpPr>
            <a:spLocks noGrp="1"/>
          </p:cNvSpPr>
          <p:nvPr>
            <p:ph idx="1"/>
          </p:nvPr>
        </p:nvSpPr>
        <p:spPr/>
        <p:txBody>
          <a:bodyPr/>
          <a:lstStyle/>
          <a:p>
            <a:r>
              <a:rPr lang="en-US" dirty="0">
                <a:solidFill>
                  <a:srgbClr val="000000"/>
                </a:solidFill>
              </a:rPr>
              <a:t>Analytical Skills</a:t>
            </a:r>
          </a:p>
          <a:p>
            <a:endParaRPr lang="en-US" dirty="0">
              <a:solidFill>
                <a:srgbClr val="000000"/>
              </a:solidFill>
            </a:endParaRPr>
          </a:p>
          <a:p>
            <a:r>
              <a:rPr lang="en-US" dirty="0">
                <a:solidFill>
                  <a:srgbClr val="000000"/>
                </a:solidFill>
              </a:rPr>
              <a:t>Communication Skills</a:t>
            </a:r>
          </a:p>
          <a:p>
            <a:endParaRPr lang="en-US" dirty="0">
              <a:solidFill>
                <a:srgbClr val="000000"/>
              </a:solidFill>
            </a:endParaRPr>
          </a:p>
          <a:p>
            <a:r>
              <a:rPr lang="en-US" dirty="0">
                <a:solidFill>
                  <a:srgbClr val="000000"/>
                </a:solidFill>
              </a:rPr>
              <a:t>Critical and Logical Thinking Skills</a:t>
            </a:r>
          </a:p>
          <a:p>
            <a:endParaRPr lang="en-US" dirty="0">
              <a:solidFill>
                <a:srgbClr val="000000"/>
              </a:solidFill>
            </a:endParaRPr>
          </a:p>
          <a:p>
            <a:r>
              <a:rPr lang="en-US" dirty="0">
                <a:solidFill>
                  <a:srgbClr val="000000"/>
                </a:solidFill>
              </a:rPr>
              <a:t>Math Skills</a:t>
            </a:r>
          </a:p>
          <a:p>
            <a:endParaRPr lang="en-US" dirty="0">
              <a:solidFill>
                <a:srgbClr val="000000"/>
              </a:solidFill>
            </a:endParaRPr>
          </a:p>
          <a:p>
            <a:r>
              <a:rPr lang="en-US" dirty="0">
                <a:solidFill>
                  <a:srgbClr val="000000"/>
                </a:solidFill>
              </a:rPr>
              <a:t>Computer Programming Competency</a:t>
            </a:r>
          </a:p>
          <a:p>
            <a:endParaRPr lang="en-US" dirty="0"/>
          </a:p>
        </p:txBody>
      </p:sp>
      <p:sp>
        <p:nvSpPr>
          <p:cNvPr id="4" name="Text Placeholder 3">
            <a:extLst>
              <a:ext uri="{FF2B5EF4-FFF2-40B4-BE49-F238E27FC236}">
                <a16:creationId xmlns:a16="http://schemas.microsoft.com/office/drawing/2014/main" id="{59386D22-3471-4310-9DFE-5839AB449729}"/>
              </a:ext>
            </a:extLst>
          </p:cNvPr>
          <p:cNvSpPr>
            <a:spLocks noGrp="1"/>
          </p:cNvSpPr>
          <p:nvPr>
            <p:ph type="body" sz="quarter" idx="10"/>
          </p:nvPr>
        </p:nvSpPr>
        <p:spPr/>
        <p:txBody>
          <a:bodyPr/>
          <a:lstStyle/>
          <a:p>
            <a:endParaRPr lang="en-US"/>
          </a:p>
        </p:txBody>
      </p:sp>
      <p:pic>
        <p:nvPicPr>
          <p:cNvPr id="6" name="Audio 5">
            <a:hlinkClick r:id="" action="ppaction://media"/>
            <a:extLst>
              <a:ext uri="{FF2B5EF4-FFF2-40B4-BE49-F238E27FC236}">
                <a16:creationId xmlns:a16="http://schemas.microsoft.com/office/drawing/2014/main" id="{41FC83E8-EA23-1E44-8F94-FE45C59728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322800" y="9321800"/>
            <a:ext cx="812800" cy="812800"/>
          </a:xfrm>
          <a:prstGeom prst="rect">
            <a:avLst/>
          </a:prstGeom>
        </p:spPr>
      </p:pic>
    </p:spTree>
    <p:extLst>
      <p:ext uri="{BB962C8B-B14F-4D97-AF65-F5344CB8AC3E}">
        <p14:creationId xmlns:p14="http://schemas.microsoft.com/office/powerpoint/2010/main" val="1524461024"/>
      </p:ext>
    </p:extLst>
  </p:cSld>
  <p:clrMapOvr>
    <a:masterClrMapping/>
  </p:clrMapOvr>
  <mc:AlternateContent xmlns:mc="http://schemas.openxmlformats.org/markup-compatibility/2006" xmlns:p14="http://schemas.microsoft.com/office/powerpoint/2010/main">
    <mc:Choice Requires="p14">
      <p:transition spd="med" p14:dur="700" advTm="20459">
        <p:fade/>
      </p:transition>
    </mc:Choice>
    <mc:Fallback xmlns="">
      <p:transition spd="med" advTm="2045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Title &amp; Bullet">
  <a:themeElements>
    <a:clrScheme name="Custom 1">
      <a:dk1>
        <a:srgbClr val="CDCDCD"/>
      </a:dk1>
      <a:lt1>
        <a:srgbClr val="FFFFFF"/>
      </a:lt1>
      <a:dk2>
        <a:srgbClr val="000000"/>
      </a:dk2>
      <a:lt2>
        <a:srgbClr val="76B900"/>
      </a:lt2>
      <a:accent1>
        <a:srgbClr val="008564"/>
      </a:accent1>
      <a:accent2>
        <a:srgbClr val="5D1682"/>
      </a:accent2>
      <a:accent3>
        <a:srgbClr val="890C58"/>
      </a:accent3>
      <a:accent4>
        <a:srgbClr val="5E5E5E"/>
      </a:accent4>
      <a:accent5>
        <a:srgbClr val="8C8C8C"/>
      </a:accent5>
      <a:accent6>
        <a:srgbClr val="0071C5"/>
      </a:accent6>
      <a:hlink>
        <a:srgbClr val="76B900"/>
      </a:hlink>
      <a:folHlink>
        <a:srgbClr val="76B900"/>
      </a:folHlink>
    </a:clrScheme>
    <a:fontScheme name="Opulent">
      <a:majorFont>
        <a:latin typeface="Trebuchet MS"/>
        <a:ea typeface=""/>
        <a:cs typeface=""/>
        <a:font script="Jpan" typeface="HG丸ｺﾞｼｯｸM-PRO"/>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4"/>
          </a:solidFill>
        </a:ln>
      </a:spPr>
      <a:bodyPr/>
      <a:lstStyle/>
      <a:style>
        <a:lnRef idx="1">
          <a:schemeClr val="accent1"/>
        </a:lnRef>
        <a:fillRef idx="0">
          <a:schemeClr val="accent1"/>
        </a:fillRef>
        <a:effectRef idx="0">
          <a:schemeClr val="accent1"/>
        </a:effectRef>
        <a:fontRef idx="minor">
          <a:schemeClr val="tx1"/>
        </a:fontRef>
      </a:style>
    </a:lnDef>
    <a:txDef>
      <a:spPr>
        <a:noFill/>
        <a:ln w="6350">
          <a:noFill/>
        </a:ln>
      </a:spPr>
      <a:bodyPr wrap="none" rtlCol="0" anchor="ctr">
        <a:spAutoFit/>
      </a:bodyPr>
      <a:lstStyle>
        <a:defPPr algn="ctr">
          <a:lnSpc>
            <a:spcPct val="90000"/>
          </a:lnSpc>
          <a:defRPr sz="1600" dirty="0" err="1" smtClean="0">
            <a:solidFill>
              <a:schemeClr val="bg1"/>
            </a:solidFill>
            <a:latin typeface="Trebuchet MS" panose="020B0603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raClrScheme>
      <a:clrScheme name="PPT_Template_Corp_16x9_rev2 1">
        <a:dk1>
          <a:srgbClr val="808080"/>
        </a:dk1>
        <a:lt1>
          <a:srgbClr val="FFFFFF"/>
        </a:lt1>
        <a:dk2>
          <a:srgbClr val="000000"/>
        </a:dk2>
        <a:lt2>
          <a:srgbClr val="B9E700"/>
        </a:lt2>
        <a:accent1>
          <a:srgbClr val="33CCCC"/>
        </a:accent1>
        <a:accent2>
          <a:srgbClr val="FF9933"/>
        </a:accent2>
        <a:accent3>
          <a:srgbClr val="AAAAAA"/>
        </a:accent3>
        <a:accent4>
          <a:srgbClr val="DADADA"/>
        </a:accent4>
        <a:accent5>
          <a:srgbClr val="ADE2E2"/>
        </a:accent5>
        <a:accent6>
          <a:srgbClr val="E78A2D"/>
        </a:accent6>
        <a:hlink>
          <a:srgbClr val="99CCFF"/>
        </a:hlink>
        <a:folHlink>
          <a:srgbClr val="0000FF"/>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itle &amp; Bullet">
  <a:themeElements>
    <a:clrScheme name="Custom 1">
      <a:dk1>
        <a:srgbClr val="CDCDCD"/>
      </a:dk1>
      <a:lt1>
        <a:srgbClr val="FFFFFF"/>
      </a:lt1>
      <a:dk2>
        <a:srgbClr val="000000"/>
      </a:dk2>
      <a:lt2>
        <a:srgbClr val="76B900"/>
      </a:lt2>
      <a:accent1>
        <a:srgbClr val="008564"/>
      </a:accent1>
      <a:accent2>
        <a:srgbClr val="5D1682"/>
      </a:accent2>
      <a:accent3>
        <a:srgbClr val="890C58"/>
      </a:accent3>
      <a:accent4>
        <a:srgbClr val="5E5E5E"/>
      </a:accent4>
      <a:accent5>
        <a:srgbClr val="8C8C8C"/>
      </a:accent5>
      <a:accent6>
        <a:srgbClr val="0071C5"/>
      </a:accent6>
      <a:hlink>
        <a:srgbClr val="76B900"/>
      </a:hlink>
      <a:folHlink>
        <a:srgbClr val="76B9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03317AA0AAFE040A4C7C5D23CBE8847" ma:contentTypeVersion="4" ma:contentTypeDescription="Create a new document." ma:contentTypeScope="" ma:versionID="5b1f19b83b10f4e69c2746e9f27fdab9">
  <xsd:schema xmlns:xsd="http://www.w3.org/2001/XMLSchema" xmlns:xs="http://www.w3.org/2001/XMLSchema" xmlns:p="http://schemas.microsoft.com/office/2006/metadata/properties" xmlns:ns2="b2811cf8-4877-470e-bec4-f5c16c1a5202" targetNamespace="http://schemas.microsoft.com/office/2006/metadata/properties" ma:root="true" ma:fieldsID="cd1f39e3641858cffea9d19f9c4007fb" ns2:_="">
    <xsd:import namespace="b2811cf8-4877-470e-bec4-f5c16c1a520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2811cf8-4877-470e-bec4-f5c16c1a520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88E22E-2A4B-4FB1-9848-BF16E7DBE74B}">
  <ds:schemaRefs>
    <ds:schemaRef ds:uri="b2811cf8-4877-470e-bec4-f5c16c1a5202"/>
    <ds:schemaRef ds:uri="http://purl.org/dc/term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80F3F0EF-B866-47A5-9DB5-C1608A1F5F0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2811cf8-4877-470e-bec4-f5c16c1a52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E29B7386-0C5E-43DB-8BF1-052EEAD5F5D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95152</TotalTime>
  <Words>2041</Words>
  <Application>Microsoft Office PowerPoint</Application>
  <PresentationFormat>Custom</PresentationFormat>
  <Paragraphs>260</Paragraphs>
  <Slides>19</Slides>
  <Notes>19</Notes>
  <HiddenSlides>0</HiddenSlides>
  <MMClips>19</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19</vt:i4>
      </vt:variant>
    </vt:vector>
  </HeadingPairs>
  <TitlesOfParts>
    <vt:vector size="26" baseType="lpstr">
      <vt:lpstr>Arial</vt:lpstr>
      <vt:lpstr>Courier New</vt:lpstr>
      <vt:lpstr>Noto Sans Symbols</vt:lpstr>
      <vt:lpstr>Trebuchet MS</vt:lpstr>
      <vt:lpstr>Wingdings</vt:lpstr>
      <vt:lpstr>Title &amp; Bullet</vt:lpstr>
      <vt:lpstr>Title &amp; Bullet</vt:lpstr>
      <vt:lpstr>Lecture 1.9 - Career Paths and Challenges</vt:lpstr>
      <vt:lpstr>PowerPoint Presentation</vt:lpstr>
      <vt:lpstr> Career Paths and Challenges</vt:lpstr>
      <vt:lpstr>What Does a Data Scientist Do?</vt:lpstr>
      <vt:lpstr>What Does a Data Scientist Do?</vt:lpstr>
      <vt:lpstr>What Does a Data Scientist Do?</vt:lpstr>
      <vt:lpstr>What Does a Data Scientist Do?</vt:lpstr>
      <vt:lpstr>What Does a Data Scientist Do?</vt:lpstr>
      <vt:lpstr> Skills Needed to Be a Data Scientist</vt:lpstr>
      <vt:lpstr> Skills Needed to Be a Data Scientist</vt:lpstr>
      <vt:lpstr> Skills Needed to Be a Data Scientist</vt:lpstr>
      <vt:lpstr> Skills Needed to Be a Data Scientist</vt:lpstr>
      <vt:lpstr> Skills Needed to Be a Data Scientist</vt:lpstr>
      <vt:lpstr> Skills Needed to Be a Data Scientist</vt:lpstr>
      <vt:lpstr>What Salary Can a Data Scientist Earn?</vt:lpstr>
      <vt:lpstr> Where Do Data Scientists Work?</vt:lpstr>
      <vt:lpstr> Related Jobs in Data Science</vt:lpstr>
      <vt:lpstr> Challenges in Data Science Careers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Jennifer Hohn</dc:creator>
  <cp:lastModifiedBy>Joe Bungo</cp:lastModifiedBy>
  <cp:revision>4011</cp:revision>
  <dcterms:created xsi:type="dcterms:W3CDTF">2008-01-24T03:11:41Z</dcterms:created>
  <dcterms:modified xsi:type="dcterms:W3CDTF">2023-06-13T22:19:48Z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0x010100903317AA0AAFE040A4C7C5D23CBE8847</vt:lpwstr>
  </property>
  <property fmtid="{D5CDD505-2E9C-101B-9397-08002B2CF9AE}" pid="3" name="MSIP_Label_6b558183-044c-4105-8d9c-cea02a2a3d86_Enabled">
    <vt:lpwstr>True</vt:lpwstr>
  </property>
  <property fmtid="{D5CDD505-2E9C-101B-9397-08002B2CF9AE}" pid="4" name="MSIP_Label_6b558183-044c-4105-8d9c-cea02a2a3d86_SiteId">
    <vt:lpwstr>43083d15-7273-40c1-b7db-39efd9ccc17a</vt:lpwstr>
  </property>
  <property fmtid="{D5CDD505-2E9C-101B-9397-08002B2CF9AE}" pid="5" name="MSIP_Label_6b558183-044c-4105-8d9c-cea02a2a3d86_Ref">
    <vt:lpwstr>https://api.informationprotection.azure.com/api/43083d15-7273-40c1-b7db-39efd9ccc17a</vt:lpwstr>
  </property>
  <property fmtid="{D5CDD505-2E9C-101B-9397-08002B2CF9AE}" pid="6" name="MSIP_Label_6b558183-044c-4105-8d9c-cea02a2a3d86_Owner">
    <vt:lpwstr>lspillman@nvidia.com</vt:lpwstr>
  </property>
  <property fmtid="{D5CDD505-2E9C-101B-9397-08002B2CF9AE}" pid="7" name="MSIP_Label_6b558183-044c-4105-8d9c-cea02a2a3d86_SetDate">
    <vt:lpwstr>2018-05-11T15:28:31.9824217-07:00</vt:lpwstr>
  </property>
  <property fmtid="{D5CDD505-2E9C-101B-9397-08002B2CF9AE}" pid="8" name="MSIP_Label_6b558183-044c-4105-8d9c-cea02a2a3d86_Name">
    <vt:lpwstr>Unrestricted</vt:lpwstr>
  </property>
  <property fmtid="{D5CDD505-2E9C-101B-9397-08002B2CF9AE}" pid="9" name="MSIP_Label_6b558183-044c-4105-8d9c-cea02a2a3d86_Application">
    <vt:lpwstr>Microsoft Azure Information Protection</vt:lpwstr>
  </property>
  <property fmtid="{D5CDD505-2E9C-101B-9397-08002B2CF9AE}" pid="10" name="MSIP_Label_6b558183-044c-4105-8d9c-cea02a2a3d86_Extended_MSFT_Method">
    <vt:lpwstr>Automatic</vt:lpwstr>
  </property>
  <property fmtid="{D5CDD505-2E9C-101B-9397-08002B2CF9AE}" pid="11" name="Sensitivity">
    <vt:lpwstr>Unrestricted</vt:lpwstr>
  </property>
</Properties>
</file>