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3" r:id="rId5"/>
    <p:sldMasterId id="2147484001" r:id="rId6"/>
  </p:sldMasterIdLst>
  <p:notesMasterIdLst>
    <p:notesMasterId r:id="rId14"/>
  </p:notesMasterIdLst>
  <p:handoutMasterIdLst>
    <p:handoutMasterId r:id="rId15"/>
  </p:handoutMasterIdLst>
  <p:sldIdLst>
    <p:sldId id="818" r:id="rId7"/>
    <p:sldId id="809" r:id="rId8"/>
    <p:sldId id="293" r:id="rId9"/>
    <p:sldId id="294" r:id="rId10"/>
    <p:sldId id="295" r:id="rId11"/>
    <p:sldId id="296" r:id="rId12"/>
    <p:sldId id="820" r:id="rId13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B3A369"/>
    <a:srgbClr val="890C58"/>
    <a:srgbClr val="0071C5"/>
    <a:srgbClr val="4F2682"/>
    <a:srgbClr val="008564"/>
    <a:srgbClr val="383838"/>
    <a:srgbClr val="8C8C8C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8AE9F-503E-0000-799A-1BC95064CE80}" v="3" dt="2021-02-25T04:08:46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352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ungo" userId="S::jbungo_nvidia.com#ext#@gtvault.onmicrosoft.com::c69b4972-ef89-4265-a3e3-b054213acbae" providerId="AD" clId="Web-{AF98AE9F-503E-0000-799A-1BC95064CE80}"/>
    <pc:docChg chg="modSld">
      <pc:chgData name="jbungo" userId="S::jbungo_nvidia.com#ext#@gtvault.onmicrosoft.com::c69b4972-ef89-4265-a3e3-b054213acbae" providerId="AD" clId="Web-{AF98AE9F-503E-0000-799A-1BC95064CE80}" dt="2021-02-25T04:08:46.188" v="2" actId="14100"/>
      <pc:docMkLst>
        <pc:docMk/>
      </pc:docMkLst>
      <pc:sldChg chg="modSp">
        <pc:chgData name="jbungo" userId="S::jbungo_nvidia.com#ext#@gtvault.onmicrosoft.com::c69b4972-ef89-4265-a3e3-b054213acbae" providerId="AD" clId="Web-{AF98AE9F-503E-0000-799A-1BC95064CE80}" dt="2021-02-25T04:08:46.188" v="2" actId="14100"/>
        <pc:sldMkLst>
          <pc:docMk/>
          <pc:sldMk cId="672853081" sldId="295"/>
        </pc:sldMkLst>
        <pc:picChg chg="mod">
          <ac:chgData name="jbungo" userId="S::jbungo_nvidia.com#ext#@gtvault.onmicrosoft.com::c69b4972-ef89-4265-a3e3-b054213acbae" providerId="AD" clId="Web-{AF98AE9F-503E-0000-799A-1BC95064CE80}" dt="2021-02-25T04:08:46.188" v="2" actId="14100"/>
          <ac:picMkLst>
            <pc:docMk/>
            <pc:sldMk cId="672853081" sldId="295"/>
            <ac:picMk id="6" creationId="{76D6ADFF-2E5B-4D99-9DC3-C286CC1A164E}"/>
          </ac:picMkLst>
        </pc:picChg>
      </pc:sldChg>
      <pc:sldChg chg="modSp">
        <pc:chgData name="jbungo" userId="S::jbungo_nvidia.com#ext#@gtvault.onmicrosoft.com::c69b4972-ef89-4265-a3e3-b054213acbae" providerId="AD" clId="Web-{AF98AE9F-503E-0000-799A-1BC95064CE80}" dt="2021-02-25T04:07:50.733" v="0" actId="20577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AF98AE9F-503E-0000-799A-1BC95064CE80}" dt="2021-02-25T04:07:50.733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2/24/2021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3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740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171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1139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32818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8895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1093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4008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8718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279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91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7410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2837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5EC4EA-EA3A-C644-9787-646A42F109FC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A6B70B-D66C-3843-8025-2C612AE0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8BEEE-19E0-E04A-B66E-EE9728EA1CCE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654157-9050-0E45-A251-ECB34E6E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FBC05197-9B51-1047-976A-435F7FB0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958A16-A93E-D646-AD4D-53FA8DFDFB6D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C7B06C-0F54-CE40-B7BA-BB677A30DA70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9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9CC0E9-6D2D-B64A-B622-EB31D50F149B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80A371-951E-FA40-9054-905BE0069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4911EE-7518-234F-9BB5-6A791E980C1D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1E84AEA-2E35-6548-A8F7-7E653C156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A59CDA86-842B-1641-9FCD-20D1AB610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297EB0-4D0B-F948-A420-ABC64A0BBA54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193BC82-4BF8-9A48-8490-6BF01334A469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79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6705601"/>
            <a:ext cx="16620669" cy="163809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10.4 - Example MapReduce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2C934C-DF19-4A50-AC2B-0079D195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8" y="563469"/>
            <a:ext cx="17141292" cy="2520778"/>
          </a:xfrm>
        </p:spPr>
        <p:txBody>
          <a:bodyPr/>
          <a:lstStyle/>
          <a:p>
            <a:pPr defTabSz="474394">
              <a:defRPr sz="3234"/>
            </a:pPr>
            <a:r>
              <a:rPr lang="en-US" sz="7200" dirty="0">
                <a:ea typeface="Vitesse Medium" charset="0"/>
              </a:rPr>
              <a:t>Example: Compute Word Counts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43D23-8FE1-4E91-9387-D59E6568E5E8}"/>
              </a:ext>
            </a:extLst>
          </p:cNvPr>
          <p:cNvSpPr txBox="1"/>
          <p:nvPr/>
        </p:nvSpPr>
        <p:spPr>
          <a:xfrm>
            <a:off x="909459" y="9558604"/>
            <a:ext cx="8489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332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http://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kickstarthadoop.blogspot.com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/2011/04/word-count-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hadoop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-map-reduce-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example.html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9456" y="2115670"/>
            <a:ext cx="14527656" cy="7442936"/>
            <a:chOff x="454728" y="1057835"/>
            <a:chExt cx="7263828" cy="37214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E9D911-84D2-4898-AFBC-7898509F6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728" y="1057835"/>
              <a:ext cx="7263828" cy="372146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66952" y="1660634"/>
              <a:ext cx="241738" cy="767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3258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5272" kern="0">
                <a:solidFill>
                  <a:prstClr val="white"/>
                </a:solidFill>
                <a:latin typeface="Calibri"/>
                <a:sym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87973" y="3143768"/>
              <a:ext cx="241738" cy="767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3258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5272" kern="0">
                <a:solidFill>
                  <a:prstClr val="white"/>
                </a:solidFill>
                <a:latin typeface="Calibri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79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D6833A-67BA-5D4C-8B63-F91AB1BF65A5}"/>
              </a:ext>
            </a:extLst>
          </p:cNvPr>
          <p:cNvSpPr/>
          <p:nvPr/>
        </p:nvSpPr>
        <p:spPr>
          <a:xfrm>
            <a:off x="12585469" y="9310255"/>
            <a:ext cx="5702531" cy="9767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1CE69-7DFC-45A9-B7E5-C05227B5D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71"/>
          <a:stretch/>
        </p:blipFill>
        <p:spPr>
          <a:xfrm>
            <a:off x="1969717" y="0"/>
            <a:ext cx="1415576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D8C6AA-8071-C644-A482-9DB74025E762}"/>
              </a:ext>
            </a:extLst>
          </p:cNvPr>
          <p:cNvSpPr/>
          <p:nvPr/>
        </p:nvSpPr>
        <p:spPr>
          <a:xfrm>
            <a:off x="12585469" y="9310255"/>
            <a:ext cx="5702531" cy="9767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WordCountFlow.png" descr="WordCountFlow.png">
            <a:extLst>
              <a:ext uri="{FF2B5EF4-FFF2-40B4-BE49-F238E27FC236}">
                <a16:creationId xmlns:a16="http://schemas.microsoft.com/office/drawing/2014/main" id="{76D6ADFF-2E5B-4D99-9DC3-C286CC1A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54" y="3169330"/>
            <a:ext cx="14980292" cy="98211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D9EB9B-A262-4E89-9EF8-EA60C638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355578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How to Implement This?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F6DBE-C8DF-45D0-B606-495B4DF8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69" y="1755306"/>
            <a:ext cx="8091182" cy="2828054"/>
          </a:xfrm>
          <a:prstGeom prst="rect">
            <a:avLst/>
          </a:prstGeom>
        </p:spPr>
      </p:pic>
      <p:pic>
        <p:nvPicPr>
          <p:cNvPr id="7" name="Rectangle" descr="Rectangle">
            <a:extLst>
              <a:ext uri="{FF2B5EF4-FFF2-40B4-BE49-F238E27FC236}">
                <a16:creationId xmlns:a16="http://schemas.microsoft.com/office/drawing/2014/main" id="{D27D6A9F-0CB8-4E9A-A381-E4EC1382F03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82919" y="5379304"/>
            <a:ext cx="4689990" cy="14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5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65B47D-6D7E-A341-A156-F9B4DAB28453}"/>
              </a:ext>
            </a:extLst>
          </p:cNvPr>
          <p:cNvSpPr/>
          <p:nvPr/>
        </p:nvSpPr>
        <p:spPr>
          <a:xfrm>
            <a:off x="12585469" y="9310255"/>
            <a:ext cx="5702531" cy="9767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D84C7-C318-425C-B5C3-121F09E4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12" y="3701276"/>
            <a:ext cx="15689270" cy="10287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C469E0D-3614-4469-B288-1F00CB98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ea typeface="Vitesse Medium" charset="0"/>
              </a:rPr>
              <a:t>How to Implement This?</a:t>
            </a:r>
            <a:br>
              <a:rPr lang="en-US" sz="7200" dirty="0">
                <a:ea typeface="Vitesse Medium" charset="0"/>
              </a:rPr>
            </a:br>
            <a:endParaRPr lang="en-US" sz="7200" dirty="0">
              <a:ea typeface="Vitesse Medium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02EEE-9D4D-4423-B30F-200C5823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12" y="1887664"/>
            <a:ext cx="12624618" cy="7237332"/>
          </a:xfrm>
          <a:prstGeom prst="rect">
            <a:avLst/>
          </a:prstGeom>
        </p:spPr>
      </p:pic>
      <p:pic>
        <p:nvPicPr>
          <p:cNvPr id="10" name="Rectangle" descr="Rectangle">
            <a:extLst>
              <a:ext uri="{FF2B5EF4-FFF2-40B4-BE49-F238E27FC236}">
                <a16:creationId xmlns:a16="http://schemas.microsoft.com/office/drawing/2014/main" id="{EB349C42-609F-4CA3-B18D-98A36CBE2AB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705" y="5506329"/>
            <a:ext cx="3749324" cy="16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3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8ACB3-7145-4809-A8C5-CBFF01F02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91580</TotalTime>
  <Words>81</Words>
  <Application>Microsoft Office PowerPoint</Application>
  <PresentationFormat>Custom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Title &amp; Bullet</vt:lpstr>
      <vt:lpstr>Full Page Layout</vt:lpstr>
      <vt:lpstr>1_Full Page Layout</vt:lpstr>
      <vt:lpstr>Lecture 10.4 - Example MapReduce Program</vt:lpstr>
      <vt:lpstr>PowerPoint Presentation</vt:lpstr>
      <vt:lpstr>Example: Compute Word Counts</vt:lpstr>
      <vt:lpstr>PowerPoint Presentation</vt:lpstr>
      <vt:lpstr>How to Implement This?</vt:lpstr>
      <vt:lpstr>How to Implement This?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3649</cp:revision>
  <dcterms:created xsi:type="dcterms:W3CDTF">2008-01-24T03:11:41Z</dcterms:created>
  <dcterms:modified xsi:type="dcterms:W3CDTF">2021-02-25T04:08:55Z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