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3"/>
  </p:notesMasterIdLst>
  <p:sldIdLst>
    <p:sldId id="818" r:id="rId6"/>
    <p:sldId id="809" r:id="rId7"/>
    <p:sldId id="269" r:id="rId8"/>
    <p:sldId id="270" r:id="rId9"/>
    <p:sldId id="271" r:id="rId10"/>
    <p:sldId id="272" r:id="rId11"/>
    <p:sldId id="8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E743E-88FE-6749-950E-7DDCCB25AA05}" v="1" dt="2021-05-04T10:26:20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592E3-952A-0B49-8DF8-D45AF5B56F51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05CF0-D1FD-864D-A52A-D5FFA526D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88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rPr>
              <a:pPr marL="0" marR="0" lvl="0" indent="0" algn="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6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8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F4365B-DBA7-4295-A367-D158EBB63D74}" type="slidenum">
              <a:rPr kumimoji="0" lang="en-US" sz="2636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"/>
              </a:rPr>
              <a:pPr marL="0" marR="0" lvl="0" indent="0" algn="ctr" defTabSz="36670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63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2701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585BC-D628-6948-B2BA-4D2E93359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18048-0000-9345-87EE-D8F0BD210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9E62D-E4E0-6A45-80B8-1E93411B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B250-670C-7341-8AEB-0DC835B388F1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EA5BE-1ECC-574C-974F-58D53F27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BDA7A-8B86-404C-9854-E2815463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F3-1BCF-3648-AD4F-464424DB3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3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A4AD-60A2-AD42-B85A-F589DC4D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8B42C-7594-CC4C-A31B-03415C123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A62E1-C4BB-B547-B17F-B923D71F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B250-670C-7341-8AEB-0DC835B388F1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3B1DB-18C5-0044-9057-BEC4E6C9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11A0B-7E91-9F43-91B0-2F01D7CF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F3-1BCF-3648-AD4F-464424DB3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5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98CFB-873E-3749-9F5B-EE68C151BD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E3E8C-A3CF-D14D-9CD6-139A63DD9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36FAC-63E1-F740-88C3-8C751717B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B250-670C-7341-8AEB-0DC835B388F1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CB7D1-007E-2146-A990-AC2E2574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D3FA0-E0CC-C04C-BA34-86F90A87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F3-1BCF-3648-AD4F-464424DB3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1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125416"/>
            <a:ext cx="12192000" cy="5731747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609630"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762000" y="5527041"/>
            <a:ext cx="6461760" cy="31803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667"/>
              </a:spcBef>
              <a:spcAft>
                <a:spcPts val="333"/>
              </a:spcAft>
              <a:buFontTx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756877" y="4470401"/>
            <a:ext cx="6461760" cy="109206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6673129" y="1033283"/>
            <a:ext cx="5147785" cy="677484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877" y="4125744"/>
            <a:ext cx="5910792" cy="316442"/>
          </a:xfrm>
        </p:spPr>
        <p:txBody>
          <a:bodyPr/>
          <a:lstStyle>
            <a:lvl1pPr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4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125416"/>
            <a:ext cx="12192000" cy="5731747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609630"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6673129" y="1033283"/>
            <a:ext cx="5147785" cy="677484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052" y="4406920"/>
            <a:ext cx="6156794" cy="1136813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052" y="4123477"/>
            <a:ext cx="4969933" cy="299508"/>
          </a:xfrm>
        </p:spPr>
        <p:txBody>
          <a:bodyPr/>
          <a:lstStyle>
            <a:lvl1pPr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28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8867" y="498443"/>
            <a:ext cx="11084560" cy="656590"/>
          </a:xfrm>
        </p:spPr>
        <p:txBody>
          <a:bodyPr/>
          <a:lstStyle>
            <a:lvl1pPr algn="l">
              <a:defRPr sz="32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651" y="2124531"/>
            <a:ext cx="11054080" cy="4132139"/>
          </a:xfrm>
        </p:spPr>
        <p:txBody>
          <a:bodyPr/>
          <a:lstStyle>
            <a:lvl1pPr marL="0" indent="0"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100000"/>
              <a:buFontTx/>
              <a:buNone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44" indent="0"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0113" indent="0"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3pPr>
            <a:lvl4pPr marL="1972166" indent="-254018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192" indent="-25401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0221" y="1160993"/>
            <a:ext cx="11084560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4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113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148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175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1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957" y="498286"/>
            <a:ext cx="11084560" cy="656590"/>
          </a:xfrm>
        </p:spPr>
        <p:txBody>
          <a:bodyPr/>
          <a:lstStyle>
            <a:lvl1pPr algn="l">
              <a:defRPr sz="32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19" y="2126608"/>
            <a:ext cx="11054080" cy="4132139"/>
          </a:xfrm>
        </p:spPr>
        <p:txBody>
          <a:bodyPr/>
          <a:lstStyle>
            <a:lvl1pPr marL="255782" indent="-255782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62" indent="-254018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98863" indent="-18875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3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72166" indent="-254018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3192" indent="-25401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9819" y="1159931"/>
            <a:ext cx="11071905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4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113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148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175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133" y="499004"/>
            <a:ext cx="11084560" cy="656590"/>
          </a:xfrm>
        </p:spPr>
        <p:txBody>
          <a:bodyPr/>
          <a:lstStyle>
            <a:lvl1pPr algn="l">
              <a:defRPr sz="32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27" y="2127490"/>
            <a:ext cx="11054080" cy="4132139"/>
          </a:xfrm>
        </p:spPr>
        <p:txBody>
          <a:bodyPr/>
          <a:lstStyle>
            <a:lvl1pPr marL="255782" indent="-255782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62" indent="-254018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98863" indent="-18875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3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72166" indent="-254018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3192" indent="-25401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0552" y="1160287"/>
            <a:ext cx="11084560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4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113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148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175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8675077" y="6310365"/>
            <a:ext cx="3516923" cy="547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364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745" y="496025"/>
            <a:ext cx="11080659" cy="660117"/>
          </a:xfrm>
        </p:spPr>
        <p:txBody>
          <a:bodyPr/>
          <a:lstStyle>
            <a:lvl1pPr algn="l">
              <a:defRPr sz="32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2336707"/>
            <a:ext cx="11054080" cy="396696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accent4"/>
                </a:solidFill>
              </a:defRPr>
            </a:lvl1pPr>
            <a:lvl2pPr marL="635044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2pPr>
            <a:lvl3pPr marL="1210113" indent="0">
              <a:buClr>
                <a:schemeClr val="bg2"/>
              </a:buClr>
              <a:buSzPct val="100000"/>
              <a:buFontTx/>
              <a:buNone/>
              <a:defRPr sz="1200">
                <a:solidFill>
                  <a:schemeClr val="accent4"/>
                </a:solidFill>
              </a:defRPr>
            </a:lvl3pPr>
            <a:lvl4pPr marL="1972166" indent="-254018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192" indent="-25401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1402" y="1160365"/>
            <a:ext cx="11084560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4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113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148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175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8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246" y="2665701"/>
            <a:ext cx="7933508" cy="1462162"/>
          </a:xfrm>
        </p:spPr>
        <p:txBody>
          <a:bodyPr anchor="t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6220520"/>
            <a:ext cx="1016000" cy="6374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658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11386" y="1480100"/>
            <a:ext cx="4793703" cy="4816592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/>
              <a:buChar char="•"/>
              <a:defRPr sz="1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24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5105087" y="1480100"/>
            <a:ext cx="6597728" cy="4816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6466" y="366240"/>
            <a:ext cx="10914793" cy="1325033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chemeClr val="tx1"/>
                </a:solidFill>
                <a:latin typeface="Vitesse Medium" charset="0"/>
                <a:ea typeface="Vitesse Medium" charset="0"/>
                <a:cs typeface="Vitesse Medium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2798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CD4B8-6715-F34F-A80E-33688D01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67E47-10C4-594A-B658-95E89D0D9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2ACD7-131B-9C4D-9EAA-8FEAAEC0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B250-670C-7341-8AEB-0DC835B388F1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7496F-305F-DF41-B91C-2093D411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2F091-528D-8D4B-AEE4-9515F361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F3-1BCF-3648-AD4F-464424DB3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9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525D-9255-634B-997D-896CEC3A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62D07-4AE1-7F40-B539-EABBFD06A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04573-7FE6-3B47-864C-A31D2FDD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B250-670C-7341-8AEB-0DC835B388F1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7306B-A5B9-9841-927E-DAEDBFC8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095E2-A53B-9341-8D29-F4754FA9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F3-1BCF-3648-AD4F-464424DB3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4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EA05B-50ED-7B40-A278-681B1CA0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F525C-CCBD-BF4C-AE20-E5557CF4B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97B7E-A165-9E4A-8D9D-DCE97CBDC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8E1AB-DC99-1C40-8372-E0637C0F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B250-670C-7341-8AEB-0DC835B388F1}" type="datetimeFigureOut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11EB4-A57F-5B4A-BF14-CC23C8AC3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860CC-EDB6-484D-98D1-A444C7CA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F3-1BCF-3648-AD4F-464424DB3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0E928-C268-584C-8B2A-2470B40F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4ECA8-CA5C-9143-AC0E-ED08F52B9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6ED7F-6C7D-A04F-9A47-A415FC23C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53E5C-0361-F54B-8632-2805754A7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742B7-19D2-044C-91CD-2B3B802AE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CA713D-79E1-0043-B813-34727F66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B250-670C-7341-8AEB-0DC835B388F1}" type="datetimeFigureOut">
              <a:rPr lang="en-US" smtClean="0"/>
              <a:t>5/4/21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1441F5-FB62-A44F-929A-DA4A0D53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B8130C-A6AF-1B43-BE0F-BDB1867C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F3-1BCF-3648-AD4F-464424DB3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F38C-F555-6F4E-83AD-7BF0980C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201F3-EC01-7849-ABC9-18D4369A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B250-670C-7341-8AEB-0DC835B388F1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FFB32-1BCF-0040-A4F3-2B8CAC770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CDB8A-A4AB-8742-BB11-7666660F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F3-1BCF-3648-AD4F-464424DB3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1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D6CE9-347B-E246-96CA-C69559F18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B250-670C-7341-8AEB-0DC835B388F1}" type="datetimeFigureOut">
              <a:rPr lang="en-US" smtClean="0"/>
              <a:t>5/4/21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163A3-B25B-9040-A14E-649F8B77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18E4B-1E3C-EF4A-AC4C-171A912F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F3-1BCF-3648-AD4F-464424DB3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4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0F3D-41B6-6F49-BBEF-03C0E8524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2C7E0-4DF5-924A-A94C-BCE3881D5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87DD4-6FFA-B84B-BE07-05A88C7B7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B3FD5-0E71-7240-B130-A210F72C2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B250-670C-7341-8AEB-0DC835B388F1}" type="datetimeFigureOut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F70AC-4F68-CA44-ACF2-DB33A235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C0AC6-4AC2-A045-8E39-D31E3623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F3-1BCF-3648-AD4F-464424DB3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3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9142-B3C1-2444-922B-5BE15BE5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3A4A9-5CB8-5B46-9A35-DD5BA8647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63CA6-7461-EA4E-9721-A860B07BE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7D989-D855-6748-9E98-CBCD2303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B250-670C-7341-8AEB-0DC835B388F1}" type="datetimeFigureOut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0151B-4B86-EB46-8444-C2B72661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28FD9-705F-284E-8D28-3A59BF9C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F3-1BCF-3648-AD4F-464424DB3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0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C7035-9B04-9540-898B-20EA09B5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FF752-FF2A-A64A-A1CD-D0F97B1C7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6CF96-62DD-9B47-9B0A-CBF55E63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B250-670C-7341-8AEB-0DC835B388F1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BA704-3606-7F4A-8164-A4B73F46E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42207-B00C-5C4F-8168-791A7F591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2F4F3-1BCF-3648-AD4F-464424DB3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0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8848438" y="6343860"/>
            <a:ext cx="3180622" cy="418591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6727" y="499398"/>
            <a:ext cx="11081461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6134" y="2123431"/>
            <a:ext cx="11054368" cy="414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38784" y="6507981"/>
            <a:ext cx="356697" cy="1642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067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067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67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379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5pPr>
      <a:lvl6pPr marL="508035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6pPr>
      <a:lvl7pPr marL="1016071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7pPr>
      <a:lvl8pPr marL="1524107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8pPr>
      <a:lvl9pPr marL="2032142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867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5044" indent="0" algn="l" rtl="0" fontAlgn="base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6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210113" indent="0" algn="l" rtl="0" fontAlgn="base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222" b="0">
          <a:solidFill>
            <a:schemeClr val="accent4"/>
          </a:solidFill>
          <a:latin typeface="Trebuchet MS" pitchFamily="34" charset="0"/>
        </a:defRPr>
      </a:lvl3pPr>
      <a:lvl4pPr marL="1972166" indent="-254018" algn="l" rtl="0" fontAlgn="base">
        <a:spcBef>
          <a:spcPct val="20000"/>
        </a:spcBef>
        <a:spcAft>
          <a:spcPct val="0"/>
        </a:spcAft>
        <a:buChar char="–"/>
        <a:defRPr sz="2222">
          <a:solidFill>
            <a:schemeClr val="bg1"/>
          </a:solidFill>
          <a:latin typeface="+mn-lt"/>
        </a:defRPr>
      </a:lvl4pPr>
      <a:lvl5pPr marL="2353192" indent="-254018" algn="l" rtl="0" fontAlgn="base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5pPr>
      <a:lvl6pPr marL="2861228" indent="-254018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6pPr>
      <a:lvl7pPr marL="3369264" indent="-254018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7pPr>
      <a:lvl8pPr marL="3877299" indent="-254018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8pPr>
      <a:lvl9pPr marL="4385335" indent="-254018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35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71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107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142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178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213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249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285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5527041"/>
            <a:ext cx="6461760" cy="3180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78" y="4470401"/>
            <a:ext cx="10345131" cy="1092061"/>
          </a:xfrm>
        </p:spPr>
        <p:txBody>
          <a:bodyPr/>
          <a:lstStyle/>
          <a:p>
            <a:r>
              <a:rPr lang="en-US" dirty="0"/>
              <a:t>Lecture 11.2 - Example Spark Programs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877" y="4125744"/>
            <a:ext cx="5910792" cy="31644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2952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587" y="2336706"/>
            <a:ext cx="2126827" cy="736209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68960" y="3320379"/>
            <a:ext cx="11054080" cy="38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defTabSz="230984">
              <a:spcBef>
                <a:spcPts val="60"/>
              </a:spcBef>
              <a:spcAft>
                <a:spcPts val="60"/>
              </a:spcAft>
              <a:defRPr/>
            </a:pPr>
            <a:r>
              <a:rPr lang="en-US" sz="1067" dirty="0">
                <a:solidFill>
                  <a:schemeClr val="bg1"/>
                </a:solidFill>
              </a:rPr>
              <a:t>The Accelerated Data Science Teaching Kit is licensed by NVIDIA, Georgia Institute of Technology, and Prairie View </a:t>
            </a:r>
            <a:r>
              <a:rPr lang="en-US" sz="1067" dirty="0" err="1">
                <a:solidFill>
                  <a:schemeClr val="bg1"/>
                </a:solidFill>
              </a:rPr>
              <a:t>A&amp;M</a:t>
            </a:r>
            <a:r>
              <a:rPr lang="en-US" sz="1067" dirty="0">
                <a:solidFill>
                  <a:schemeClr val="bg1"/>
                </a:solidFill>
              </a:rPr>
              <a:t> University under the</a:t>
            </a:r>
          </a:p>
          <a:p>
            <a:pPr defTabSz="230984">
              <a:spcBef>
                <a:spcPts val="60"/>
              </a:spcBef>
              <a:spcAft>
                <a:spcPts val="60"/>
              </a:spcAft>
              <a:defRPr/>
            </a:pPr>
            <a:r>
              <a:rPr lang="en-US" sz="1067" u="sng" dirty="0">
                <a:solidFill>
                  <a:srgbClr val="6F6F6F"/>
                </a:solidFill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067" u="sng" dirty="0" err="1">
                <a:solidFill>
                  <a:srgbClr val="6F6F6F"/>
                </a:solidFill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067" u="sng" dirty="0">
                <a:solidFill>
                  <a:srgbClr val="6F6F6F"/>
                </a:solidFill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067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79097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EF3E43-DDC3-414C-8306-D072ACE4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6" y="366239"/>
            <a:ext cx="10914793" cy="795669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Log Mining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CAA84-8904-4947-B995-27C39ADA04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92469"/>
            <a:ext cx="10216529" cy="511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9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9F7780-805F-4B4A-AF4F-9A94E244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6" y="366239"/>
            <a:ext cx="10914793" cy="8025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 Tolerance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EC7DB0-0301-435B-A9B6-B711112BCF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362808"/>
            <a:ext cx="11148647" cy="47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8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9F7780-805F-4B4A-AF4F-9A94E2442D0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Logistic Regression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2A0DAB-C120-4285-B329-D5CE553976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6578"/>
            <a:ext cx="11043139" cy="416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2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F528C9-5A64-451E-8373-7E159CFB90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0313" y="3591099"/>
            <a:ext cx="3088456" cy="78970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88C895B-DA7E-45C9-B977-9A0BCA8BDEF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 Regression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93FA3-8BF7-46FF-9728-6CBD1EA513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29861"/>
            <a:ext cx="8038681" cy="5328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FA1C7E-F7EB-476C-9278-14F0685691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1945" y="1691271"/>
            <a:ext cx="3088456" cy="1899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6D381D-7C9E-48C2-8895-EC38913EF1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1945" y="4300131"/>
            <a:ext cx="2624928" cy="19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4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0052" y="4406920"/>
            <a:ext cx="6156794" cy="113681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052" y="4123477"/>
            <a:ext cx="4969933" cy="299508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7383EE-6370-634D-9142-5E2FB0BEBE4C}"/>
              </a:ext>
            </a:extLst>
          </p:cNvPr>
          <p:cNvSpPr txBox="1"/>
          <p:nvPr/>
        </p:nvSpPr>
        <p:spPr>
          <a:xfrm>
            <a:off x="816068" y="6260117"/>
            <a:ext cx="6473311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marL="0" marR="0" lvl="0" indent="0" algn="l" defTabSz="50800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We thank Dr.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Matei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Zaharia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for sharing teaching materials for Spark.</a:t>
            </a:r>
          </a:p>
        </p:txBody>
      </p:sp>
    </p:spTree>
    <p:extLst>
      <p:ext uri="{BB962C8B-B14F-4D97-AF65-F5344CB8AC3E}">
        <p14:creationId xmlns:p14="http://schemas.microsoft.com/office/powerpoint/2010/main" val="26420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8421DD-9423-4483-867C-E2B27FACBC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415516-90A6-46F8-9632-25E580188D79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2811cf8-4877-470e-bec4-f5c16c1a5202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B3BA0EB-4E93-4540-B8F7-CC5CFB6613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Macintosh PowerPoint</Application>
  <PresentationFormat>Widescreen</PresentationFormat>
  <Paragraphs>13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Trebuchet MS</vt:lpstr>
      <vt:lpstr>Vitesse Medium</vt:lpstr>
      <vt:lpstr>Wingdings</vt:lpstr>
      <vt:lpstr>Office Theme</vt:lpstr>
      <vt:lpstr>Title &amp; Bullet</vt:lpstr>
      <vt:lpstr>Lecture 11.2 - Example Spark Programs</vt:lpstr>
      <vt:lpstr>PowerPoint Presentation</vt:lpstr>
      <vt:lpstr>Example: Log Mining</vt:lpstr>
      <vt:lpstr>Fault Tolerance</vt:lpstr>
      <vt:lpstr>Example: Logistic Regression</vt:lpstr>
      <vt:lpstr>Logistic Regression Performance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11.2 - Example Spark Programs</dc:title>
  <dc:creator>Chau, Duen Horng</dc:creator>
  <cp:lastModifiedBy>Chau, Duen Horng</cp:lastModifiedBy>
  <cp:revision>2</cp:revision>
  <dcterms:created xsi:type="dcterms:W3CDTF">2021-02-19T07:23:49Z</dcterms:created>
  <dcterms:modified xsi:type="dcterms:W3CDTF">2021-05-04T10:26:24Z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</Properties>
</file>