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20"/>
  </p:notesMasterIdLst>
  <p:sldIdLst>
    <p:sldId id="818" r:id="rId6"/>
    <p:sldId id="809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82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1DD06E-130A-B94A-8567-5C3E2ECD2F5B}" v="1" dt="2021-05-04T10:26:12.3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BD436-A254-8F48-B5FE-66BCF23AF6DC}" type="datetimeFigureOut">
              <a:rPr lang="en-US" smtClean="0"/>
              <a:t>5/4/21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D97E0-8DE8-4D4C-8EE7-BE222FF5F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590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2D639A-AF38-4D9A-897E-57859A70BDE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6" charset="-128"/>
                <a:cs typeface="Arial" panose="020B0604020202020204" pitchFamily="34" charset="0"/>
              </a:rPr>
              <a:pPr marL="0" marR="0" lvl="0" indent="0" algn="r" defTabSz="7619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-16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964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36670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F4365B-DBA7-4295-A367-D158EBB63D74}" type="slidenum">
              <a:rPr kumimoji="0" lang="en-US" sz="2636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"/>
              </a:rPr>
              <a:pPr marL="0" marR="0" lvl="0" indent="0" algn="ctr" defTabSz="36670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2636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23909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36670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F4365B-DBA7-4295-A367-D158EBB63D74}" type="slidenum">
              <a:rPr kumimoji="0" lang="en-US" sz="2636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"/>
              </a:rPr>
              <a:pPr marL="0" marR="0" lvl="0" indent="0" algn="ctr" defTabSz="36670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2636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321399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36670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F4365B-DBA7-4295-A367-D158EBB63D74}" type="slidenum">
              <a:rPr kumimoji="0" lang="en-US" sz="2636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"/>
              </a:rPr>
              <a:pPr marL="0" marR="0" lvl="0" indent="0" algn="ctr" defTabSz="36670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2636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78575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36670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F4365B-DBA7-4295-A367-D158EBB63D74}" type="slidenum">
              <a:rPr kumimoji="0" lang="en-US" sz="2636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"/>
              </a:rPr>
              <a:pPr marL="0" marR="0" lvl="0" indent="0" algn="ctr" defTabSz="36670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2636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764759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1F22F-A9F7-264D-8E87-98FDC5D00E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20BCB1-FE6D-6B46-A89C-5CAFACEA9F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C885FD-9946-F54B-BEE8-2BF9B7239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F537F-D298-C746-83DF-247EAC7D7306}" type="datetimeFigureOut">
              <a:rPr lang="en-US" smtClean="0"/>
              <a:t>5/4/21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3BABB-AB77-764E-9CF6-632B7927D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48FB7-6B90-AF4A-968F-15D38DC5F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530C1-9678-2544-933E-A561867E1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293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6D3CB-ECD8-2E40-807B-CE3745F0C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7DBE79-6330-C944-8CBB-8A44B3E62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ECD162-EFEC-0C46-A648-C80638A67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F537F-D298-C746-83DF-247EAC7D7306}" type="datetimeFigureOut">
              <a:rPr lang="en-US" smtClean="0"/>
              <a:t>5/4/21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41E3C7-AD1C-1749-B018-E274FB8BD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CBFAE1-C061-5244-9547-3111B75FE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530C1-9678-2544-933E-A561867E1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124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C31A4C-58C3-5F4C-9C44-2249045362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97E10B-4923-5A4B-8CAB-0E586BFFF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F981C-6979-D044-B279-6AD5E4FD0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F537F-D298-C746-83DF-247EAC7D7306}" type="datetimeFigureOut">
              <a:rPr lang="en-US" smtClean="0"/>
              <a:t>5/4/21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E7560-EAF4-7341-9F16-6C27A62E0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4A2F3-E2DF-2243-9630-CB945A1C2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530C1-9678-2544-933E-A561867E1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658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D02034B-E0DD-432D-BED0-94DE68C503D5}"/>
              </a:ext>
            </a:extLst>
          </p:cNvPr>
          <p:cNvSpPr/>
          <p:nvPr userDrawn="1"/>
        </p:nvSpPr>
        <p:spPr>
          <a:xfrm>
            <a:off x="0" y="1125416"/>
            <a:ext cx="12192000" cy="5731747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609630" fontAlgn="auto">
              <a:spcBef>
                <a:spcPts val="0"/>
              </a:spcBef>
              <a:spcAft>
                <a:spcPts val="0"/>
              </a:spcAft>
            </a:pPr>
            <a:endParaRPr sz="1200"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762000" y="5527041"/>
            <a:ext cx="6461760" cy="318035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667"/>
              </a:spcBef>
              <a:spcAft>
                <a:spcPts val="333"/>
              </a:spcAft>
              <a:buFontTx/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5" name="Title 304"/>
          <p:cNvSpPr>
            <a:spLocks noGrp="1"/>
          </p:cNvSpPr>
          <p:nvPr userDrawn="1">
            <p:ph type="title" hasCustomPrompt="1"/>
          </p:nvPr>
        </p:nvSpPr>
        <p:spPr>
          <a:xfrm>
            <a:off x="756877" y="4470401"/>
            <a:ext cx="6461760" cy="1092061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4000" b="1" cap="none" baseline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FCCD42-41E8-4430-B6CA-E5E37163336A}"/>
              </a:ext>
            </a:extLst>
          </p:cNvPr>
          <p:cNvGrpSpPr/>
          <p:nvPr userDrawn="1"/>
        </p:nvGrpSpPr>
        <p:grpSpPr>
          <a:xfrm>
            <a:off x="6673129" y="1033283"/>
            <a:ext cx="5147785" cy="677484"/>
            <a:chOff x="10009693" y="1549925"/>
            <a:chExt cx="7721678" cy="10162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F12FC3C-F346-45C5-A2EB-14122560D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4D7601B-DE46-423C-B955-7A66CD436A7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936C1C8-404D-40E3-B988-930C448D4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5" name="Picture 14" descr="Text&#10;&#10;Description automatically generated">
              <a:extLst>
                <a:ext uri="{FF2B5EF4-FFF2-40B4-BE49-F238E27FC236}">
                  <a16:creationId xmlns:a16="http://schemas.microsoft.com/office/drawing/2014/main" id="{3336A004-E1EA-48BD-969E-3F5237E6E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1F47EB3-A644-424B-8140-E89309FB54E1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F37D2-4A95-428F-86C9-909FE5B586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6877" y="4125744"/>
            <a:ext cx="5910792" cy="316442"/>
          </a:xfrm>
        </p:spPr>
        <p:txBody>
          <a:bodyPr/>
          <a:lstStyle>
            <a:lvl1pPr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140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6A32E851-9FF9-4796-BF7E-0EBA88C671DC}"/>
              </a:ext>
            </a:extLst>
          </p:cNvPr>
          <p:cNvSpPr/>
          <p:nvPr userDrawn="1"/>
        </p:nvSpPr>
        <p:spPr>
          <a:xfrm>
            <a:off x="0" y="1125416"/>
            <a:ext cx="12192000" cy="5731747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609630" fontAlgn="auto">
              <a:spcBef>
                <a:spcPts val="0"/>
              </a:spcBef>
              <a:spcAft>
                <a:spcPts val="0"/>
              </a:spcAft>
            </a:pPr>
            <a:endParaRPr sz="1200"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2D678CF-84A9-4BA9-BA2F-CB71E25345BA}"/>
              </a:ext>
            </a:extLst>
          </p:cNvPr>
          <p:cNvGrpSpPr/>
          <p:nvPr userDrawn="1"/>
        </p:nvGrpSpPr>
        <p:grpSpPr>
          <a:xfrm>
            <a:off x="6673129" y="1033283"/>
            <a:ext cx="5147785" cy="677484"/>
            <a:chOff x="10009693" y="1549925"/>
            <a:chExt cx="7721678" cy="10162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F82662B-989A-432A-8998-0DE213D19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7600756-64AC-421F-BD0D-3BBAECD315E3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DE70775-8944-4C24-BD3B-25F0DAFA8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88877B3C-A955-4F0B-8795-703F3118E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EA36F10-6A68-4D16-8BA5-C08BC942E108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5A5F0-3D37-4CB5-AFFE-81169D61D0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0052" y="4406920"/>
            <a:ext cx="6156794" cy="1136813"/>
          </a:xfrm>
        </p:spPr>
        <p:txBody>
          <a:bodyPr/>
          <a:lstStyle>
            <a:lvl1pPr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6C10C75-E8F7-45AB-929B-93D7D86B8F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0052" y="4123477"/>
            <a:ext cx="4969933" cy="299508"/>
          </a:xfrm>
        </p:spPr>
        <p:txBody>
          <a:bodyPr/>
          <a:lstStyle>
            <a:lvl1pPr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882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8867" y="498443"/>
            <a:ext cx="11084560" cy="656590"/>
          </a:xfrm>
        </p:spPr>
        <p:txBody>
          <a:bodyPr/>
          <a:lstStyle>
            <a:lvl1pPr algn="l">
              <a:defRPr sz="32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651" y="2124531"/>
            <a:ext cx="11054080" cy="4132139"/>
          </a:xfrm>
        </p:spPr>
        <p:txBody>
          <a:bodyPr/>
          <a:lstStyle>
            <a:lvl1pPr marL="0" indent="0">
              <a:spcBef>
                <a:spcPts val="333"/>
              </a:spcBef>
              <a:spcAft>
                <a:spcPts val="333"/>
              </a:spcAft>
              <a:buClr>
                <a:schemeClr val="bg2"/>
              </a:buClr>
              <a:buSzPct val="100000"/>
              <a:buFontTx/>
              <a:buNone/>
              <a:defRPr sz="18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35044" indent="0">
              <a:spcBef>
                <a:spcPts val="333"/>
              </a:spcBef>
              <a:spcAft>
                <a:spcPts val="333"/>
              </a:spcAft>
              <a:buClr>
                <a:schemeClr val="bg2"/>
              </a:buClr>
              <a:buSzPct val="100000"/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10113" indent="0">
              <a:buClr>
                <a:schemeClr val="bg2"/>
              </a:buClr>
              <a:buSzPct val="100000"/>
              <a:buFontTx/>
              <a:buNone/>
              <a:defRPr sz="1222">
                <a:solidFill>
                  <a:schemeClr val="accent4"/>
                </a:solidFill>
              </a:defRPr>
            </a:lvl3pPr>
            <a:lvl4pPr marL="1972166" indent="-254018"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4pPr>
            <a:lvl5pPr marL="2353192" indent="-25401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50221" y="1160993"/>
            <a:ext cx="11084560" cy="583848"/>
          </a:xfrm>
        </p:spPr>
        <p:txBody>
          <a:bodyPr/>
          <a:lstStyle>
            <a:lvl1pPr marL="0" indent="0" algn="l">
              <a:buFontTx/>
              <a:buNone/>
              <a:defRPr sz="2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35044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210113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718148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2099175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801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7957" y="498286"/>
            <a:ext cx="11084560" cy="656590"/>
          </a:xfrm>
        </p:spPr>
        <p:txBody>
          <a:bodyPr/>
          <a:lstStyle>
            <a:lvl1pPr algn="l">
              <a:defRPr sz="32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819" y="2126608"/>
            <a:ext cx="11054080" cy="4132139"/>
          </a:xfrm>
        </p:spPr>
        <p:txBody>
          <a:bodyPr/>
          <a:lstStyle>
            <a:lvl1pPr marL="255782" indent="-255782">
              <a:lnSpc>
                <a:spcPct val="90000"/>
              </a:lnSpc>
              <a:spcBef>
                <a:spcPts val="333"/>
              </a:spcBef>
              <a:spcAft>
                <a:spcPts val="333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89062" indent="-254018">
              <a:lnSpc>
                <a:spcPct val="90000"/>
              </a:lnSpc>
              <a:spcBef>
                <a:spcPts val="333"/>
              </a:spcBef>
              <a:spcAft>
                <a:spcPts val="333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98863" indent="-188750">
              <a:lnSpc>
                <a:spcPct val="90000"/>
              </a:lnSpc>
              <a:spcBef>
                <a:spcPts val="333"/>
              </a:spcBef>
              <a:spcAft>
                <a:spcPts val="333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333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972166" indent="-254018">
              <a:lnSpc>
                <a:spcPct val="90000"/>
              </a:lnSpc>
              <a:spcBef>
                <a:spcPts val="333"/>
              </a:spcBef>
              <a:spcAft>
                <a:spcPts val="333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353192" indent="-25401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49819" y="1159931"/>
            <a:ext cx="11071905" cy="583848"/>
          </a:xfrm>
        </p:spPr>
        <p:txBody>
          <a:bodyPr/>
          <a:lstStyle>
            <a:lvl1pPr marL="0" indent="0" algn="l">
              <a:buFontTx/>
              <a:buNone/>
              <a:defRPr sz="2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35044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210113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718148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2099175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11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 Bran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7133" y="499004"/>
            <a:ext cx="11084560" cy="656590"/>
          </a:xfrm>
        </p:spPr>
        <p:txBody>
          <a:bodyPr/>
          <a:lstStyle>
            <a:lvl1pPr algn="l">
              <a:defRPr sz="32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227" y="2127490"/>
            <a:ext cx="11054080" cy="4132139"/>
          </a:xfrm>
        </p:spPr>
        <p:txBody>
          <a:bodyPr/>
          <a:lstStyle>
            <a:lvl1pPr marL="255782" indent="-255782">
              <a:lnSpc>
                <a:spcPct val="90000"/>
              </a:lnSpc>
              <a:spcBef>
                <a:spcPts val="333"/>
              </a:spcBef>
              <a:spcAft>
                <a:spcPts val="333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89062" indent="-254018">
              <a:lnSpc>
                <a:spcPct val="90000"/>
              </a:lnSpc>
              <a:spcBef>
                <a:spcPts val="333"/>
              </a:spcBef>
              <a:spcAft>
                <a:spcPts val="333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98863" indent="-188750">
              <a:lnSpc>
                <a:spcPct val="90000"/>
              </a:lnSpc>
              <a:spcBef>
                <a:spcPts val="333"/>
              </a:spcBef>
              <a:spcAft>
                <a:spcPts val="333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333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972166" indent="-254018">
              <a:lnSpc>
                <a:spcPct val="90000"/>
              </a:lnSpc>
              <a:spcBef>
                <a:spcPts val="333"/>
              </a:spcBef>
              <a:spcAft>
                <a:spcPts val="333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353192" indent="-25401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50552" y="1160287"/>
            <a:ext cx="11084560" cy="583848"/>
          </a:xfrm>
        </p:spPr>
        <p:txBody>
          <a:bodyPr/>
          <a:lstStyle>
            <a:lvl1pPr marL="0" indent="0" algn="l">
              <a:buFontTx/>
              <a:buNone/>
              <a:defRPr sz="2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35044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210113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718148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2099175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460CD7-0C13-8944-A014-77CEFB207FB0}"/>
              </a:ext>
            </a:extLst>
          </p:cNvPr>
          <p:cNvSpPr/>
          <p:nvPr userDrawn="1"/>
        </p:nvSpPr>
        <p:spPr>
          <a:xfrm>
            <a:off x="8675077" y="6310365"/>
            <a:ext cx="3516923" cy="5476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28138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- NO LOGO &amp;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7745" y="496025"/>
            <a:ext cx="11080659" cy="660117"/>
          </a:xfrm>
        </p:spPr>
        <p:txBody>
          <a:bodyPr/>
          <a:lstStyle>
            <a:lvl1pPr algn="l">
              <a:defRPr sz="320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960" y="2336707"/>
            <a:ext cx="11054080" cy="3966960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1600">
                <a:solidFill>
                  <a:schemeClr val="accent4"/>
                </a:solidFill>
              </a:defRPr>
            </a:lvl1pPr>
            <a:lvl2pPr marL="635044" indent="0">
              <a:buClr>
                <a:schemeClr val="bg2"/>
              </a:buClr>
              <a:buSzPct val="100000"/>
              <a:buFontTx/>
              <a:buNone/>
              <a:defRPr sz="1333">
                <a:solidFill>
                  <a:schemeClr val="accent4"/>
                </a:solidFill>
              </a:defRPr>
            </a:lvl2pPr>
            <a:lvl3pPr marL="1210113" indent="0">
              <a:buClr>
                <a:schemeClr val="bg2"/>
              </a:buClr>
              <a:buSzPct val="100000"/>
              <a:buFontTx/>
              <a:buNone/>
              <a:defRPr sz="1200">
                <a:solidFill>
                  <a:schemeClr val="accent4"/>
                </a:solidFill>
              </a:defRPr>
            </a:lvl3pPr>
            <a:lvl4pPr marL="1972166" indent="-254018"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4pPr>
            <a:lvl5pPr marL="2353192" indent="-25401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51402" y="1160365"/>
            <a:ext cx="11084560" cy="583848"/>
          </a:xfrm>
        </p:spPr>
        <p:txBody>
          <a:bodyPr/>
          <a:lstStyle>
            <a:lvl1pPr marL="0" indent="0" algn="l">
              <a:buFontTx/>
              <a:buNone/>
              <a:defRPr sz="2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35044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210113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718148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2099175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096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r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9246" y="2665701"/>
            <a:ext cx="7933508" cy="1462162"/>
          </a:xfrm>
        </p:spPr>
        <p:txBody>
          <a:bodyPr anchor="t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993AEE-ACAA-4A36-926F-A62FD4F2A9AC}"/>
              </a:ext>
            </a:extLst>
          </p:cNvPr>
          <p:cNvSpPr/>
          <p:nvPr userDrawn="1"/>
        </p:nvSpPr>
        <p:spPr bwMode="white">
          <a:xfrm>
            <a:off x="0" y="6220520"/>
            <a:ext cx="1016000" cy="6374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8325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age w/ Text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311386" y="1480100"/>
            <a:ext cx="4793703" cy="4816592"/>
          </a:xfrm>
          <a:prstGeom prst="rect">
            <a:avLst/>
          </a:prstGeom>
        </p:spPr>
        <p:txBody>
          <a:bodyPr/>
          <a:lstStyle>
            <a:lvl1pPr marL="380990" indent="-380990">
              <a:buFont typeface="Arial"/>
              <a:buChar char="•"/>
              <a:defRPr sz="18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b="1" dirty="0" err="1">
                <a:latin typeface="Helvetica"/>
                <a:cs typeface="Helvetica"/>
              </a:rPr>
              <a:t>Lorem</a:t>
            </a:r>
            <a:r>
              <a:rPr lang="en-US" b="1" dirty="0">
                <a:latin typeface="Helvetica"/>
                <a:cs typeface="Helvetica"/>
              </a:rPr>
              <a:t> </a:t>
            </a:r>
            <a:r>
              <a:rPr lang="en-US" b="1" dirty="0" err="1">
                <a:latin typeface="Helvetica"/>
                <a:cs typeface="Helvetica"/>
              </a:rPr>
              <a:t>Ipsum</a:t>
            </a:r>
            <a:r>
              <a:rPr lang="en-US" b="1" dirty="0">
                <a:latin typeface="Helvetica"/>
                <a:cs typeface="Helvetica"/>
              </a:rPr>
              <a:t> is simply dummy text.</a:t>
            </a:r>
          </a:p>
          <a:p>
            <a:endParaRPr lang="en-US" sz="2400" dirty="0"/>
          </a:p>
          <a:p>
            <a:r>
              <a:rPr lang="en-US" b="1" dirty="0"/>
              <a:t>It has survived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not only five centuries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but also the leap into electronic typesetting,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remaining essentially unchanged. </a:t>
            </a:r>
          </a:p>
        </p:txBody>
      </p:sp>
      <p:sp>
        <p:nvSpPr>
          <p:cNvPr id="6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5105087" y="1480100"/>
            <a:ext cx="6597728" cy="48165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36466" y="366240"/>
            <a:ext cx="10914793" cy="1325033"/>
          </a:xfrm>
          <a:prstGeom prst="rect">
            <a:avLst/>
          </a:prstGeom>
        </p:spPr>
        <p:txBody>
          <a:bodyPr/>
          <a:lstStyle>
            <a:lvl1pPr algn="l">
              <a:defRPr lang="en-US" sz="3600" b="1" i="0" kern="1200" dirty="0">
                <a:solidFill>
                  <a:schemeClr val="tx1"/>
                </a:solidFill>
                <a:latin typeface="Vitesse Medium" charset="0"/>
                <a:ea typeface="Vitesse Medium" charset="0"/>
                <a:cs typeface="Vitesse Medium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4019132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7A894-B607-3F4F-958B-40EED8E16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89E5A-D1C1-CA47-87A2-547C63B59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D7F69F-44F4-FD4F-909A-CABFE3C48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F537F-D298-C746-83DF-247EAC7D7306}" type="datetimeFigureOut">
              <a:rPr lang="en-US" smtClean="0"/>
              <a:t>5/4/21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D8A1A4-6EE3-674A-9CD7-00D023C5A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93196-8055-FC4B-A92D-052056E41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530C1-9678-2544-933E-A561867E1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087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BB57B-4518-3C46-AB68-923A6F698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66F6C9-5DC5-1845-B4BD-D37214D305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C287D1-5CE3-B947-8101-6CE656FB8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F537F-D298-C746-83DF-247EAC7D7306}" type="datetimeFigureOut">
              <a:rPr lang="en-US" smtClean="0"/>
              <a:t>5/4/21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E703F8-9D5C-7B44-88A2-652466432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F1ADAC-DC7F-DF49-88D8-0D94B30F4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530C1-9678-2544-933E-A561867E1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907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01C99-ECB9-5542-BD0B-02A767C8E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FECEA-5848-054F-B416-5B0B5FD061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EBAE1-F433-F445-8A3B-C045C6223E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BCC145-FB77-DF40-B472-7E7FCD46D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F537F-D298-C746-83DF-247EAC7D7306}" type="datetimeFigureOut">
              <a:rPr lang="en-US" smtClean="0"/>
              <a:t>5/4/21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6D880-646A-6249-A251-59A243FC0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F68AEF-183C-6A4B-8B64-8298A214D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530C1-9678-2544-933E-A561867E1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929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43E25-EAB0-9345-8FD4-E6AE3E9EB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4697F-6F5F-BF46-8275-B2B5A74BC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048B36-2BD1-5448-A9CD-7DDDB1A79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CDB8E8-DFCE-6A45-87CC-9F7FEB7C46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64AD95-739F-234D-B067-CD5FA974C7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C4A2F4-3F7A-0F4F-8CB5-5CCA06DFB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F537F-D298-C746-83DF-247EAC7D7306}" type="datetimeFigureOut">
              <a:rPr lang="en-US" smtClean="0"/>
              <a:t>5/4/21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60F549-3469-E545-A837-C161DD596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F5B99B-F5C4-8143-9506-6821EAA1B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530C1-9678-2544-933E-A561867E1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195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472BC-F177-C948-A3E1-7570AF6DD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B33FEF-0256-4B4C-B032-7DA43BAC9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F537F-D298-C746-83DF-247EAC7D7306}" type="datetimeFigureOut">
              <a:rPr lang="en-US" smtClean="0"/>
              <a:t>5/4/21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C1F812-895C-304D-B4CD-FE425071C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6698A8-6F17-C047-B7A0-6A5DD3A4B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530C1-9678-2544-933E-A561867E1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943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05E628-19D0-C748-8A6B-9023C4472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F537F-D298-C746-83DF-247EAC7D7306}" type="datetimeFigureOut">
              <a:rPr lang="en-US" smtClean="0"/>
              <a:t>5/4/21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A3AB6E-4107-0A46-BE8B-D684297AD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840BDA-F6FD-714F-8D57-08711214D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530C1-9678-2544-933E-A561867E1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385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102B7-1A0A-B547-AC63-B5CA2A837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7D8B6-36BB-D446-8904-181D0FD58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797191-000F-F84D-B217-C40B74A2E2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25D619-1520-EF4F-8C19-ED27701E8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F537F-D298-C746-83DF-247EAC7D7306}" type="datetimeFigureOut">
              <a:rPr lang="en-US" smtClean="0"/>
              <a:t>5/4/21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65BF8E-6CBC-6F49-AF70-377531811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C7DAC0-6054-1A40-922E-3B354AA71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530C1-9678-2544-933E-A561867E1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981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CF1D9-A586-C44E-8E9D-06A4B996B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2165B4-6840-E549-90F3-0EDB516A63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9B9C00-A94A-D84A-9ACE-B1A3BBC0DA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07B6D9-01EF-9046-836C-7264DAB6C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F537F-D298-C746-83DF-247EAC7D7306}" type="datetimeFigureOut">
              <a:rPr lang="en-US" smtClean="0"/>
              <a:t>5/4/21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8405A8-9999-9345-9984-E5417519E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CAD19F-6FA7-BD45-BC2E-F399DFD26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530C1-9678-2544-933E-A561867E1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755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4D339D-7224-5849-9CD6-269048362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4CACB0-2D49-F245-9F26-BC5921374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0CFC8-D332-D948-8439-BD6EB65C2C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F537F-D298-C746-83DF-247EAC7D7306}" type="datetimeFigureOut">
              <a:rPr lang="en-US" smtClean="0"/>
              <a:t>5/4/21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A61A7-AF7B-6A43-8EE4-794B93AA8B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272880-E2D3-414F-B4A1-162350DC70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530C1-9678-2544-933E-A561867E1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6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9C0FBA7-E3E6-4B66-B97D-6B8052B9D633}"/>
              </a:ext>
            </a:extLst>
          </p:cNvPr>
          <p:cNvGrpSpPr/>
          <p:nvPr/>
        </p:nvGrpSpPr>
        <p:grpSpPr>
          <a:xfrm>
            <a:off x="8848438" y="6343860"/>
            <a:ext cx="3180622" cy="418591"/>
            <a:chOff x="10009693" y="1549925"/>
            <a:chExt cx="7721678" cy="10162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DCDE4B6-F6E5-42F3-97CE-972AB8E8F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722D202-9B8D-43AB-AC18-CC0E3FF3AB71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FA2AE89-8394-48E9-A4C6-B6B73A855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6" name="Picture 15" descr="Text&#10;&#10;Description automatically generated">
              <a:extLst>
                <a:ext uri="{FF2B5EF4-FFF2-40B4-BE49-F238E27FC236}">
                  <a16:creationId xmlns:a16="http://schemas.microsoft.com/office/drawing/2014/main" id="{DA775405-05BA-4CEF-BBAB-33A59926F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3DC6EFE-1984-4D25-B743-8FABEE6FEDF2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6727" y="499398"/>
            <a:ext cx="11081461" cy="65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6134" y="2123431"/>
            <a:ext cx="11054368" cy="4149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38784" y="6507981"/>
            <a:ext cx="356697" cy="16421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4400" cap="all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algn="l"/>
            <a:fld id="{9EF62655-870B-4C06-BC3D-C67D37BAE36D}" type="slidenum">
              <a:rPr lang="en-US" sz="1067" kern="1200" smtClean="0">
                <a:solidFill>
                  <a:schemeClr val="accent5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pPr algn="l"/>
              <a:t>‹#›</a:t>
            </a:fld>
            <a:r>
              <a:rPr lang="en-US" sz="1067" cap="none" baseline="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067" cap="none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5027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 cap="none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556" b="1">
          <a:solidFill>
            <a:srgbClr val="73B9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556" b="1">
          <a:solidFill>
            <a:srgbClr val="73B9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556" b="1">
          <a:solidFill>
            <a:srgbClr val="73B9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556" b="1">
          <a:solidFill>
            <a:srgbClr val="73B900"/>
          </a:solidFill>
          <a:latin typeface="Arial" charset="0"/>
        </a:defRPr>
      </a:lvl5pPr>
      <a:lvl6pPr marL="508035" algn="l" rtl="0" eaLnBrk="1" fontAlgn="base" hangingPunct="1">
        <a:spcBef>
          <a:spcPct val="0"/>
        </a:spcBef>
        <a:spcAft>
          <a:spcPct val="0"/>
        </a:spcAft>
        <a:defRPr sz="3556" b="1">
          <a:solidFill>
            <a:srgbClr val="73B900"/>
          </a:solidFill>
          <a:latin typeface="Arial" charset="0"/>
        </a:defRPr>
      </a:lvl6pPr>
      <a:lvl7pPr marL="1016071" algn="l" rtl="0" eaLnBrk="1" fontAlgn="base" hangingPunct="1">
        <a:spcBef>
          <a:spcPct val="0"/>
        </a:spcBef>
        <a:spcAft>
          <a:spcPct val="0"/>
        </a:spcAft>
        <a:defRPr sz="3556" b="1">
          <a:solidFill>
            <a:srgbClr val="73B900"/>
          </a:solidFill>
          <a:latin typeface="Arial" charset="0"/>
        </a:defRPr>
      </a:lvl7pPr>
      <a:lvl8pPr marL="1524107" algn="l" rtl="0" eaLnBrk="1" fontAlgn="base" hangingPunct="1">
        <a:spcBef>
          <a:spcPct val="0"/>
        </a:spcBef>
        <a:spcAft>
          <a:spcPct val="0"/>
        </a:spcAft>
        <a:defRPr sz="3556" b="1">
          <a:solidFill>
            <a:srgbClr val="73B900"/>
          </a:solidFill>
          <a:latin typeface="Arial" charset="0"/>
        </a:defRPr>
      </a:lvl8pPr>
      <a:lvl9pPr marL="2032142" algn="l" rtl="0" eaLnBrk="1" fontAlgn="base" hangingPunct="1">
        <a:spcBef>
          <a:spcPct val="0"/>
        </a:spcBef>
        <a:spcAft>
          <a:spcPct val="0"/>
        </a:spcAft>
        <a:defRPr sz="3556" b="1">
          <a:solidFill>
            <a:srgbClr val="73B900"/>
          </a:solidFill>
          <a:latin typeface="Arial" charset="0"/>
        </a:defRPr>
      </a:lvl9pPr>
    </p:titleStyle>
    <p:bodyStyle>
      <a:lvl1pPr marL="0" indent="0" algn="l" rtl="0" fontAlgn="base">
        <a:lnSpc>
          <a:spcPct val="90000"/>
        </a:lnSpc>
        <a:spcBef>
          <a:spcPts val="1000"/>
        </a:spcBef>
        <a:spcAft>
          <a:spcPts val="1000"/>
        </a:spcAft>
        <a:buClr>
          <a:schemeClr val="bg2"/>
        </a:buClr>
        <a:buSzPct val="100000"/>
        <a:buFontTx/>
        <a:buNone/>
        <a:defRPr sz="1867" b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35044" indent="0" algn="l" rtl="0" fontAlgn="base">
        <a:lnSpc>
          <a:spcPct val="90000"/>
        </a:lnSpc>
        <a:spcBef>
          <a:spcPts val="1000"/>
        </a:spcBef>
        <a:spcAft>
          <a:spcPts val="1000"/>
        </a:spcAft>
        <a:buClr>
          <a:schemeClr val="bg2"/>
        </a:buClr>
        <a:buSzPct val="100000"/>
        <a:buFontTx/>
        <a:buNone/>
        <a:defRPr sz="1600" b="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210113" indent="0" algn="l" rtl="0" fontAlgn="base">
        <a:lnSpc>
          <a:spcPct val="90000"/>
        </a:lnSpc>
        <a:spcBef>
          <a:spcPts val="1000"/>
        </a:spcBef>
        <a:spcAft>
          <a:spcPts val="1000"/>
        </a:spcAft>
        <a:buClr>
          <a:schemeClr val="bg2"/>
        </a:buClr>
        <a:buSzPct val="100000"/>
        <a:buFontTx/>
        <a:buNone/>
        <a:defRPr sz="1222" b="0">
          <a:solidFill>
            <a:schemeClr val="accent4"/>
          </a:solidFill>
          <a:latin typeface="Trebuchet MS" pitchFamily="34" charset="0"/>
        </a:defRPr>
      </a:lvl3pPr>
      <a:lvl4pPr marL="1972166" indent="-254018" algn="l" rtl="0" fontAlgn="base">
        <a:spcBef>
          <a:spcPct val="20000"/>
        </a:spcBef>
        <a:spcAft>
          <a:spcPct val="0"/>
        </a:spcAft>
        <a:buChar char="–"/>
        <a:defRPr sz="2222">
          <a:solidFill>
            <a:schemeClr val="bg1"/>
          </a:solidFill>
          <a:latin typeface="+mn-lt"/>
        </a:defRPr>
      </a:lvl4pPr>
      <a:lvl5pPr marL="2353192" indent="-254018" algn="l" rtl="0" fontAlgn="base">
        <a:spcBef>
          <a:spcPct val="20000"/>
        </a:spcBef>
        <a:spcAft>
          <a:spcPct val="0"/>
        </a:spcAft>
        <a:buChar char="»"/>
        <a:defRPr sz="2222">
          <a:solidFill>
            <a:schemeClr val="bg1"/>
          </a:solidFill>
          <a:latin typeface="+mn-lt"/>
        </a:defRPr>
      </a:lvl5pPr>
      <a:lvl6pPr marL="2861228" indent="-254018" algn="l" rtl="0" eaLnBrk="1" fontAlgn="base" hangingPunct="1">
        <a:spcBef>
          <a:spcPct val="20000"/>
        </a:spcBef>
        <a:spcAft>
          <a:spcPct val="0"/>
        </a:spcAft>
        <a:buChar char="»"/>
        <a:defRPr sz="2222">
          <a:solidFill>
            <a:schemeClr val="bg1"/>
          </a:solidFill>
          <a:latin typeface="+mn-lt"/>
        </a:defRPr>
      </a:lvl6pPr>
      <a:lvl7pPr marL="3369264" indent="-254018" algn="l" rtl="0" eaLnBrk="1" fontAlgn="base" hangingPunct="1">
        <a:spcBef>
          <a:spcPct val="20000"/>
        </a:spcBef>
        <a:spcAft>
          <a:spcPct val="0"/>
        </a:spcAft>
        <a:buChar char="»"/>
        <a:defRPr sz="2222">
          <a:solidFill>
            <a:schemeClr val="bg1"/>
          </a:solidFill>
          <a:latin typeface="+mn-lt"/>
        </a:defRPr>
      </a:lvl7pPr>
      <a:lvl8pPr marL="3877299" indent="-254018" algn="l" rtl="0" eaLnBrk="1" fontAlgn="base" hangingPunct="1">
        <a:spcBef>
          <a:spcPct val="20000"/>
        </a:spcBef>
        <a:spcAft>
          <a:spcPct val="0"/>
        </a:spcAft>
        <a:buChar char="»"/>
        <a:defRPr sz="2222">
          <a:solidFill>
            <a:schemeClr val="bg1"/>
          </a:solidFill>
          <a:latin typeface="+mn-lt"/>
        </a:defRPr>
      </a:lvl8pPr>
      <a:lvl9pPr marL="4385335" indent="-254018" algn="l" rtl="0" eaLnBrk="1" fontAlgn="base" hangingPunct="1">
        <a:spcBef>
          <a:spcPct val="20000"/>
        </a:spcBef>
        <a:spcAft>
          <a:spcPct val="0"/>
        </a:spcAft>
        <a:buChar char="»"/>
        <a:defRPr sz="2222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101607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8035" algn="l" defTabSz="101607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6071" algn="l" defTabSz="101607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4107" algn="l" defTabSz="101607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2142" algn="l" defTabSz="101607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0178" algn="l" defTabSz="101607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8213" algn="l" defTabSz="101607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6249" algn="l" defTabSz="101607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4285" algn="l" defTabSz="101607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4.0/legalcod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>
            <a:extLst>
              <a:ext uri="{FF2B5EF4-FFF2-40B4-BE49-F238E27FC236}">
                <a16:creationId xmlns:a16="http://schemas.microsoft.com/office/drawing/2014/main" id="{4A6D247A-4576-4796-A8F2-4AC4CA0B20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5527041"/>
            <a:ext cx="6461760" cy="31803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096EC-7B78-40A1-902B-4FD437982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878" y="4470401"/>
            <a:ext cx="10345131" cy="1092061"/>
          </a:xfrm>
        </p:spPr>
        <p:txBody>
          <a:bodyPr/>
          <a:lstStyle/>
          <a:p>
            <a:r>
              <a:rPr lang="en-US" dirty="0"/>
              <a:t>Lecture 11.3 - Spark SQL and </a:t>
            </a:r>
            <a:br>
              <a:rPr lang="en-US" dirty="0"/>
            </a:br>
            <a:r>
              <a:rPr lang="en-US" dirty="0"/>
              <a:t>Other Spark Libraries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2F42C-38A8-43F3-8788-F337D2EA91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6877" y="4125744"/>
            <a:ext cx="5910792" cy="316442"/>
          </a:xfrm>
        </p:spPr>
        <p:txBody>
          <a:bodyPr/>
          <a:lstStyle/>
          <a:p>
            <a:r>
              <a:rPr lang="en-US" dirty="0"/>
              <a:t>DLI Accelerated Data Science Teaching Kit</a:t>
            </a:r>
          </a:p>
        </p:txBody>
      </p:sp>
    </p:spTree>
    <p:extLst>
      <p:ext uri="{BB962C8B-B14F-4D97-AF65-F5344CB8AC3E}">
        <p14:creationId xmlns:p14="http://schemas.microsoft.com/office/powerpoint/2010/main" val="209279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D09E35-F6B9-429C-B265-B894FF7FA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466" y="366239"/>
            <a:ext cx="10914793" cy="91135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Spark Streaming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E6E3DEB1-DA65-46CC-ABAC-6E3D5A2709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118" y="1277595"/>
            <a:ext cx="8475567" cy="51481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BEA8BF-1A5B-44FC-9788-7FA63B5166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6466" y="3688685"/>
            <a:ext cx="9408237" cy="22776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8450E7-3A72-4DEB-B312-6A17A31106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166" y="5966371"/>
            <a:ext cx="7460871" cy="2826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122D98-3215-472D-AABE-C7EFEB864C3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6191" y="6051668"/>
            <a:ext cx="1047403" cy="3823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9915AA-4E7F-441C-AA94-99630374ED0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201" y="6001785"/>
            <a:ext cx="4605251" cy="40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022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2D1D74-7F80-4228-BB8F-E4ED03F5E8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357" y="949569"/>
            <a:ext cx="10043411" cy="493224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EA32A1F-E1B4-460E-9F13-1EC881E2B799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MLlib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8C8382-00CC-594A-B107-5747307D0D56}"/>
              </a:ext>
            </a:extLst>
          </p:cNvPr>
          <p:cNvSpPr/>
          <p:nvPr/>
        </p:nvSpPr>
        <p:spPr>
          <a:xfrm>
            <a:off x="847552" y="5908431"/>
            <a:ext cx="5716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https://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spark.apache.org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/docs/latest/ml-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guide.html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350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A32A1F-E1B4-460E-9F13-1EC881E2B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466" y="366240"/>
            <a:ext cx="10914793" cy="88544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GraphX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EB3CD2-845A-4556-937D-3FA2A9C9D1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6466" y="1251679"/>
            <a:ext cx="10146615" cy="433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499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0DF543-C0FD-482F-BF93-E8460BF3C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466" y="366239"/>
            <a:ext cx="10914793" cy="93790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Behavior with Not Enough RAM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E1AF35-A53D-4D9A-BE51-72AAC0E4C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6466" y="1057010"/>
            <a:ext cx="9924303" cy="522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877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6D3E35-7FB6-4F84-88E8-ED2635EB18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0052" y="4406920"/>
            <a:ext cx="6156794" cy="1136813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276C08-D6AC-41B8-9C4F-83CCA4CE3F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0052" y="4123477"/>
            <a:ext cx="4969933" cy="299508"/>
          </a:xfrm>
        </p:spPr>
        <p:txBody>
          <a:bodyPr/>
          <a:lstStyle/>
          <a:p>
            <a:r>
              <a:rPr lang="en-US" dirty="0"/>
              <a:t>DLI Accelerated Data Science Teaching Kit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7383EE-6370-634D-9142-5E2FB0BEBE4C}"/>
              </a:ext>
            </a:extLst>
          </p:cNvPr>
          <p:cNvSpPr txBox="1"/>
          <p:nvPr/>
        </p:nvSpPr>
        <p:spPr>
          <a:xfrm>
            <a:off x="816068" y="6260117"/>
            <a:ext cx="6473311" cy="3139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marL="0" marR="0" lvl="0" indent="0" algn="l" defTabSz="508005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We thank Dr.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Matei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Zaharia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for sharing teaching materials for Spark.</a:t>
            </a:r>
          </a:p>
        </p:txBody>
      </p:sp>
    </p:spTree>
    <p:extLst>
      <p:ext uri="{BB962C8B-B14F-4D97-AF65-F5344CB8AC3E}">
        <p14:creationId xmlns:p14="http://schemas.microsoft.com/office/powerpoint/2010/main" val="851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39E623-7E8F-487F-86AA-742B27905F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2587" y="2336706"/>
            <a:ext cx="2126827" cy="736209"/>
          </a:xfrm>
          <a:prstGeom prst="rect">
            <a:avLst/>
          </a:prstGeom>
        </p:spPr>
      </p:pic>
      <p:sp>
        <p:nvSpPr>
          <p:cNvPr id="10" name="Subtitle 11">
            <a:extLst>
              <a:ext uri="{FF2B5EF4-FFF2-40B4-BE49-F238E27FC236}">
                <a16:creationId xmlns:a16="http://schemas.microsoft.com/office/drawing/2014/main" id="{7A19A67C-0C19-4076-8945-3A7EB019B8F8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568960" y="3320379"/>
            <a:ext cx="11054080" cy="382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defTabSz="346459" rtl="0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F6F6F"/>
              </a:buClr>
              <a:buSzPct val="100000"/>
              <a:buFontTx/>
              <a:buNone/>
              <a:defRPr sz="1400" b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30238" indent="-228600" algn="l" defTabSz="346459" rtl="0" fontAlgn="base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863" indent="-203200" algn="l" defTabSz="346459" rtl="0" fontAlgn="base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1066" indent="-17144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bg1"/>
                </a:solidFill>
                <a:latin typeface="+mn-lt"/>
              </a:defRPr>
            </a:lvl4pPr>
            <a:lvl5pPr marL="1588230" indent="-17144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5pPr>
            <a:lvl6pPr marL="1931117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6pPr>
            <a:lvl7pPr marL="2274003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7pPr>
            <a:lvl8pPr marL="2616890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8pPr>
            <a:lvl9pPr marL="2959775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9pPr>
          </a:lstStyle>
          <a:p>
            <a:pPr defTabSz="230984">
              <a:spcBef>
                <a:spcPts val="60"/>
              </a:spcBef>
              <a:spcAft>
                <a:spcPts val="60"/>
              </a:spcAft>
              <a:defRPr/>
            </a:pPr>
            <a:r>
              <a:rPr lang="en-US" sz="1067" dirty="0">
                <a:solidFill>
                  <a:schemeClr val="bg1"/>
                </a:solidFill>
              </a:rPr>
              <a:t>The Accelerated Data Science Teaching Kit is licensed by NVIDIA, Georgia Institute of Technology, and Prairie View </a:t>
            </a:r>
            <a:r>
              <a:rPr lang="en-US" sz="1067" dirty="0" err="1">
                <a:solidFill>
                  <a:schemeClr val="bg1"/>
                </a:solidFill>
              </a:rPr>
              <a:t>A&amp;M</a:t>
            </a:r>
            <a:r>
              <a:rPr lang="en-US" sz="1067" dirty="0">
                <a:solidFill>
                  <a:schemeClr val="bg1"/>
                </a:solidFill>
              </a:rPr>
              <a:t> University under the</a:t>
            </a:r>
          </a:p>
          <a:p>
            <a:pPr defTabSz="230984">
              <a:spcBef>
                <a:spcPts val="60"/>
              </a:spcBef>
              <a:spcAft>
                <a:spcPts val="60"/>
              </a:spcAft>
              <a:defRPr/>
            </a:pPr>
            <a:r>
              <a:rPr lang="en-US" sz="1067" u="sng" dirty="0">
                <a:solidFill>
                  <a:srgbClr val="6F6F6F"/>
                </a:solidFill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Attribution-</a:t>
            </a:r>
            <a:r>
              <a:rPr lang="en-US" sz="1067" u="sng" dirty="0" err="1">
                <a:solidFill>
                  <a:srgbClr val="6F6F6F"/>
                </a:solidFill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NonCommercial</a:t>
            </a:r>
            <a:r>
              <a:rPr lang="en-US" sz="1067" u="sng" dirty="0">
                <a:solidFill>
                  <a:srgbClr val="6F6F6F"/>
                </a:solidFill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4.0 International License.</a:t>
            </a:r>
            <a:endParaRPr lang="en-US" sz="1067" dirty="0">
              <a:solidFill>
                <a:srgbClr val="6F6F6F"/>
              </a:solidFill>
              <a:ea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354527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B890BB-253B-4C56-9916-94DB6E739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466" y="366239"/>
            <a:ext cx="10914793" cy="86295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D9378F-FB7D-4C5C-BD41-5F6CF1820055}"/>
              </a:ext>
            </a:extLst>
          </p:cNvPr>
          <p:cNvSpPr/>
          <p:nvPr/>
        </p:nvSpPr>
        <p:spPr>
          <a:xfrm>
            <a:off x="336466" y="1229194"/>
            <a:ext cx="10914793" cy="2195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Corbel"/>
              </a:rPr>
              <a:t>Hive is great, but Hadoop’s disk-based engine can make even the smallest queries take minutes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Helvetica"/>
              </a:rPr>
              <a:t>Can we extend Hive to run on Spark?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Helvetica"/>
              </a:rPr>
              <a:t>Yes! Spark SQL = Hive on Spark</a:t>
            </a:r>
          </a:p>
        </p:txBody>
      </p:sp>
    </p:spTree>
    <p:extLst>
      <p:ext uri="{BB962C8B-B14F-4D97-AF65-F5344CB8AC3E}">
        <p14:creationId xmlns:p14="http://schemas.microsoft.com/office/powerpoint/2010/main" val="4029149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6C63A9-5FC0-43AA-BDAF-86ABD8CAD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466" y="366240"/>
            <a:ext cx="10914793" cy="85627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Hive Architecture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9638ED-E2A1-4F7D-9735-1BF34C196F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8151" y="1587895"/>
            <a:ext cx="8640272" cy="490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057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30C754-4933-43BC-A2A2-D54500FE5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466" y="366241"/>
            <a:ext cx="10914793" cy="65749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Spark SQL Architecture</a:t>
            </a:r>
          </a:p>
        </p:txBody>
      </p:sp>
      <p:sp>
        <p:nvSpPr>
          <p:cNvPr id="7" name="[Engle et al, SIGMOD 2012]">
            <a:extLst>
              <a:ext uri="{FF2B5EF4-FFF2-40B4-BE49-F238E27FC236}">
                <a16:creationId xmlns:a16="http://schemas.microsoft.com/office/drawing/2014/main" id="{5738F6DA-F995-405B-A6BB-1EDDAC8A1B60}"/>
              </a:ext>
            </a:extLst>
          </p:cNvPr>
          <p:cNvSpPr txBox="1"/>
          <p:nvPr/>
        </p:nvSpPr>
        <p:spPr>
          <a:xfrm>
            <a:off x="6435387" y="6002811"/>
            <a:ext cx="3358612" cy="49244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r">
              <a:defRPr sz="44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>
                <a:latin typeface="Arial"/>
                <a:ea typeface="Arial"/>
                <a:cs typeface="Arial"/>
                <a:sym typeface="Arial"/>
              </a:defRPr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Corbel"/>
                <a:cs typeface="Helvetica" panose="020B0604020202020204" pitchFamily="34" charset="0"/>
                <a:sym typeface="Corbel"/>
              </a:rPr>
              <a:t>[Engle et al, SIGMOD 2012]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B1DE67-605E-4B0A-8417-3B5761ED1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5864" y="1243120"/>
            <a:ext cx="8640272" cy="490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15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56C97A-1409-4461-A79A-09BC8F23C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466" y="366241"/>
            <a:ext cx="10914793" cy="88609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Benchmark Query 1</a:t>
            </a:r>
          </a:p>
        </p:txBody>
      </p:sp>
      <p:sp>
        <p:nvSpPr>
          <p:cNvPr id="5" name="SELECT * FROM grep WHERE field LIKE ‘%XYZ%’;">
            <a:extLst>
              <a:ext uri="{FF2B5EF4-FFF2-40B4-BE49-F238E27FC236}">
                <a16:creationId xmlns:a16="http://schemas.microsoft.com/office/drawing/2014/main" id="{76F13D70-47ED-44DC-BB97-38286BA01342}"/>
              </a:ext>
            </a:extLst>
          </p:cNvPr>
          <p:cNvSpPr txBox="1"/>
          <p:nvPr/>
        </p:nvSpPr>
        <p:spPr>
          <a:xfrm>
            <a:off x="937492" y="1551710"/>
            <a:ext cx="16913925" cy="58477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spcBef>
                <a:spcPts val="1200"/>
              </a:spcBef>
              <a:defRPr>
                <a:latin typeface="Lucida Console"/>
                <a:ea typeface="Lucida Console"/>
                <a:cs typeface="Lucida Console"/>
                <a:sym typeface="Lucida Console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Arial"/>
                <a:cs typeface="Helvetica" panose="020B0604020202020204" pitchFamily="34" charset="0"/>
                <a:sym typeface="Arial"/>
              </a:rPr>
              <a:t>SELECT * FROM grep WHERE field LIKE ‘%XYZ%’;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37491" y="2262427"/>
            <a:ext cx="9176327" cy="4113660"/>
            <a:chOff x="703118" y="1696820"/>
            <a:chExt cx="6882245" cy="3085245"/>
          </a:xfrm>
        </p:grpSpPr>
        <p:pic>
          <p:nvPicPr>
            <p:cNvPr id="6" name="CSE6242-20141007-ScalingUp3-spark_pptx.png" descr="CSE6242-20141007-ScalingUp3-spark_pptx.png">
              <a:extLst>
                <a:ext uri="{FF2B5EF4-FFF2-40B4-BE49-F238E27FC236}">
                  <a16:creationId xmlns:a16="http://schemas.microsoft.com/office/drawing/2014/main" id="{830D4EE2-4860-4026-B020-7714DBC319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3118" y="1696820"/>
              <a:ext cx="6882245" cy="3085245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703118" y="2839410"/>
              <a:ext cx="1172307" cy="315423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r" defTabSz="488924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33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  <a:sym typeface="Helvetica"/>
                </a:rPr>
                <a:t>Spark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18880" y="1966020"/>
              <a:ext cx="1172307" cy="561596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r" defTabSz="488924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33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  <a:sym typeface="Helvetica"/>
                </a:rPr>
                <a:t>Spark (cached)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9124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FF5954-09CB-41E8-9DF4-CF560473B1E2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Benchmark Query 2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00342" y="2888327"/>
            <a:ext cx="9540992" cy="3463047"/>
            <a:chOff x="150256" y="2166245"/>
            <a:chExt cx="7155744" cy="25972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BA51DC0-F476-4578-A083-D63FDC5C00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6" y="2166245"/>
              <a:ext cx="7155744" cy="259728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884173" y="3040400"/>
              <a:ext cx="1172307" cy="28474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r" defTabSz="488924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  <a:sym typeface="Helvetica"/>
                </a:rPr>
                <a:t>Spark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89424" y="2314149"/>
              <a:ext cx="1172307" cy="500233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r" defTabSz="488924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  <a:sym typeface="Helvetica"/>
                </a:rPr>
                <a:t>Spark (cached)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AD3A69B-3A05-4EE8-B932-5C0E4FCC34D9}"/>
              </a:ext>
            </a:extLst>
          </p:cNvPr>
          <p:cNvSpPr txBox="1"/>
          <p:nvPr/>
        </p:nvSpPr>
        <p:spPr>
          <a:xfrm>
            <a:off x="336466" y="981854"/>
            <a:ext cx="114148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rPr>
              <a:t>SELECT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rPr>
              <a:t>sourceIP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rPr>
              <a:t>, AVG(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rPr>
              <a:t>pageRank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rPr>
              <a:t>), SUM(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rPr>
              <a:t>adRevenue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rPr>
              <a:t>) AS earnings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rPr>
              <a:t>FROM rankings AS R,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rPr>
              <a:t>userVisits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rPr>
              <a:t> AS V ON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rPr>
              <a:t>R.pageURL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rPr>
              <a:t> =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rPr>
              <a:t>V.destURL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rPr>
              <a:t>WHERE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rPr>
              <a:t>V.visitDate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rPr>
              <a:t> BETWEEN ‘1999-01-01’ AND ‘2000-01-01’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rPr>
              <a:t>GROUP BY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rPr>
              <a:t>V.sourceIP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rPr>
              <a:t>ORDER BY earnings DESC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rPr>
              <a:t>LIMIT 1;</a:t>
            </a:r>
          </a:p>
        </p:txBody>
      </p:sp>
    </p:spTree>
    <p:extLst>
      <p:ext uri="{BB962C8B-B14F-4D97-AF65-F5344CB8AC3E}">
        <p14:creationId xmlns:p14="http://schemas.microsoft.com/office/powerpoint/2010/main" val="313664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0DB1F1-A0BB-4FA1-95C6-44C008B65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466" y="366239"/>
            <a:ext cx="10914793" cy="85546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Spark Streaming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793E90-7B26-4FFC-89D5-37E821675142}"/>
              </a:ext>
            </a:extLst>
          </p:cNvPr>
          <p:cNvSpPr/>
          <p:nvPr/>
        </p:nvSpPr>
        <p:spPr>
          <a:xfrm>
            <a:off x="336465" y="1221700"/>
            <a:ext cx="8681075" cy="3406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Corbel"/>
              </a:rPr>
              <a:t>Recall that Spark’s model was motivated by two emerging uses (interactive and multi-stage apps)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Corbel"/>
              </a:rPr>
              <a:t>Another emerging use case that needs fast data sharing is 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Helvetica"/>
              </a:rPr>
              <a:t>stream processing</a:t>
            </a:r>
          </a:p>
          <a:p>
            <a:pPr marL="457200" marR="0" lvl="1" indent="-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Lucida Grande"/>
              <a:buChar char="»"/>
              <a:tabLst/>
              <a:defRPr sz="5400"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Corbel"/>
              </a:rPr>
              <a:t>Track and update state in memory as events arrive</a:t>
            </a:r>
          </a:p>
          <a:p>
            <a:pPr marL="457200" marR="0" lvl="1" indent="-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Lucida Grande"/>
              <a:buChar char="»"/>
              <a:tabLst/>
              <a:defRPr sz="5400"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Corbel"/>
              </a:rPr>
              <a:t>Large-scale reporting, click analysis, spam filtering, etc.</a:t>
            </a:r>
          </a:p>
        </p:txBody>
      </p:sp>
    </p:spTree>
    <p:extLst>
      <p:ext uri="{BB962C8B-B14F-4D97-AF65-F5344CB8AC3E}">
        <p14:creationId xmlns:p14="http://schemas.microsoft.com/office/powerpoint/2010/main" val="1965319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D09E35-F6B9-429C-B265-B894FF7FA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466" y="366239"/>
            <a:ext cx="10914793" cy="84796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Spark Streaming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E6E3DEB1-DA65-46CC-ABAC-6E3D5A2709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613" y="1343619"/>
            <a:ext cx="8475567" cy="514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646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&amp; Bullet">
  <a:themeElements>
    <a:clrScheme name="Custom 1">
      <a:dk1>
        <a:srgbClr val="CDCDCD"/>
      </a:dk1>
      <a:lt1>
        <a:srgbClr val="FFFFFF"/>
      </a:lt1>
      <a:dk2>
        <a:srgbClr val="000000"/>
      </a:dk2>
      <a:lt2>
        <a:srgbClr val="76B900"/>
      </a:lt2>
      <a:accent1>
        <a:srgbClr val="008564"/>
      </a:accent1>
      <a:accent2>
        <a:srgbClr val="5D1682"/>
      </a:accent2>
      <a:accent3>
        <a:srgbClr val="890C58"/>
      </a:accent3>
      <a:accent4>
        <a:srgbClr val="5E5E5E"/>
      </a:accent4>
      <a:accent5>
        <a:srgbClr val="8C8C8C"/>
      </a:accent5>
      <a:accent6>
        <a:srgbClr val="0071C5"/>
      </a:accent6>
      <a:hlink>
        <a:srgbClr val="76B900"/>
      </a:hlink>
      <a:folHlink>
        <a:srgbClr val="76B9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</a:spPr>
      <a:bodyPr wrap="none" rtlCol="0" anchor="ctr">
        <a:spAutoFit/>
      </a:bodyPr>
      <a:lstStyle>
        <a:defPPr algn="ctr">
          <a:lnSpc>
            <a:spcPct val="90000"/>
          </a:lnSpc>
          <a:defRPr sz="1600" dirty="0" err="1" smtClean="0">
            <a:solidFill>
              <a:schemeClr val="bg1"/>
            </a:solidFill>
            <a:latin typeface="Trebuchet MS" panose="020B06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>
    <a:extraClrScheme>
      <a:clrScheme name="PPT_Template_Corp_16x9_rev2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3317AA0AAFE040A4C7C5D23CBE8847" ma:contentTypeVersion="4" ma:contentTypeDescription="Create a new document." ma:contentTypeScope="" ma:versionID="5b1f19b83b10f4e69c2746e9f27fdab9">
  <xsd:schema xmlns:xsd="http://www.w3.org/2001/XMLSchema" xmlns:xs="http://www.w3.org/2001/XMLSchema" xmlns:p="http://schemas.microsoft.com/office/2006/metadata/properties" xmlns:ns2="b2811cf8-4877-470e-bec4-f5c16c1a5202" targetNamespace="http://schemas.microsoft.com/office/2006/metadata/properties" ma:root="true" ma:fieldsID="cd1f39e3641858cffea9d19f9c4007fb" ns2:_="">
    <xsd:import namespace="b2811cf8-4877-470e-bec4-f5c16c1a52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811cf8-4877-470e-bec4-f5c16c1a52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16881D-73A1-4D20-89BB-A42E6C145120}">
  <ds:schemaRefs>
    <ds:schemaRef ds:uri="http://www.w3.org/XML/1998/namespace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b2811cf8-4877-470e-bec4-f5c16c1a5202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7CF1A92-2495-4635-AE47-E0258B4F41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94684A-995A-44D3-8A75-176C19C9A4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811cf8-4877-470e-bec4-f5c16c1a52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276</Words>
  <Application>Microsoft Macintosh PowerPoint</Application>
  <PresentationFormat>Widescreen</PresentationFormat>
  <Paragraphs>43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Helvetica</vt:lpstr>
      <vt:lpstr>Lucida Grande</vt:lpstr>
      <vt:lpstr>Trebuchet MS</vt:lpstr>
      <vt:lpstr>Vitesse Medium</vt:lpstr>
      <vt:lpstr>Wingdings</vt:lpstr>
      <vt:lpstr>Office Theme</vt:lpstr>
      <vt:lpstr>Title &amp; Bullet</vt:lpstr>
      <vt:lpstr>Lecture 11.3 - Spark SQL and  Other Spark Libraries</vt:lpstr>
      <vt:lpstr>PowerPoint Presentation</vt:lpstr>
      <vt:lpstr>Motivation</vt:lpstr>
      <vt:lpstr>Hive Architecture</vt:lpstr>
      <vt:lpstr>Spark SQL Architecture</vt:lpstr>
      <vt:lpstr>Benchmark Query 1</vt:lpstr>
      <vt:lpstr>Benchmark Query 2</vt:lpstr>
      <vt:lpstr>Spark Streaming</vt:lpstr>
      <vt:lpstr>Spark Streaming</vt:lpstr>
      <vt:lpstr>Spark Streaming</vt:lpstr>
      <vt:lpstr>MLlib</vt:lpstr>
      <vt:lpstr>GraphX</vt:lpstr>
      <vt:lpstr>Behavior with Not Enough RAM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11.3 - Spark SQL and  Other Spark Libraries</dc:title>
  <dc:creator>Chau, Duen Horng</dc:creator>
  <cp:lastModifiedBy>Chau, Duen Horng</cp:lastModifiedBy>
  <cp:revision>1</cp:revision>
  <dcterms:created xsi:type="dcterms:W3CDTF">2021-02-19T07:23:23Z</dcterms:created>
  <dcterms:modified xsi:type="dcterms:W3CDTF">2021-05-04T10:26:13Z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0x010100903317AA0AAFE040A4C7C5D23CBE8847</vt:lpwstr>
  </property>
</Properties>
</file>