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7"/>
  </p:notesMasterIdLst>
  <p:handoutMasterIdLst>
    <p:handoutMasterId r:id="rId18"/>
  </p:handoutMasterIdLst>
  <p:sldIdLst>
    <p:sldId id="818" r:id="rId5"/>
    <p:sldId id="809" r:id="rId6"/>
    <p:sldId id="819" r:id="rId7"/>
    <p:sldId id="825" r:id="rId8"/>
    <p:sldId id="799" r:id="rId9"/>
    <p:sldId id="831" r:id="rId10"/>
    <p:sldId id="830" r:id="rId11"/>
    <p:sldId id="826" r:id="rId12"/>
    <p:sldId id="827" r:id="rId13"/>
    <p:sldId id="828" r:id="rId14"/>
    <p:sldId id="824" r:id="rId15"/>
    <p:sldId id="820" r:id="rId16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12AFB-2752-194C-8CE2-5A8B72C124ED}" v="12" dt="2021-05-04T10:26:06.609"/>
    <p1510:client id="{D812C59F-B016-0000-A0F4-A4538F04FF91}" v="6" dt="2021-05-06T00:08:27.436"/>
    <p1510:client id="{E512C59F-6030-0000-C3D8-76D4D49DA4BA}" v="7" dt="2021-05-06T00:09:30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, Duen Horng" userId="dc3abf48-14f9-4497-8e09-69bdd976e267" providerId="ADAL" clId="{62812AFB-2752-194C-8CE2-5A8B72C124ED}"/>
    <pc:docChg chg="undo custSel addSld delSld modSld">
      <pc:chgData name="Chau, Duen Horng" userId="dc3abf48-14f9-4497-8e09-69bdd976e267" providerId="ADAL" clId="{62812AFB-2752-194C-8CE2-5A8B72C124ED}" dt="2021-05-04T09:09:25.560" v="666" actId="14100"/>
      <pc:docMkLst>
        <pc:docMk/>
      </pc:docMkLst>
      <pc:sldChg chg="addSp delSp modSp mod">
        <pc:chgData name="Chau, Duen Horng" userId="dc3abf48-14f9-4497-8e09-69bdd976e267" providerId="ADAL" clId="{62812AFB-2752-194C-8CE2-5A8B72C124ED}" dt="2021-05-04T08:56:07.146" v="181"/>
        <pc:sldMkLst>
          <pc:docMk/>
          <pc:sldMk cId="4108768259" sldId="799"/>
        </pc:sldMkLst>
        <pc:spChg chg="del">
          <ac:chgData name="Chau, Duen Horng" userId="dc3abf48-14f9-4497-8e09-69bdd976e267" providerId="ADAL" clId="{62812AFB-2752-194C-8CE2-5A8B72C124ED}" dt="2021-05-04T08:56:04.103" v="179" actId="478"/>
          <ac:spMkLst>
            <pc:docMk/>
            <pc:sldMk cId="4108768259" sldId="799"/>
            <ac:spMk id="2" creationId="{00000000-0000-0000-0000-000000000000}"/>
          </ac:spMkLst>
        </pc:spChg>
        <pc:spChg chg="add del mod">
          <ac:chgData name="Chau, Duen Horng" userId="dc3abf48-14f9-4497-8e09-69bdd976e267" providerId="ADAL" clId="{62812AFB-2752-194C-8CE2-5A8B72C124ED}" dt="2021-05-04T08:56:06.544" v="180" actId="478"/>
          <ac:spMkLst>
            <pc:docMk/>
            <pc:sldMk cId="4108768259" sldId="799"/>
            <ac:spMk id="4" creationId="{F29402C1-25D9-8C42-B3B3-A9BCD67F4D81}"/>
          </ac:spMkLst>
        </pc:spChg>
        <pc:spChg chg="add mod">
          <ac:chgData name="Chau, Duen Horng" userId="dc3abf48-14f9-4497-8e09-69bdd976e267" providerId="ADAL" clId="{62812AFB-2752-194C-8CE2-5A8B72C124ED}" dt="2021-05-04T08:56:07.146" v="181"/>
          <ac:spMkLst>
            <pc:docMk/>
            <pc:sldMk cId="4108768259" sldId="799"/>
            <ac:spMk id="6" creationId="{F19EE1C5-481E-D141-8B4B-9F06D8AB1A99}"/>
          </ac:spMkLst>
        </pc:spChg>
        <pc:spChg chg="add mod">
          <ac:chgData name="Chau, Duen Horng" userId="dc3abf48-14f9-4497-8e09-69bdd976e267" providerId="ADAL" clId="{62812AFB-2752-194C-8CE2-5A8B72C124ED}" dt="2021-05-04T08:56:07.146" v="181"/>
          <ac:spMkLst>
            <pc:docMk/>
            <pc:sldMk cId="4108768259" sldId="799"/>
            <ac:spMk id="7" creationId="{3F6D94F3-0BEC-AA40-BEDA-8A82FADD022B}"/>
          </ac:spMkLst>
        </pc:spChg>
        <pc:spChg chg="del mod">
          <ac:chgData name="Chau, Duen Horng" userId="dc3abf48-14f9-4497-8e09-69bdd976e267" providerId="ADAL" clId="{62812AFB-2752-194C-8CE2-5A8B72C124ED}" dt="2021-05-04T08:56:04.103" v="179" actId="478"/>
          <ac:spMkLst>
            <pc:docMk/>
            <pc:sldMk cId="4108768259" sldId="799"/>
            <ac:spMk id="8" creationId="{9F15169C-A6C5-4054-BD65-DB4019BCE5F2}"/>
          </ac:spMkLst>
        </pc:spChg>
        <pc:picChg chg="add mod">
          <ac:chgData name="Chau, Duen Horng" userId="dc3abf48-14f9-4497-8e09-69bdd976e267" providerId="ADAL" clId="{62812AFB-2752-194C-8CE2-5A8B72C124ED}" dt="2021-05-04T08:56:07.146" v="181"/>
          <ac:picMkLst>
            <pc:docMk/>
            <pc:sldMk cId="4108768259" sldId="799"/>
            <ac:picMk id="9" creationId="{D368A7C3-E73F-8E49-97AF-78526066CAF0}"/>
          </ac:picMkLst>
        </pc:picChg>
      </pc:sldChg>
      <pc:sldChg chg="modSp mod">
        <pc:chgData name="Chau, Duen Horng" userId="dc3abf48-14f9-4497-8e09-69bdd976e267" providerId="ADAL" clId="{62812AFB-2752-194C-8CE2-5A8B72C124ED}" dt="2021-05-04T09:09:25.560" v="666" actId="14100"/>
        <pc:sldMkLst>
          <pc:docMk/>
          <pc:sldMk cId="797556869" sldId="818"/>
        </pc:sldMkLst>
        <pc:spChg chg="mod">
          <ac:chgData name="Chau, Duen Horng" userId="dc3abf48-14f9-4497-8e09-69bdd976e267" providerId="ADAL" clId="{62812AFB-2752-194C-8CE2-5A8B72C124ED}" dt="2021-05-04T09:09:25.560" v="666" actId="14100"/>
          <ac:spMkLst>
            <pc:docMk/>
            <pc:sldMk cId="797556869" sldId="818"/>
            <ac:spMk id="2" creationId="{4E9096EC-7B78-40A1-902B-4FD437982655}"/>
          </ac:spMkLst>
        </pc:spChg>
      </pc:sldChg>
      <pc:sldChg chg="addSp modSp add del mod modShow">
        <pc:chgData name="Chau, Duen Horng" userId="dc3abf48-14f9-4497-8e09-69bdd976e267" providerId="ADAL" clId="{62812AFB-2752-194C-8CE2-5A8B72C124ED}" dt="2021-05-04T09:08:39.260" v="633" actId="404"/>
        <pc:sldMkLst>
          <pc:docMk/>
          <pc:sldMk cId="1258406659" sldId="819"/>
        </pc:sldMkLst>
        <pc:spChg chg="add mod">
          <ac:chgData name="Chau, Duen Horng" userId="dc3abf48-14f9-4497-8e09-69bdd976e267" providerId="ADAL" clId="{62812AFB-2752-194C-8CE2-5A8B72C124ED}" dt="2021-05-04T09:08:39.260" v="633" actId="404"/>
          <ac:spMkLst>
            <pc:docMk/>
            <pc:sldMk cId="1258406659" sldId="819"/>
            <ac:spMk id="4" creationId="{F920BA1D-C22F-3543-B889-CAB5393AD31B}"/>
          </ac:spMkLst>
        </pc:spChg>
        <pc:spChg chg="mod">
          <ac:chgData name="Chau, Duen Horng" userId="dc3abf48-14f9-4497-8e09-69bdd976e267" providerId="ADAL" clId="{62812AFB-2752-194C-8CE2-5A8B72C124ED}" dt="2021-05-04T08:39:11.238" v="56" actId="313"/>
          <ac:spMkLst>
            <pc:docMk/>
            <pc:sldMk cId="1258406659" sldId="819"/>
            <ac:spMk id="5" creationId="{9BD6CBCD-7D87-45DF-85A5-1E9BC07DDF1E}"/>
          </ac:spMkLst>
        </pc:spChg>
        <pc:spChg chg="mod">
          <ac:chgData name="Chau, Duen Horng" userId="dc3abf48-14f9-4497-8e09-69bdd976e267" providerId="ADAL" clId="{62812AFB-2752-194C-8CE2-5A8B72C124ED}" dt="2021-05-04T09:05:50.672" v="581" actId="14100"/>
          <ac:spMkLst>
            <pc:docMk/>
            <pc:sldMk cId="1258406659" sldId="819"/>
            <ac:spMk id="6" creationId="{DE1DBA3D-CA8E-433F-9EB5-D1C980C49741}"/>
          </ac:spMkLst>
        </pc:spChg>
        <pc:picChg chg="mod">
          <ac:chgData name="Chau, Duen Horng" userId="dc3abf48-14f9-4497-8e09-69bdd976e267" providerId="ADAL" clId="{62812AFB-2752-194C-8CE2-5A8B72C124ED}" dt="2021-05-04T09:05:53.170" v="582" actId="1076"/>
          <ac:picMkLst>
            <pc:docMk/>
            <pc:sldMk cId="1258406659" sldId="819"/>
            <ac:picMk id="2" creationId="{0BF5398F-F89C-43D5-836B-000F65AD95BE}"/>
          </ac:picMkLst>
        </pc:picChg>
        <pc:picChg chg="mod modCrop">
          <ac:chgData name="Chau, Duen Horng" userId="dc3abf48-14f9-4497-8e09-69bdd976e267" providerId="ADAL" clId="{62812AFB-2752-194C-8CE2-5A8B72C124ED}" dt="2021-05-04T09:02:41.486" v="352" actId="1076"/>
          <ac:picMkLst>
            <pc:docMk/>
            <pc:sldMk cId="1258406659" sldId="819"/>
            <ac:picMk id="3" creationId="{559D5336-E126-4020-AD24-1755AB61C226}"/>
          </ac:picMkLst>
        </pc:picChg>
      </pc:sldChg>
      <pc:sldChg chg="modSp del mod">
        <pc:chgData name="Chau, Duen Horng" userId="dc3abf48-14f9-4497-8e09-69bdd976e267" providerId="ADAL" clId="{62812AFB-2752-194C-8CE2-5A8B72C124ED}" dt="2021-05-04T08:56:16.177" v="182" actId="2696"/>
        <pc:sldMkLst>
          <pc:docMk/>
          <pc:sldMk cId="237134094" sldId="821"/>
        </pc:sldMkLst>
        <pc:spChg chg="mod">
          <ac:chgData name="Chau, Duen Horng" userId="dc3abf48-14f9-4497-8e09-69bdd976e267" providerId="ADAL" clId="{62812AFB-2752-194C-8CE2-5A8B72C124ED}" dt="2021-05-04T08:46:04.736" v="118" actId="20577"/>
          <ac:spMkLst>
            <pc:docMk/>
            <pc:sldMk cId="237134094" sldId="821"/>
            <ac:spMk id="2" creationId="{8A2FEA43-44D8-4A70-A65D-DE5E7DE733D7}"/>
          </ac:spMkLst>
        </pc:spChg>
        <pc:spChg chg="mod">
          <ac:chgData name="Chau, Duen Horng" userId="dc3abf48-14f9-4497-8e09-69bdd976e267" providerId="ADAL" clId="{62812AFB-2752-194C-8CE2-5A8B72C124ED}" dt="2021-05-04T08:55:20.597" v="174" actId="14100"/>
          <ac:spMkLst>
            <pc:docMk/>
            <pc:sldMk cId="237134094" sldId="821"/>
            <ac:spMk id="3" creationId="{C1B0618A-44B1-4FAB-8416-1D9926BCD483}"/>
          </ac:spMkLst>
        </pc:spChg>
        <pc:picChg chg="mod">
          <ac:chgData name="Chau, Duen Horng" userId="dc3abf48-14f9-4497-8e09-69bdd976e267" providerId="ADAL" clId="{62812AFB-2752-194C-8CE2-5A8B72C124ED}" dt="2021-05-04T08:55:26.304" v="177" actId="1076"/>
          <ac:picMkLst>
            <pc:docMk/>
            <pc:sldMk cId="237134094" sldId="821"/>
            <ac:picMk id="7" creationId="{E8549AA7-C2D3-49BE-851B-5187A53424D2}"/>
          </ac:picMkLst>
        </pc:picChg>
      </pc:sldChg>
      <pc:sldChg chg="modSp mod">
        <pc:chgData name="Chau, Duen Horng" userId="dc3abf48-14f9-4497-8e09-69bdd976e267" providerId="ADAL" clId="{62812AFB-2752-194C-8CE2-5A8B72C124ED}" dt="2021-05-04T08:47:33.284" v="140" actId="14100"/>
        <pc:sldMkLst>
          <pc:docMk/>
          <pc:sldMk cId="3949234178" sldId="824"/>
        </pc:sldMkLst>
        <pc:spChg chg="mod">
          <ac:chgData name="Chau, Duen Horng" userId="dc3abf48-14f9-4497-8e09-69bdd976e267" providerId="ADAL" clId="{62812AFB-2752-194C-8CE2-5A8B72C124ED}" dt="2021-05-04T08:47:33.284" v="140" actId="14100"/>
          <ac:spMkLst>
            <pc:docMk/>
            <pc:sldMk cId="3949234178" sldId="824"/>
            <ac:spMk id="3" creationId="{C1B0618A-44B1-4FAB-8416-1D9926BCD483}"/>
          </ac:spMkLst>
        </pc:spChg>
      </pc:sldChg>
      <pc:sldChg chg="modSp add del mod modShow">
        <pc:chgData name="Chau, Duen Horng" userId="dc3abf48-14f9-4497-8e09-69bdd976e267" providerId="ADAL" clId="{62812AFB-2752-194C-8CE2-5A8B72C124ED}" dt="2021-05-04T09:06:45.370" v="623" actId="1076"/>
        <pc:sldMkLst>
          <pc:docMk/>
          <pc:sldMk cId="1719454965" sldId="825"/>
        </pc:sldMkLst>
        <pc:spChg chg="mod">
          <ac:chgData name="Chau, Duen Horng" userId="dc3abf48-14f9-4497-8e09-69bdd976e267" providerId="ADAL" clId="{62812AFB-2752-194C-8CE2-5A8B72C124ED}" dt="2021-05-04T09:06:18.182" v="611" actId="20577"/>
          <ac:spMkLst>
            <pc:docMk/>
            <pc:sldMk cId="1719454965" sldId="825"/>
            <ac:spMk id="5" creationId="{9BD6CBCD-7D87-45DF-85A5-1E9BC07DDF1E}"/>
          </ac:spMkLst>
        </pc:spChg>
        <pc:spChg chg="mod">
          <ac:chgData name="Chau, Duen Horng" userId="dc3abf48-14f9-4497-8e09-69bdd976e267" providerId="ADAL" clId="{62812AFB-2752-194C-8CE2-5A8B72C124ED}" dt="2021-05-04T09:06:44.024" v="622" actId="14100"/>
          <ac:spMkLst>
            <pc:docMk/>
            <pc:sldMk cId="1719454965" sldId="825"/>
            <ac:spMk id="6" creationId="{DE1DBA3D-CA8E-433F-9EB5-D1C980C49741}"/>
          </ac:spMkLst>
        </pc:spChg>
        <pc:picChg chg="mod">
          <ac:chgData name="Chau, Duen Horng" userId="dc3abf48-14f9-4497-8e09-69bdd976e267" providerId="ADAL" clId="{62812AFB-2752-194C-8CE2-5A8B72C124ED}" dt="2021-05-04T09:06:45.370" v="623" actId="1076"/>
          <ac:picMkLst>
            <pc:docMk/>
            <pc:sldMk cId="1719454965" sldId="825"/>
            <ac:picMk id="4" creationId="{A0D36CD2-0E4C-44B1-AC0B-0EA58432951D}"/>
          </ac:picMkLst>
        </pc:picChg>
      </pc:sldChg>
      <pc:sldChg chg="modSp mod">
        <pc:chgData name="Chau, Duen Horng" userId="dc3abf48-14f9-4497-8e09-69bdd976e267" providerId="ADAL" clId="{62812AFB-2752-194C-8CE2-5A8B72C124ED}" dt="2021-05-04T08:46:24.262" v="123" actId="1076"/>
        <pc:sldMkLst>
          <pc:docMk/>
          <pc:sldMk cId="2105670869" sldId="826"/>
        </pc:sldMkLst>
        <pc:spChg chg="mod">
          <ac:chgData name="Chau, Duen Horng" userId="dc3abf48-14f9-4497-8e09-69bdd976e267" providerId="ADAL" clId="{62812AFB-2752-194C-8CE2-5A8B72C124ED}" dt="2021-05-04T08:46:24.262" v="123" actId="1076"/>
          <ac:spMkLst>
            <pc:docMk/>
            <pc:sldMk cId="2105670869" sldId="826"/>
            <ac:spMk id="8" creationId="{9F15169C-A6C5-4054-BD65-DB4019BCE5F2}"/>
          </ac:spMkLst>
        </pc:spChg>
      </pc:sldChg>
      <pc:sldChg chg="modSp mod">
        <pc:chgData name="Chau, Duen Horng" userId="dc3abf48-14f9-4497-8e09-69bdd976e267" providerId="ADAL" clId="{62812AFB-2752-194C-8CE2-5A8B72C124ED}" dt="2021-05-04T08:49:27.631" v="143" actId="403"/>
        <pc:sldMkLst>
          <pc:docMk/>
          <pc:sldMk cId="3253729403" sldId="827"/>
        </pc:sldMkLst>
        <pc:spChg chg="mod">
          <ac:chgData name="Chau, Duen Horng" userId="dc3abf48-14f9-4497-8e09-69bdd976e267" providerId="ADAL" clId="{62812AFB-2752-194C-8CE2-5A8B72C124ED}" dt="2021-05-04T08:49:27.631" v="143" actId="403"/>
          <ac:spMkLst>
            <pc:docMk/>
            <pc:sldMk cId="3253729403" sldId="827"/>
            <ac:spMk id="8" creationId="{9F15169C-A6C5-4054-BD65-DB4019BCE5F2}"/>
          </ac:spMkLst>
        </pc:spChg>
      </pc:sldChg>
      <pc:sldChg chg="modSp del mod">
        <pc:chgData name="Chau, Duen Horng" userId="dc3abf48-14f9-4497-8e09-69bdd976e267" providerId="ADAL" clId="{62812AFB-2752-194C-8CE2-5A8B72C124ED}" dt="2021-05-04T09:08:18.109" v="624" actId="2696"/>
        <pc:sldMkLst>
          <pc:docMk/>
          <pc:sldMk cId="3622872847" sldId="829"/>
        </pc:sldMkLst>
        <pc:spChg chg="mod">
          <ac:chgData name="Chau, Duen Horng" userId="dc3abf48-14f9-4497-8e09-69bdd976e267" providerId="ADAL" clId="{62812AFB-2752-194C-8CE2-5A8B72C124ED}" dt="2021-05-04T08:47:20.376" v="134" actId="14100"/>
          <ac:spMkLst>
            <pc:docMk/>
            <pc:sldMk cId="3622872847" sldId="829"/>
            <ac:spMk id="6" creationId="{DE1DBA3D-CA8E-433F-9EB5-D1C980C49741}"/>
          </ac:spMkLst>
        </pc:spChg>
      </pc:sldChg>
      <pc:sldChg chg="add">
        <pc:chgData name="Chau, Duen Horng" userId="dc3abf48-14f9-4497-8e09-69bdd976e267" providerId="ADAL" clId="{62812AFB-2752-194C-8CE2-5A8B72C124ED}" dt="2021-05-04T08:55:56.428" v="178"/>
        <pc:sldMkLst>
          <pc:docMk/>
          <pc:sldMk cId="1311426955" sldId="830"/>
        </pc:sldMkLst>
      </pc:sldChg>
      <pc:sldChg chg="addSp delSp modSp add mod">
        <pc:chgData name="Chau, Duen Horng" userId="dc3abf48-14f9-4497-8e09-69bdd976e267" providerId="ADAL" clId="{62812AFB-2752-194C-8CE2-5A8B72C124ED}" dt="2021-05-04T08:58:27.092" v="228" actId="1076"/>
        <pc:sldMkLst>
          <pc:docMk/>
          <pc:sldMk cId="1995764673" sldId="831"/>
        </pc:sldMkLst>
        <pc:spChg chg="add mod">
          <ac:chgData name="Chau, Duen Horng" userId="dc3abf48-14f9-4497-8e09-69bdd976e267" providerId="ADAL" clId="{62812AFB-2752-194C-8CE2-5A8B72C124ED}" dt="2021-05-04T08:58:19.625" v="226" actId="403"/>
          <ac:spMkLst>
            <pc:docMk/>
            <pc:sldMk cId="1995764673" sldId="831"/>
            <ac:spMk id="3" creationId="{D5BB4767-02A7-324F-A4E6-07AE9B5BAE36}"/>
          </ac:spMkLst>
        </pc:spChg>
        <pc:spChg chg="add mod">
          <ac:chgData name="Chau, Duen Horng" userId="dc3abf48-14f9-4497-8e09-69bdd976e267" providerId="ADAL" clId="{62812AFB-2752-194C-8CE2-5A8B72C124ED}" dt="2021-05-04T08:58:24.259" v="227" actId="1076"/>
          <ac:spMkLst>
            <pc:docMk/>
            <pc:sldMk cId="1995764673" sldId="831"/>
            <ac:spMk id="4" creationId="{62036799-B53F-6846-B51A-E220FE12C8D7}"/>
          </ac:spMkLst>
        </pc:spChg>
        <pc:spChg chg="mod">
          <ac:chgData name="Chau, Duen Horng" userId="dc3abf48-14f9-4497-8e09-69bdd976e267" providerId="ADAL" clId="{62812AFB-2752-194C-8CE2-5A8B72C124ED}" dt="2021-05-04T08:56:41.360" v="191" actId="20577"/>
          <ac:spMkLst>
            <pc:docMk/>
            <pc:sldMk cId="1995764673" sldId="831"/>
            <ac:spMk id="6" creationId="{F19EE1C5-481E-D141-8B4B-9F06D8AB1A99}"/>
          </ac:spMkLst>
        </pc:spChg>
        <pc:spChg chg="mod">
          <ac:chgData name="Chau, Duen Horng" userId="dc3abf48-14f9-4497-8e09-69bdd976e267" providerId="ADAL" clId="{62812AFB-2752-194C-8CE2-5A8B72C124ED}" dt="2021-05-04T08:58:06.156" v="219" actId="1076"/>
          <ac:spMkLst>
            <pc:docMk/>
            <pc:sldMk cId="1995764673" sldId="831"/>
            <ac:spMk id="7" creationId="{3F6D94F3-0BEC-AA40-BEDA-8A82FADD022B}"/>
          </ac:spMkLst>
        </pc:spChg>
        <pc:picChg chg="add mod">
          <ac:chgData name="Chau, Duen Horng" userId="dc3abf48-14f9-4497-8e09-69bdd976e267" providerId="ADAL" clId="{62812AFB-2752-194C-8CE2-5A8B72C124ED}" dt="2021-05-04T08:58:27.092" v="228" actId="1076"/>
          <ac:picMkLst>
            <pc:docMk/>
            <pc:sldMk cId="1995764673" sldId="831"/>
            <ac:picMk id="2" creationId="{BA1F2894-1C13-2F4B-B22B-7D0B5AC8ADBD}"/>
          </ac:picMkLst>
        </pc:picChg>
        <pc:picChg chg="del">
          <ac:chgData name="Chau, Duen Horng" userId="dc3abf48-14f9-4497-8e09-69bdd976e267" providerId="ADAL" clId="{62812AFB-2752-194C-8CE2-5A8B72C124ED}" dt="2021-05-04T08:56:23.209" v="184" actId="478"/>
          <ac:picMkLst>
            <pc:docMk/>
            <pc:sldMk cId="1995764673" sldId="831"/>
            <ac:picMk id="9" creationId="{D368A7C3-E73F-8E49-97AF-78526066CAF0}"/>
          </ac:picMkLst>
        </pc:picChg>
      </pc:sldChg>
    </pc:docChg>
  </pc:docChgLst>
  <pc:docChgLst>
    <pc:chgData name="Joe Bungo" userId="S::jbungo_nvidia.com#ext#@gtvault.onmicrosoft.com::c69b4972-ef89-4265-a3e3-b054213acbae" providerId="AD" clId="Web-{E512C59F-6030-0000-C3D8-76D4D49DA4BA}"/>
    <pc:docChg chg="modSld">
      <pc:chgData name="Joe Bungo" userId="S::jbungo_nvidia.com#ext#@gtvault.onmicrosoft.com::c69b4972-ef89-4265-a3e3-b054213acbae" providerId="AD" clId="Web-{E512C59F-6030-0000-C3D8-76D4D49DA4BA}" dt="2021-05-06T00:09:30.337" v="5" actId="1076"/>
      <pc:docMkLst>
        <pc:docMk/>
      </pc:docMkLst>
      <pc:sldChg chg="modSp">
        <pc:chgData name="Joe Bungo" userId="S::jbungo_nvidia.com#ext#@gtvault.onmicrosoft.com::c69b4972-ef89-4265-a3e3-b054213acbae" providerId="AD" clId="Web-{E512C59F-6030-0000-C3D8-76D4D49DA4BA}" dt="2021-05-06T00:09:30.337" v="5" actId="1076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E512C59F-6030-0000-C3D8-76D4D49DA4BA}" dt="2021-05-06T00:09:30.337" v="5" actId="1076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55425196-1A96-770A-1ECB-8CF7D8F60A6F}"/>
    <pc:docChg chg="modSld">
      <pc:chgData name="Saad-Falcon, Jon" userId="S::jsaadfalcon3@gatech.edu::7a56c2d4-22e4-4537-9b9a-03e160f1e5fd" providerId="AD" clId="Web-{55425196-1A96-770A-1ECB-8CF7D8F60A6F}" dt="2021-02-21T22:40:39.282" v="19" actId="1076"/>
      <pc:docMkLst>
        <pc:docMk/>
      </pc:docMkLst>
      <pc:sldChg chg="modSp">
        <pc:chgData name="Saad-Falcon, Jon" userId="S::jsaadfalcon3@gatech.edu::7a56c2d4-22e4-4537-9b9a-03e160f1e5fd" providerId="AD" clId="Web-{55425196-1A96-770A-1ECB-8CF7D8F60A6F}" dt="2021-02-21T22:40:39.282" v="19" actId="1076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55425196-1A96-770A-1ECB-8CF7D8F60A6F}" dt="2021-02-21T22:40:39.282" v="19" actId="1076"/>
          <ac:spMkLst>
            <pc:docMk/>
            <pc:sldMk cId="797556869" sldId="818"/>
            <ac:spMk id="2" creationId="{4E9096EC-7B78-40A1-902B-4FD437982655}"/>
          </ac:spMkLst>
        </pc:spChg>
        <pc:spChg chg="mod">
          <ac:chgData name="Saad-Falcon, Jon" userId="S::jsaadfalcon3@gatech.edu::7a56c2d4-22e4-4537-9b9a-03e160f1e5fd" providerId="AD" clId="Web-{55425196-1A96-770A-1ECB-8CF7D8F60A6F}" dt="2021-02-21T22:40:27.703" v="17" actId="20577"/>
          <ac:spMkLst>
            <pc:docMk/>
            <pc:sldMk cId="797556869" sldId="818"/>
            <ac:spMk id="15" creationId="{4A6D247A-4576-4796-A8F2-4AC4CA0B201F}"/>
          </ac:spMkLst>
        </pc:spChg>
      </pc:sldChg>
    </pc:docChg>
  </pc:docChgLst>
  <pc:docChgLst>
    <pc:chgData name="Joe Bungo" userId="S::jbungo_nvidia.com#ext#@gtvault.onmicrosoft.com::c69b4972-ef89-4265-a3e3-b054213acbae" providerId="AD" clId="Web-{D812C59F-B016-0000-A0F4-A4538F04FF91}"/>
    <pc:docChg chg="modSld">
      <pc:chgData name="Joe Bungo" userId="S::jbungo_nvidia.com#ext#@gtvault.onmicrosoft.com::c69b4972-ef89-4265-a3e3-b054213acbae" providerId="AD" clId="Web-{D812C59F-B016-0000-A0F4-A4538F04FF91}" dt="2021-05-06T00:08:27.421" v="4" actId="14100"/>
      <pc:docMkLst>
        <pc:docMk/>
      </pc:docMkLst>
      <pc:sldChg chg="modSp">
        <pc:chgData name="Joe Bungo" userId="S::jbungo_nvidia.com#ext#@gtvault.onmicrosoft.com::c69b4972-ef89-4265-a3e3-b054213acbae" providerId="AD" clId="Web-{D812C59F-B016-0000-A0F4-A4538F04FF91}" dt="2021-05-06T00:08:27.421" v="4" actId="14100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D812C59F-B016-0000-A0F4-A4538F04FF91}" dt="2021-05-06T00:08:27.421" v="4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1210D658-97F6-5319-A09F-7E69AC4B3CCB}"/>
    <pc:docChg chg="addSld delSld modSld sldOrd">
      <pc:chgData name="Saad-Falcon, Jon" userId="S::jsaadfalcon3@gatech.edu::7a56c2d4-22e4-4537-9b9a-03e160f1e5fd" providerId="AD" clId="Web-{1210D658-97F6-5319-A09F-7E69AC4B3CCB}" dt="2021-02-24T22:33:38.351" v="986" actId="20577"/>
      <pc:docMkLst>
        <pc:docMk/>
      </pc:docMkLst>
      <pc:sldChg chg="addSp delSp modSp">
        <pc:chgData name="Saad-Falcon, Jon" userId="S::jsaadfalcon3@gatech.edu::7a56c2d4-22e4-4537-9b9a-03e160f1e5fd" providerId="AD" clId="Web-{1210D658-97F6-5319-A09F-7E69AC4B3CCB}" dt="2021-02-24T20:57:37.863" v="553" actId="20577"/>
        <pc:sldMkLst>
          <pc:docMk/>
          <pc:sldMk cId="4108768259" sldId="799"/>
        </pc:sldMkLst>
        <pc:spChg chg="mod">
          <ac:chgData name="Saad-Falcon, Jon" userId="S::jsaadfalcon3@gatech.edu::7a56c2d4-22e4-4537-9b9a-03e160f1e5fd" providerId="AD" clId="Web-{1210D658-97F6-5319-A09F-7E69AC4B3CCB}" dt="2021-02-24T20:57:37.863" v="553" actId="20577"/>
          <ac:spMkLst>
            <pc:docMk/>
            <pc:sldMk cId="4108768259" sldId="799"/>
            <ac:spMk id="2" creationId="{00000000-0000-0000-0000-000000000000}"/>
          </ac:spMkLst>
        </pc:spChg>
        <pc:spChg chg="del">
          <ac:chgData name="Saad-Falcon, Jon" userId="S::jsaadfalcon3@gatech.edu::7a56c2d4-22e4-4537-9b9a-03e160f1e5fd" providerId="AD" clId="Web-{1210D658-97F6-5319-A09F-7E69AC4B3CCB}" dt="2021-02-24T20:56:54.173" v="521"/>
          <ac:spMkLst>
            <pc:docMk/>
            <pc:sldMk cId="4108768259" sldId="799"/>
            <ac:spMk id="3" creationId="{CDA2FBB4-5BB9-48EB-9B17-54175DBA8D4D}"/>
          </ac:spMkLst>
        </pc:spChg>
        <pc:spChg chg="add del mod">
          <ac:chgData name="Saad-Falcon, Jon" userId="S::jsaadfalcon3@gatech.edu::7a56c2d4-22e4-4537-9b9a-03e160f1e5fd" providerId="AD" clId="Web-{1210D658-97F6-5319-A09F-7E69AC4B3CCB}" dt="2021-02-24T20:56:57.720" v="522"/>
          <ac:spMkLst>
            <pc:docMk/>
            <pc:sldMk cId="4108768259" sldId="799"/>
            <ac:spMk id="5" creationId="{82EFC7C7-5627-4E27-8BED-1EF94AFFBEBB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57:21.034" v="528" actId="20577"/>
          <ac:spMkLst>
            <pc:docMk/>
            <pc:sldMk cId="4108768259" sldId="799"/>
            <ac:spMk id="8" creationId="{9F15169C-A6C5-4054-BD65-DB4019BCE5F2}"/>
          </ac:spMkLst>
        </pc:spChg>
      </pc:sldChg>
      <pc:sldChg chg="modSp del">
        <pc:chgData name="Saad-Falcon, Jon" userId="S::jsaadfalcon3@gatech.edu::7a56c2d4-22e4-4537-9b9a-03e160f1e5fd" providerId="AD" clId="Web-{1210D658-97F6-5319-A09F-7E69AC4B3CCB}" dt="2021-02-24T21:09:35.260" v="619"/>
        <pc:sldMkLst>
          <pc:docMk/>
          <pc:sldMk cId="3083792443" sldId="806"/>
        </pc:sldMkLst>
        <pc:spChg chg="mod">
          <ac:chgData name="Saad-Falcon, Jon" userId="S::jsaadfalcon3@gatech.edu::7a56c2d4-22e4-4537-9b9a-03e160f1e5fd" providerId="AD" clId="Web-{1210D658-97F6-5319-A09F-7E69AC4B3CCB}" dt="2021-02-24T20:28:48.631" v="354" actId="20577"/>
          <ac:spMkLst>
            <pc:docMk/>
            <pc:sldMk cId="3083792443" sldId="806"/>
            <ac:spMk id="2" creationId="{00000000-0000-0000-0000-000000000000}"/>
          </ac:spMkLst>
        </pc:spChg>
      </pc:sldChg>
      <pc:sldChg chg="del">
        <pc:chgData name="Saad-Falcon, Jon" userId="S::jsaadfalcon3@gatech.edu::7a56c2d4-22e4-4537-9b9a-03e160f1e5fd" providerId="AD" clId="Web-{1210D658-97F6-5319-A09F-7E69AC4B3CCB}" dt="2021-02-24T21:09:25.056" v="616"/>
        <pc:sldMkLst>
          <pc:docMk/>
          <pc:sldMk cId="1132516994" sldId="813"/>
        </pc:sldMkLst>
      </pc:sldChg>
      <pc:sldChg chg="del">
        <pc:chgData name="Saad-Falcon, Jon" userId="S::jsaadfalcon3@gatech.edu::7a56c2d4-22e4-4537-9b9a-03e160f1e5fd" providerId="AD" clId="Web-{1210D658-97F6-5319-A09F-7E69AC4B3CCB}" dt="2021-02-24T21:09:27.915" v="617"/>
        <pc:sldMkLst>
          <pc:docMk/>
          <pc:sldMk cId="434838599" sldId="814"/>
        </pc:sldMkLst>
      </pc:sldChg>
      <pc:sldChg chg="del">
        <pc:chgData name="Saad-Falcon, Jon" userId="S::jsaadfalcon3@gatech.edu::7a56c2d4-22e4-4537-9b9a-03e160f1e5fd" providerId="AD" clId="Web-{1210D658-97F6-5319-A09F-7E69AC4B3CCB}" dt="2021-02-24T21:09:30.728" v="618"/>
        <pc:sldMkLst>
          <pc:docMk/>
          <pc:sldMk cId="1408247748" sldId="817"/>
        </pc:sldMkLst>
      </pc:sldChg>
      <pc:sldChg chg="addSp delSp modSp">
        <pc:chgData name="Saad-Falcon, Jon" userId="S::jsaadfalcon3@gatech.edu::7a56c2d4-22e4-4537-9b9a-03e160f1e5fd" providerId="AD" clId="Web-{1210D658-97F6-5319-A09F-7E69AC4B3CCB}" dt="2021-02-24T20:22:54.285" v="219" actId="20577"/>
        <pc:sldMkLst>
          <pc:docMk/>
          <pc:sldMk cId="1258406659" sldId="819"/>
        </pc:sldMkLst>
        <pc:spChg chg="mod">
          <ac:chgData name="Saad-Falcon, Jon" userId="S::jsaadfalcon3@gatech.edu::7a56c2d4-22e4-4537-9b9a-03e160f1e5fd" providerId="AD" clId="Web-{1210D658-97F6-5319-A09F-7E69AC4B3CCB}" dt="2021-02-24T20:12:45.190" v="151" actId="20577"/>
          <ac:spMkLst>
            <pc:docMk/>
            <pc:sldMk cId="1258406659" sldId="819"/>
            <ac:spMk id="5" creationId="{9BD6CBCD-7D87-45DF-85A5-1E9BC07DDF1E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22:54.285" v="219" actId="20577"/>
          <ac:spMkLst>
            <pc:docMk/>
            <pc:sldMk cId="1258406659" sldId="819"/>
            <ac:spMk id="6" creationId="{DE1DBA3D-CA8E-433F-9EB5-D1C980C49741}"/>
          </ac:spMkLst>
        </pc:spChg>
        <pc:spChg chg="del mod">
          <ac:chgData name="Saad-Falcon, Jon" userId="S::jsaadfalcon3@gatech.edu::7a56c2d4-22e4-4537-9b9a-03e160f1e5fd" providerId="AD" clId="Web-{1210D658-97F6-5319-A09F-7E69AC4B3CCB}" dt="2021-02-24T19:57:45.456" v="77"/>
          <ac:spMkLst>
            <pc:docMk/>
            <pc:sldMk cId="1258406659" sldId="819"/>
            <ac:spMk id="7" creationId="{70E0D3B3-6E39-40E8-BC4D-D60D71CE7224}"/>
          </ac:spMkLst>
        </pc:spChg>
        <pc:picChg chg="add mod">
          <ac:chgData name="Saad-Falcon, Jon" userId="S::jsaadfalcon3@gatech.edu::7a56c2d4-22e4-4537-9b9a-03e160f1e5fd" providerId="AD" clId="Web-{1210D658-97F6-5319-A09F-7E69AC4B3CCB}" dt="2021-02-24T20:13:45.897" v="158" actId="1076"/>
          <ac:picMkLst>
            <pc:docMk/>
            <pc:sldMk cId="1258406659" sldId="819"/>
            <ac:picMk id="2" creationId="{0BF5398F-F89C-43D5-836B-000F65AD95BE}"/>
          </ac:picMkLst>
        </pc:picChg>
        <pc:picChg chg="add mod">
          <ac:chgData name="Saad-Falcon, Jon" userId="S::jsaadfalcon3@gatech.edu::7a56c2d4-22e4-4537-9b9a-03e160f1e5fd" providerId="AD" clId="Web-{1210D658-97F6-5319-A09F-7E69AC4B3CCB}" dt="2021-02-24T20:14:02.616" v="163" actId="1076"/>
          <ac:picMkLst>
            <pc:docMk/>
            <pc:sldMk cId="1258406659" sldId="819"/>
            <ac:picMk id="3" creationId="{559D5336-E126-4020-AD24-1755AB61C226}"/>
          </ac:picMkLst>
        </pc:picChg>
      </pc:sldChg>
      <pc:sldChg chg="modSp">
        <pc:chgData name="Saad-Falcon, Jon" userId="S::jsaadfalcon3@gatech.edu::7a56c2d4-22e4-4537-9b9a-03e160f1e5fd" providerId="AD" clId="Web-{1210D658-97F6-5319-A09F-7E69AC4B3CCB}" dt="2021-02-24T19:55:35.449" v="13" actId="20577"/>
        <pc:sldMkLst>
          <pc:docMk/>
          <pc:sldMk cId="1017057522" sldId="820"/>
        </pc:sldMkLst>
        <pc:spChg chg="mod">
          <ac:chgData name="Saad-Falcon, Jon" userId="S::jsaadfalcon3@gatech.edu::7a56c2d4-22e4-4537-9b9a-03e160f1e5fd" providerId="AD" clId="Web-{1210D658-97F6-5319-A09F-7E69AC4B3CCB}" dt="2021-02-24T19:55:35.449" v="13" actId="20577"/>
          <ac:spMkLst>
            <pc:docMk/>
            <pc:sldMk cId="1017057522" sldId="820"/>
            <ac:spMk id="2" creationId="{4A6D3E35-7FB6-4F84-88E8-ED2635EB18BA}"/>
          </ac:spMkLst>
        </pc:spChg>
      </pc:sldChg>
      <pc:sldChg chg="addSp delSp modSp">
        <pc:chgData name="Saad-Falcon, Jon" userId="S::jsaadfalcon3@gatech.edu::7a56c2d4-22e4-4537-9b9a-03e160f1e5fd" providerId="AD" clId="Web-{1210D658-97F6-5319-A09F-7E69AC4B3CCB}" dt="2021-02-24T20:27:58.676" v="341" actId="14100"/>
        <pc:sldMkLst>
          <pc:docMk/>
          <pc:sldMk cId="237134094" sldId="821"/>
        </pc:sldMkLst>
        <pc:spChg chg="mod">
          <ac:chgData name="Saad-Falcon, Jon" userId="S::jsaadfalcon3@gatech.edu::7a56c2d4-22e4-4537-9b9a-03e160f1e5fd" providerId="AD" clId="Web-{1210D658-97F6-5319-A09F-7E69AC4B3CCB}" dt="2021-02-24T20:24:28.493" v="257" actId="20577"/>
          <ac:spMkLst>
            <pc:docMk/>
            <pc:sldMk cId="237134094" sldId="821"/>
            <ac:spMk id="2" creationId="{8A2FEA43-44D8-4A70-A65D-DE5E7DE733D7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27:58.676" v="341" actId="14100"/>
          <ac:spMkLst>
            <pc:docMk/>
            <pc:sldMk cId="237134094" sldId="821"/>
            <ac:spMk id="3" creationId="{C1B0618A-44B1-4FAB-8416-1D9926BCD483}"/>
          </ac:spMkLst>
        </pc:spChg>
        <pc:spChg chg="del">
          <ac:chgData name="Saad-Falcon, Jon" userId="S::jsaadfalcon3@gatech.edu::7a56c2d4-22e4-4537-9b9a-03e160f1e5fd" providerId="AD" clId="Web-{1210D658-97F6-5319-A09F-7E69AC4B3CCB}" dt="2021-02-24T20:24:31.212" v="258"/>
          <ac:spMkLst>
            <pc:docMk/>
            <pc:sldMk cId="237134094" sldId="821"/>
            <ac:spMk id="4" creationId="{B7C354BF-9CCC-4615-B313-B3F99705E026}"/>
          </ac:spMkLst>
        </pc:spChg>
        <pc:spChg chg="add del mod">
          <ac:chgData name="Saad-Falcon, Jon" userId="S::jsaadfalcon3@gatech.edu::7a56c2d4-22e4-4537-9b9a-03e160f1e5fd" providerId="AD" clId="Web-{1210D658-97F6-5319-A09F-7E69AC4B3CCB}" dt="2021-02-24T20:24:56.682" v="271"/>
          <ac:spMkLst>
            <pc:docMk/>
            <pc:sldMk cId="237134094" sldId="821"/>
            <ac:spMk id="6" creationId="{C7658258-35D6-41FD-8DDF-16F9E1B194E1}"/>
          </ac:spMkLst>
        </pc:spChg>
        <pc:picChg chg="add mod">
          <ac:chgData name="Saad-Falcon, Jon" userId="S::jsaadfalcon3@gatech.edu::7a56c2d4-22e4-4537-9b9a-03e160f1e5fd" providerId="AD" clId="Web-{1210D658-97F6-5319-A09F-7E69AC4B3CCB}" dt="2021-02-24T20:27:52.347" v="339" actId="1076"/>
          <ac:picMkLst>
            <pc:docMk/>
            <pc:sldMk cId="237134094" sldId="821"/>
            <ac:picMk id="7" creationId="{E8549AA7-C2D3-49BE-851B-5187A53424D2}"/>
          </ac:picMkLst>
        </pc:picChg>
      </pc:sldChg>
      <pc:sldChg chg="del">
        <pc:chgData name="Saad-Falcon, Jon" userId="S::jsaadfalcon3@gatech.edu::7a56c2d4-22e4-4537-9b9a-03e160f1e5fd" providerId="AD" clId="Web-{1210D658-97F6-5319-A09F-7E69AC4B3CCB}" dt="2021-02-24T21:09:22.431" v="615"/>
        <pc:sldMkLst>
          <pc:docMk/>
          <pc:sldMk cId="1525894099" sldId="823"/>
        </pc:sldMkLst>
      </pc:sldChg>
      <pc:sldChg chg="addSp delSp modSp add ord replId">
        <pc:chgData name="Saad-Falcon, Jon" userId="S::jsaadfalcon3@gatech.edu::7a56c2d4-22e4-4537-9b9a-03e160f1e5fd" providerId="AD" clId="Web-{1210D658-97F6-5319-A09F-7E69AC4B3CCB}" dt="2021-02-24T20:54:35.181" v="497" actId="20577"/>
        <pc:sldMkLst>
          <pc:docMk/>
          <pc:sldMk cId="3949234178" sldId="824"/>
        </pc:sldMkLst>
        <pc:spChg chg="mod">
          <ac:chgData name="Saad-Falcon, Jon" userId="S::jsaadfalcon3@gatech.edu::7a56c2d4-22e4-4537-9b9a-03e160f1e5fd" providerId="AD" clId="Web-{1210D658-97F6-5319-A09F-7E69AC4B3CCB}" dt="2021-02-24T20:29:14.695" v="391" actId="20577"/>
          <ac:spMkLst>
            <pc:docMk/>
            <pc:sldMk cId="3949234178" sldId="824"/>
            <ac:spMk id="2" creationId="{8A2FEA43-44D8-4A70-A65D-DE5E7DE733D7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54:35.181" v="497" actId="20577"/>
          <ac:spMkLst>
            <pc:docMk/>
            <pc:sldMk cId="3949234178" sldId="824"/>
            <ac:spMk id="3" creationId="{C1B0618A-44B1-4FAB-8416-1D9926BCD483}"/>
          </ac:spMkLst>
        </pc:spChg>
        <pc:picChg chg="add del">
          <ac:chgData name="Saad-Falcon, Jon" userId="S::jsaadfalcon3@gatech.edu::7a56c2d4-22e4-4537-9b9a-03e160f1e5fd" providerId="AD" clId="Web-{1210D658-97F6-5319-A09F-7E69AC4B3CCB}" dt="2021-02-24T20:29:29.446" v="396"/>
          <ac:picMkLst>
            <pc:docMk/>
            <pc:sldMk cId="3949234178" sldId="824"/>
            <ac:picMk id="7" creationId="{E8549AA7-C2D3-49BE-851B-5187A53424D2}"/>
          </ac:picMkLst>
        </pc:picChg>
      </pc:sldChg>
      <pc:sldChg chg="addSp delSp modSp add replId">
        <pc:chgData name="Saad-Falcon, Jon" userId="S::jsaadfalcon3@gatech.edu::7a56c2d4-22e4-4537-9b9a-03e160f1e5fd" providerId="AD" clId="Web-{1210D658-97F6-5319-A09F-7E69AC4B3CCB}" dt="2021-02-24T20:47:50.691" v="495" actId="20577"/>
        <pc:sldMkLst>
          <pc:docMk/>
          <pc:sldMk cId="1719454965" sldId="825"/>
        </pc:sldMkLst>
        <pc:spChg chg="mod">
          <ac:chgData name="Saad-Falcon, Jon" userId="S::jsaadfalcon3@gatech.edu::7a56c2d4-22e4-4537-9b9a-03e160f1e5fd" providerId="AD" clId="Web-{1210D658-97F6-5319-A09F-7E69AC4B3CCB}" dt="2021-02-24T20:47:50.691" v="495" actId="20577"/>
          <ac:spMkLst>
            <pc:docMk/>
            <pc:sldMk cId="1719454965" sldId="825"/>
            <ac:spMk id="5" creationId="{9BD6CBCD-7D87-45DF-85A5-1E9BC07DDF1E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47:24.581" v="491" actId="20577"/>
          <ac:spMkLst>
            <pc:docMk/>
            <pc:sldMk cId="1719454965" sldId="825"/>
            <ac:spMk id="6" creationId="{DE1DBA3D-CA8E-433F-9EB5-D1C980C49741}"/>
          </ac:spMkLst>
        </pc:spChg>
        <pc:picChg chg="del">
          <ac:chgData name="Saad-Falcon, Jon" userId="S::jsaadfalcon3@gatech.edu::7a56c2d4-22e4-4537-9b9a-03e160f1e5fd" providerId="AD" clId="Web-{1210D658-97F6-5319-A09F-7E69AC4B3CCB}" dt="2021-02-24T20:45:00.776" v="419"/>
          <ac:picMkLst>
            <pc:docMk/>
            <pc:sldMk cId="1719454965" sldId="825"/>
            <ac:picMk id="2" creationId="{0BF5398F-F89C-43D5-836B-000F65AD95BE}"/>
          </ac:picMkLst>
        </pc:picChg>
        <pc:picChg chg="del">
          <ac:chgData name="Saad-Falcon, Jon" userId="S::jsaadfalcon3@gatech.edu::7a56c2d4-22e4-4537-9b9a-03e160f1e5fd" providerId="AD" clId="Web-{1210D658-97F6-5319-A09F-7E69AC4B3CCB}" dt="2021-02-24T20:44:59.479" v="418"/>
          <ac:picMkLst>
            <pc:docMk/>
            <pc:sldMk cId="1719454965" sldId="825"/>
            <ac:picMk id="3" creationId="{559D5336-E126-4020-AD24-1755AB61C226}"/>
          </ac:picMkLst>
        </pc:picChg>
        <pc:picChg chg="add mod">
          <ac:chgData name="Saad-Falcon, Jon" userId="S::jsaadfalcon3@gatech.edu::7a56c2d4-22e4-4537-9b9a-03e160f1e5fd" providerId="AD" clId="Web-{1210D658-97F6-5319-A09F-7E69AC4B3CCB}" dt="2021-02-24T20:47:43.160" v="494" actId="1076"/>
          <ac:picMkLst>
            <pc:docMk/>
            <pc:sldMk cId="1719454965" sldId="825"/>
            <ac:picMk id="4" creationId="{A0D36CD2-0E4C-44B1-AC0B-0EA58432951D}"/>
          </ac:picMkLst>
        </pc:picChg>
      </pc:sldChg>
      <pc:sldChg chg="modSp add replId">
        <pc:chgData name="Saad-Falcon, Jon" userId="S::jsaadfalcon3@gatech.edu::7a56c2d4-22e4-4537-9b9a-03e160f1e5fd" providerId="AD" clId="Web-{1210D658-97F6-5319-A09F-7E69AC4B3CCB}" dt="2021-02-24T20:58:03.958" v="575" actId="20577"/>
        <pc:sldMkLst>
          <pc:docMk/>
          <pc:sldMk cId="2105670869" sldId="826"/>
        </pc:sldMkLst>
        <pc:spChg chg="mod">
          <ac:chgData name="Saad-Falcon, Jon" userId="S::jsaadfalcon3@gatech.edu::7a56c2d4-22e4-4537-9b9a-03e160f1e5fd" providerId="AD" clId="Web-{1210D658-97F6-5319-A09F-7E69AC4B3CCB}" dt="2021-02-24T20:58:03.958" v="575" actId="20577"/>
          <ac:spMkLst>
            <pc:docMk/>
            <pc:sldMk cId="2105670869" sldId="826"/>
            <ac:spMk id="2" creationId="{00000000-0000-0000-0000-000000000000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58:00.411" v="561" actId="20577"/>
          <ac:spMkLst>
            <pc:docMk/>
            <pc:sldMk cId="2105670869" sldId="826"/>
            <ac:spMk id="8" creationId="{9F15169C-A6C5-4054-BD65-DB4019BCE5F2}"/>
          </ac:spMkLst>
        </pc:spChg>
      </pc:sldChg>
      <pc:sldChg chg="modSp add replId">
        <pc:chgData name="Saad-Falcon, Jon" userId="S::jsaadfalcon3@gatech.edu::7a56c2d4-22e4-4537-9b9a-03e160f1e5fd" providerId="AD" clId="Web-{1210D658-97F6-5319-A09F-7E69AC4B3CCB}" dt="2021-02-24T20:59:16.477" v="600" actId="20577"/>
        <pc:sldMkLst>
          <pc:docMk/>
          <pc:sldMk cId="3253729403" sldId="827"/>
        </pc:sldMkLst>
        <pc:spChg chg="mod">
          <ac:chgData name="Saad-Falcon, Jon" userId="S::jsaadfalcon3@gatech.edu::7a56c2d4-22e4-4537-9b9a-03e160f1e5fd" providerId="AD" clId="Web-{1210D658-97F6-5319-A09F-7E69AC4B3CCB}" dt="2021-02-24T20:59:16.477" v="600" actId="20577"/>
          <ac:spMkLst>
            <pc:docMk/>
            <pc:sldMk cId="3253729403" sldId="827"/>
            <ac:spMk id="2" creationId="{00000000-0000-0000-0000-000000000000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0:58:56.773" v="594" actId="20577"/>
          <ac:spMkLst>
            <pc:docMk/>
            <pc:sldMk cId="3253729403" sldId="827"/>
            <ac:spMk id="8" creationId="{9F15169C-A6C5-4054-BD65-DB4019BCE5F2}"/>
          </ac:spMkLst>
        </pc:spChg>
      </pc:sldChg>
      <pc:sldChg chg="addSp delSp modSp add replId">
        <pc:chgData name="Saad-Falcon, Jon" userId="S::jsaadfalcon3@gatech.edu::7a56c2d4-22e4-4537-9b9a-03e160f1e5fd" providerId="AD" clId="Web-{1210D658-97F6-5319-A09F-7E69AC4B3CCB}" dt="2021-02-24T21:10:32.559" v="626" actId="1076"/>
        <pc:sldMkLst>
          <pc:docMk/>
          <pc:sldMk cId="4132060195" sldId="828"/>
        </pc:sldMkLst>
        <pc:spChg chg="mod">
          <ac:chgData name="Saad-Falcon, Jon" userId="S::jsaadfalcon3@gatech.edu::7a56c2d4-22e4-4537-9b9a-03e160f1e5fd" providerId="AD" clId="Web-{1210D658-97F6-5319-A09F-7E69AC4B3CCB}" dt="2021-02-24T20:59:55.729" v="614" actId="20577"/>
          <ac:spMkLst>
            <pc:docMk/>
            <pc:sldMk cId="4132060195" sldId="828"/>
            <ac:spMk id="2" creationId="{00000000-0000-0000-0000-000000000000}"/>
          </ac:spMkLst>
        </pc:spChg>
        <pc:spChg chg="add del mod">
          <ac:chgData name="Saad-Falcon, Jon" userId="S::jsaadfalcon3@gatech.edu::7a56c2d4-22e4-4537-9b9a-03e160f1e5fd" providerId="AD" clId="Web-{1210D658-97F6-5319-A09F-7E69AC4B3CCB}" dt="2021-02-24T21:10:03.620" v="620"/>
          <ac:spMkLst>
            <pc:docMk/>
            <pc:sldMk cId="4132060195" sldId="828"/>
            <ac:spMk id="4" creationId="{09F1956B-A5A5-4FF1-B286-231812EF53AD}"/>
          </ac:spMkLst>
        </pc:spChg>
        <pc:spChg chg="del">
          <ac:chgData name="Saad-Falcon, Jon" userId="S::jsaadfalcon3@gatech.edu::7a56c2d4-22e4-4537-9b9a-03e160f1e5fd" providerId="AD" clId="Web-{1210D658-97F6-5319-A09F-7E69AC4B3CCB}" dt="2021-02-24T20:59:25.087" v="602"/>
          <ac:spMkLst>
            <pc:docMk/>
            <pc:sldMk cId="4132060195" sldId="828"/>
            <ac:spMk id="8" creationId="{9F15169C-A6C5-4054-BD65-DB4019BCE5F2}"/>
          </ac:spMkLst>
        </pc:spChg>
        <pc:picChg chg="add mod">
          <ac:chgData name="Saad-Falcon, Jon" userId="S::jsaadfalcon3@gatech.edu::7a56c2d4-22e4-4537-9b9a-03e160f1e5fd" providerId="AD" clId="Web-{1210D658-97F6-5319-A09F-7E69AC4B3CCB}" dt="2021-02-24T21:10:32.559" v="626" actId="1076"/>
          <ac:picMkLst>
            <pc:docMk/>
            <pc:sldMk cId="4132060195" sldId="828"/>
            <ac:picMk id="3" creationId="{6CD934C3-5E41-4BA2-A045-C59EBE93BD10}"/>
          </ac:picMkLst>
        </pc:picChg>
      </pc:sldChg>
      <pc:sldChg chg="addSp delSp modSp add ord replId">
        <pc:chgData name="Saad-Falcon, Jon" userId="S::jsaadfalcon3@gatech.edu::7a56c2d4-22e4-4537-9b9a-03e160f1e5fd" providerId="AD" clId="Web-{1210D658-97F6-5319-A09F-7E69AC4B3CCB}" dt="2021-02-24T22:33:38.351" v="986" actId="20577"/>
        <pc:sldMkLst>
          <pc:docMk/>
          <pc:sldMk cId="3622872847" sldId="829"/>
        </pc:sldMkLst>
        <pc:spChg chg="mod">
          <ac:chgData name="Saad-Falcon, Jon" userId="S::jsaadfalcon3@gatech.edu::7a56c2d4-22e4-4537-9b9a-03e160f1e5fd" providerId="AD" clId="Web-{1210D658-97F6-5319-A09F-7E69AC4B3CCB}" dt="2021-02-24T22:21:14.703" v="642" actId="20577"/>
          <ac:spMkLst>
            <pc:docMk/>
            <pc:sldMk cId="3622872847" sldId="829"/>
            <ac:spMk id="5" creationId="{9BD6CBCD-7D87-45DF-85A5-1E9BC07DDF1E}"/>
          </ac:spMkLst>
        </pc:spChg>
        <pc:spChg chg="mod">
          <ac:chgData name="Saad-Falcon, Jon" userId="S::jsaadfalcon3@gatech.edu::7a56c2d4-22e4-4537-9b9a-03e160f1e5fd" providerId="AD" clId="Web-{1210D658-97F6-5319-A09F-7E69AC4B3CCB}" dt="2021-02-24T22:33:38.351" v="986" actId="20577"/>
          <ac:spMkLst>
            <pc:docMk/>
            <pc:sldMk cId="3622872847" sldId="829"/>
            <ac:spMk id="6" creationId="{DE1DBA3D-CA8E-433F-9EB5-D1C980C49741}"/>
          </ac:spMkLst>
        </pc:spChg>
        <pc:picChg chg="add del">
          <ac:chgData name="Saad-Falcon, Jon" userId="S::jsaadfalcon3@gatech.edu::7a56c2d4-22e4-4537-9b9a-03e160f1e5fd" providerId="AD" clId="Web-{1210D658-97F6-5319-A09F-7E69AC4B3CCB}" dt="2021-02-24T22:31:51.846" v="865"/>
          <ac:picMkLst>
            <pc:docMk/>
            <pc:sldMk cId="3622872847" sldId="829"/>
            <ac:picMk id="4" creationId="{A0D36CD2-0E4C-44B1-AC0B-0EA5843295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5/5/2021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idia/spark-rapids/" TargetMode="External"/><Relationship Id="rId2" Type="http://schemas.openxmlformats.org/officeDocument/2006/relationships/hyperlink" Target="https://nvidia.github.io/spark-rapids/https:/nvidia.github.io/spark-rapid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vidia.com/en-us/deep-learning-ai/solutions/data-science/apache-spark-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60" y="6559548"/>
            <a:ext cx="13231879" cy="1858429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11.4 – RAPIDS and Spark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GPU Scheduling Example: Schedule API</a:t>
            </a:r>
            <a:endParaRPr 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6CD934C3-5E41-4BA2-A045-C59EBE93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805138"/>
            <a:ext cx="17974733" cy="73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Sparks + RAPIDS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77" y="3368841"/>
            <a:ext cx="17257133" cy="570467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har char="•"/>
            </a:pPr>
            <a:r>
              <a:rPr lang="en-US" sz="3200" dirty="0">
                <a:latin typeface="Arial"/>
                <a:cs typeface="Arial"/>
                <a:hlinkClick r:id="rId2"/>
              </a:rPr>
              <a:t>https://nvidia.github.io/spark-rapids/https://nvidia.github.io/spark-rapids/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3200" dirty="0">
                <a:latin typeface="Arial"/>
                <a:cs typeface="Arial"/>
                <a:hlinkClick r:id="rId3"/>
              </a:rPr>
              <a:t>https://github.com/nvidia/spark-rapids/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3200" dirty="0">
                <a:latin typeface="Arial"/>
                <a:cs typeface="Arial"/>
                <a:hlinkClick r:id="rId4"/>
              </a:rPr>
              <a:t>https://www.nvidia.com/en-us/deep-learning-ai/solutions/data-science/apache-spark-3/</a:t>
            </a:r>
            <a:endParaRPr lang="en-US" sz="3200" dirty="0">
              <a:hlinkClick r:id="rId4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sz="3200" u="sng" dirty="0">
                <a:solidFill>
                  <a:srgbClr val="76B900"/>
                </a:solidFill>
                <a:latin typeface="Trebuchet MS"/>
              </a:rPr>
              <a:t>https://</a:t>
            </a:r>
            <a:r>
              <a:rPr lang="en-US" sz="3200" u="sng" dirty="0" err="1">
                <a:solidFill>
                  <a:srgbClr val="76B900"/>
                </a:solidFill>
                <a:latin typeface="Trebuchet MS"/>
              </a:rPr>
              <a:t>ngc.nvidia.com</a:t>
            </a:r>
            <a:endParaRPr lang="en-US" sz="3200" dirty="0"/>
          </a:p>
          <a:p>
            <a:pPr marL="457200" indent="-457200">
              <a:buChar char="•"/>
            </a:pPr>
            <a:endParaRPr lang="en-US" sz="2400" dirty="0"/>
          </a:p>
          <a:p>
            <a:pPr marL="457200" indent="-457200">
              <a:buChar char="•"/>
            </a:pPr>
            <a:endParaRPr lang="en-US" sz="2400" dirty="0"/>
          </a:p>
          <a:p>
            <a:pPr marL="457200" indent="-457200">
              <a:buChar char="•"/>
            </a:pPr>
            <a:endParaRPr lang="en-US" sz="2400" dirty="0"/>
          </a:p>
          <a:p>
            <a:pPr marL="383540" indent="-38354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92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Questions?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dirty="0">
                <a:latin typeface="Arial"/>
                <a:cs typeface="Arial"/>
              </a:rPr>
              <a:t>What is RAPIDS Accelerator for Spark?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84" y="2630905"/>
            <a:ext cx="12326100" cy="6754100"/>
          </a:xfrm>
        </p:spPr>
        <p:txBody>
          <a:bodyPr/>
          <a:lstStyle/>
          <a:p>
            <a:pPr marL="102868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Accelerate Spark distributed computing framework using </a:t>
            </a:r>
            <a:r>
              <a:rPr lang="en-US" sz="3600" dirty="0">
                <a:latin typeface="Arial"/>
                <a:cs typeface="Arial"/>
              </a:rPr>
              <a:t>GPUs, via</a:t>
            </a:r>
          </a:p>
          <a:p>
            <a:pPr marL="19812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RAPIDS </a:t>
            </a:r>
            <a:r>
              <a:rPr lang="en-US" sz="3200" dirty="0" err="1">
                <a:latin typeface="Arial"/>
                <a:cs typeface="Arial"/>
              </a:rPr>
              <a:t>cuDF</a:t>
            </a:r>
            <a:r>
              <a:rPr lang="en-US" sz="3200" dirty="0">
                <a:latin typeface="Arial"/>
                <a:cs typeface="Arial"/>
              </a:rPr>
              <a:t> library</a:t>
            </a:r>
          </a:p>
          <a:p>
            <a:pPr marL="19812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Accelerated shuffle based on UCX (GPU-to-GPU communication)</a:t>
            </a:r>
          </a:p>
          <a:p>
            <a:pPr marL="102868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Existing Spark applications run with no code change</a:t>
            </a:r>
          </a:p>
          <a:p>
            <a:pPr marL="19812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Launch Spark with RAPIDS accelerator (plugin jar)</a:t>
            </a:r>
          </a:p>
          <a:p>
            <a:pPr marL="19812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Enable configuration setting</a:t>
            </a:r>
          </a:p>
          <a:p>
            <a:pPr marL="2272259" lvl="2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spark.conf.set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spark.rapids.sql.enabled','true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966470" lvl="1" indent="-280670">
              <a:buClr>
                <a:srgbClr val="000000"/>
              </a:buClr>
              <a:buFont typeface="Arial" panose="020B0604020202020204" pitchFamily="34" charset="0"/>
              <a:buChar char="–"/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CDCDCD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CDCDCD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F5398F-F89C-43D5-836B-000F65AD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39" y="2363816"/>
            <a:ext cx="4252893" cy="221750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9D5336-E126-4020-AD24-1755AB61C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1" t="27645" r="20179" b="26342"/>
          <a:stretch/>
        </p:blipFill>
        <p:spPr>
          <a:xfrm>
            <a:off x="13577939" y="5212586"/>
            <a:ext cx="4497355" cy="2575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20BA1D-C22F-3543-B889-CAB5393AD31B}"/>
              </a:ext>
            </a:extLst>
          </p:cNvPr>
          <p:cNvSpPr/>
          <p:nvPr/>
        </p:nvSpPr>
        <p:spPr>
          <a:xfrm>
            <a:off x="1221278" y="9077671"/>
            <a:ext cx="4214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nvidia.github.io</a:t>
            </a:r>
            <a:r>
              <a:rPr lang="en-US" sz="2000" dirty="0">
                <a:solidFill>
                  <a:schemeClr val="bg1"/>
                </a:solidFill>
              </a:rPr>
              <a:t>/spark-rapids/</a:t>
            </a:r>
          </a:p>
        </p:txBody>
      </p:sp>
    </p:spTree>
    <p:extLst>
      <p:ext uri="{BB962C8B-B14F-4D97-AF65-F5344CB8AC3E}">
        <p14:creationId xmlns:p14="http://schemas.microsoft.com/office/powerpoint/2010/main" val="12584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800" dirty="0"/>
              <a:t>Spark 3.0 O</a:t>
            </a:r>
            <a:r>
              <a:rPr lang="en-US" dirty="0"/>
              <a:t>ffers </a:t>
            </a:r>
            <a:r>
              <a:rPr lang="en-US" dirty="0">
                <a:latin typeface="Arial"/>
                <a:cs typeface="Arial"/>
              </a:rPr>
              <a:t>Unified AI framework for ETL + ML/DL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84" y="2141770"/>
            <a:ext cx="16109646" cy="984886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Single pipeline from data input to model training </a:t>
            </a:r>
          </a:p>
          <a:p>
            <a:pPr marL="685800" lvl="1"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rgbClr val="CDCDCD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CDCDCD"/>
              </a:buClr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0D36CD2-0E4C-44B1-AC0B-0EA58432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75" y="3126656"/>
            <a:ext cx="10835463" cy="61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9EE1C5-481E-D141-8B4B-9F06D8AB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0" y="748506"/>
            <a:ext cx="16626840" cy="98488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Accelerating Spark with RAPIDS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6D94F3-0BEC-AA40-BEDA-8A82FADD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78" y="2180557"/>
            <a:ext cx="13869606" cy="787232"/>
          </a:xfrm>
        </p:spPr>
        <p:txBody>
          <a:bodyPr/>
          <a:lstStyle/>
          <a:p>
            <a:pPr marL="0" indent="0"/>
            <a:r>
              <a:rPr lang="en-US" sz="3600" dirty="0">
                <a:latin typeface="Arial"/>
                <a:cs typeface="Arial"/>
              </a:rPr>
              <a:t>Higher speed, and lower costs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/>
            <a:endParaRPr lang="en-US" dirty="0"/>
          </a:p>
        </p:txBody>
      </p:sp>
      <p:pic>
        <p:nvPicPr>
          <p:cNvPr id="9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D368A7C3-E73F-8E49-97AF-78526066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20" y="2967789"/>
            <a:ext cx="15544800" cy="58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9EE1C5-481E-D141-8B4B-9F06D8AB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0" y="748506"/>
            <a:ext cx="16626840" cy="98488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Accelerating Spark with RAPIDS on AWS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6D94F3-0BEC-AA40-BEDA-8A82FADD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78" y="1820261"/>
            <a:ext cx="13869606" cy="787232"/>
          </a:xfrm>
        </p:spPr>
        <p:txBody>
          <a:bodyPr/>
          <a:lstStyle/>
          <a:p>
            <a:pPr marL="0" indent="0"/>
            <a:r>
              <a:rPr lang="en-US" sz="3600" dirty="0">
                <a:latin typeface="Arial"/>
                <a:cs typeface="Arial"/>
              </a:rPr>
              <a:t>Higher speed, and lower costs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F2894-1C13-2F4B-B22B-7D0B5AC8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12" y="2825859"/>
            <a:ext cx="10757027" cy="5640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BB4767-02A7-324F-A4E6-07AE9B5BAE36}"/>
              </a:ext>
            </a:extLst>
          </p:cNvPr>
          <p:cNvSpPr/>
          <p:nvPr/>
        </p:nvSpPr>
        <p:spPr>
          <a:xfrm>
            <a:off x="13298228" y="4849185"/>
            <a:ext cx="4367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~3.5x Speed-up</a:t>
            </a:r>
          </a:p>
          <a:p>
            <a:r>
              <a:rPr lang="en-US" sz="3600" dirty="0">
                <a:solidFill>
                  <a:schemeClr val="bg1"/>
                </a:solidFill>
              </a:rPr>
              <a:t>~40% Cost Savings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36799-B53F-6846-B51A-E220FE12C8D7}"/>
              </a:ext>
            </a:extLst>
          </p:cNvPr>
          <p:cNvSpPr/>
          <p:nvPr/>
        </p:nvSpPr>
        <p:spPr>
          <a:xfrm>
            <a:off x="2168112" y="8903698"/>
            <a:ext cx="1114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Based on </a:t>
            </a:r>
            <a:r>
              <a:rPr lang="en-US" sz="2800" dirty="0" err="1">
                <a:solidFill>
                  <a:schemeClr val="bg1"/>
                </a:solidFill>
              </a:rPr>
              <a:t>TPCx</a:t>
            </a:r>
            <a:r>
              <a:rPr lang="en-US" sz="2800" dirty="0">
                <a:solidFill>
                  <a:schemeClr val="bg1"/>
                </a:solidFill>
              </a:rPr>
              <a:t>-BB like Queries #5 &amp; #22 with 1TB scale factor input</a:t>
            </a:r>
          </a:p>
        </p:txBody>
      </p:sp>
    </p:spTree>
    <p:extLst>
      <p:ext uri="{BB962C8B-B14F-4D97-AF65-F5344CB8AC3E}">
        <p14:creationId xmlns:p14="http://schemas.microsoft.com/office/powerpoint/2010/main" val="19957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GPU Scheduling Example: Starting Code</a:t>
            </a:r>
            <a:endParaRPr lang="en-US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126845" y="3210074"/>
            <a:ext cx="15221514" cy="3554819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12700" defTabSz="762015">
              <a:spcBef>
                <a:spcPts val="77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./bin/spark-shell --master yarn --executor-cores 2 \</a:t>
            </a:r>
            <a:endParaRPr lang="en-US" sz="2400" kern="0" dirty="0">
              <a:latin typeface="Courier New"/>
              <a:ea typeface="Monaco"/>
              <a:cs typeface="Courier New"/>
            </a:endParaRPr>
          </a:p>
          <a:p>
            <a:pPr marL="339725" defTabSz="762015">
              <a:spcBef>
                <a:spcPts val="67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--conf 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spark.driver.resource.gpu.amount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=1 \</a:t>
            </a:r>
            <a:endParaRPr lang="en-US" sz="2400" kern="0" dirty="0">
              <a:latin typeface="Arial"/>
              <a:ea typeface="Monaco"/>
              <a:cs typeface="Arial"/>
            </a:endParaRPr>
          </a:p>
          <a:p>
            <a:pPr marL="339725" defTabSz="762015">
              <a:spcBef>
                <a:spcPts val="65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--conf 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spark.driver.resource.gpu.discoveryScript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=/opt/spark/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getGpuResources.sh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 \</a:t>
            </a:r>
            <a:endParaRPr lang="en-US" sz="2400" kern="0" dirty="0">
              <a:latin typeface="Courier New"/>
              <a:ea typeface="Monaco"/>
              <a:cs typeface="Courier New"/>
            </a:endParaRPr>
          </a:p>
          <a:p>
            <a:pPr marL="339725" defTabSz="762015">
              <a:spcBef>
                <a:spcPts val="67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--conf 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spark.executor.resource.gpu.amount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=2 \</a:t>
            </a:r>
            <a:endParaRPr lang="en-US" sz="2400" kern="0" dirty="0">
              <a:latin typeface="Arial"/>
              <a:ea typeface="Monaco"/>
              <a:cs typeface="Arial"/>
            </a:endParaRPr>
          </a:p>
          <a:p>
            <a:pPr marL="339725" defTabSz="762015">
              <a:spcBef>
                <a:spcPts val="65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--conf 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spark.executor.resource.gpu.discoveryScript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=./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getGpuResources.sh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</a:rPr>
              <a:t> \</a:t>
            </a:r>
            <a:endParaRPr lang="en-US" sz="2400" kern="0" dirty="0">
              <a:latin typeface="Courier New"/>
              <a:ea typeface="Monaco"/>
              <a:cs typeface="Courier New"/>
            </a:endParaRPr>
          </a:p>
          <a:p>
            <a:pPr marL="339725" defTabSz="762015">
              <a:spcBef>
                <a:spcPts val="67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--conf 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spark.task.resource.gpu.amount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onaco"/>
                <a:cs typeface="Courier New"/>
                <a:sym typeface="Monaco"/>
              </a:rPr>
              <a:t>=1 \</a:t>
            </a:r>
            <a:endParaRPr lang="en-US" sz="2400" kern="0" dirty="0">
              <a:latin typeface="Arial"/>
              <a:ea typeface="Monaco"/>
              <a:cs typeface="Arial"/>
            </a:endParaRPr>
          </a:p>
          <a:p>
            <a:pPr marL="339725" defTabSz="762015">
              <a:spcBef>
                <a:spcPts val="65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--files examples/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src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/main/scripts/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  <a:sym typeface="Monaco"/>
              </a:rPr>
              <a:t>getGpusResources.sh</a:t>
            </a:r>
            <a:endParaRPr sz="1400" dirty="0"/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sz="2400" kern="0" dirty="0"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GPU Scheduling Example: Discovery Script</a:t>
            </a:r>
            <a:endParaRPr lang="en-US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126845" y="2873189"/>
            <a:ext cx="16306931" cy="4215321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12700" marR="11309350" defTabSz="762015">
              <a:lnSpc>
                <a:spcPct val="1327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#!/bin/bash  #</a:t>
            </a:r>
            <a:endParaRPr lang="en-US" sz="2400" kern="0" dirty="0">
              <a:latin typeface="Arial"/>
              <a:cs typeface="Arial"/>
            </a:endParaRPr>
          </a:p>
          <a:p>
            <a:pPr marL="12700" defTabSz="762015">
              <a:spcBef>
                <a:spcPts val="84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# Outputs a JSON formatted string that is expected by the</a:t>
            </a:r>
            <a:endParaRPr lang="en-US" sz="2400" kern="0" dirty="0">
              <a:latin typeface="Arial"/>
              <a:ea typeface="MS PGothic"/>
              <a:cs typeface="Arial"/>
            </a:endParaRPr>
          </a:p>
          <a:p>
            <a:pPr marL="12700" marR="2954020" defTabSz="762015">
              <a:lnSpc>
                <a:spcPts val="36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# spark.{driver/executor}.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resource.gpu.discoveryScript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 config.  #</a:t>
            </a:r>
            <a:endParaRPr lang="en-US" sz="2400" kern="0" dirty="0">
              <a:latin typeface="Arial"/>
              <a:ea typeface="MS PGothic"/>
              <a:cs typeface="Arial"/>
            </a:endParaRPr>
          </a:p>
          <a:p>
            <a:pPr marL="12700" defTabSz="762015">
              <a:spcBef>
                <a:spcPts val="58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# Example output: {"name": "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gpu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", "addresses":["0","1","2","3","4","5","6","7"]}</a:t>
            </a:r>
            <a:endParaRPr lang="en-US" sz="2400" kern="0" dirty="0">
              <a:latin typeface="Arial"/>
              <a:cs typeface="Arial"/>
            </a:endParaRPr>
          </a:p>
          <a:p>
            <a:pPr defTabSz="762015">
              <a:spcBef>
                <a:spcPts val="0"/>
              </a:spcBef>
              <a:spcAft>
                <a:spcPts val="0"/>
              </a:spcAft>
            </a:pPr>
            <a:endParaRPr lang="en-US" sz="2400" kern="0" dirty="0">
              <a:latin typeface="Arial"/>
              <a:cs typeface="Arial"/>
            </a:endParaRPr>
          </a:p>
          <a:p>
            <a:pPr marL="12700" defTabSz="762015">
              <a:spcBef>
                <a:spcPts val="154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ADDRS=$(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nvidia-smi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 --query-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gpu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=index --format=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csv,noheader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 \</a:t>
            </a:r>
            <a:endParaRPr lang="en-US" sz="2400" kern="0" dirty="0">
              <a:latin typeface="Arial"/>
              <a:cs typeface="Arial"/>
            </a:endParaRPr>
          </a:p>
          <a:p>
            <a:pPr marL="1323340" defTabSz="762015">
              <a:spcBef>
                <a:spcPts val="86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| sed -e :a -e N -e'$!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ba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' -e 's/\n/","/g')</a:t>
            </a:r>
            <a:endParaRPr lang="en-US" sz="2400" kern="0" dirty="0">
              <a:latin typeface="Arial"/>
              <a:cs typeface="Arial"/>
            </a:endParaRPr>
          </a:p>
          <a:p>
            <a:pPr marL="12700" defTabSz="762015">
              <a:spcBef>
                <a:spcPts val="84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echo {\"name\": \"</a:t>
            </a:r>
            <a:r>
              <a:rPr lang="en-US" sz="2400" kern="0" dirty="0" err="1">
                <a:solidFill>
                  <a:srgbClr val="001543"/>
                </a:solidFill>
                <a:latin typeface="Courier New"/>
                <a:cs typeface="Courier New"/>
              </a:rPr>
              <a:t>gpu</a:t>
            </a:r>
            <a:r>
              <a:rPr lang="en-US" sz="2400" kern="0" dirty="0">
                <a:solidFill>
                  <a:srgbClr val="001543"/>
                </a:solidFill>
                <a:latin typeface="Courier New"/>
                <a:cs typeface="Courier New"/>
              </a:rPr>
              <a:t>\", \"addresses\":[\"$ADDRS\"]}</a:t>
            </a:r>
            <a:endParaRPr lang="en-US" sz="1400" dirty="0"/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sz="2400" kern="0" dirty="0"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GPU Scheduling Example: Assignments API</a:t>
            </a:r>
            <a:endParaRPr lang="en-US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9F15169C-A6C5-4054-BD65-DB4019BCE5F2}"/>
              </a:ext>
            </a:extLst>
          </p:cNvPr>
          <p:cNvSpPr/>
          <p:nvPr/>
        </p:nvSpPr>
        <p:spPr>
          <a:xfrm>
            <a:off x="1126844" y="2311715"/>
            <a:ext cx="16626840" cy="7296356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12700" defTabSz="762015">
              <a:spcBef>
                <a:spcPts val="965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38B2"/>
                </a:solidFill>
                <a:latin typeface="Courier New"/>
                <a:ea typeface="MS PGothic"/>
                <a:cs typeface="Courier New"/>
              </a:rPr>
              <a:t>// Task API</a:t>
            </a:r>
            <a:endParaRPr lang="en-US" sz="3200" kern="0" dirty="0">
              <a:latin typeface="Arial"/>
              <a:ea typeface="MS PGothic"/>
              <a:cs typeface="Arial"/>
            </a:endParaRPr>
          </a:p>
          <a:p>
            <a:pPr marL="12700" marR="3608070" defTabSz="762015">
              <a:lnSpc>
                <a:spcPct val="13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val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 context = 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TaskContext.get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()  </a:t>
            </a:r>
            <a:b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</a:b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val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 resources = 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context.resources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()</a:t>
            </a:r>
            <a:endParaRPr lang="en-US" sz="3200" kern="0" dirty="0">
              <a:latin typeface="Arial"/>
              <a:ea typeface="MS PGothic"/>
              <a:cs typeface="Arial"/>
            </a:endParaRPr>
          </a:p>
          <a:p>
            <a:pPr marL="12700" defTabSz="762015">
              <a:spcBef>
                <a:spcPts val="865"/>
              </a:spcBef>
              <a:spcAft>
                <a:spcPts val="0"/>
              </a:spcAft>
            </a:pP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val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 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assignedGpuAddrs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 = resources("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gpu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").addresses</a:t>
            </a:r>
            <a:endParaRPr lang="en-US" sz="3200" kern="0" dirty="0">
              <a:latin typeface="Arial"/>
              <a:ea typeface="MS PGothic"/>
              <a:cs typeface="Arial"/>
            </a:endParaRPr>
          </a:p>
          <a:p>
            <a:pPr marL="12700" defTabSz="762015">
              <a:spcBef>
                <a:spcPts val="960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38B2"/>
                </a:solidFill>
                <a:latin typeface="Courier New"/>
                <a:ea typeface="MS PGothic"/>
                <a:cs typeface="Courier New"/>
              </a:rPr>
              <a:t>// Pass </a:t>
            </a:r>
            <a:r>
              <a:rPr lang="en-US" sz="3200" kern="0" dirty="0" err="1">
                <a:solidFill>
                  <a:srgbClr val="0038B2"/>
                </a:solidFill>
                <a:latin typeface="Courier New"/>
                <a:ea typeface="MS PGothic"/>
                <a:cs typeface="Courier New"/>
              </a:rPr>
              <a:t>assignedGpuAddrs</a:t>
            </a:r>
            <a:r>
              <a:rPr lang="en-US" sz="3200" kern="0" dirty="0">
                <a:solidFill>
                  <a:srgbClr val="0038B2"/>
                </a:solidFill>
                <a:latin typeface="Courier New"/>
                <a:ea typeface="MS PGothic"/>
                <a:cs typeface="Courier New"/>
              </a:rPr>
              <a:t> into TensorFlow or other AI code</a:t>
            </a:r>
            <a:endParaRPr lang="en-US" dirty="0">
              <a:ea typeface="MS PGothic"/>
            </a:endParaRPr>
          </a:p>
          <a:p>
            <a:pPr marL="12700" defTabSz="762015">
              <a:spcBef>
                <a:spcPts val="960"/>
              </a:spcBef>
              <a:spcAft>
                <a:spcPts val="0"/>
              </a:spcAft>
            </a:pPr>
            <a:endParaRPr lang="en-US" sz="3200" kern="0" dirty="0">
              <a:solidFill>
                <a:srgbClr val="0038B2"/>
              </a:solidFill>
              <a:latin typeface="Courier New" panose="02070309020205020404" pitchFamily="49" charset="0"/>
              <a:ea typeface="MS PGothic"/>
              <a:cs typeface="Courier New" panose="02070309020205020404" pitchFamily="49" charset="0"/>
            </a:endParaRPr>
          </a:p>
          <a:p>
            <a:pPr marL="12700" defTabSz="762015">
              <a:spcBef>
                <a:spcPts val="960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38B2"/>
                </a:solidFill>
                <a:latin typeface="Courier New"/>
                <a:ea typeface="MS PGothic"/>
                <a:cs typeface="Courier New"/>
              </a:rPr>
              <a:t>// Driver API</a:t>
            </a:r>
            <a:endParaRPr lang="en-US" sz="3200" kern="0" dirty="0">
              <a:latin typeface="Courier New"/>
              <a:ea typeface="MS PGothic"/>
              <a:cs typeface="Courier New"/>
            </a:endParaRPr>
          </a:p>
          <a:p>
            <a:pPr marL="12700" marR="5080" defTabSz="762015">
              <a:lnSpc>
                <a:spcPct val="1318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200" kern="0" dirty="0" err="1">
                <a:solidFill>
                  <a:srgbClr val="8F0E00"/>
                </a:solidFill>
                <a:latin typeface="Courier New"/>
                <a:ea typeface="MS PGothic"/>
                <a:cs typeface="Courier New"/>
              </a:rPr>
              <a:t>scala</a:t>
            </a:r>
            <a:r>
              <a:rPr lang="en-US" sz="3200" kern="0" dirty="0">
                <a:solidFill>
                  <a:srgbClr val="8F0E00"/>
                </a:solidFill>
                <a:latin typeface="Courier New"/>
                <a:ea typeface="MS PGothic"/>
                <a:cs typeface="Courier New"/>
              </a:rPr>
              <a:t>&gt; 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sc.resources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("</a:t>
            </a:r>
            <a:r>
              <a:rPr lang="en-US" sz="3200" kern="0" dirty="0" err="1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gpu</a:t>
            </a: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").addresses  </a:t>
            </a:r>
            <a:endParaRPr lang="en-US" sz="3200" kern="0" dirty="0">
              <a:solidFill>
                <a:srgbClr val="FFFFFF"/>
              </a:solidFill>
              <a:latin typeface="Courier New"/>
              <a:ea typeface="MS PGothic"/>
              <a:cs typeface="Courier New"/>
            </a:endParaRPr>
          </a:p>
          <a:p>
            <a:pPr marL="12700" marR="5080" defTabSz="762015">
              <a:lnSpc>
                <a:spcPct val="1318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1543"/>
                </a:solidFill>
                <a:latin typeface="Courier New"/>
                <a:ea typeface="MS PGothic"/>
                <a:cs typeface="Courier New"/>
              </a:rPr>
              <a:t>Array[String] = Array(0)</a:t>
            </a:r>
            <a:endParaRPr lang="en-US" sz="3200" kern="0" dirty="0">
              <a:latin typeface="Courier New"/>
              <a:ea typeface="MS PGothic"/>
              <a:cs typeface="Courier New"/>
            </a:endParaRPr>
          </a:p>
          <a:p>
            <a:pPr marL="12700" defTabSz="762015">
              <a:spcBef>
                <a:spcPts val="960"/>
              </a:spcBef>
              <a:spcAft>
                <a:spcPts val="0"/>
              </a:spcAft>
            </a:pPr>
            <a:endParaRPr lang="en-US" sz="3200" kern="0" dirty="0">
              <a:solidFill>
                <a:srgbClr val="0038B2"/>
              </a:solidFill>
              <a:latin typeface="Courier New" panose="02070309020205020404" pitchFamily="49" charset="0"/>
              <a:ea typeface="MS PGothic"/>
              <a:cs typeface="Courier New" panose="02070309020205020404" pitchFamily="49" charset="0"/>
            </a:endParaRPr>
          </a:p>
          <a:p>
            <a:pPr marL="12700" defTabSz="762015">
              <a:spcBef>
                <a:spcPts val="960"/>
              </a:spcBef>
              <a:spcAft>
                <a:spcPts val="0"/>
              </a:spcAft>
            </a:pPr>
            <a:endParaRPr lang="en-US" sz="3200" kern="0" dirty="0">
              <a:solidFill>
                <a:srgbClr val="0038B2"/>
              </a:solidFill>
              <a:latin typeface="Courier New" panose="02070309020205020404" pitchFamily="49" charset="0"/>
              <a:ea typeface="MS PGothic"/>
              <a:cs typeface="Courier New" panose="02070309020205020404" pitchFamily="49" charset="0"/>
            </a:endParaRPr>
          </a:p>
          <a:p>
            <a:pPr defTabSz="762015" fontAlgn="auto">
              <a:spcBef>
                <a:spcPts val="0"/>
              </a:spcBef>
              <a:spcAft>
                <a:spcPts val="0"/>
              </a:spcAft>
            </a:pPr>
            <a:endParaRPr lang="en-US" sz="3200" kern="0" dirty="0">
              <a:latin typeface="Courier New" panose="02070309020205020404" pitchFamily="49" charset="0"/>
              <a:ea typeface="Monaco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b2811cf8-4877-470e-bec4-f5c16c1a5202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AFDD1-39D9-4235-A647-123342AF2C8D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542</Words>
  <Application>Microsoft Office PowerPoint</Application>
  <PresentationFormat>Custom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Title &amp; Bullet</vt:lpstr>
      <vt:lpstr>Lecture 11.4 – RAPIDS and Spark</vt:lpstr>
      <vt:lpstr>PowerPoint Presentation</vt:lpstr>
      <vt:lpstr> What is RAPIDS Accelerator for Spark?</vt:lpstr>
      <vt:lpstr> Spark 3.0 Offers Unified AI framework for ETL + ML/DL</vt:lpstr>
      <vt:lpstr>Accelerating Spark with RAPIDS</vt:lpstr>
      <vt:lpstr>Accelerating Spark with RAPIDS on AWS</vt:lpstr>
      <vt:lpstr>GPU Scheduling Example: Starting Code</vt:lpstr>
      <vt:lpstr>GPU Scheduling Example: Discovery Script</vt:lpstr>
      <vt:lpstr>GPU Scheduling Example: Assignments API</vt:lpstr>
      <vt:lpstr>GPU Scheduling Example: Schedule API</vt:lpstr>
      <vt:lpstr>Sparks + RAPIDS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9</cp:revision>
  <dcterms:created xsi:type="dcterms:W3CDTF">2008-01-24T03:11:41Z</dcterms:created>
  <dcterms:modified xsi:type="dcterms:W3CDTF">2021-05-06T00:09:36Z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