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  <p:sldMasterId id="2147484014" r:id="rId7"/>
  </p:sldMasterIdLst>
  <p:notesMasterIdLst>
    <p:notesMasterId r:id="rId14"/>
  </p:notesMasterIdLst>
  <p:handoutMasterIdLst>
    <p:handoutMasterId r:id="rId15"/>
  </p:handoutMasterIdLst>
  <p:sldIdLst>
    <p:sldId id="818" r:id="rId8"/>
    <p:sldId id="809" r:id="rId9"/>
    <p:sldId id="261" r:id="rId10"/>
    <p:sldId id="306" r:id="rId11"/>
    <p:sldId id="307" r:id="rId12"/>
    <p:sldId id="820" r:id="rId13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401C89-45BB-9A4A-8CF5-414BEEDBDEE6}" v="1" dt="2021-05-04T10:26:51.7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6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7378701" y="9510119"/>
            <a:ext cx="498534" cy="49225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5891861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1785939" y="267891"/>
            <a:ext cx="14716126" cy="257175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Gill Sans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idx="1"/>
          </p:nvPr>
        </p:nvSpPr>
        <p:spPr>
          <a:xfrm>
            <a:off x="1785939" y="2920008"/>
            <a:ext cx="14716126" cy="6027540"/>
          </a:xfrm>
          <a:prstGeom prst="rect">
            <a:avLst/>
          </a:prstGeom>
        </p:spPr>
        <p:txBody>
          <a:bodyPr numCol="2" spcCol="523240">
            <a:noAutofit/>
          </a:bodyPr>
          <a:lstStyle>
            <a:lvl1pPr marL="856462" indent="-521626">
              <a:spcBef>
                <a:spcPts val="4008"/>
              </a:spcBef>
              <a:buSzPct val="171000"/>
              <a:buChar char="•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1pPr>
            <a:lvl2pPr marL="1325232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2pPr>
            <a:lvl3pPr marL="1794002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3pPr>
            <a:lvl4pPr marL="2262770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4pPr>
            <a:lvl5pPr marL="2731540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851255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ody Level One…"/>
          <p:cNvSpPr txBox="1">
            <a:spLocks noGrp="1"/>
          </p:cNvSpPr>
          <p:nvPr>
            <p:ph type="body" idx="1"/>
          </p:nvPr>
        </p:nvSpPr>
        <p:spPr>
          <a:xfrm>
            <a:off x="1785939" y="1339455"/>
            <a:ext cx="14716126" cy="7608094"/>
          </a:xfrm>
          <a:prstGeom prst="rect">
            <a:avLst/>
          </a:prstGeom>
        </p:spPr>
        <p:txBody>
          <a:bodyPr anchor="ctr">
            <a:noAutofit/>
          </a:bodyPr>
          <a:lstStyle>
            <a:lvl1pPr marL="937540" indent="-602704">
              <a:spcBef>
                <a:spcPts val="5062"/>
              </a:spcBef>
              <a:buSzPct val="171000"/>
              <a:buChar char="•"/>
              <a:defRPr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1pPr>
            <a:lvl2pPr>
              <a:spcBef>
                <a:spcPts val="5062"/>
              </a:spcBef>
              <a:buSzPct val="171000"/>
              <a:defRPr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2pPr>
            <a:lvl3pPr>
              <a:spcBef>
                <a:spcPts val="5062"/>
              </a:spcBef>
              <a:buSzPct val="171000"/>
              <a:defRPr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3pPr>
            <a:lvl4pPr>
              <a:spcBef>
                <a:spcPts val="5062"/>
              </a:spcBef>
              <a:buSzPct val="171000"/>
              <a:defRPr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4pPr>
            <a:lvl5pPr>
              <a:spcBef>
                <a:spcPts val="5062"/>
              </a:spcBef>
              <a:buSzPct val="171000"/>
              <a:defRPr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137215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219836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xfrm>
            <a:off x="1785939" y="267891"/>
            <a:ext cx="14716126" cy="257175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Gill Sans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48850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xfrm>
            <a:off x="1785939" y="3134320"/>
            <a:ext cx="14716126" cy="4018360"/>
          </a:xfrm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34577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Image"/>
          <p:cNvSpPr>
            <a:spLocks noGrp="1"/>
          </p:cNvSpPr>
          <p:nvPr>
            <p:ph type="pic" sz="half" idx="13"/>
          </p:nvPr>
        </p:nvSpPr>
        <p:spPr>
          <a:xfrm>
            <a:off x="3429000" y="1727894"/>
            <a:ext cx="11430000" cy="480863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 b="0" i="0"/>
            </a:lvl1pPr>
          </a:lstStyle>
          <a:p>
            <a:endParaRPr dirty="0"/>
          </a:p>
        </p:txBody>
      </p:sp>
      <p:sp>
        <p:nvSpPr>
          <p:cNvPr id="70" name="Title Text"/>
          <p:cNvSpPr txBox="1">
            <a:spLocks noGrp="1"/>
          </p:cNvSpPr>
          <p:nvPr>
            <p:ph type="title"/>
          </p:nvPr>
        </p:nvSpPr>
        <p:spPr>
          <a:xfrm>
            <a:off x="1785939" y="7768828"/>
            <a:ext cx="14716126" cy="179486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Gill Sans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210220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Image"/>
          <p:cNvSpPr>
            <a:spLocks noGrp="1"/>
          </p:cNvSpPr>
          <p:nvPr>
            <p:ph type="pic" sz="half" idx="13"/>
          </p:nvPr>
        </p:nvSpPr>
        <p:spPr>
          <a:xfrm>
            <a:off x="3429000" y="1727894"/>
            <a:ext cx="11430000" cy="4808636"/>
          </a:xfrm>
          <a:prstGeom prst="rect">
            <a:avLst/>
          </a:prstGeom>
          <a:ln w="25400"/>
          <a:effectLst>
            <a:reflection stA="50000" endPos="40000" dir="5400000" sy="-100000" algn="bl" rotWithShape="0"/>
          </a:effectLst>
        </p:spPr>
        <p:txBody>
          <a:bodyPr lIns="91439" tIns="45719" rIns="91439" bIns="45719">
            <a:noAutofit/>
          </a:bodyPr>
          <a:lstStyle>
            <a:lvl1pPr>
              <a:defRPr b="0" i="0"/>
            </a:lvl1pPr>
          </a:lstStyle>
          <a:p>
            <a:endParaRPr dirty="0"/>
          </a:p>
        </p:txBody>
      </p:sp>
      <p:sp>
        <p:nvSpPr>
          <p:cNvPr id="79" name="Title Text"/>
          <p:cNvSpPr txBox="1">
            <a:spLocks noGrp="1"/>
          </p:cNvSpPr>
          <p:nvPr>
            <p:ph type="title"/>
          </p:nvPr>
        </p:nvSpPr>
        <p:spPr>
          <a:xfrm>
            <a:off x="1785939" y="7768828"/>
            <a:ext cx="14716126" cy="179486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Gill Sans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8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205585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Image"/>
          <p:cNvSpPr>
            <a:spLocks noGrp="1"/>
          </p:cNvSpPr>
          <p:nvPr>
            <p:ph type="pic" sz="quarter" idx="13"/>
          </p:nvPr>
        </p:nvSpPr>
        <p:spPr>
          <a:xfrm>
            <a:off x="10019110" y="2076153"/>
            <a:ext cx="5929312" cy="59337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 b="0" i="0"/>
            </a:lvl1pPr>
          </a:lstStyle>
          <a:p>
            <a:endParaRPr dirty="0"/>
          </a:p>
        </p:txBody>
      </p:sp>
      <p:sp>
        <p:nvSpPr>
          <p:cNvPr id="88" name="Title Text"/>
          <p:cNvSpPr txBox="1">
            <a:spLocks noGrp="1"/>
          </p:cNvSpPr>
          <p:nvPr>
            <p:ph type="title"/>
          </p:nvPr>
        </p:nvSpPr>
        <p:spPr>
          <a:xfrm>
            <a:off x="892968" y="1486795"/>
            <a:ext cx="8251032" cy="3482578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7382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Gill Sans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92968" y="5049739"/>
            <a:ext cx="8251032" cy="348257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spcBef>
                <a:spcPts val="0"/>
              </a:spcBef>
              <a:defRPr sz="3600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  <a:lvl2pPr marL="0" indent="0" algn="ctr">
              <a:spcBef>
                <a:spcPts val="0"/>
              </a:spcBef>
              <a:buSzTx/>
              <a:buNone/>
              <a:defRPr sz="3600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2pPr>
            <a:lvl3pPr marL="0" indent="0" algn="ctr">
              <a:spcBef>
                <a:spcPts val="0"/>
              </a:spcBef>
              <a:buSzTx/>
              <a:buNone/>
              <a:defRPr sz="3600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3pPr>
            <a:lvl4pPr marL="0" indent="0" algn="ctr">
              <a:spcBef>
                <a:spcPts val="0"/>
              </a:spcBef>
              <a:buSzTx/>
              <a:buNone/>
              <a:defRPr sz="3600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4pPr>
            <a:lvl5pPr marL="0" indent="0" algn="ctr">
              <a:spcBef>
                <a:spcPts val="0"/>
              </a:spcBef>
              <a:buSzTx/>
              <a:buNone/>
              <a:defRPr sz="3600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9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426319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Image"/>
          <p:cNvSpPr>
            <a:spLocks noGrp="1"/>
          </p:cNvSpPr>
          <p:nvPr>
            <p:ph type="pic" sz="quarter" idx="13"/>
          </p:nvPr>
        </p:nvSpPr>
        <p:spPr>
          <a:xfrm>
            <a:off x="10019110" y="2076153"/>
            <a:ext cx="5929312" cy="5933778"/>
          </a:xfrm>
          <a:prstGeom prst="rect">
            <a:avLst/>
          </a:prstGeom>
          <a:ln w="25400"/>
          <a:effectLst>
            <a:reflection stA="50000" endPos="40000" dir="5400000" sy="-100000" algn="bl" rotWithShape="0"/>
          </a:effectLst>
        </p:spPr>
        <p:txBody>
          <a:bodyPr lIns="91439" tIns="45719" rIns="91439" bIns="45719">
            <a:noAutofit/>
          </a:bodyPr>
          <a:lstStyle>
            <a:lvl1pPr>
              <a:defRPr b="0" i="0"/>
            </a:lvl1pPr>
          </a:lstStyle>
          <a:p>
            <a:endParaRPr dirty="0"/>
          </a:p>
        </p:txBody>
      </p:sp>
      <p:sp>
        <p:nvSpPr>
          <p:cNvPr id="98" name="Title Text"/>
          <p:cNvSpPr txBox="1">
            <a:spLocks noGrp="1"/>
          </p:cNvSpPr>
          <p:nvPr>
            <p:ph type="title"/>
          </p:nvPr>
        </p:nvSpPr>
        <p:spPr>
          <a:xfrm>
            <a:off x="892968" y="1486795"/>
            <a:ext cx="8251032" cy="3482578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7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Gill Sans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9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92968" y="5049739"/>
            <a:ext cx="8251032" cy="348257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spcBef>
                <a:spcPts val="0"/>
              </a:spcBef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1pPr>
            <a:lvl2pPr marL="0" indent="0" algn="ctr">
              <a:spcBef>
                <a:spcPts val="0"/>
              </a:spcBef>
              <a:buSzTx/>
              <a:buNone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2pPr>
            <a:lvl3pPr marL="0" indent="0" algn="ctr">
              <a:spcBef>
                <a:spcPts val="0"/>
              </a:spcBef>
              <a:buSzTx/>
              <a:buNone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3pPr>
            <a:lvl4pPr marL="0" indent="0" algn="ctr">
              <a:spcBef>
                <a:spcPts val="0"/>
              </a:spcBef>
              <a:buSzTx/>
              <a:buNone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4pPr>
            <a:lvl5pPr marL="0" indent="0" algn="ctr">
              <a:spcBef>
                <a:spcPts val="0"/>
              </a:spcBef>
              <a:buSzTx/>
              <a:buNone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0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700862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Image"/>
          <p:cNvSpPr>
            <a:spLocks noGrp="1"/>
          </p:cNvSpPr>
          <p:nvPr>
            <p:ph type="pic" sz="quarter" idx="13"/>
          </p:nvPr>
        </p:nvSpPr>
        <p:spPr>
          <a:xfrm>
            <a:off x="10090547" y="3040561"/>
            <a:ext cx="5768578" cy="57730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 b="0" i="0"/>
            </a:lvl1pPr>
          </a:lstStyle>
          <a:p>
            <a:endParaRPr dirty="0"/>
          </a:p>
        </p:txBody>
      </p:sp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1785939" y="267891"/>
            <a:ext cx="14716126" cy="257175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Gill Sans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785938" y="2920008"/>
            <a:ext cx="7090172" cy="60275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856462" indent="-521626">
              <a:spcBef>
                <a:spcPts val="4008"/>
              </a:spcBef>
              <a:buSzPct val="171000"/>
              <a:buChar char="•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1pPr>
            <a:lvl2pPr marL="1325232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2pPr>
            <a:lvl3pPr marL="1794002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3pPr>
            <a:lvl4pPr marL="2262770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4pPr>
            <a:lvl5pPr marL="2731540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893957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>
            <a:spLocks noGrp="1"/>
          </p:cNvSpPr>
          <p:nvPr>
            <p:ph type="title"/>
          </p:nvPr>
        </p:nvSpPr>
        <p:spPr>
          <a:xfrm>
            <a:off x="1785939" y="267891"/>
            <a:ext cx="14716126" cy="257175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Gill Sans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1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785938" y="2920008"/>
            <a:ext cx="7090172" cy="60275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856462" indent="-521626">
              <a:spcBef>
                <a:spcPts val="4008"/>
              </a:spcBef>
              <a:buSzPct val="171000"/>
              <a:buChar char="•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1pPr>
            <a:lvl2pPr marL="1325232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2pPr>
            <a:lvl3pPr marL="1794002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3pPr>
            <a:lvl4pPr marL="2262770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4pPr>
            <a:lvl5pPr marL="2731540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281626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>
            <a:spLocks noGrp="1"/>
          </p:cNvSpPr>
          <p:nvPr>
            <p:ph type="title"/>
          </p:nvPr>
        </p:nvSpPr>
        <p:spPr>
          <a:xfrm>
            <a:off x="1785939" y="267891"/>
            <a:ext cx="14716126" cy="257175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Gill Sans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929939" y="2920008"/>
            <a:ext cx="5572126" cy="60275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856462" indent="-521626">
              <a:spcBef>
                <a:spcPts val="4008"/>
              </a:spcBef>
              <a:buSzPct val="171000"/>
              <a:buChar char="•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1pPr>
            <a:lvl2pPr marL="1325232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2pPr>
            <a:lvl3pPr marL="1794002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3pPr>
            <a:lvl4pPr marL="2262770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4pPr>
            <a:lvl5pPr marL="2731540" indent="-521626">
              <a:spcBef>
                <a:spcPts val="4008"/>
              </a:spcBef>
              <a:buSzPct val="171000"/>
              <a:defRPr sz="3600" b="0" i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ill Sans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35498" y="9764612"/>
            <a:ext cx="399147" cy="394660"/>
          </a:xfrm>
          <a:prstGeom prst="rect">
            <a:avLst/>
          </a:prstGeom>
        </p:spPr>
        <p:txBody>
          <a:bodyPr/>
          <a:lstStyle>
            <a:lvl1pPr algn="ctr">
              <a:defRPr sz="1898" b="0" i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970613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32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0144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4381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458451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468740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791953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662614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91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6006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32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3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96516" y="267891"/>
            <a:ext cx="16912828" cy="17278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96516" y="2397622"/>
            <a:ext cx="16912828" cy="7072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2pPr>
              <a:spcBef>
                <a:spcPts val="2400"/>
              </a:spcBef>
            </a:lvl2pPr>
            <a:lvl3pPr>
              <a:spcBef>
                <a:spcPts val="2400"/>
              </a:spcBef>
            </a:lvl3pPr>
            <a:lvl4pPr>
              <a:spcBef>
                <a:spcPts val="2400"/>
              </a:spcBef>
            </a:lvl4pPr>
            <a:lvl5pPr>
              <a:spcBef>
                <a:spcPts val="2400"/>
              </a:spcBef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1794FA-30A2-A941-91C8-272024ED3776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6276C731-1842-984D-B0D9-054395A03E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75740D6-F94F-B24A-9140-20ADE52D37D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94BA69A2-4A91-B048-851C-63F6AACE5D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7182E019-2E04-6840-9D1C-5385FDDA0BFC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35EB1DB-BB52-FD4D-9158-A13FAA664A8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F068CBA-8D4B-1346-BB83-D8703E1FEA13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800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  <p:sldLayoutId id="2147484012" r:id="rId12"/>
    <p:sldLayoutId id="2147484013" r:id="rId13"/>
  </p:sldLayoutIdLst>
  <p:transition spd="med"/>
  <p:txStyles>
    <p:titleStyle>
      <a:lvl1pPr marL="0" marR="0" indent="0" algn="ctr" defTabSz="61609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Helvetica"/>
        </a:defRPr>
      </a:lvl1pPr>
      <a:lvl2pPr marL="0" marR="0" indent="241082" algn="ctr" defTabSz="61609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58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482164" algn="ctr" defTabSz="61609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58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723244" algn="ctr" defTabSz="61609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58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964326" algn="ctr" defTabSz="61609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58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1205408" algn="ctr" defTabSz="61609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58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1446490" algn="ctr" defTabSz="61609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58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1687570" algn="ctr" defTabSz="61609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58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1928652" algn="ctr" defTabSz="61609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58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0" marR="0" indent="0" algn="l" defTabSz="616098" latinLnBrk="0">
        <a:lnSpc>
          <a:spcPct val="100000"/>
        </a:lnSpc>
        <a:spcBef>
          <a:spcPts val="327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 panose="020B0604020202020204" pitchFamily="34" charset="0"/>
          <a:ea typeface="+mj-ea"/>
          <a:cs typeface="Arial" panose="020B0604020202020204" pitchFamily="34" charset="0"/>
          <a:sym typeface="Helvetica"/>
        </a:defRPr>
      </a:lvl1pPr>
      <a:lvl2pPr marL="1406310" marR="0" indent="-602704" algn="l" defTabSz="616098" latinLnBrk="0">
        <a:lnSpc>
          <a:spcPct val="100000"/>
        </a:lnSpc>
        <a:spcBef>
          <a:spcPts val="3270"/>
        </a:spcBef>
        <a:spcAft>
          <a:spcPts val="0"/>
        </a:spcAft>
        <a:buClrTx/>
        <a:buSzPct val="100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 panose="020B0604020202020204" pitchFamily="34" charset="0"/>
          <a:ea typeface="+mj-ea"/>
          <a:cs typeface="Arial" panose="020B0604020202020204" pitchFamily="34" charset="0"/>
          <a:sym typeface="Helvetica"/>
        </a:defRPr>
      </a:lvl2pPr>
      <a:lvl3pPr marL="1875078" marR="0" indent="-602704" algn="l" defTabSz="616098" latinLnBrk="0">
        <a:lnSpc>
          <a:spcPct val="100000"/>
        </a:lnSpc>
        <a:spcBef>
          <a:spcPts val="3270"/>
        </a:spcBef>
        <a:spcAft>
          <a:spcPts val="0"/>
        </a:spcAft>
        <a:buClrTx/>
        <a:buSzPct val="100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 panose="020B0604020202020204" pitchFamily="34" charset="0"/>
          <a:ea typeface="+mj-ea"/>
          <a:cs typeface="Arial" panose="020B0604020202020204" pitchFamily="34" charset="0"/>
          <a:sym typeface="Helvetica"/>
        </a:defRPr>
      </a:lvl3pPr>
      <a:lvl4pPr marL="2343848" marR="0" indent="-602704" algn="l" defTabSz="616098" latinLnBrk="0">
        <a:lnSpc>
          <a:spcPct val="100000"/>
        </a:lnSpc>
        <a:spcBef>
          <a:spcPts val="3270"/>
        </a:spcBef>
        <a:spcAft>
          <a:spcPts val="0"/>
        </a:spcAft>
        <a:buClrTx/>
        <a:buSzPct val="100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 panose="020B0604020202020204" pitchFamily="34" charset="0"/>
          <a:ea typeface="+mj-ea"/>
          <a:cs typeface="Arial" panose="020B0604020202020204" pitchFamily="34" charset="0"/>
          <a:sym typeface="Helvetica"/>
        </a:defRPr>
      </a:lvl4pPr>
      <a:lvl5pPr marL="2812618" marR="0" indent="-602704" algn="l" defTabSz="616098" latinLnBrk="0">
        <a:lnSpc>
          <a:spcPct val="100000"/>
        </a:lnSpc>
        <a:spcBef>
          <a:spcPts val="3270"/>
        </a:spcBef>
        <a:spcAft>
          <a:spcPts val="0"/>
        </a:spcAft>
        <a:buClrTx/>
        <a:buSzPct val="100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 panose="020B0604020202020204" pitchFamily="34" charset="0"/>
          <a:ea typeface="+mj-ea"/>
          <a:cs typeface="Arial" panose="020B0604020202020204" pitchFamily="34" charset="0"/>
          <a:sym typeface="Helvetica"/>
        </a:defRPr>
      </a:lvl5pPr>
      <a:lvl6pPr marL="3187634" marR="0" indent="-602704" algn="l" defTabSz="616098" latinLnBrk="0">
        <a:lnSpc>
          <a:spcPct val="100000"/>
        </a:lnSpc>
        <a:spcBef>
          <a:spcPts val="3270"/>
        </a:spcBef>
        <a:spcAft>
          <a:spcPts val="0"/>
        </a:spcAft>
        <a:buClrTx/>
        <a:buSzPct val="100000"/>
        <a:buFontTx/>
        <a:buChar char="•"/>
        <a:tabLst/>
        <a:defRPr sz="443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3562650" marR="0" indent="-602704" algn="l" defTabSz="616098" latinLnBrk="0">
        <a:lnSpc>
          <a:spcPct val="100000"/>
        </a:lnSpc>
        <a:spcBef>
          <a:spcPts val="3270"/>
        </a:spcBef>
        <a:spcAft>
          <a:spcPts val="0"/>
        </a:spcAft>
        <a:buClrTx/>
        <a:buSzPct val="100000"/>
        <a:buFontTx/>
        <a:buChar char="•"/>
        <a:tabLst/>
        <a:defRPr sz="443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3937666" marR="0" indent="-602704" algn="l" defTabSz="616098" latinLnBrk="0">
        <a:lnSpc>
          <a:spcPct val="100000"/>
        </a:lnSpc>
        <a:spcBef>
          <a:spcPts val="3270"/>
        </a:spcBef>
        <a:spcAft>
          <a:spcPts val="0"/>
        </a:spcAft>
        <a:buClrTx/>
        <a:buSzPct val="100000"/>
        <a:buFontTx/>
        <a:buChar char="•"/>
        <a:tabLst/>
        <a:defRPr sz="443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4312682" marR="0" indent="-602704" algn="l" defTabSz="616098" latinLnBrk="0">
        <a:lnSpc>
          <a:spcPct val="100000"/>
        </a:lnSpc>
        <a:spcBef>
          <a:spcPts val="3270"/>
        </a:spcBef>
        <a:spcAft>
          <a:spcPts val="0"/>
        </a:spcAft>
        <a:buClrTx/>
        <a:buSzPct val="100000"/>
        <a:buFontTx/>
        <a:buChar char="•"/>
        <a:tabLst/>
        <a:defRPr sz="443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bodyStyle>
    <p:otherStyle>
      <a:lvl1pPr marL="0" marR="0" indent="0" algn="r" defTabSz="61609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2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241082" algn="r" defTabSz="61609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2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482164" algn="r" defTabSz="61609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2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723244" algn="r" defTabSz="61609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2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964326" algn="r" defTabSz="61609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2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1205408" algn="r" defTabSz="61609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2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1446490" algn="r" defTabSz="61609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2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1687570" algn="r" defTabSz="61609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2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1928652" algn="r" defTabSz="61609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2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AA6C4A3-C4BF-A040-8772-4EDA0416E873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E74E3E4-BED6-2146-A243-92B53EF64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2FAB856-4D90-B043-A05E-F87719AD3EEA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0737BBC3-E9DD-104B-951E-02B32F296B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8DED9F73-9930-5C4E-A933-6719D3C1DF2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A4BDFB7-4544-AE4C-81BD-EA0B5A9239C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2B71486-96BE-F84A-9152-11C27BDE84B4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204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5" r:id="rId1"/>
    <p:sldLayoutId id="2147484016" r:id="rId2"/>
    <p:sldLayoutId id="2147484017" r:id="rId3"/>
    <p:sldLayoutId id="2147484018" r:id="rId4"/>
    <p:sldLayoutId id="2147484019" r:id="rId5"/>
    <p:sldLayoutId id="2147484020" r:id="rId6"/>
    <p:sldLayoutId id="2147484021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12.4 - Learn More About HBase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HBase’s “history”"/>
          <p:cNvSpPr txBox="1">
            <a:spLocks noGrp="1"/>
          </p:cNvSpPr>
          <p:nvPr>
            <p:ph type="title"/>
          </p:nvPr>
        </p:nvSpPr>
        <p:spPr>
          <a:xfrm>
            <a:off x="908924" y="502884"/>
            <a:ext cx="16700420" cy="14929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b="1" dirty="0">
                <a:latin typeface="Arial" panose="020B0604020202020204" pitchFamily="34" charset="0"/>
              </a:rPr>
              <a:t>HBase’s “</a:t>
            </a:r>
            <a:r>
              <a:rPr lang="en-US" b="1" dirty="0">
                <a:latin typeface="Arial" panose="020B0604020202020204" pitchFamily="34" charset="0"/>
              </a:rPr>
              <a:t>H</a:t>
            </a:r>
            <a:r>
              <a:rPr b="1" dirty="0">
                <a:latin typeface="Arial" panose="020B0604020202020204" pitchFamily="34" charset="0"/>
              </a:rPr>
              <a:t>istory”</a:t>
            </a:r>
          </a:p>
        </p:txBody>
      </p:sp>
      <p:sp>
        <p:nvSpPr>
          <p:cNvPr id="170" name="Hadoop &amp; HDFS based on...…"/>
          <p:cNvSpPr txBox="1">
            <a:spLocks noGrp="1"/>
          </p:cNvSpPr>
          <p:nvPr>
            <p:ph type="body" idx="1"/>
          </p:nvPr>
        </p:nvSpPr>
        <p:spPr>
          <a:xfrm>
            <a:off x="908924" y="2577196"/>
            <a:ext cx="16912828" cy="7072312"/>
          </a:xfrm>
          <a:prstGeom prst="rect">
            <a:avLst/>
          </a:prstGeom>
        </p:spPr>
        <p:txBody>
          <a:bodyPr/>
          <a:lstStyle/>
          <a:p>
            <a:r>
              <a:rPr dirty="0"/>
              <a:t>Hadoop &amp; HDFS based on...</a:t>
            </a:r>
          </a:p>
          <a:p>
            <a:pPr lvl="1"/>
            <a:r>
              <a:rPr dirty="0"/>
              <a:t>2003 Google File System (GFS) paper </a:t>
            </a:r>
          </a:p>
          <a:p>
            <a:pPr lvl="1"/>
            <a:r>
              <a:rPr dirty="0"/>
              <a:t>2004 Google MapReduce paper</a:t>
            </a:r>
          </a:p>
          <a:p>
            <a:r>
              <a:rPr dirty="0"/>
              <a:t>HBase based on ...</a:t>
            </a:r>
          </a:p>
          <a:p>
            <a:pPr lvl="1"/>
            <a:r>
              <a:rPr dirty="0"/>
              <a:t>2006 Google </a:t>
            </a:r>
            <a:r>
              <a:rPr dirty="0" err="1"/>
              <a:t>Bigtable</a:t>
            </a:r>
            <a:r>
              <a:rPr dirty="0"/>
              <a:t> paper</a:t>
            </a:r>
          </a:p>
        </p:txBody>
      </p:sp>
      <p:sp>
        <p:nvSpPr>
          <p:cNvPr id="171" name="Line"/>
          <p:cNvSpPr/>
          <p:nvPr/>
        </p:nvSpPr>
        <p:spPr>
          <a:xfrm>
            <a:off x="8958405" y="4661599"/>
            <a:ext cx="2130773" cy="10153"/>
          </a:xfrm>
          <a:prstGeom prst="line">
            <a:avLst/>
          </a:prstGeom>
          <a:ln w="53975">
            <a:solidFill>
              <a:srgbClr val="B51A00"/>
            </a:solidFill>
            <a:miter lim="400000"/>
            <a:headEnd type="triangle"/>
          </a:ln>
        </p:spPr>
        <p:txBody>
          <a:bodyPr lIns="53578" tIns="53578" rIns="53578" bIns="53578" anchor="ctr"/>
          <a:lstStyle/>
          <a:p>
            <a:pPr defTabSz="482164" fontAlgn="auto" hangingPunct="0">
              <a:spcBef>
                <a:spcPts val="0"/>
              </a:spcBef>
              <a:spcAft>
                <a:spcPts val="0"/>
              </a:spcAft>
              <a:defRPr sz="1200"/>
            </a:pPr>
            <a:endParaRPr sz="1266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172" name="Designed for batch processing"/>
          <p:cNvSpPr txBox="1"/>
          <p:nvPr/>
        </p:nvSpPr>
        <p:spPr>
          <a:xfrm>
            <a:off x="11180995" y="4342168"/>
            <a:ext cx="6682118" cy="692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3578" tIns="53578" rIns="53578" bIns="53578" anchor="ctr">
            <a:spAutoFit/>
          </a:bodyPr>
          <a:lstStyle>
            <a:lvl1pPr algn="l">
              <a:defRPr sz="3600">
                <a:solidFill>
                  <a:srgbClr val="B51A00"/>
                </a:solidFill>
              </a:defRPr>
            </a:lvl1pPr>
          </a:lstStyle>
          <a:p>
            <a:pPr defTabSz="733404" fontAlgn="auto" hangingPunct="0">
              <a:spcBef>
                <a:spcPts val="0"/>
              </a:spcBef>
              <a:spcAft>
                <a:spcPts val="0"/>
              </a:spcAft>
            </a:pPr>
            <a:r>
              <a:rPr sz="3796" kern="0" dirty="0"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Designed for batch processing</a:t>
            </a:r>
          </a:p>
        </p:txBody>
      </p:sp>
      <p:sp>
        <p:nvSpPr>
          <p:cNvPr id="173" name="Line"/>
          <p:cNvSpPr/>
          <p:nvPr/>
        </p:nvSpPr>
        <p:spPr>
          <a:xfrm>
            <a:off x="5010987" y="7094568"/>
            <a:ext cx="9899" cy="972305"/>
          </a:xfrm>
          <a:prstGeom prst="line">
            <a:avLst/>
          </a:prstGeom>
          <a:ln w="53975">
            <a:solidFill>
              <a:srgbClr val="669C35"/>
            </a:solidFill>
            <a:miter lim="400000"/>
            <a:headEnd type="triangle"/>
          </a:ln>
        </p:spPr>
        <p:txBody>
          <a:bodyPr lIns="53578" tIns="53578" rIns="53578" bIns="53578" anchor="ctr"/>
          <a:lstStyle/>
          <a:p>
            <a:pPr defTabSz="482164" fontAlgn="auto" hangingPunct="0">
              <a:spcBef>
                <a:spcPts val="0"/>
              </a:spcBef>
              <a:spcAft>
                <a:spcPts val="0"/>
              </a:spcAft>
              <a:defRPr sz="1200"/>
            </a:pPr>
            <a:endParaRPr sz="1266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174" name="Designed for random access"/>
          <p:cNvSpPr txBox="1"/>
          <p:nvPr/>
        </p:nvSpPr>
        <p:spPr>
          <a:xfrm>
            <a:off x="2440543" y="8117053"/>
            <a:ext cx="6303809" cy="692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3578" tIns="53578" rIns="53578" bIns="53578" anchor="ctr">
            <a:spAutoFit/>
          </a:bodyPr>
          <a:lstStyle>
            <a:lvl1pPr algn="l">
              <a:defRPr sz="3600">
                <a:solidFill>
                  <a:srgbClr val="669C35"/>
                </a:solidFill>
              </a:defRPr>
            </a:lvl1pPr>
          </a:lstStyle>
          <a:p>
            <a:pPr defTabSz="733404" fontAlgn="auto" hangingPunct="0">
              <a:spcBef>
                <a:spcPts val="0"/>
              </a:spcBef>
              <a:spcAft>
                <a:spcPts val="0"/>
              </a:spcAft>
            </a:pPr>
            <a:r>
              <a:rPr sz="3796" kern="0" dirty="0"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Designed for random access</a:t>
            </a:r>
          </a:p>
        </p:txBody>
      </p:sp>
      <p:sp>
        <p:nvSpPr>
          <p:cNvPr id="177" name="http://static.googleusercontent.com/media/research.google.com/en/us/archive/mapreduce-osdi04.pdf"/>
          <p:cNvSpPr txBox="1"/>
          <p:nvPr/>
        </p:nvSpPr>
        <p:spPr>
          <a:xfrm>
            <a:off x="3492713" y="4792945"/>
            <a:ext cx="6688530" cy="446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3578" tIns="53578" rIns="53578" bIns="53578" anchor="ctr">
            <a:spAutoFit/>
          </a:bodyPr>
          <a:lstStyle>
            <a:lvl1pPr>
              <a:defRPr sz="1900">
                <a:solidFill>
                  <a:srgbClr val="A6AAA9"/>
                </a:solidFill>
              </a:defRPr>
            </a:lvl1pPr>
          </a:lstStyle>
          <a:p>
            <a:pPr defTabSz="733404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2200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https://</a:t>
            </a:r>
            <a:r>
              <a:rPr lang="en-US" sz="2200" u="sng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research.google.com</a:t>
            </a:r>
            <a:r>
              <a:rPr lang="en-US" sz="2200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/archive/</a:t>
            </a:r>
            <a:r>
              <a:rPr lang="en-US" sz="2200" u="sng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mapreduce.html</a:t>
            </a:r>
            <a:endParaRPr lang="en-US" sz="2200" u="sng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489906A-0988-4088-8BD5-C65BC73DB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579780" y="7331780"/>
            <a:ext cx="1708220" cy="295522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F585A5E-FD21-49F6-A0C2-253D67F4CCB0}"/>
              </a:ext>
            </a:extLst>
          </p:cNvPr>
          <p:cNvSpPr/>
          <p:nvPr/>
        </p:nvSpPr>
        <p:spPr>
          <a:xfrm>
            <a:off x="3492713" y="3909242"/>
            <a:ext cx="84455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828800" fontAlgn="auto">
              <a:spcBef>
                <a:spcPts val="0"/>
              </a:spcBef>
              <a:spcAft>
                <a:spcPts val="0"/>
              </a:spcAft>
              <a:defRPr u="none"/>
            </a:pPr>
            <a:r>
              <a:rPr lang="en-US" sz="2200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https://</a:t>
            </a:r>
            <a:r>
              <a:rPr lang="en-US" sz="2200" u="sng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research.google.com</a:t>
            </a:r>
            <a:r>
              <a:rPr lang="en-US" sz="2200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/archive/</a:t>
            </a:r>
            <a:r>
              <a:rPr lang="en-US" sz="2200" u="sng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gfs.html</a:t>
            </a:r>
            <a:endParaRPr lang="en-US" sz="2200" u="sng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E75A6B-C379-47CA-AC49-4F4C7E7A3053}"/>
              </a:ext>
            </a:extLst>
          </p:cNvPr>
          <p:cNvSpPr/>
          <p:nvPr/>
        </p:nvSpPr>
        <p:spPr>
          <a:xfrm>
            <a:off x="3459463" y="6663681"/>
            <a:ext cx="934197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3404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2200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https://</a:t>
            </a:r>
            <a:r>
              <a:rPr lang="en-US" sz="2200" u="sng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research.google.com</a:t>
            </a:r>
            <a:r>
              <a:rPr lang="en-US" sz="2200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/archive/</a:t>
            </a:r>
            <a:r>
              <a:rPr lang="en-US" sz="2200" u="sng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bigtable.html</a:t>
            </a:r>
            <a:endParaRPr lang="en-US" sz="2200" u="sng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27873F-37FD-42B9-8B18-44C9424E4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925" y="558497"/>
            <a:ext cx="15967962" cy="1978410"/>
          </a:xfrm>
        </p:spPr>
        <p:txBody>
          <a:bodyPr/>
          <a:lstStyle/>
          <a:p>
            <a:r>
              <a:rPr lang="en-US" b="1" dirty="0"/>
              <a:t>RDBMS vs HBase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F96E8-C27B-4942-A740-3E3FB64CC05B}"/>
              </a:ext>
            </a:extLst>
          </p:cNvPr>
          <p:cNvSpPr/>
          <p:nvPr/>
        </p:nvSpPr>
        <p:spPr>
          <a:xfrm>
            <a:off x="908925" y="2054899"/>
            <a:ext cx="14509162" cy="7337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62072" fontAlgn="auto">
              <a:spcBef>
                <a:spcPts val="2426"/>
              </a:spcBef>
              <a:spcAft>
                <a:spcPts val="0"/>
              </a:spcAft>
              <a:defRPr sz="3150"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How are they different?</a:t>
            </a:r>
          </a:p>
          <a:p>
            <a:pPr marL="1054732" lvl="1" indent="-452028" defTabSz="462072" fontAlgn="auto">
              <a:spcBef>
                <a:spcPts val="1898"/>
              </a:spcBef>
              <a:spcAft>
                <a:spcPts val="0"/>
              </a:spcAft>
              <a:buSzPct val="100000"/>
              <a:buFontTx/>
              <a:buChar char="•"/>
              <a:defRPr sz="3150"/>
            </a:pPr>
            <a:r>
              <a:rPr lang="en-US" sz="4000" kern="0" dirty="0" err="1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Hbase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 when you don’t know the structure/schema</a:t>
            </a:r>
          </a:p>
          <a:p>
            <a:pPr marL="1054732" lvl="1" indent="-452028" defTabSz="462072" fontAlgn="auto">
              <a:spcBef>
                <a:spcPts val="1898"/>
              </a:spcBef>
              <a:spcAft>
                <a:spcPts val="0"/>
              </a:spcAft>
              <a:buSzPct val="100000"/>
              <a:buFontTx/>
              <a:buChar char="•"/>
              <a:defRPr sz="3150"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HBase supports sparse data </a:t>
            </a:r>
          </a:p>
          <a:p>
            <a:pPr marL="1406310" lvl="2" indent="-452028" defTabSz="462072" fontAlgn="auto">
              <a:spcBef>
                <a:spcPts val="1898"/>
              </a:spcBef>
              <a:spcAft>
                <a:spcPts val="0"/>
              </a:spcAft>
              <a:buSzPct val="100000"/>
              <a:buFontTx/>
              <a:buChar char="•"/>
              <a:defRPr sz="3150"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many columns, values can be absent</a:t>
            </a:r>
          </a:p>
          <a:p>
            <a:pPr marL="1054732" lvl="1" indent="-452028" defTabSz="462072" fontAlgn="auto">
              <a:spcBef>
                <a:spcPts val="1898"/>
              </a:spcBef>
              <a:spcAft>
                <a:spcPts val="0"/>
              </a:spcAft>
              <a:buSzPct val="100000"/>
              <a:buFontTx/>
              <a:buChar char="•"/>
              <a:defRPr sz="3150"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Relational databases good for getting “whole” rows</a:t>
            </a:r>
          </a:p>
          <a:p>
            <a:pPr marL="1054732" lvl="1" indent="-452028" defTabSz="462072" fontAlgn="auto">
              <a:spcBef>
                <a:spcPts val="1898"/>
              </a:spcBef>
              <a:spcAft>
                <a:spcPts val="0"/>
              </a:spcAft>
              <a:buSzPct val="100000"/>
              <a:buFontTx/>
              <a:buChar char="•"/>
              <a:defRPr sz="3150"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HBase: keeps multiple versions of data</a:t>
            </a:r>
          </a:p>
          <a:p>
            <a:pPr marL="1054732" lvl="1" indent="-452028" defTabSz="462072" fontAlgn="auto">
              <a:spcBef>
                <a:spcPts val="1898"/>
              </a:spcBef>
              <a:spcAft>
                <a:spcPts val="0"/>
              </a:spcAft>
              <a:buSzPct val="100000"/>
              <a:buFontTx/>
              <a:buChar char="•"/>
              <a:defRPr sz="3150"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RDBMS support multiple indices, minimize duplications</a:t>
            </a:r>
          </a:p>
          <a:p>
            <a:pPr marL="1054732" lvl="1" indent="-452028" defTabSz="462072" fontAlgn="auto">
              <a:spcBef>
                <a:spcPts val="1898"/>
              </a:spcBef>
              <a:spcAft>
                <a:spcPts val="0"/>
              </a:spcAft>
              <a:buSzPct val="100000"/>
              <a:buFontTx/>
              <a:buChar char="•"/>
              <a:defRPr sz="3150"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Generally a lot cheaper to deploy HBase, for same size of data (petabytes)</a:t>
            </a:r>
          </a:p>
        </p:txBody>
      </p:sp>
    </p:spTree>
    <p:extLst>
      <p:ext uri="{BB962C8B-B14F-4D97-AF65-F5344CB8AC3E}">
        <p14:creationId xmlns:p14="http://schemas.microsoft.com/office/powerpoint/2010/main" val="2795546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AE35E7-FAF6-42E7-BA83-C56A85843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925" y="558497"/>
            <a:ext cx="15967962" cy="1706354"/>
          </a:xfrm>
        </p:spPr>
        <p:txBody>
          <a:bodyPr/>
          <a:lstStyle/>
          <a:p>
            <a:r>
              <a:rPr lang="en-US" b="1" dirty="0"/>
              <a:t>More topics to learn about</a:t>
            </a:r>
          </a:p>
        </p:txBody>
      </p:sp>
      <p:sp>
        <p:nvSpPr>
          <p:cNvPr id="5" name="Other ways to get, put, delete... (e.g., programmatically via Java)…">
            <a:extLst>
              <a:ext uri="{FF2B5EF4-FFF2-40B4-BE49-F238E27FC236}">
                <a16:creationId xmlns:a16="http://schemas.microsoft.com/office/drawing/2014/main" id="{E9DCCB7E-A5FF-4BDB-804D-C35EE1CB1979}"/>
              </a:ext>
            </a:extLst>
          </p:cNvPr>
          <p:cNvSpPr txBox="1">
            <a:spLocks/>
          </p:cNvSpPr>
          <p:nvPr/>
        </p:nvSpPr>
        <p:spPr>
          <a:xfrm>
            <a:off x="908925" y="2273815"/>
            <a:ext cx="14122762" cy="78900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>
            <a:normAutofit fontScale="55000" lnSpcReduction="20000"/>
          </a:bodyPr>
          <a:lstStyle>
            <a:lvl1pPr marL="0" marR="0" indent="0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703155" marR="0" indent="-301352" algn="l" defTabSz="308049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937539" marR="0" indent="-301352" algn="l" defTabSz="308049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1171924" marR="0" indent="-301352" algn="l" defTabSz="308049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1406309" marR="0" indent="-301352" algn="l" defTabSz="308049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1593817" marR="0" indent="-301352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1781325" marR="0" indent="-301352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1968833" marR="0" indent="-301352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2156341" marR="0" indent="-301352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defTabSz="455912" fontAlgn="auto">
              <a:spcBef>
                <a:spcPts val="2320"/>
              </a:spcBef>
              <a:defRPr sz="3108"/>
            </a:pP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Other ways to get, put, delete... (e.g., </a:t>
            </a:r>
            <a:r>
              <a:rPr lang="en-US" sz="6216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programmatically</a:t>
            </a: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 via Java)</a:t>
            </a:r>
          </a:p>
          <a:p>
            <a:pPr marL="1040668" lvl="1" indent="-446000" defTabSz="455912" fontAlgn="auto">
              <a:spcBef>
                <a:spcPts val="1792"/>
              </a:spcBef>
              <a:defRPr sz="3108"/>
            </a:pP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Doing them in </a:t>
            </a:r>
            <a:r>
              <a:rPr lang="en-US" sz="6216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batch</a:t>
            </a:r>
          </a:p>
          <a:p>
            <a:pPr defTabSz="455912" fontAlgn="auto">
              <a:spcBef>
                <a:spcPts val="2320"/>
              </a:spcBef>
              <a:defRPr sz="3108"/>
            </a:pP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A lot more to read about cluster administration</a:t>
            </a:r>
          </a:p>
          <a:p>
            <a:pPr marL="1040668" lvl="1" indent="-446000" defTabSz="455912" fontAlgn="auto">
              <a:spcBef>
                <a:spcPts val="1792"/>
              </a:spcBef>
              <a:defRPr sz="3108"/>
            </a:pPr>
            <a:r>
              <a:rPr lang="en-US" sz="6216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Configurations, specs</a:t>
            </a: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 for master (name node) </a:t>
            </a:r>
            <a:b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and workers (region servers)</a:t>
            </a:r>
          </a:p>
          <a:p>
            <a:pPr marL="1040668" lvl="1" indent="-446000" defTabSz="455912" fontAlgn="auto">
              <a:spcBef>
                <a:spcPts val="1792"/>
              </a:spcBef>
              <a:defRPr sz="3108"/>
            </a:pP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Monitoring cluster’s health</a:t>
            </a:r>
          </a:p>
          <a:p>
            <a:pPr defTabSz="455912" fontAlgn="auto">
              <a:spcBef>
                <a:spcPts val="2320"/>
              </a:spcBef>
              <a:defRPr sz="3108"/>
            </a:pP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“Bad key” design 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u="sng" kern="0" dirty="0">
                <a:latin typeface="Arial" panose="020B0604020202020204" pitchFamily="34" charset="0"/>
                <a:cs typeface="Arial" panose="020B0604020202020204" pitchFamily="34" charset="0"/>
              </a:rPr>
              <a:t>http://hbase.apache.org/book/rowkey.design.html)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0668" lvl="1" indent="-446000" defTabSz="455912" fontAlgn="auto">
              <a:spcBef>
                <a:spcPts val="1792"/>
              </a:spcBef>
              <a:defRPr sz="3108"/>
            </a:pPr>
            <a:r>
              <a:rPr lang="en-US" sz="6216" kern="0" dirty="0">
                <a:solidFill>
                  <a:srgbClr val="B51A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monotonically increasing keys</a:t>
            </a: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 can decrease performance</a:t>
            </a:r>
          </a:p>
          <a:p>
            <a:pPr defTabSz="455912" fontAlgn="auto">
              <a:spcBef>
                <a:spcPts val="2320"/>
              </a:spcBef>
              <a:defRPr sz="3108"/>
            </a:pP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Integrating with MapReduce</a:t>
            </a:r>
          </a:p>
          <a:p>
            <a:pPr defTabSz="455912" fontAlgn="auto">
              <a:lnSpc>
                <a:spcPct val="220000"/>
              </a:lnSpc>
              <a:spcBef>
                <a:spcPts val="2320"/>
              </a:spcBef>
              <a:defRPr sz="3108"/>
            </a:pPr>
            <a:r>
              <a:rPr lang="en-US" sz="6216" kern="0" dirty="0">
                <a:solidFill>
                  <a:srgbClr val="0088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Cassandra</a:t>
            </a:r>
            <a:r>
              <a:rPr lang="en-US" sz="6216" kern="0" dirty="0">
                <a:latin typeface="Arial" panose="020B0604020202020204" pitchFamily="34" charset="0"/>
                <a:cs typeface="Arial" panose="020B0604020202020204" pitchFamily="34" charset="0"/>
              </a:rPr>
              <a:t>, etc.</a:t>
            </a:r>
          </a:p>
        </p:txBody>
      </p:sp>
      <p:sp>
        <p:nvSpPr>
          <p:cNvPr id="6" name="http://db-engines.com/en/system/Cassandra%3BHBase%3BMongoDB">
            <a:extLst>
              <a:ext uri="{FF2B5EF4-FFF2-40B4-BE49-F238E27FC236}">
                <a16:creationId xmlns:a16="http://schemas.microsoft.com/office/drawing/2014/main" id="{DE26A06E-7F52-48F5-8D56-F21CE6CD5D5B}"/>
              </a:ext>
            </a:extLst>
          </p:cNvPr>
          <p:cNvSpPr txBox="1"/>
          <p:nvPr/>
        </p:nvSpPr>
        <p:spPr>
          <a:xfrm>
            <a:off x="916940" y="9169426"/>
            <a:ext cx="6581128" cy="4166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3578" tIns="53578" rIns="53578" bIns="53578" anchor="ctr">
            <a:spAutoFit/>
          </a:bodyPr>
          <a:lstStyle>
            <a:lvl1pPr>
              <a:defRPr sz="1900">
                <a:solidFill>
                  <a:srgbClr val="53585F"/>
                </a:solidFill>
              </a:defRPr>
            </a:lvl1pPr>
          </a:lstStyle>
          <a:p>
            <a:pPr algn="ctr" defTabSz="733404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2004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https://</a:t>
            </a:r>
            <a:r>
              <a:rPr lang="en-US" sz="2004" kern="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db-engines.com</a:t>
            </a:r>
            <a:r>
              <a:rPr lang="en-US" sz="2004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/</a:t>
            </a:r>
            <a:r>
              <a:rPr lang="en-US" sz="2004" kern="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en</a:t>
            </a:r>
            <a:r>
              <a:rPr lang="en-US" sz="2004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/system/Cassandra%3BHBase</a:t>
            </a:r>
            <a:endParaRPr sz="2004" kern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"/>
            </a:endParaRPr>
          </a:p>
        </p:txBody>
      </p:sp>
      <p:pic>
        <p:nvPicPr>
          <p:cNvPr id="8" name="Amazon.com_ HBase_ The Definitive Guide (9781449396107)_ Lars George_ Books.png" descr="Amazon.com_ HBase_ The Definitive Guide (9781449396107)_ Lars George_ Books.png">
            <a:extLst>
              <a:ext uri="{FF2B5EF4-FFF2-40B4-BE49-F238E27FC236}">
                <a16:creationId xmlns:a16="http://schemas.microsoft.com/office/drawing/2014/main" id="{FB79E927-35AA-4C7C-BECC-D23F011BE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6823" y="2599092"/>
            <a:ext cx="3460038" cy="458996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66201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E79EEB-CE71-4814-AE1D-E0EC9C9394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b2811cf8-4877-470e-bec4-f5c16c1a5202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91570</TotalTime>
  <Words>300</Words>
  <Application>Microsoft Macintosh PowerPoint</Application>
  <PresentationFormat>Custom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Helvetica</vt:lpstr>
      <vt:lpstr>Trebuchet MS</vt:lpstr>
      <vt:lpstr>Wingdings</vt:lpstr>
      <vt:lpstr>Title &amp; Bullet</vt:lpstr>
      <vt:lpstr>1_Title &amp; Bullet</vt:lpstr>
      <vt:lpstr>White</vt:lpstr>
      <vt:lpstr>Full Page Layout</vt:lpstr>
      <vt:lpstr>Lecture 12.4 - Learn More About HBase</vt:lpstr>
      <vt:lpstr>PowerPoint Presentation</vt:lpstr>
      <vt:lpstr>HBase’s “History”</vt:lpstr>
      <vt:lpstr>RDBMS vs HBase</vt:lpstr>
      <vt:lpstr>More topics to learn about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2021-05-04T10:26:52Z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