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3" r:id="rId5"/>
  </p:sldMasterIdLst>
  <p:notesMasterIdLst>
    <p:notesMasterId r:id="rId18"/>
  </p:notesMasterIdLst>
  <p:handoutMasterIdLst>
    <p:handoutMasterId r:id="rId19"/>
  </p:handoutMasterIdLst>
  <p:sldIdLst>
    <p:sldId id="818" r:id="rId6"/>
    <p:sldId id="809" r:id="rId7"/>
    <p:sldId id="279" r:id="rId8"/>
    <p:sldId id="281" r:id="rId9"/>
    <p:sldId id="280" r:id="rId10"/>
    <p:sldId id="282" r:id="rId11"/>
    <p:sldId id="283" r:id="rId12"/>
    <p:sldId id="826" r:id="rId13"/>
    <p:sldId id="827" r:id="rId14"/>
    <p:sldId id="828" r:id="rId15"/>
    <p:sldId id="284" r:id="rId16"/>
    <p:sldId id="820" r:id="rId17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3A369"/>
    <a:srgbClr val="890C58"/>
    <a:srgbClr val="0071C5"/>
    <a:srgbClr val="4F2682"/>
    <a:srgbClr val="008564"/>
    <a:srgbClr val="383838"/>
    <a:srgbClr val="8C8C8C"/>
    <a:srgbClr val="CDCDCD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4CC59F-1047-0000-A0F4-A30C93C5A882}" v="4" dt="2021-05-06T16:48:03.630"/>
    <p1510:client id="{67F2DB13-7801-8A4E-BB96-629C865C5CB5}" v="1" dt="2021-05-04T10:28:02.754"/>
    <p1510:client id="{A714C59F-00F9-0000-A0F4-A32F6BC87B9D}" v="1" dt="2021-05-06T00:39:44.9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0" d="100"/>
          <a:sy n="80" d="100"/>
        </p:scale>
        <p:origin x="824" y="224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u, Duen Horng" userId="dc3abf48-14f9-4497-8e09-69bdd976e267" providerId="ADAL" clId="{67F2DB13-7801-8A4E-BB96-629C865C5CB5}"/>
    <pc:docChg chg="modSld">
      <pc:chgData name="Chau, Duen Horng" userId="dc3abf48-14f9-4497-8e09-69bdd976e267" providerId="ADAL" clId="{67F2DB13-7801-8A4E-BB96-629C865C5CB5}" dt="2021-05-04T09:45:11.820" v="4" actId="2062"/>
      <pc:docMkLst>
        <pc:docMk/>
      </pc:docMkLst>
      <pc:sldChg chg="modSp mod">
        <pc:chgData name="Chau, Duen Horng" userId="dc3abf48-14f9-4497-8e09-69bdd976e267" providerId="ADAL" clId="{67F2DB13-7801-8A4E-BB96-629C865C5CB5}" dt="2021-05-04T09:44:31.328" v="0" actId="2062"/>
        <pc:sldMkLst>
          <pc:docMk/>
          <pc:sldMk cId="1522889029" sldId="282"/>
        </pc:sldMkLst>
        <pc:graphicFrameChg chg="modGraphic">
          <ac:chgData name="Chau, Duen Horng" userId="dc3abf48-14f9-4497-8e09-69bdd976e267" providerId="ADAL" clId="{67F2DB13-7801-8A4E-BB96-629C865C5CB5}" dt="2021-05-04T09:44:31.328" v="0" actId="2062"/>
          <ac:graphicFrameMkLst>
            <pc:docMk/>
            <pc:sldMk cId="1522889029" sldId="282"/>
            <ac:graphicFrameMk id="7" creationId="{797EB3EB-0B18-4219-9EE7-0FBC5F1B2C5C}"/>
          </ac:graphicFrameMkLst>
        </pc:graphicFrameChg>
      </pc:sldChg>
      <pc:sldChg chg="modSp mod">
        <pc:chgData name="Chau, Duen Horng" userId="dc3abf48-14f9-4497-8e09-69bdd976e267" providerId="ADAL" clId="{67F2DB13-7801-8A4E-BB96-629C865C5CB5}" dt="2021-05-04T09:45:11.820" v="4" actId="2062"/>
        <pc:sldMkLst>
          <pc:docMk/>
          <pc:sldMk cId="519386074" sldId="284"/>
        </pc:sldMkLst>
        <pc:graphicFrameChg chg="modGraphic">
          <ac:chgData name="Chau, Duen Horng" userId="dc3abf48-14f9-4497-8e09-69bdd976e267" providerId="ADAL" clId="{67F2DB13-7801-8A4E-BB96-629C865C5CB5}" dt="2021-05-04T09:45:11.820" v="4" actId="2062"/>
          <ac:graphicFrameMkLst>
            <pc:docMk/>
            <pc:sldMk cId="519386074" sldId="284"/>
            <ac:graphicFrameMk id="12" creationId="{6978C515-7D29-48DD-9558-E863BF096E71}"/>
          </ac:graphicFrameMkLst>
        </pc:graphicFrameChg>
      </pc:sldChg>
      <pc:sldChg chg="modSp mod">
        <pc:chgData name="Chau, Duen Horng" userId="dc3abf48-14f9-4497-8e09-69bdd976e267" providerId="ADAL" clId="{67F2DB13-7801-8A4E-BB96-629C865C5CB5}" dt="2021-05-04T09:44:50.912" v="1" actId="2062"/>
        <pc:sldMkLst>
          <pc:docMk/>
          <pc:sldMk cId="4243333061" sldId="826"/>
        </pc:sldMkLst>
        <pc:graphicFrameChg chg="modGraphic">
          <ac:chgData name="Chau, Duen Horng" userId="dc3abf48-14f9-4497-8e09-69bdd976e267" providerId="ADAL" clId="{67F2DB13-7801-8A4E-BB96-629C865C5CB5}" dt="2021-05-04T09:44:50.912" v="1" actId="2062"/>
          <ac:graphicFrameMkLst>
            <pc:docMk/>
            <pc:sldMk cId="4243333061" sldId="826"/>
            <ac:graphicFrameMk id="7" creationId="{797EB3EB-0B18-4219-9EE7-0FBC5F1B2C5C}"/>
          </ac:graphicFrameMkLst>
        </pc:graphicFrameChg>
      </pc:sldChg>
      <pc:sldChg chg="modSp mod">
        <pc:chgData name="Chau, Duen Horng" userId="dc3abf48-14f9-4497-8e09-69bdd976e267" providerId="ADAL" clId="{67F2DB13-7801-8A4E-BB96-629C865C5CB5}" dt="2021-05-04T09:45:05.189" v="3" actId="2062"/>
        <pc:sldMkLst>
          <pc:docMk/>
          <pc:sldMk cId="2427525454" sldId="828"/>
        </pc:sldMkLst>
        <pc:graphicFrameChg chg="modGraphic">
          <ac:chgData name="Chau, Duen Horng" userId="dc3abf48-14f9-4497-8e09-69bdd976e267" providerId="ADAL" clId="{67F2DB13-7801-8A4E-BB96-629C865C5CB5}" dt="2021-05-04T09:45:05.189" v="3" actId="2062"/>
          <ac:graphicFrameMkLst>
            <pc:docMk/>
            <pc:sldMk cId="2427525454" sldId="828"/>
            <ac:graphicFrameMk id="7" creationId="{797EB3EB-0B18-4219-9EE7-0FBC5F1B2C5C}"/>
          </ac:graphicFrameMkLst>
        </pc:graphicFrameChg>
      </pc:sldChg>
    </pc:docChg>
  </pc:docChgLst>
  <pc:docChgLst>
    <pc:chgData name="Joe Bungo" userId="S::jbungo_nvidia.com#ext#@gtvault.onmicrosoft.com::c69b4972-ef89-4265-a3e3-b054213acbae" providerId="AD" clId="Web-{0F4CC59F-1047-0000-A0F4-A30C93C5A882}"/>
    <pc:docChg chg="modSld">
      <pc:chgData name="Joe Bungo" userId="S::jbungo_nvidia.com#ext#@gtvault.onmicrosoft.com::c69b4972-ef89-4265-a3e3-b054213acbae" providerId="AD" clId="Web-{0F4CC59F-1047-0000-A0F4-A30C93C5A882}" dt="2021-05-06T16:47:59.208" v="2" actId="20577"/>
      <pc:docMkLst>
        <pc:docMk/>
      </pc:docMkLst>
      <pc:sldChg chg="modSp">
        <pc:chgData name="Joe Bungo" userId="S::jbungo_nvidia.com#ext#@gtvault.onmicrosoft.com::c69b4972-ef89-4265-a3e3-b054213acbae" providerId="AD" clId="Web-{0F4CC59F-1047-0000-A0F4-A30C93C5A882}" dt="2021-05-06T16:47:59.208" v="2" actId="20577"/>
        <pc:sldMkLst>
          <pc:docMk/>
          <pc:sldMk cId="797556869" sldId="818"/>
        </pc:sldMkLst>
        <pc:spChg chg="mod">
          <ac:chgData name="Joe Bungo" userId="S::jbungo_nvidia.com#ext#@gtvault.onmicrosoft.com::c69b4972-ef89-4265-a3e3-b054213acbae" providerId="AD" clId="Web-{0F4CC59F-1047-0000-A0F4-A30C93C5A882}" dt="2021-05-06T16:47:59.208" v="2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Saad-Falcon, Jon" userId="S::jsaadfalcon3@gatech.edu::7a56c2d4-22e4-4537-9b9a-03e160f1e5fd" providerId="AD" clId="Web-{EA2C6F3E-BB07-5CBC-EA56-FEE1F27F34C7}"/>
    <pc:docChg chg="addSld delSld modSld sldOrd">
      <pc:chgData name="Saad-Falcon, Jon" userId="S::jsaadfalcon3@gatech.edu::7a56c2d4-22e4-4537-9b9a-03e160f1e5fd" providerId="AD" clId="Web-{EA2C6F3E-BB07-5CBC-EA56-FEE1F27F34C7}" dt="2021-04-21T02:27:10.808" v="1323"/>
      <pc:docMkLst>
        <pc:docMk/>
      </pc:docMkLst>
      <pc:sldChg chg="del">
        <pc:chgData name="Saad-Falcon, Jon" userId="S::jsaadfalcon3@gatech.edu::7a56c2d4-22e4-4537-9b9a-03e160f1e5fd" providerId="AD" clId="Web-{EA2C6F3E-BB07-5CBC-EA56-FEE1F27F34C7}" dt="2021-04-21T02:26:56.308" v="1311"/>
        <pc:sldMkLst>
          <pc:docMk/>
          <pc:sldMk cId="714468853" sldId="277"/>
        </pc:sldMkLst>
      </pc:sldChg>
      <pc:sldChg chg="addSp delSp modSp">
        <pc:chgData name="Saad-Falcon, Jon" userId="S::jsaadfalcon3@gatech.edu::7a56c2d4-22e4-4537-9b9a-03e160f1e5fd" providerId="AD" clId="Web-{EA2C6F3E-BB07-5CBC-EA56-FEE1F27F34C7}" dt="2021-04-21T01:36:47.581" v="165" actId="20577"/>
        <pc:sldMkLst>
          <pc:docMk/>
          <pc:sldMk cId="3519922641" sldId="280"/>
        </pc:sldMkLst>
        <pc:spChg chg="mod">
          <ac:chgData name="Saad-Falcon, Jon" userId="S::jsaadfalcon3@gatech.edu::7a56c2d4-22e4-4537-9b9a-03e160f1e5fd" providerId="AD" clId="Web-{EA2C6F3E-BB07-5CBC-EA56-FEE1F27F34C7}" dt="2021-04-21T01:32:08.231" v="10" actId="20577"/>
          <ac:spMkLst>
            <pc:docMk/>
            <pc:sldMk cId="3519922641" sldId="280"/>
            <ac:spMk id="3" creationId="{7B7D13E9-2B56-458F-9F2F-77F6E219126B}"/>
          </ac:spMkLst>
        </pc:spChg>
        <pc:spChg chg="mod">
          <ac:chgData name="Saad-Falcon, Jon" userId="S::jsaadfalcon3@gatech.edu::7a56c2d4-22e4-4537-9b9a-03e160f1e5fd" providerId="AD" clId="Web-{EA2C6F3E-BB07-5CBC-EA56-FEE1F27F34C7}" dt="2021-04-21T01:36:47.581" v="165" actId="20577"/>
          <ac:spMkLst>
            <pc:docMk/>
            <pc:sldMk cId="3519922641" sldId="280"/>
            <ac:spMk id="6" creationId="{5B9BDDE0-D345-4DDC-9591-27BCE033F688}"/>
          </ac:spMkLst>
        </pc:spChg>
        <pc:picChg chg="add del mod">
          <ac:chgData name="Saad-Falcon, Jon" userId="S::jsaadfalcon3@gatech.edu::7a56c2d4-22e4-4537-9b9a-03e160f1e5fd" providerId="AD" clId="Web-{EA2C6F3E-BB07-5CBC-EA56-FEE1F27F34C7}" dt="2021-04-21T01:36:07.783" v="118"/>
          <ac:picMkLst>
            <pc:docMk/>
            <pc:sldMk cId="3519922641" sldId="280"/>
            <ac:picMk id="2" creationId="{C3E56753-6C22-4A14-97E1-DE4A557E318E}"/>
          </ac:picMkLst>
        </pc:picChg>
        <pc:picChg chg="add mod">
          <ac:chgData name="Saad-Falcon, Jon" userId="S::jsaadfalcon3@gatech.edu::7a56c2d4-22e4-4537-9b9a-03e160f1e5fd" providerId="AD" clId="Web-{EA2C6F3E-BB07-5CBC-EA56-FEE1F27F34C7}" dt="2021-04-21T01:35:40.533" v="99" actId="1076"/>
          <ac:picMkLst>
            <pc:docMk/>
            <pc:sldMk cId="3519922641" sldId="280"/>
            <ac:picMk id="4" creationId="{9D7A90D3-8476-4910-96B1-06BF3A280F06}"/>
          </ac:picMkLst>
        </pc:picChg>
        <pc:picChg chg="add del">
          <ac:chgData name="Saad-Falcon, Jon" userId="S::jsaadfalcon3@gatech.edu::7a56c2d4-22e4-4537-9b9a-03e160f1e5fd" providerId="AD" clId="Web-{EA2C6F3E-BB07-5CBC-EA56-FEE1F27F34C7}" dt="2021-04-21T01:34:23.624" v="91"/>
          <ac:picMkLst>
            <pc:docMk/>
            <pc:sldMk cId="3519922641" sldId="280"/>
            <ac:picMk id="8" creationId="{00000000-0000-0000-0000-000000000000}"/>
          </ac:picMkLst>
        </pc:picChg>
      </pc:sldChg>
      <pc:sldChg chg="modSp">
        <pc:chgData name="Saad-Falcon, Jon" userId="S::jsaadfalcon3@gatech.edu::7a56c2d4-22e4-4537-9b9a-03e160f1e5fd" providerId="AD" clId="Web-{EA2C6F3E-BB07-5CBC-EA56-FEE1F27F34C7}" dt="2021-04-21T01:32:00.684" v="3" actId="1076"/>
        <pc:sldMkLst>
          <pc:docMk/>
          <pc:sldMk cId="2114595802" sldId="281"/>
        </pc:sldMkLst>
        <pc:picChg chg="mod">
          <ac:chgData name="Saad-Falcon, Jon" userId="S::jsaadfalcon3@gatech.edu::7a56c2d4-22e4-4537-9b9a-03e160f1e5fd" providerId="AD" clId="Web-{EA2C6F3E-BB07-5CBC-EA56-FEE1F27F34C7}" dt="2021-04-21T01:32:00.684" v="3" actId="1076"/>
          <ac:picMkLst>
            <pc:docMk/>
            <pc:sldMk cId="2114595802" sldId="281"/>
            <ac:picMk id="2" creationId="{BC017AEF-7ACE-4128-93F7-C87319F18006}"/>
          </ac:picMkLst>
        </pc:picChg>
      </pc:sldChg>
      <pc:sldChg chg="addSp delSp modSp">
        <pc:chgData name="Saad-Falcon, Jon" userId="S::jsaadfalcon3@gatech.edu::7a56c2d4-22e4-4537-9b9a-03e160f1e5fd" providerId="AD" clId="Web-{EA2C6F3E-BB07-5CBC-EA56-FEE1F27F34C7}" dt="2021-04-21T01:42:31.371" v="488" actId="1076"/>
        <pc:sldMkLst>
          <pc:docMk/>
          <pc:sldMk cId="1522889029" sldId="282"/>
        </pc:sldMkLst>
        <pc:spChg chg="del">
          <ac:chgData name="Saad-Falcon, Jon" userId="S::jsaadfalcon3@gatech.edu::7a56c2d4-22e4-4537-9b9a-03e160f1e5fd" providerId="AD" clId="Web-{EA2C6F3E-BB07-5CBC-EA56-FEE1F27F34C7}" dt="2021-04-21T01:37:29.848" v="210"/>
          <ac:spMkLst>
            <pc:docMk/>
            <pc:sldMk cId="1522889029" sldId="282"/>
            <ac:spMk id="2" creationId="{AA92643E-100A-41C4-9602-FEE9C605DF4F}"/>
          </ac:spMkLst>
        </pc:spChg>
        <pc:spChg chg="mod">
          <ac:chgData name="Saad-Falcon, Jon" userId="S::jsaadfalcon3@gatech.edu::7a56c2d4-22e4-4537-9b9a-03e160f1e5fd" providerId="AD" clId="Web-{EA2C6F3E-BB07-5CBC-EA56-FEE1F27F34C7}" dt="2021-04-21T01:37:23.691" v="209" actId="20577"/>
          <ac:spMkLst>
            <pc:docMk/>
            <pc:sldMk cId="1522889029" sldId="282"/>
            <ac:spMk id="4" creationId="{D6BC9E0A-82F8-4E4A-B313-D8D44F92F8FC}"/>
          </ac:spMkLst>
        </pc:spChg>
        <pc:spChg chg="add del mod">
          <ac:chgData name="Saad-Falcon, Jon" userId="S::jsaadfalcon3@gatech.edu::7a56c2d4-22e4-4537-9b9a-03e160f1e5fd" providerId="AD" clId="Web-{EA2C6F3E-BB07-5CBC-EA56-FEE1F27F34C7}" dt="2021-04-21T01:37:35.567" v="211"/>
          <ac:spMkLst>
            <pc:docMk/>
            <pc:sldMk cId="1522889029" sldId="282"/>
            <ac:spMk id="5" creationId="{ACF4C49E-C1A9-4CE8-A831-699CDC2CA069}"/>
          </ac:spMkLst>
        </pc:spChg>
        <pc:graphicFrameChg chg="add del mod modGraphic">
          <ac:chgData name="Saad-Falcon, Jon" userId="S::jsaadfalcon3@gatech.edu::7a56c2d4-22e4-4537-9b9a-03e160f1e5fd" providerId="AD" clId="Web-{EA2C6F3E-BB07-5CBC-EA56-FEE1F27F34C7}" dt="2021-04-21T01:39:28.335" v="265"/>
          <ac:graphicFrameMkLst>
            <pc:docMk/>
            <pc:sldMk cId="1522889029" sldId="282"/>
            <ac:graphicFrameMk id="6" creationId="{DDEF120D-7401-44EF-A222-618CFD26CE26}"/>
          </ac:graphicFrameMkLst>
        </pc:graphicFrameChg>
        <pc:graphicFrameChg chg="add mod modGraphic">
          <ac:chgData name="Saad-Falcon, Jon" userId="S::jsaadfalcon3@gatech.edu::7a56c2d4-22e4-4537-9b9a-03e160f1e5fd" providerId="AD" clId="Web-{EA2C6F3E-BB07-5CBC-EA56-FEE1F27F34C7}" dt="2021-04-21T01:42:31.371" v="488" actId="1076"/>
          <ac:graphicFrameMkLst>
            <pc:docMk/>
            <pc:sldMk cId="1522889029" sldId="282"/>
            <ac:graphicFrameMk id="7" creationId="{797EB3EB-0B18-4219-9EE7-0FBC5F1B2C5C}"/>
          </ac:graphicFrameMkLst>
        </pc:graphicFrameChg>
      </pc:sldChg>
      <pc:sldChg chg="addSp delSp modSp">
        <pc:chgData name="Saad-Falcon, Jon" userId="S::jsaadfalcon3@gatech.edu::7a56c2d4-22e4-4537-9b9a-03e160f1e5fd" providerId="AD" clId="Web-{EA2C6F3E-BB07-5CBC-EA56-FEE1F27F34C7}" dt="2021-04-21T02:07:30.134" v="713" actId="20577"/>
        <pc:sldMkLst>
          <pc:docMk/>
          <pc:sldMk cId="1844169226" sldId="283"/>
        </pc:sldMkLst>
        <pc:spChg chg="add mod">
          <ac:chgData name="Saad-Falcon, Jon" userId="S::jsaadfalcon3@gatech.edu::7a56c2d4-22e4-4537-9b9a-03e160f1e5fd" providerId="AD" clId="Web-{EA2C6F3E-BB07-5CBC-EA56-FEE1F27F34C7}" dt="2021-04-21T01:59:20.839" v="603" actId="14100"/>
          <ac:spMkLst>
            <pc:docMk/>
            <pc:sldMk cId="1844169226" sldId="283"/>
            <ac:spMk id="2" creationId="{3ACFE757-1167-4CE0-BCAA-705BA45105AE}"/>
          </ac:spMkLst>
        </pc:spChg>
        <pc:spChg chg="add del">
          <ac:chgData name="Saad-Falcon, Jon" userId="S::jsaadfalcon3@gatech.edu::7a56c2d4-22e4-4537-9b9a-03e160f1e5fd" providerId="AD" clId="Web-{EA2C6F3E-BB07-5CBC-EA56-FEE1F27F34C7}" dt="2021-04-21T01:57:40.024" v="504"/>
          <ac:spMkLst>
            <pc:docMk/>
            <pc:sldMk cId="1844169226" sldId="283"/>
            <ac:spMk id="3" creationId="{2BA54AEC-416D-41F3-9A91-A050D54E026C}"/>
          </ac:spMkLst>
        </pc:spChg>
        <pc:spChg chg="mod">
          <ac:chgData name="Saad-Falcon, Jon" userId="S::jsaadfalcon3@gatech.edu::7a56c2d4-22e4-4537-9b9a-03e160f1e5fd" providerId="AD" clId="Web-{EA2C6F3E-BB07-5CBC-EA56-FEE1F27F34C7}" dt="2021-04-21T02:07:30.134" v="713" actId="20577"/>
          <ac:spMkLst>
            <pc:docMk/>
            <pc:sldMk cId="1844169226" sldId="283"/>
            <ac:spMk id="4" creationId="{E47F7A1A-05C9-4F8C-83E4-ED6F2A153D03}"/>
          </ac:spMkLst>
        </pc:spChg>
        <pc:picChg chg="del mod">
          <ac:chgData name="Saad-Falcon, Jon" userId="S::jsaadfalcon3@gatech.edu::7a56c2d4-22e4-4537-9b9a-03e160f1e5fd" providerId="AD" clId="Web-{EA2C6F3E-BB07-5CBC-EA56-FEE1F27F34C7}" dt="2021-04-21T01:57:28.758" v="501"/>
          <ac:picMkLst>
            <pc:docMk/>
            <pc:sldMk cId="1844169226" sldId="283"/>
            <ac:picMk id="5" creationId="{9CB70627-16AC-4960-ABF4-77A1FBD9EA31}"/>
          </ac:picMkLst>
        </pc:picChg>
        <pc:picChg chg="add mod">
          <ac:chgData name="Saad-Falcon, Jon" userId="S::jsaadfalcon3@gatech.edu::7a56c2d4-22e4-4537-9b9a-03e160f1e5fd" providerId="AD" clId="Web-{EA2C6F3E-BB07-5CBC-EA56-FEE1F27F34C7}" dt="2021-04-21T02:00:13.247" v="611" actId="1076"/>
          <ac:picMkLst>
            <pc:docMk/>
            <pc:sldMk cId="1844169226" sldId="283"/>
            <ac:picMk id="8" creationId="{797A9575-FF77-440A-9D05-80024EDD124A}"/>
          </ac:picMkLst>
        </pc:picChg>
      </pc:sldChg>
      <pc:sldChg chg="addSp delSp modSp">
        <pc:chgData name="Saad-Falcon, Jon" userId="S::jsaadfalcon3@gatech.edu::7a56c2d4-22e4-4537-9b9a-03e160f1e5fd" providerId="AD" clId="Web-{EA2C6F3E-BB07-5CBC-EA56-FEE1F27F34C7}" dt="2021-04-21T02:26:36.666" v="1307" actId="14100"/>
        <pc:sldMkLst>
          <pc:docMk/>
          <pc:sldMk cId="519386074" sldId="284"/>
        </pc:sldMkLst>
        <pc:spChg chg="del mod">
          <ac:chgData name="Saad-Falcon, Jon" userId="S::jsaadfalcon3@gatech.edu::7a56c2d4-22e4-4537-9b9a-03e160f1e5fd" providerId="AD" clId="Web-{EA2C6F3E-BB07-5CBC-EA56-FEE1F27F34C7}" dt="2021-04-21T02:19:20.279" v="1024"/>
          <ac:spMkLst>
            <pc:docMk/>
            <pc:sldMk cId="519386074" sldId="284"/>
            <ac:spMk id="2" creationId="{413FF0C4-FD42-4338-B5D1-B116A9362091}"/>
          </ac:spMkLst>
        </pc:spChg>
        <pc:spChg chg="add del">
          <ac:chgData name="Saad-Falcon, Jon" userId="S::jsaadfalcon3@gatech.edu::7a56c2d4-22e4-4537-9b9a-03e160f1e5fd" providerId="AD" clId="Web-{EA2C6F3E-BB07-5CBC-EA56-FEE1F27F34C7}" dt="2021-04-21T02:19:17.201" v="1023"/>
          <ac:spMkLst>
            <pc:docMk/>
            <pc:sldMk cId="519386074" sldId="284"/>
            <ac:spMk id="3" creationId="{8F81C997-C2B5-4CDB-A850-FCF81A67AB54}"/>
          </ac:spMkLst>
        </pc:spChg>
        <pc:spChg chg="mod">
          <ac:chgData name="Saad-Falcon, Jon" userId="S::jsaadfalcon3@gatech.edu::7a56c2d4-22e4-4537-9b9a-03e160f1e5fd" providerId="AD" clId="Web-{EA2C6F3E-BB07-5CBC-EA56-FEE1F27F34C7}" dt="2021-04-21T02:17:34.479" v="937" actId="20577"/>
          <ac:spMkLst>
            <pc:docMk/>
            <pc:sldMk cId="519386074" sldId="284"/>
            <ac:spMk id="4" creationId="{9700793D-A6E3-4245-BF36-E5683EC0B68C}"/>
          </ac:spMkLst>
        </pc:spChg>
        <pc:spChg chg="add mod">
          <ac:chgData name="Saad-Falcon, Jon" userId="S::jsaadfalcon3@gatech.edu::7a56c2d4-22e4-4537-9b9a-03e160f1e5fd" providerId="AD" clId="Web-{EA2C6F3E-BB07-5CBC-EA56-FEE1F27F34C7}" dt="2021-04-21T02:26:36.666" v="1307" actId="14100"/>
          <ac:spMkLst>
            <pc:docMk/>
            <pc:sldMk cId="519386074" sldId="284"/>
            <ac:spMk id="7" creationId="{85440E16-941A-4DFD-B419-694DD64CE9AB}"/>
          </ac:spMkLst>
        </pc:spChg>
        <pc:spChg chg="add del mod">
          <ac:chgData name="Saad-Falcon, Jon" userId="S::jsaadfalcon3@gatech.edu::7a56c2d4-22e4-4537-9b9a-03e160f1e5fd" providerId="AD" clId="Web-{EA2C6F3E-BB07-5CBC-EA56-FEE1F27F34C7}" dt="2021-04-21T02:19:23.810" v="1025"/>
          <ac:spMkLst>
            <pc:docMk/>
            <pc:sldMk cId="519386074" sldId="284"/>
            <ac:spMk id="9" creationId="{07D9AB46-99FB-41C4-B728-9B02AEDDEBA9}"/>
          </ac:spMkLst>
        </pc:spChg>
        <pc:spChg chg="add del">
          <ac:chgData name="Saad-Falcon, Jon" userId="S::jsaadfalcon3@gatech.edu::7a56c2d4-22e4-4537-9b9a-03e160f1e5fd" providerId="AD" clId="Web-{EA2C6F3E-BB07-5CBC-EA56-FEE1F27F34C7}" dt="2021-04-21T02:19:42.420" v="1031"/>
          <ac:spMkLst>
            <pc:docMk/>
            <pc:sldMk cId="519386074" sldId="284"/>
            <ac:spMk id="11" creationId="{0720D083-A23E-48E2-BFFF-2C4A8765566C}"/>
          </ac:spMkLst>
        </pc:spChg>
        <pc:graphicFrameChg chg="add mod modGraphic">
          <ac:chgData name="Saad-Falcon, Jon" userId="S::jsaadfalcon3@gatech.edu::7a56c2d4-22e4-4537-9b9a-03e160f1e5fd" providerId="AD" clId="Web-{EA2C6F3E-BB07-5CBC-EA56-FEE1F27F34C7}" dt="2021-04-21T02:23:32.427" v="1220" actId="1076"/>
          <ac:graphicFrameMkLst>
            <pc:docMk/>
            <pc:sldMk cId="519386074" sldId="284"/>
            <ac:graphicFrameMk id="12" creationId="{6978C515-7D29-48DD-9558-E863BF096E71}"/>
          </ac:graphicFrameMkLst>
        </pc:graphicFrameChg>
        <pc:picChg chg="add mod">
          <ac:chgData name="Saad-Falcon, Jon" userId="S::jsaadfalcon3@gatech.edu::7a56c2d4-22e4-4537-9b9a-03e160f1e5fd" providerId="AD" clId="Web-{EA2C6F3E-BB07-5CBC-EA56-FEE1F27F34C7}" dt="2021-04-21T02:24:59.586" v="1222" actId="1076"/>
          <ac:picMkLst>
            <pc:docMk/>
            <pc:sldMk cId="519386074" sldId="284"/>
            <ac:picMk id="13" creationId="{200C4E51-CB64-4456-AC8A-F1E41DEA6239}"/>
          </ac:picMkLst>
        </pc:picChg>
        <pc:picChg chg="add mod">
          <ac:chgData name="Saad-Falcon, Jon" userId="S::jsaadfalcon3@gatech.edu::7a56c2d4-22e4-4537-9b9a-03e160f1e5fd" providerId="AD" clId="Web-{EA2C6F3E-BB07-5CBC-EA56-FEE1F27F34C7}" dt="2021-04-21T02:25:11.820" v="1232" actId="1076"/>
          <ac:picMkLst>
            <pc:docMk/>
            <pc:sldMk cId="519386074" sldId="284"/>
            <ac:picMk id="14" creationId="{98A0D45D-17A8-4D73-A8DB-539EC0537E90}"/>
          </ac:picMkLst>
        </pc:picChg>
      </pc:sldChg>
      <pc:sldChg chg="del">
        <pc:chgData name="Saad-Falcon, Jon" userId="S::jsaadfalcon3@gatech.edu::7a56c2d4-22e4-4537-9b9a-03e160f1e5fd" providerId="AD" clId="Web-{EA2C6F3E-BB07-5CBC-EA56-FEE1F27F34C7}" dt="2021-04-21T02:27:07.417" v="1320"/>
        <pc:sldMkLst>
          <pc:docMk/>
          <pc:sldMk cId="3439084683" sldId="285"/>
        </pc:sldMkLst>
      </pc:sldChg>
      <pc:sldChg chg="del">
        <pc:chgData name="Saad-Falcon, Jon" userId="S::jsaadfalcon3@gatech.edu::7a56c2d4-22e4-4537-9b9a-03e160f1e5fd" providerId="AD" clId="Web-{EA2C6F3E-BB07-5CBC-EA56-FEE1F27F34C7}" dt="2021-04-21T02:27:08.980" v="1321"/>
        <pc:sldMkLst>
          <pc:docMk/>
          <pc:sldMk cId="2087476084" sldId="286"/>
        </pc:sldMkLst>
      </pc:sldChg>
      <pc:sldChg chg="del">
        <pc:chgData name="Saad-Falcon, Jon" userId="S::jsaadfalcon3@gatech.edu::7a56c2d4-22e4-4537-9b9a-03e160f1e5fd" providerId="AD" clId="Web-{EA2C6F3E-BB07-5CBC-EA56-FEE1F27F34C7}" dt="2021-04-21T02:27:03.073" v="1317"/>
        <pc:sldMkLst>
          <pc:docMk/>
          <pc:sldMk cId="3125007135" sldId="288"/>
        </pc:sldMkLst>
      </pc:sldChg>
      <pc:sldChg chg="del">
        <pc:chgData name="Saad-Falcon, Jon" userId="S::jsaadfalcon3@gatech.edu::7a56c2d4-22e4-4537-9b9a-03e160f1e5fd" providerId="AD" clId="Web-{EA2C6F3E-BB07-5CBC-EA56-FEE1F27F34C7}" dt="2021-04-21T02:27:09.824" v="1322"/>
        <pc:sldMkLst>
          <pc:docMk/>
          <pc:sldMk cId="1215351100" sldId="289"/>
        </pc:sldMkLst>
      </pc:sldChg>
      <pc:sldChg chg="del">
        <pc:chgData name="Saad-Falcon, Jon" userId="S::jsaadfalcon3@gatech.edu::7a56c2d4-22e4-4537-9b9a-03e160f1e5fd" providerId="AD" clId="Web-{EA2C6F3E-BB07-5CBC-EA56-FEE1F27F34C7}" dt="2021-04-21T02:27:10.808" v="1323"/>
        <pc:sldMkLst>
          <pc:docMk/>
          <pc:sldMk cId="73004535" sldId="291"/>
        </pc:sldMkLst>
      </pc:sldChg>
      <pc:sldChg chg="del">
        <pc:chgData name="Saad-Falcon, Jon" userId="S::jsaadfalcon3@gatech.edu::7a56c2d4-22e4-4537-9b9a-03e160f1e5fd" providerId="AD" clId="Web-{EA2C6F3E-BB07-5CBC-EA56-FEE1F27F34C7}" dt="2021-04-21T02:27:01.183" v="1315"/>
        <pc:sldMkLst>
          <pc:docMk/>
          <pc:sldMk cId="3492711708" sldId="292"/>
        </pc:sldMkLst>
      </pc:sldChg>
      <pc:sldChg chg="del">
        <pc:chgData name="Saad-Falcon, Jon" userId="S::jsaadfalcon3@gatech.edu::7a56c2d4-22e4-4537-9b9a-03e160f1e5fd" providerId="AD" clId="Web-{EA2C6F3E-BB07-5CBC-EA56-FEE1F27F34C7}" dt="2021-04-21T02:27:04.073" v="1318"/>
        <pc:sldMkLst>
          <pc:docMk/>
          <pc:sldMk cId="1340871077" sldId="295"/>
        </pc:sldMkLst>
      </pc:sldChg>
      <pc:sldChg chg="del">
        <pc:chgData name="Saad-Falcon, Jon" userId="S::jsaadfalcon3@gatech.edu::7a56c2d4-22e4-4537-9b9a-03e160f1e5fd" providerId="AD" clId="Web-{EA2C6F3E-BB07-5CBC-EA56-FEE1F27F34C7}" dt="2021-04-21T02:26:54.901" v="1309"/>
        <pc:sldMkLst>
          <pc:docMk/>
          <pc:sldMk cId="1885164434" sldId="296"/>
        </pc:sldMkLst>
      </pc:sldChg>
      <pc:sldChg chg="del">
        <pc:chgData name="Saad-Falcon, Jon" userId="S::jsaadfalcon3@gatech.edu::7a56c2d4-22e4-4537-9b9a-03e160f1e5fd" providerId="AD" clId="Web-{EA2C6F3E-BB07-5CBC-EA56-FEE1F27F34C7}" dt="2021-04-21T02:26:55.386" v="1310"/>
        <pc:sldMkLst>
          <pc:docMk/>
          <pc:sldMk cId="4038352652" sldId="302"/>
        </pc:sldMkLst>
      </pc:sldChg>
      <pc:sldChg chg="del">
        <pc:chgData name="Saad-Falcon, Jon" userId="S::jsaadfalcon3@gatech.edu::7a56c2d4-22e4-4537-9b9a-03e160f1e5fd" providerId="AD" clId="Web-{EA2C6F3E-BB07-5CBC-EA56-FEE1F27F34C7}" dt="2021-04-21T02:27:01.980" v="1316"/>
        <pc:sldMkLst>
          <pc:docMk/>
          <pc:sldMk cId="3307289029" sldId="303"/>
        </pc:sldMkLst>
      </pc:sldChg>
      <pc:sldChg chg="del">
        <pc:chgData name="Saad-Falcon, Jon" userId="S::jsaadfalcon3@gatech.edu::7a56c2d4-22e4-4537-9b9a-03e160f1e5fd" providerId="AD" clId="Web-{EA2C6F3E-BB07-5CBC-EA56-FEE1F27F34C7}" dt="2021-04-21T02:26:56.745" v="1312"/>
        <pc:sldMkLst>
          <pc:docMk/>
          <pc:sldMk cId="1845069470" sldId="821"/>
        </pc:sldMkLst>
      </pc:sldChg>
      <pc:sldChg chg="del">
        <pc:chgData name="Saad-Falcon, Jon" userId="S::jsaadfalcon3@gatech.edu::7a56c2d4-22e4-4537-9b9a-03e160f1e5fd" providerId="AD" clId="Web-{EA2C6F3E-BB07-5CBC-EA56-FEE1F27F34C7}" dt="2021-04-21T02:26:57.417" v="1313"/>
        <pc:sldMkLst>
          <pc:docMk/>
          <pc:sldMk cId="1865833540" sldId="822"/>
        </pc:sldMkLst>
      </pc:sldChg>
      <pc:sldChg chg="del">
        <pc:chgData name="Saad-Falcon, Jon" userId="S::jsaadfalcon3@gatech.edu::7a56c2d4-22e4-4537-9b9a-03e160f1e5fd" providerId="AD" clId="Web-{EA2C6F3E-BB07-5CBC-EA56-FEE1F27F34C7}" dt="2021-04-21T02:26:58.230" v="1314"/>
        <pc:sldMkLst>
          <pc:docMk/>
          <pc:sldMk cId="2892950955" sldId="823"/>
        </pc:sldMkLst>
      </pc:sldChg>
      <pc:sldChg chg="del">
        <pc:chgData name="Saad-Falcon, Jon" userId="S::jsaadfalcon3@gatech.edu::7a56c2d4-22e4-4537-9b9a-03e160f1e5fd" providerId="AD" clId="Web-{EA2C6F3E-BB07-5CBC-EA56-FEE1F27F34C7}" dt="2021-04-21T02:27:04.792" v="1319"/>
        <pc:sldMkLst>
          <pc:docMk/>
          <pc:sldMk cId="2462687313" sldId="824"/>
        </pc:sldMkLst>
      </pc:sldChg>
      <pc:sldChg chg="del">
        <pc:chgData name="Saad-Falcon, Jon" userId="S::jsaadfalcon3@gatech.edu::7a56c2d4-22e4-4537-9b9a-03e160f1e5fd" providerId="AD" clId="Web-{EA2C6F3E-BB07-5CBC-EA56-FEE1F27F34C7}" dt="2021-04-21T02:26:51.339" v="1308"/>
        <pc:sldMkLst>
          <pc:docMk/>
          <pc:sldMk cId="109674881" sldId="825"/>
        </pc:sldMkLst>
      </pc:sldChg>
      <pc:sldChg chg="add del replId">
        <pc:chgData name="Saad-Falcon, Jon" userId="S::jsaadfalcon3@gatech.edu::7a56c2d4-22e4-4537-9b9a-03e160f1e5fd" providerId="AD" clId="Web-{EA2C6F3E-BB07-5CBC-EA56-FEE1F27F34C7}" dt="2021-04-21T01:53:57.580" v="490"/>
        <pc:sldMkLst>
          <pc:docMk/>
          <pc:sldMk cId="327890581" sldId="826"/>
        </pc:sldMkLst>
      </pc:sldChg>
      <pc:sldChg chg="modSp add ord replId">
        <pc:chgData name="Saad-Falcon, Jon" userId="S::jsaadfalcon3@gatech.edu::7a56c2d4-22e4-4537-9b9a-03e160f1e5fd" providerId="AD" clId="Web-{EA2C6F3E-BB07-5CBC-EA56-FEE1F27F34C7}" dt="2021-04-21T02:02:14.657" v="697" actId="1076"/>
        <pc:sldMkLst>
          <pc:docMk/>
          <pc:sldMk cId="4243333061" sldId="826"/>
        </pc:sldMkLst>
        <pc:spChg chg="mod">
          <ac:chgData name="Saad-Falcon, Jon" userId="S::jsaadfalcon3@gatech.edu::7a56c2d4-22e4-4537-9b9a-03e160f1e5fd" providerId="AD" clId="Web-{EA2C6F3E-BB07-5CBC-EA56-FEE1F27F34C7}" dt="2021-04-21T02:00:57.045" v="632" actId="20577"/>
          <ac:spMkLst>
            <pc:docMk/>
            <pc:sldMk cId="4243333061" sldId="826"/>
            <ac:spMk id="4" creationId="{D6BC9E0A-82F8-4E4A-B313-D8D44F92F8FC}"/>
          </ac:spMkLst>
        </pc:spChg>
        <pc:graphicFrameChg chg="mod modGraphic">
          <ac:chgData name="Saad-Falcon, Jon" userId="S::jsaadfalcon3@gatech.edu::7a56c2d4-22e4-4537-9b9a-03e160f1e5fd" providerId="AD" clId="Web-{EA2C6F3E-BB07-5CBC-EA56-FEE1F27F34C7}" dt="2021-04-21T02:02:14.657" v="697" actId="1076"/>
          <ac:graphicFrameMkLst>
            <pc:docMk/>
            <pc:sldMk cId="4243333061" sldId="826"/>
            <ac:graphicFrameMk id="7" creationId="{797EB3EB-0B18-4219-9EE7-0FBC5F1B2C5C}"/>
          </ac:graphicFrameMkLst>
        </pc:graphicFrameChg>
      </pc:sldChg>
      <pc:sldChg chg="addSp delSp modSp add ord replId">
        <pc:chgData name="Saad-Falcon, Jon" userId="S::jsaadfalcon3@gatech.edu::7a56c2d4-22e4-4537-9b9a-03e160f1e5fd" providerId="AD" clId="Web-{EA2C6F3E-BB07-5CBC-EA56-FEE1F27F34C7}" dt="2021-04-21T02:14:04.145" v="843" actId="20577"/>
        <pc:sldMkLst>
          <pc:docMk/>
          <pc:sldMk cId="3494496362" sldId="827"/>
        </pc:sldMkLst>
        <pc:spChg chg="mod">
          <ac:chgData name="Saad-Falcon, Jon" userId="S::jsaadfalcon3@gatech.edu::7a56c2d4-22e4-4537-9b9a-03e160f1e5fd" providerId="AD" clId="Web-{EA2C6F3E-BB07-5CBC-EA56-FEE1F27F34C7}" dt="2021-04-21T02:14:04.145" v="843" actId="20577"/>
          <ac:spMkLst>
            <pc:docMk/>
            <pc:sldMk cId="3494496362" sldId="827"/>
            <ac:spMk id="2" creationId="{3ACFE757-1167-4CE0-BCAA-705BA45105AE}"/>
          </ac:spMkLst>
        </pc:spChg>
        <pc:spChg chg="mod">
          <ac:chgData name="Saad-Falcon, Jon" userId="S::jsaadfalcon3@gatech.edu::7a56c2d4-22e4-4537-9b9a-03e160f1e5fd" providerId="AD" clId="Web-{EA2C6F3E-BB07-5CBC-EA56-FEE1F27F34C7}" dt="2021-04-21T02:07:25.087" v="708" actId="20577"/>
          <ac:spMkLst>
            <pc:docMk/>
            <pc:sldMk cId="3494496362" sldId="827"/>
            <ac:spMk id="4" creationId="{E47F7A1A-05C9-4F8C-83E4-ED6F2A153D03}"/>
          </ac:spMkLst>
        </pc:spChg>
        <pc:picChg chg="add mod">
          <ac:chgData name="Saad-Falcon, Jon" userId="S::jsaadfalcon3@gatech.edu::7a56c2d4-22e4-4537-9b9a-03e160f1e5fd" providerId="AD" clId="Web-{EA2C6F3E-BB07-5CBC-EA56-FEE1F27F34C7}" dt="2021-04-21T02:08:30.433" v="772" actId="1076"/>
          <ac:picMkLst>
            <pc:docMk/>
            <pc:sldMk cId="3494496362" sldId="827"/>
            <ac:picMk id="3" creationId="{284D1BA6-DCEA-4A41-8DDD-CBA6C180C11F}"/>
          </ac:picMkLst>
        </pc:picChg>
        <pc:picChg chg="del">
          <ac:chgData name="Saad-Falcon, Jon" userId="S::jsaadfalcon3@gatech.edu::7a56c2d4-22e4-4537-9b9a-03e160f1e5fd" providerId="AD" clId="Web-{EA2C6F3E-BB07-5CBC-EA56-FEE1F27F34C7}" dt="2021-04-21T02:08:00.213" v="768"/>
          <ac:picMkLst>
            <pc:docMk/>
            <pc:sldMk cId="3494496362" sldId="827"/>
            <ac:picMk id="8" creationId="{797A9575-FF77-440A-9D05-80024EDD124A}"/>
          </ac:picMkLst>
        </pc:picChg>
      </pc:sldChg>
      <pc:sldChg chg="modSp add ord replId">
        <pc:chgData name="Saad-Falcon, Jon" userId="S::jsaadfalcon3@gatech.edu::7a56c2d4-22e4-4537-9b9a-03e160f1e5fd" providerId="AD" clId="Web-{EA2C6F3E-BB07-5CBC-EA56-FEE1F27F34C7}" dt="2021-04-21T02:17:00.807" v="926"/>
        <pc:sldMkLst>
          <pc:docMk/>
          <pc:sldMk cId="2427525454" sldId="828"/>
        </pc:sldMkLst>
        <pc:spChg chg="mod">
          <ac:chgData name="Saad-Falcon, Jon" userId="S::jsaadfalcon3@gatech.edu::7a56c2d4-22e4-4537-9b9a-03e160f1e5fd" providerId="AD" clId="Web-{EA2C6F3E-BB07-5CBC-EA56-FEE1F27F34C7}" dt="2021-04-21T02:14:22.255" v="848" actId="20577"/>
          <ac:spMkLst>
            <pc:docMk/>
            <pc:sldMk cId="2427525454" sldId="828"/>
            <ac:spMk id="4" creationId="{D6BC9E0A-82F8-4E4A-B313-D8D44F92F8FC}"/>
          </ac:spMkLst>
        </pc:spChg>
        <pc:graphicFrameChg chg="mod modGraphic">
          <ac:chgData name="Saad-Falcon, Jon" userId="S::jsaadfalcon3@gatech.edu::7a56c2d4-22e4-4537-9b9a-03e160f1e5fd" providerId="AD" clId="Web-{EA2C6F3E-BB07-5CBC-EA56-FEE1F27F34C7}" dt="2021-04-21T02:17:00.807" v="926"/>
          <ac:graphicFrameMkLst>
            <pc:docMk/>
            <pc:sldMk cId="2427525454" sldId="828"/>
            <ac:graphicFrameMk id="7" creationId="{797EB3EB-0B18-4219-9EE7-0FBC5F1B2C5C}"/>
          </ac:graphicFrameMkLst>
        </pc:graphicFrameChg>
      </pc:sldChg>
    </pc:docChg>
  </pc:docChgLst>
  <pc:docChgLst>
    <pc:chgData name="Saad-Falcon, Jon" userId="S::jsaadfalcon3@gatech.edu::7a56c2d4-22e4-4537-9b9a-03e160f1e5fd" providerId="AD" clId="Web-{FB3DC09F-8047-0000-A0F4-A511C6E674CB}"/>
    <pc:docChg chg="modSld sldOrd">
      <pc:chgData name="Saad-Falcon, Jon" userId="S::jsaadfalcon3@gatech.edu::7a56c2d4-22e4-4537-9b9a-03e160f1e5fd" providerId="AD" clId="Web-{FB3DC09F-8047-0000-A0F4-A511C6E674CB}" dt="2021-04-21T00:10:53.496" v="296" actId="20577"/>
      <pc:docMkLst>
        <pc:docMk/>
      </pc:docMkLst>
      <pc:sldChg chg="delSp modSp">
        <pc:chgData name="Saad-Falcon, Jon" userId="S::jsaadfalcon3@gatech.edu::7a56c2d4-22e4-4537-9b9a-03e160f1e5fd" providerId="AD" clId="Web-{FB3DC09F-8047-0000-A0F4-A511C6E674CB}" dt="2021-04-21T00:01:28.761" v="145" actId="20577"/>
        <pc:sldMkLst>
          <pc:docMk/>
          <pc:sldMk cId="891390434" sldId="279"/>
        </pc:sldMkLst>
        <pc:spChg chg="mod">
          <ac:chgData name="Saad-Falcon, Jon" userId="S::jsaadfalcon3@gatech.edu::7a56c2d4-22e4-4537-9b9a-03e160f1e5fd" providerId="AD" clId="Web-{FB3DC09F-8047-0000-A0F4-A511C6E674CB}" dt="2021-04-21T00:01:28.761" v="145" actId="20577"/>
          <ac:spMkLst>
            <pc:docMk/>
            <pc:sldMk cId="891390434" sldId="279"/>
            <ac:spMk id="3" creationId="{7B7D13E9-2B56-458F-9F2F-77F6E219126B}"/>
          </ac:spMkLst>
        </pc:spChg>
        <pc:spChg chg="mod">
          <ac:chgData name="Saad-Falcon, Jon" userId="S::jsaadfalcon3@gatech.edu::7a56c2d4-22e4-4537-9b9a-03e160f1e5fd" providerId="AD" clId="Web-{FB3DC09F-8047-0000-A0F4-A511C6E674CB}" dt="2021-04-21T00:01:26.276" v="144" actId="20577"/>
          <ac:spMkLst>
            <pc:docMk/>
            <pc:sldMk cId="891390434" sldId="279"/>
            <ac:spMk id="7" creationId="{E5A4AACB-4347-4401-872D-8B300E6ED452}"/>
          </ac:spMkLst>
        </pc:spChg>
        <pc:picChg chg="del">
          <ac:chgData name="Saad-Falcon, Jon" userId="S::jsaadfalcon3@gatech.edu::7a56c2d4-22e4-4537-9b9a-03e160f1e5fd" providerId="AD" clId="Web-{FB3DC09F-8047-0000-A0F4-A511C6E674CB}" dt="2021-04-20T23:56:39.971" v="86"/>
          <ac:picMkLst>
            <pc:docMk/>
            <pc:sldMk cId="891390434" sldId="279"/>
            <ac:picMk id="2" creationId="{00000000-0000-0000-0000-000000000000}"/>
          </ac:picMkLst>
        </pc:picChg>
      </pc:sldChg>
      <pc:sldChg chg="addSp modSp ord">
        <pc:chgData name="Saad-Falcon, Jon" userId="S::jsaadfalcon3@gatech.edu::7a56c2d4-22e4-4537-9b9a-03e160f1e5fd" providerId="AD" clId="Web-{FB3DC09F-8047-0000-A0F4-A511C6E674CB}" dt="2021-04-21T00:10:53.496" v="296" actId="20577"/>
        <pc:sldMkLst>
          <pc:docMk/>
          <pc:sldMk cId="2114595802" sldId="281"/>
        </pc:sldMkLst>
        <pc:spChg chg="mod">
          <ac:chgData name="Saad-Falcon, Jon" userId="S::jsaadfalcon3@gatech.edu::7a56c2d4-22e4-4537-9b9a-03e160f1e5fd" providerId="AD" clId="Web-{FB3DC09F-8047-0000-A0F4-A511C6E674CB}" dt="2021-04-21T00:01:55.387" v="149" actId="20577"/>
          <ac:spMkLst>
            <pc:docMk/>
            <pc:sldMk cId="2114595802" sldId="281"/>
            <ac:spMk id="4" creationId="{FBD6E062-6F87-409C-9A50-F9954FD813B2}"/>
          </ac:spMkLst>
        </pc:spChg>
        <pc:spChg chg="mod">
          <ac:chgData name="Saad-Falcon, Jon" userId="S::jsaadfalcon3@gatech.edu::7a56c2d4-22e4-4537-9b9a-03e160f1e5fd" providerId="AD" clId="Web-{FB3DC09F-8047-0000-A0F4-A511C6E674CB}" dt="2021-04-21T00:10:53.496" v="296" actId="20577"/>
          <ac:spMkLst>
            <pc:docMk/>
            <pc:sldMk cId="2114595802" sldId="281"/>
            <ac:spMk id="6" creationId="{AA92643E-100A-41C4-9602-FEE9C605DF4F}"/>
          </ac:spMkLst>
        </pc:spChg>
        <pc:picChg chg="add mod">
          <ac:chgData name="Saad-Falcon, Jon" userId="S::jsaadfalcon3@gatech.edu::7a56c2d4-22e4-4537-9b9a-03e160f1e5fd" providerId="AD" clId="Web-{FB3DC09F-8047-0000-A0F4-A511C6E674CB}" dt="2021-04-21T00:04:10.515" v="220" actId="1076"/>
          <ac:picMkLst>
            <pc:docMk/>
            <pc:sldMk cId="2114595802" sldId="281"/>
            <ac:picMk id="2" creationId="{BC017AEF-7ACE-4128-93F7-C87319F18006}"/>
          </ac:picMkLst>
        </pc:picChg>
      </pc:sldChg>
      <pc:sldChg chg="modSp">
        <pc:chgData name="Saad-Falcon, Jon" userId="S::jsaadfalcon3@gatech.edu::7a56c2d4-22e4-4537-9b9a-03e160f1e5fd" providerId="AD" clId="Web-{FB3DC09F-8047-0000-A0F4-A511C6E674CB}" dt="2021-04-20T23:52:50.495" v="4" actId="20577"/>
        <pc:sldMkLst>
          <pc:docMk/>
          <pc:sldMk cId="797556869" sldId="818"/>
        </pc:sldMkLst>
        <pc:spChg chg="mod">
          <ac:chgData name="Saad-Falcon, Jon" userId="S::jsaadfalcon3@gatech.edu::7a56c2d4-22e4-4537-9b9a-03e160f1e5fd" providerId="AD" clId="Web-{FB3DC09F-8047-0000-A0F4-A511C6E674CB}" dt="2021-04-20T23:52:50.495" v="4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bungo" userId="S::jbungo_nvidia.com#ext#@gtvault.onmicrosoft.com::c69b4972-ef89-4265-a3e3-b054213acbae" providerId="AD" clId="Web-{D898AE9F-704E-0000-A0EC-6414C0076682}"/>
    <pc:docChg chg="modSld">
      <pc:chgData name="jbungo" userId="S::jbungo_nvidia.com#ext#@gtvault.onmicrosoft.com::c69b4972-ef89-4265-a3e3-b054213acbae" providerId="AD" clId="Web-{D898AE9F-704E-0000-A0EC-6414C0076682}" dt="2021-02-25T04:09:45.451" v="1" actId="14100"/>
      <pc:docMkLst>
        <pc:docMk/>
      </pc:docMkLst>
      <pc:sldChg chg="modSp">
        <pc:chgData name="jbungo" userId="S::jbungo_nvidia.com#ext#@gtvault.onmicrosoft.com::c69b4972-ef89-4265-a3e3-b054213acbae" providerId="AD" clId="Web-{D898AE9F-704E-0000-A0EC-6414C0076682}" dt="2021-02-25T04:09:45.451" v="1" actId="14100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D898AE9F-704E-0000-A0EC-6414C0076682}" dt="2021-02-25T04:09:45.451" v="1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Saad-Falcon, Jon" userId="S::jsaadfalcon3@gatech.edu::7a56c2d4-22e4-4537-9b9a-03e160f1e5fd" providerId="AD" clId="Web-{8EEFBEB1-FA4D-BFA5-A2F5-4BDF302EC585}"/>
    <pc:docChg chg="modSld">
      <pc:chgData name="Saad-Falcon, Jon" userId="S::jsaadfalcon3@gatech.edu::7a56c2d4-22e4-4537-9b9a-03e160f1e5fd" providerId="AD" clId="Web-{8EEFBEB1-FA4D-BFA5-A2F5-4BDF302EC585}" dt="2021-04-29T16:03:08.564" v="178" actId="20577"/>
      <pc:docMkLst>
        <pc:docMk/>
      </pc:docMkLst>
      <pc:sldChg chg="modSp">
        <pc:chgData name="Saad-Falcon, Jon" userId="S::jsaadfalcon3@gatech.edu::7a56c2d4-22e4-4537-9b9a-03e160f1e5fd" providerId="AD" clId="Web-{8EEFBEB1-FA4D-BFA5-A2F5-4BDF302EC585}" dt="2021-04-28T18:03:02.296" v="3" actId="20577"/>
        <pc:sldMkLst>
          <pc:docMk/>
          <pc:sldMk cId="891390434" sldId="279"/>
        </pc:sldMkLst>
        <pc:spChg chg="mod">
          <ac:chgData name="Saad-Falcon, Jon" userId="S::jsaadfalcon3@gatech.edu::7a56c2d4-22e4-4537-9b9a-03e160f1e5fd" providerId="AD" clId="Web-{8EEFBEB1-FA4D-BFA5-A2F5-4BDF302EC585}" dt="2021-04-28T18:03:02.296" v="3" actId="20577"/>
          <ac:spMkLst>
            <pc:docMk/>
            <pc:sldMk cId="891390434" sldId="279"/>
            <ac:spMk id="7" creationId="{E5A4AACB-4347-4401-872D-8B300E6ED452}"/>
          </ac:spMkLst>
        </pc:spChg>
      </pc:sldChg>
      <pc:sldChg chg="addSp delSp modSp">
        <pc:chgData name="Saad-Falcon, Jon" userId="S::jsaadfalcon3@gatech.edu::7a56c2d4-22e4-4537-9b9a-03e160f1e5fd" providerId="AD" clId="Web-{8EEFBEB1-FA4D-BFA5-A2F5-4BDF302EC585}" dt="2021-04-29T15:52:31.354" v="145" actId="20577"/>
        <pc:sldMkLst>
          <pc:docMk/>
          <pc:sldMk cId="3519922641" sldId="280"/>
        </pc:sldMkLst>
        <pc:spChg chg="add mod">
          <ac:chgData name="Saad-Falcon, Jon" userId="S::jsaadfalcon3@gatech.edu::7a56c2d4-22e4-4537-9b9a-03e160f1e5fd" providerId="AD" clId="Web-{8EEFBEB1-FA4D-BFA5-A2F5-4BDF302EC585}" dt="2021-04-29T15:52:31.354" v="145" actId="20577"/>
          <ac:spMkLst>
            <pc:docMk/>
            <pc:sldMk cId="3519922641" sldId="280"/>
            <ac:spMk id="2" creationId="{EED66B80-051B-401C-924D-734D21E4D0A2}"/>
          </ac:spMkLst>
        </pc:spChg>
        <pc:spChg chg="add del mod">
          <ac:chgData name="Saad-Falcon, Jon" userId="S::jsaadfalcon3@gatech.edu::7a56c2d4-22e4-4537-9b9a-03e160f1e5fd" providerId="AD" clId="Web-{8EEFBEB1-FA4D-BFA5-A2F5-4BDF302EC585}" dt="2021-04-29T15:20:26.898" v="24"/>
          <ac:spMkLst>
            <pc:docMk/>
            <pc:sldMk cId="3519922641" sldId="280"/>
            <ac:spMk id="5" creationId="{8EFD70B4-22B7-4477-97A6-FD133555F0F5}"/>
          </ac:spMkLst>
        </pc:spChg>
        <pc:spChg chg="mod">
          <ac:chgData name="Saad-Falcon, Jon" userId="S::jsaadfalcon3@gatech.edu::7a56c2d4-22e4-4537-9b9a-03e160f1e5fd" providerId="AD" clId="Web-{8EEFBEB1-FA4D-BFA5-A2F5-4BDF302EC585}" dt="2021-04-29T15:20:07.273" v="20" actId="14100"/>
          <ac:spMkLst>
            <pc:docMk/>
            <pc:sldMk cId="3519922641" sldId="280"/>
            <ac:spMk id="6" creationId="{5B9BDDE0-D345-4DDC-9591-27BCE033F688}"/>
          </ac:spMkLst>
        </pc:spChg>
      </pc:sldChg>
      <pc:sldChg chg="addSp modSp">
        <pc:chgData name="Saad-Falcon, Jon" userId="S::jsaadfalcon3@gatech.edu::7a56c2d4-22e4-4537-9b9a-03e160f1e5fd" providerId="AD" clId="Web-{8EEFBEB1-FA4D-BFA5-A2F5-4BDF302EC585}" dt="2021-04-29T15:53:11.107" v="165" actId="20577"/>
        <pc:sldMkLst>
          <pc:docMk/>
          <pc:sldMk cId="2114595802" sldId="281"/>
        </pc:sldMkLst>
        <pc:spChg chg="add mod">
          <ac:chgData name="Saad-Falcon, Jon" userId="S::jsaadfalcon3@gatech.edu::7a56c2d4-22e4-4537-9b9a-03e160f1e5fd" providerId="AD" clId="Web-{8EEFBEB1-FA4D-BFA5-A2F5-4BDF302EC585}" dt="2021-04-29T15:53:11.107" v="165" actId="20577"/>
          <ac:spMkLst>
            <pc:docMk/>
            <pc:sldMk cId="2114595802" sldId="281"/>
            <ac:spMk id="3" creationId="{39078CD5-C354-4BC0-8C9D-3B5F35F818D6}"/>
          </ac:spMkLst>
        </pc:spChg>
        <pc:spChg chg="mod">
          <ac:chgData name="Saad-Falcon, Jon" userId="S::jsaadfalcon3@gatech.edu::7a56c2d4-22e4-4537-9b9a-03e160f1e5fd" providerId="AD" clId="Web-{8EEFBEB1-FA4D-BFA5-A2F5-4BDF302EC585}" dt="2021-04-28T20:15:20.695" v="7" actId="20577"/>
          <ac:spMkLst>
            <pc:docMk/>
            <pc:sldMk cId="2114595802" sldId="281"/>
            <ac:spMk id="6" creationId="{AA92643E-100A-41C4-9602-FEE9C605DF4F}"/>
          </ac:spMkLst>
        </pc:spChg>
      </pc:sldChg>
      <pc:sldChg chg="addSp modSp">
        <pc:chgData name="Saad-Falcon, Jon" userId="S::jsaadfalcon3@gatech.edu::7a56c2d4-22e4-4537-9b9a-03e160f1e5fd" providerId="AD" clId="Web-{8EEFBEB1-FA4D-BFA5-A2F5-4BDF302EC585}" dt="2021-04-29T16:02:52.345" v="171" actId="20577"/>
        <pc:sldMkLst>
          <pc:docMk/>
          <pc:sldMk cId="1844169226" sldId="283"/>
        </pc:sldMkLst>
        <pc:spChg chg="add mod">
          <ac:chgData name="Saad-Falcon, Jon" userId="S::jsaadfalcon3@gatech.edu::7a56c2d4-22e4-4537-9b9a-03e160f1e5fd" providerId="AD" clId="Web-{8EEFBEB1-FA4D-BFA5-A2F5-4BDF302EC585}" dt="2021-04-29T16:02:52.345" v="171" actId="20577"/>
          <ac:spMkLst>
            <pc:docMk/>
            <pc:sldMk cId="1844169226" sldId="283"/>
            <ac:spMk id="3" creationId="{34D25801-8741-4144-A88C-060EB44FC76B}"/>
          </ac:spMkLst>
        </pc:spChg>
      </pc:sldChg>
      <pc:sldChg chg="addSp delSp modSp">
        <pc:chgData name="Saad-Falcon, Jon" userId="S::jsaadfalcon3@gatech.edu::7a56c2d4-22e4-4537-9b9a-03e160f1e5fd" providerId="AD" clId="Web-{8EEFBEB1-FA4D-BFA5-A2F5-4BDF302EC585}" dt="2021-04-29T16:03:08.564" v="178" actId="20577"/>
        <pc:sldMkLst>
          <pc:docMk/>
          <pc:sldMk cId="519386074" sldId="284"/>
        </pc:sldMkLst>
        <pc:spChg chg="add mod">
          <ac:chgData name="Saad-Falcon, Jon" userId="S::jsaadfalcon3@gatech.edu::7a56c2d4-22e4-4537-9b9a-03e160f1e5fd" providerId="AD" clId="Web-{8EEFBEB1-FA4D-BFA5-A2F5-4BDF302EC585}" dt="2021-04-29T16:03:08.564" v="178" actId="20577"/>
          <ac:spMkLst>
            <pc:docMk/>
            <pc:sldMk cId="519386074" sldId="284"/>
            <ac:spMk id="5" creationId="{02D0C8FA-5AB8-4ABE-8BDC-B3F5B62817B9}"/>
          </ac:spMkLst>
        </pc:spChg>
        <pc:picChg chg="add mod">
          <ac:chgData name="Saad-Falcon, Jon" userId="S::jsaadfalcon3@gatech.edu::7a56c2d4-22e4-4537-9b9a-03e160f1e5fd" providerId="AD" clId="Web-{8EEFBEB1-FA4D-BFA5-A2F5-4BDF302EC585}" dt="2021-04-29T02:31:07.006" v="12" actId="1076"/>
          <ac:picMkLst>
            <pc:docMk/>
            <pc:sldMk cId="519386074" sldId="284"/>
            <ac:picMk id="2" creationId="{7716C0FB-4768-474C-A5A1-A9457F18A7D7}"/>
          </ac:picMkLst>
        </pc:picChg>
        <pc:picChg chg="add mod">
          <ac:chgData name="Saad-Falcon, Jon" userId="S::jsaadfalcon3@gatech.edu::7a56c2d4-22e4-4537-9b9a-03e160f1e5fd" providerId="AD" clId="Web-{8EEFBEB1-FA4D-BFA5-A2F5-4BDF302EC585}" dt="2021-04-29T02:34:18.026" v="19" actId="1076"/>
          <ac:picMkLst>
            <pc:docMk/>
            <pc:sldMk cId="519386074" sldId="284"/>
            <ac:picMk id="3" creationId="{AFA5B908-E202-4311-9FAA-D16FF1FF0133}"/>
          </ac:picMkLst>
        </pc:picChg>
        <pc:picChg chg="del">
          <ac:chgData name="Saad-Falcon, Jon" userId="S::jsaadfalcon3@gatech.edu::7a56c2d4-22e4-4537-9b9a-03e160f1e5fd" providerId="AD" clId="Web-{8EEFBEB1-FA4D-BFA5-A2F5-4BDF302EC585}" dt="2021-04-29T02:30:46.881" v="8"/>
          <ac:picMkLst>
            <pc:docMk/>
            <pc:sldMk cId="519386074" sldId="284"/>
            <ac:picMk id="13" creationId="{200C4E51-CB64-4456-AC8A-F1E41DEA6239}"/>
          </ac:picMkLst>
        </pc:picChg>
        <pc:picChg chg="del">
          <ac:chgData name="Saad-Falcon, Jon" userId="S::jsaadfalcon3@gatech.edu::7a56c2d4-22e4-4537-9b9a-03e160f1e5fd" providerId="AD" clId="Web-{8EEFBEB1-FA4D-BFA5-A2F5-4BDF302EC585}" dt="2021-04-29T02:33:04.696" v="13"/>
          <ac:picMkLst>
            <pc:docMk/>
            <pc:sldMk cId="519386074" sldId="284"/>
            <ac:picMk id="14" creationId="{98A0D45D-17A8-4D73-A8DB-539EC0537E90}"/>
          </ac:picMkLst>
        </pc:picChg>
      </pc:sldChg>
      <pc:sldChg chg="addSp delSp modSp">
        <pc:chgData name="Saad-Falcon, Jon" userId="S::jsaadfalcon3@gatech.edu::7a56c2d4-22e4-4537-9b9a-03e160f1e5fd" providerId="AD" clId="Web-{8EEFBEB1-FA4D-BFA5-A2F5-4BDF302EC585}" dt="2021-04-29T15:26:49.937" v="122"/>
        <pc:sldMkLst>
          <pc:docMk/>
          <pc:sldMk cId="4243333061" sldId="826"/>
        </pc:sldMkLst>
        <pc:spChg chg="add del mod">
          <ac:chgData name="Saad-Falcon, Jon" userId="S::jsaadfalcon3@gatech.edu::7a56c2d4-22e4-4537-9b9a-03e160f1e5fd" providerId="AD" clId="Web-{8EEFBEB1-FA4D-BFA5-A2F5-4BDF302EC585}" dt="2021-04-29T15:26:49.937" v="122"/>
          <ac:spMkLst>
            <pc:docMk/>
            <pc:sldMk cId="4243333061" sldId="826"/>
            <ac:spMk id="2" creationId="{F9D3C793-B52E-40AA-B9B2-8C97CAF4D60C}"/>
          </ac:spMkLst>
        </pc:spChg>
      </pc:sldChg>
      <pc:sldChg chg="addSp modSp">
        <pc:chgData name="Saad-Falcon, Jon" userId="S::jsaadfalcon3@gatech.edu::7a56c2d4-22e4-4537-9b9a-03e160f1e5fd" providerId="AD" clId="Web-{8EEFBEB1-FA4D-BFA5-A2F5-4BDF302EC585}" dt="2021-04-29T16:03:02.533" v="175" actId="20577"/>
        <pc:sldMkLst>
          <pc:docMk/>
          <pc:sldMk cId="3494496362" sldId="827"/>
        </pc:sldMkLst>
        <pc:spChg chg="add mod">
          <ac:chgData name="Saad-Falcon, Jon" userId="S::jsaadfalcon3@gatech.edu::7a56c2d4-22e4-4537-9b9a-03e160f1e5fd" providerId="AD" clId="Web-{8EEFBEB1-FA4D-BFA5-A2F5-4BDF302EC585}" dt="2021-04-29T16:03:02.533" v="175" actId="20577"/>
          <ac:spMkLst>
            <pc:docMk/>
            <pc:sldMk cId="3494496362" sldId="827"/>
            <ac:spMk id="6" creationId="{68EFC47A-015F-4950-9A36-B0099BEFB4A6}"/>
          </ac:spMkLst>
        </pc:spChg>
      </pc:sldChg>
      <pc:sldChg chg="addSp delSp modSp">
        <pc:chgData name="Saad-Falcon, Jon" userId="S::jsaadfalcon3@gatech.edu::7a56c2d4-22e4-4537-9b9a-03e160f1e5fd" providerId="AD" clId="Web-{8EEFBEB1-FA4D-BFA5-A2F5-4BDF302EC585}" dt="2021-04-29T15:22:44.198" v="68"/>
        <pc:sldMkLst>
          <pc:docMk/>
          <pc:sldMk cId="2427525454" sldId="828"/>
        </pc:sldMkLst>
        <pc:spChg chg="add del mod">
          <ac:chgData name="Saad-Falcon, Jon" userId="S::jsaadfalcon3@gatech.edu::7a56c2d4-22e4-4537-9b9a-03e160f1e5fd" providerId="AD" clId="Web-{8EEFBEB1-FA4D-BFA5-A2F5-4BDF302EC585}" dt="2021-04-29T15:22:44.198" v="68"/>
          <ac:spMkLst>
            <pc:docMk/>
            <pc:sldMk cId="2427525454" sldId="828"/>
            <ac:spMk id="2" creationId="{15E05FFA-0F5E-43A0-B748-E1BEEDF02417}"/>
          </ac:spMkLst>
        </pc:spChg>
      </pc:sldChg>
    </pc:docChg>
  </pc:docChgLst>
  <pc:docChgLst>
    <pc:chgData name="Chau, Duen Horng" userId="S::dchau3@gatech.edu::dc3abf48-14f9-4497-8e09-69bdd976e267" providerId="AD" clId="Web-{7EC4C29F-A0E0-0000-C22D-9471C926C072}"/>
    <pc:docChg chg="modSld">
      <pc:chgData name="Chau, Duen Horng" userId="S::dchau3@gatech.edu::dc3abf48-14f9-4497-8e09-69bdd976e267" providerId="AD" clId="Web-{7EC4C29F-A0E0-0000-C22D-9471C926C072}" dt="2021-04-28T20:15:09.393" v="22" actId="20577"/>
      <pc:docMkLst>
        <pc:docMk/>
      </pc:docMkLst>
      <pc:sldChg chg="modSp">
        <pc:chgData name="Chau, Duen Horng" userId="S::dchau3@gatech.edu::dc3abf48-14f9-4497-8e09-69bdd976e267" providerId="AD" clId="Web-{7EC4C29F-A0E0-0000-C22D-9471C926C072}" dt="2021-04-28T20:14:05.891" v="16" actId="20577"/>
        <pc:sldMkLst>
          <pc:docMk/>
          <pc:sldMk cId="891390434" sldId="279"/>
        </pc:sldMkLst>
        <pc:spChg chg="mod">
          <ac:chgData name="Chau, Duen Horng" userId="S::dchau3@gatech.edu::dc3abf48-14f9-4497-8e09-69bdd976e267" providerId="AD" clId="Web-{7EC4C29F-A0E0-0000-C22D-9471C926C072}" dt="2021-04-28T20:14:05.891" v="16" actId="20577"/>
          <ac:spMkLst>
            <pc:docMk/>
            <pc:sldMk cId="891390434" sldId="279"/>
            <ac:spMk id="7" creationId="{E5A4AACB-4347-4401-872D-8B300E6ED452}"/>
          </ac:spMkLst>
        </pc:spChg>
      </pc:sldChg>
      <pc:sldChg chg="modSp">
        <pc:chgData name="Chau, Duen Horng" userId="S::dchau3@gatech.edu::dc3abf48-14f9-4497-8e09-69bdd976e267" providerId="AD" clId="Web-{7EC4C29F-A0E0-0000-C22D-9471C926C072}" dt="2021-04-28T20:15:09.393" v="22" actId="20577"/>
        <pc:sldMkLst>
          <pc:docMk/>
          <pc:sldMk cId="3519922641" sldId="280"/>
        </pc:sldMkLst>
        <pc:spChg chg="mod">
          <ac:chgData name="Chau, Duen Horng" userId="S::dchau3@gatech.edu::dc3abf48-14f9-4497-8e09-69bdd976e267" providerId="AD" clId="Web-{7EC4C29F-A0E0-0000-C22D-9471C926C072}" dt="2021-04-28T20:15:09.393" v="22" actId="20577"/>
          <ac:spMkLst>
            <pc:docMk/>
            <pc:sldMk cId="3519922641" sldId="280"/>
            <ac:spMk id="6" creationId="{5B9BDDE0-D345-4DDC-9591-27BCE033F688}"/>
          </ac:spMkLst>
        </pc:spChg>
      </pc:sldChg>
    </pc:docChg>
  </pc:docChgLst>
  <pc:docChgLst>
    <pc:chgData name="Joe Bungo" userId="S::jbungo_nvidia.com#ext#@gtvault.onmicrosoft.com::c69b4972-ef89-4265-a3e3-b054213acbae" providerId="AD" clId="Web-{A714C59F-00F9-0000-A0F4-A32F6BC87B9D}"/>
    <pc:docChg chg="modSld">
      <pc:chgData name="Joe Bungo" userId="S::jbungo_nvidia.com#ext#@gtvault.onmicrosoft.com::c69b4972-ef89-4265-a3e3-b054213acbae" providerId="AD" clId="Web-{A714C59F-00F9-0000-A0F4-A32F6BC87B9D}" dt="2021-05-06T00:39:44.964" v="0" actId="20577"/>
      <pc:docMkLst>
        <pc:docMk/>
      </pc:docMkLst>
      <pc:sldChg chg="modSp">
        <pc:chgData name="Joe Bungo" userId="S::jbungo_nvidia.com#ext#@gtvault.onmicrosoft.com::c69b4972-ef89-4265-a3e3-b054213acbae" providerId="AD" clId="Web-{A714C59F-00F9-0000-A0F4-A32F6BC87B9D}" dt="2021-05-06T00:39:44.964" v="0" actId="20577"/>
        <pc:sldMkLst>
          <pc:docMk/>
          <pc:sldMk cId="797556869" sldId="818"/>
        </pc:sldMkLst>
        <pc:spChg chg="mod">
          <ac:chgData name="Joe Bungo" userId="S::jbungo_nvidia.com#ext#@gtvault.onmicrosoft.com::c69b4972-ef89-4265-a3e3-b054213acbae" providerId="AD" clId="Web-{A714C59F-00F9-0000-A0F4-A32F6BC87B9D}" dt="2021-05-06T00:39:44.964" v="0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5/6/2021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90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36670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53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2837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err="1">
                <a:latin typeface="Helvetica"/>
                <a:cs typeface="Helvetica"/>
              </a:rPr>
              <a:t>Lorem</a:t>
            </a:r>
            <a:r>
              <a:rPr lang="en-US" b="1">
                <a:latin typeface="Helvetica"/>
                <a:cs typeface="Helvetica"/>
              </a:rPr>
              <a:t> </a:t>
            </a:r>
            <a:r>
              <a:rPr lang="en-US" b="1" err="1">
                <a:latin typeface="Helvetica"/>
                <a:cs typeface="Helvetica"/>
              </a:rPr>
              <a:t>Ipsum</a:t>
            </a:r>
            <a:r>
              <a:rPr lang="en-US" b="1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/>
              <a:t>of the printing and typesetting industry. </a:t>
            </a:r>
            <a:r>
              <a:rPr lang="en-US" sz="3600" err="1"/>
              <a:t>Lorem</a:t>
            </a:r>
            <a:r>
              <a:rPr lang="en-US" sz="3600"/>
              <a:t> </a:t>
            </a:r>
            <a:r>
              <a:rPr lang="en-US" sz="3600" err="1"/>
              <a:t>Ipsum</a:t>
            </a:r>
            <a:r>
              <a:rPr lang="en-US" sz="360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/>
          </a:p>
          <a:p>
            <a:r>
              <a:rPr lang="en-US" b="1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74080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err="1">
                <a:latin typeface="Helvetica"/>
                <a:cs typeface="Helvetica"/>
              </a:rPr>
              <a:t>Lorem</a:t>
            </a:r>
            <a:r>
              <a:rPr lang="en-US" b="1">
                <a:latin typeface="Helvetica"/>
                <a:cs typeface="Helvetica"/>
              </a:rPr>
              <a:t> </a:t>
            </a:r>
            <a:r>
              <a:rPr lang="en-US" b="1" err="1">
                <a:latin typeface="Helvetica"/>
                <a:cs typeface="Helvetica"/>
              </a:rPr>
              <a:t>Ipsum</a:t>
            </a:r>
            <a:r>
              <a:rPr lang="en-US" b="1">
                <a:latin typeface="Helvetica"/>
                <a:cs typeface="Helvetica"/>
              </a:rPr>
              <a:t> is simply dummy text.</a:t>
            </a:r>
          </a:p>
          <a:p>
            <a:endParaRPr lang="en-US" sz="3600"/>
          </a:p>
          <a:p>
            <a:r>
              <a:rPr lang="en-US" b="1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51713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111390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3281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err="1">
                <a:latin typeface="Helvetica"/>
                <a:cs typeface="Helvetica"/>
              </a:rPr>
              <a:t>Lorem</a:t>
            </a:r>
            <a:r>
              <a:rPr lang="en-US" b="1">
                <a:latin typeface="Helvetica"/>
                <a:cs typeface="Helvetica"/>
              </a:rPr>
              <a:t> </a:t>
            </a:r>
            <a:r>
              <a:rPr lang="en-US" b="1" err="1">
                <a:latin typeface="Helvetica"/>
                <a:cs typeface="Helvetica"/>
              </a:rPr>
              <a:t>Ipsum</a:t>
            </a:r>
            <a:r>
              <a:rPr lang="en-US" b="1">
                <a:latin typeface="Helvetica"/>
                <a:cs typeface="Helvetica"/>
              </a:rPr>
              <a:t> is simply dummy text.</a:t>
            </a:r>
          </a:p>
          <a:p>
            <a:endParaRPr lang="en-US" sz="3600"/>
          </a:p>
          <a:p>
            <a:r>
              <a:rPr lang="en-US" b="1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60479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1562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  <p:sldLayoutId id="2147483992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A5EC4EA-EA3A-C644-9787-646A42F109FC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5A6B70B-D66C-3843-8025-2C612AE0A0F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7B8BEEE-19E0-E04A-B66E-EE9728EA1CCE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D1654157-9050-0E45-A251-ECB34E6E4F0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FBC05197-9B51-1047-976A-435F7FB03D2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58A16-A93E-D646-AD4D-53FA8DFDFB6D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3C7B06C-0F54-CE40-B7BA-BB677A30DA70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092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87" y="6664288"/>
            <a:ext cx="15999796" cy="1679405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Lecture 14.11 - Boosting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BC9E0A-82F8-4E4A-B313-D8D44F92F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1" y="548641"/>
            <a:ext cx="15992966" cy="167151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7200">
                <a:solidFill>
                  <a:schemeClr val="bg1"/>
                </a:solidFill>
                <a:latin typeface="Arial"/>
                <a:cs typeface="Arial"/>
              </a:rPr>
              <a:t>Residuals from Second Decision Tree</a:t>
            </a:r>
            <a:endParaRPr lang="en-US" sz="7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97EB3EB-0B18-4219-9EE7-0FBC5F1B2C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276459"/>
              </p:ext>
            </p:extLst>
          </p:nvPr>
        </p:nvGraphicFramePr>
        <p:xfrm>
          <a:off x="3174191" y="2191356"/>
          <a:ext cx="12462540" cy="6434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7591">
                  <a:extLst>
                    <a:ext uri="{9D8B030D-6E8A-4147-A177-3AD203B41FA5}">
                      <a16:colId xmlns:a16="http://schemas.microsoft.com/office/drawing/2014/main" val="1336302755"/>
                    </a:ext>
                  </a:extLst>
                </a:gridCol>
                <a:gridCol w="1521260">
                  <a:extLst>
                    <a:ext uri="{9D8B030D-6E8A-4147-A177-3AD203B41FA5}">
                      <a16:colId xmlns:a16="http://schemas.microsoft.com/office/drawing/2014/main" val="2718591856"/>
                    </a:ext>
                  </a:extLst>
                </a:gridCol>
                <a:gridCol w="1521260">
                  <a:extLst>
                    <a:ext uri="{9D8B030D-6E8A-4147-A177-3AD203B41FA5}">
                      <a16:colId xmlns:a16="http://schemas.microsoft.com/office/drawing/2014/main" val="332394733"/>
                    </a:ext>
                  </a:extLst>
                </a:gridCol>
                <a:gridCol w="1521260">
                  <a:extLst>
                    <a:ext uri="{9D8B030D-6E8A-4147-A177-3AD203B41FA5}">
                      <a16:colId xmlns:a16="http://schemas.microsoft.com/office/drawing/2014/main" val="2097086568"/>
                    </a:ext>
                  </a:extLst>
                </a:gridCol>
                <a:gridCol w="1521260">
                  <a:extLst>
                    <a:ext uri="{9D8B030D-6E8A-4147-A177-3AD203B41FA5}">
                      <a16:colId xmlns:a16="http://schemas.microsoft.com/office/drawing/2014/main" val="2201793919"/>
                    </a:ext>
                  </a:extLst>
                </a:gridCol>
                <a:gridCol w="2067591">
                  <a:extLst>
                    <a:ext uri="{9D8B030D-6E8A-4147-A177-3AD203B41FA5}">
                      <a16:colId xmlns:a16="http://schemas.microsoft.com/office/drawing/2014/main" val="3490920726"/>
                    </a:ext>
                  </a:extLst>
                </a:gridCol>
                <a:gridCol w="2242318">
                  <a:extLst>
                    <a:ext uri="{9D8B030D-6E8A-4147-A177-3AD203B41FA5}">
                      <a16:colId xmlns:a16="http://schemas.microsoft.com/office/drawing/2014/main" val="943116385"/>
                    </a:ext>
                  </a:extLst>
                </a:gridCol>
              </a:tblGrid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Instance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Has Job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Owns House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Tree 0</a:t>
                      </a:r>
                    </a:p>
                    <a:p>
                      <a:pPr lvl="0" algn="ctr">
                        <a:buNone/>
                      </a:pPr>
                      <a:r>
                        <a:rPr lang="en-US"/>
                        <a:t>Residuals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Tree 1 Residuals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9699715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-12.5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6774400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22.5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235969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17.5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3856380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12.5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-5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2051786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-17.5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7176589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-40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-22.5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3244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7525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00793D-A6E3-4245-BF36-E5683EC0B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1" y="548641"/>
            <a:ext cx="15992966" cy="13817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7200">
                <a:solidFill>
                  <a:schemeClr val="bg1"/>
                </a:solidFill>
                <a:latin typeface="Arial"/>
                <a:cs typeface="Arial"/>
              </a:rPr>
              <a:t>Comparison of Sum of Squared Errors</a:t>
            </a:r>
            <a:endParaRPr lang="en-US" sz="7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440E16-941A-4DFD-B419-694DD64CE9AB}"/>
              </a:ext>
            </a:extLst>
          </p:cNvPr>
          <p:cNvSpPr/>
          <p:nvPr/>
        </p:nvSpPr>
        <p:spPr>
          <a:xfrm>
            <a:off x="883435" y="2338130"/>
            <a:ext cx="9074581" cy="891782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71500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When we compare the sum of squared errors, we see a drop after adding the second decision tree</a:t>
            </a:r>
          </a:p>
          <a:p>
            <a:pPr marL="1332865" lvl="1" indent="-571500" defTabSz="616098">
              <a:spcBef>
                <a:spcPts val="3270"/>
              </a:spcBef>
              <a:buFont typeface="Arial,Sans-Serif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As more trees are added, the SSE will drop steadily</a:t>
            </a:r>
          </a:p>
          <a:p>
            <a:pPr marL="1332865" lvl="1" indent="-571500" defTabSz="616098">
              <a:spcBef>
                <a:spcPts val="3270"/>
              </a:spcBef>
              <a:buFont typeface="Arial,Sans-Serif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Must be wary of </a:t>
            </a:r>
            <a:r>
              <a:rPr lang="en-US" sz="4000">
                <a:solidFill>
                  <a:schemeClr val="tx2">
                    <a:lumMod val="75000"/>
                  </a:schemeClr>
                </a:solidFill>
                <a:latin typeface="Arial"/>
                <a:ea typeface="MS PGothic"/>
                <a:cs typeface="Arial"/>
              </a:rPr>
              <a:t>overfitting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  <a:p>
            <a:pPr marL="571500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This process creates </a:t>
            </a:r>
            <a:r>
              <a:rPr lang="en-US" sz="4000">
                <a:solidFill>
                  <a:schemeClr val="tx2">
                    <a:lumMod val="75000"/>
                  </a:schemeClr>
                </a:solidFill>
                <a:latin typeface="Arial"/>
                <a:ea typeface="MS PGothic"/>
                <a:cs typeface="Arial"/>
              </a:rPr>
              <a:t>gradient descent</a:t>
            </a: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 algorithm on the squared error loss function</a:t>
            </a:r>
          </a:p>
          <a:p>
            <a:pPr marL="761365" lvl="1" defTabSz="616098">
              <a:spcBef>
                <a:spcPts val="3270"/>
              </a:spcBef>
            </a:pPr>
            <a:endParaRPr lang="en-US" sz="4000">
              <a:solidFill>
                <a:srgbClr val="598B00"/>
              </a:solidFill>
              <a:latin typeface="Arial"/>
              <a:ea typeface="MS PGothic"/>
              <a:cs typeface="Arial"/>
            </a:endParaRP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endParaRPr lang="en-US" sz="3600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6978C515-7D29-48DD-9558-E863BF096E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734797"/>
              </p:ext>
            </p:extLst>
          </p:nvPr>
        </p:nvGraphicFramePr>
        <p:xfrm>
          <a:off x="11956508" y="2018261"/>
          <a:ext cx="4504300" cy="3860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2150">
                  <a:extLst>
                    <a:ext uri="{9D8B030D-6E8A-4147-A177-3AD203B41FA5}">
                      <a16:colId xmlns:a16="http://schemas.microsoft.com/office/drawing/2014/main" val="1825128460"/>
                    </a:ext>
                  </a:extLst>
                </a:gridCol>
                <a:gridCol w="2252150">
                  <a:extLst>
                    <a:ext uri="{9D8B030D-6E8A-4147-A177-3AD203B41FA5}">
                      <a16:colId xmlns:a16="http://schemas.microsoft.com/office/drawing/2014/main" val="1952517595"/>
                    </a:ext>
                  </a:extLst>
                </a:gridCol>
              </a:tblGrid>
              <a:tr h="92459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2558363"/>
                  </a:ext>
                </a:extLst>
              </a:tr>
              <a:tr h="92459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No Model (predict 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6275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8674274"/>
                  </a:ext>
                </a:extLst>
              </a:tr>
              <a:tr h="92459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Tree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1756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7594175"/>
                  </a:ext>
                </a:extLst>
              </a:tr>
              <a:tr h="92459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Tree 0 + Tree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837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7060146"/>
                  </a:ext>
                </a:extLst>
              </a:tr>
            </a:tbl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7716C0FB-4768-474C-A5A1-A9457F18A7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954" y="5964548"/>
            <a:ext cx="6128518" cy="1153521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AFA5B908-E202-4311-9FAA-D16FF1FF0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4667" y="7121508"/>
            <a:ext cx="6274123" cy="17371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D0C8FA-5AB8-4ABE-8BDC-B3F5B62817B9}"/>
              </a:ext>
            </a:extLst>
          </p:cNvPr>
          <p:cNvSpPr txBox="1"/>
          <p:nvPr/>
        </p:nvSpPr>
        <p:spPr>
          <a:xfrm>
            <a:off x="1649706" y="9784221"/>
            <a:ext cx="11118091" cy="313932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/>
                </a:solidFill>
                <a:latin typeface="Trebuchet MS"/>
              </a:rPr>
              <a:t>Reference: Nvidia RAPIDS</a:t>
            </a:r>
            <a:endParaRPr lang="en-US" sz="1600">
              <a:solidFill>
                <a:schemeClr val="bg1"/>
              </a:solidFill>
              <a:latin typeface="Trebuchet MS" panose="020B0603020202020204" pitchFamily="34" charset="0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9386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/>
              <a:t>DLI Accelerated Data Science Teaching Kit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B7D13E9-2B56-458F-9F2F-77F6E2191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1" y="548642"/>
            <a:ext cx="15992966" cy="1503680"/>
          </a:xfrm>
        </p:spPr>
        <p:txBody>
          <a:bodyPr/>
          <a:lstStyle/>
          <a:p>
            <a:r>
              <a:rPr lang="en-US" sz="7200">
                <a:solidFill>
                  <a:schemeClr val="bg1"/>
                </a:solidFill>
                <a:latin typeface="Arial"/>
                <a:ea typeface="Vitesse Medium" charset="0"/>
                <a:cs typeface="Arial"/>
              </a:rPr>
              <a:t>What is Boosting?</a:t>
            </a:r>
            <a:endParaRPr lang="en-US" sz="7200">
              <a:solidFill>
                <a:schemeClr val="bg1"/>
              </a:solidFill>
              <a:latin typeface="Arial" panose="020B0604020202020204" pitchFamily="34" charset="0"/>
              <a:ea typeface="Vitesse Medium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5A4AACB-4347-4401-872D-8B300E6ED4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83921" y="2505006"/>
            <a:ext cx="15579170" cy="6772204"/>
          </a:xfrm>
        </p:spPr>
        <p:txBody>
          <a:bodyPr/>
          <a:lstStyle/>
          <a:p>
            <a:pPr defTabSz="542164">
              <a:spcBef>
                <a:spcPts val="2848"/>
              </a:spcBef>
              <a:defRPr sz="3696"/>
            </a:pPr>
            <a:r>
              <a:rPr lang="en-US" sz="4400">
                <a:latin typeface="Arial"/>
                <a:cs typeface="Arial"/>
              </a:rPr>
              <a:t>Powerful machine learning algorithm </a:t>
            </a:r>
            <a:endParaRPr lang="en-US" sz="4400">
              <a:cs typeface="Arial"/>
            </a:endParaRPr>
          </a:p>
          <a:p>
            <a:pPr marL="1409700" lvl="1" indent="-457200" defTabSz="542164">
              <a:spcBef>
                <a:spcPts val="2848"/>
              </a:spcBef>
              <a:buFont typeface="Arial"/>
              <a:buChar char="•"/>
              <a:defRPr sz="3696"/>
            </a:pPr>
            <a:r>
              <a:rPr lang="en-US" sz="4400">
                <a:latin typeface="Arial"/>
                <a:cs typeface="Arial"/>
              </a:rPr>
              <a:t>Achieves state-of-the-art accuracy on some tasks in </a:t>
            </a:r>
            <a:r>
              <a:rPr lang="en-US" sz="440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regression, classification, ranking and more</a:t>
            </a:r>
          </a:p>
          <a:p>
            <a:pPr defTabSz="542164">
              <a:spcBef>
                <a:spcPts val="2848"/>
              </a:spcBef>
              <a:defRPr sz="3696"/>
            </a:pPr>
            <a:r>
              <a:rPr lang="en-US" sz="4400">
                <a:latin typeface="Arial"/>
                <a:cs typeface="Arial"/>
              </a:rPr>
              <a:t>What does it do?</a:t>
            </a:r>
          </a:p>
          <a:p>
            <a:pPr marL="1524000" lvl="1" indent="-571500" defTabSz="542164">
              <a:spcBef>
                <a:spcPts val="2848"/>
              </a:spcBef>
              <a:buFont typeface="Arial"/>
              <a:buChar char="•"/>
              <a:defRPr sz="3696"/>
            </a:pPr>
            <a:r>
              <a:rPr lang="en-US" sz="4400">
                <a:solidFill>
                  <a:srgbClr val="000000"/>
                </a:solidFill>
                <a:latin typeface="Arial"/>
                <a:cs typeface="Arial"/>
              </a:rPr>
              <a:t>Combines </a:t>
            </a:r>
            <a:r>
              <a:rPr lang="en-US" sz="4400">
                <a:latin typeface="Arial"/>
                <a:cs typeface="Arial"/>
              </a:rPr>
              <a:t>a number of other weak models in order to generate a </a:t>
            </a:r>
            <a:r>
              <a:rPr lang="en-US" sz="440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collectively strong model</a:t>
            </a:r>
          </a:p>
          <a:p>
            <a:pPr defTabSz="542164">
              <a:spcBef>
                <a:spcPts val="2848"/>
              </a:spcBef>
              <a:defRPr sz="3696"/>
            </a:pPr>
            <a:endParaRPr lang="en-US" sz="4400">
              <a:solidFill>
                <a:srgbClr val="648D26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3C2CD8-2F05-4AF1-8AE8-91C17FF98C78}"/>
              </a:ext>
            </a:extLst>
          </p:cNvPr>
          <p:cNvSpPr txBox="1"/>
          <p:nvPr/>
        </p:nvSpPr>
        <p:spPr>
          <a:xfrm>
            <a:off x="15525081" y="4261818"/>
            <a:ext cx="20569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>
                <a:latin typeface="Arial" panose="020B0604020202020204" pitchFamily="34" charset="0"/>
                <a:cs typeface="Arial" panose="020B0604020202020204" pitchFamily="34" charset="0"/>
              </a:rPr>
              <a:t>http://pig.apache.org</a:t>
            </a:r>
          </a:p>
        </p:txBody>
      </p:sp>
    </p:spTree>
    <p:extLst>
      <p:ext uri="{BB962C8B-B14F-4D97-AF65-F5344CB8AC3E}">
        <p14:creationId xmlns:p14="http://schemas.microsoft.com/office/powerpoint/2010/main" val="891390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D6E062-6F87-409C-9A50-F9954FD81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1" y="548642"/>
            <a:ext cx="15992966" cy="167593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7200">
                <a:solidFill>
                  <a:schemeClr val="bg1"/>
                </a:solidFill>
                <a:latin typeface="Arial"/>
                <a:cs typeface="Arial"/>
              </a:rPr>
              <a:t>Forms of Boosting</a:t>
            </a:r>
            <a:endParaRPr lang="en-US" sz="7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AA92643E-100A-41C4-9602-FEE9C605DF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83920" y="2227430"/>
            <a:ext cx="10229920" cy="7217608"/>
          </a:xfrm>
        </p:spPr>
        <p:txBody>
          <a:bodyPr/>
          <a:lstStyle/>
          <a:p>
            <a:pPr defTabSz="616098">
              <a:spcBef>
                <a:spcPts val="3270"/>
              </a:spcBef>
            </a:pPr>
            <a:r>
              <a:rPr lang="en-US" sz="3600">
                <a:latin typeface="Arial"/>
                <a:cs typeface="Arial"/>
              </a:rPr>
              <a:t>Gradient Boosting</a:t>
            </a:r>
            <a:endParaRPr lang="en-US" sz="3600"/>
          </a:p>
          <a:p>
            <a:pPr marL="1524000" lvl="1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cs typeface="Arial"/>
              </a:rPr>
              <a:t>Supervised learning model using </a:t>
            </a:r>
            <a:r>
              <a:rPr lang="en-US" sz="360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gradient descent</a:t>
            </a:r>
            <a:r>
              <a:rPr lang="en-US" sz="3600">
                <a:solidFill>
                  <a:srgbClr val="000000"/>
                </a:solidFill>
                <a:latin typeface="Arial"/>
                <a:cs typeface="Arial"/>
              </a:rPr>
              <a:t> to add weak models</a:t>
            </a:r>
          </a:p>
          <a:p>
            <a:pPr marL="685800" indent="-685800" defTabSz="616098">
              <a:spcBef>
                <a:spcPts val="327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cs typeface="Arial"/>
                <a:sym typeface="Helvetica"/>
              </a:rPr>
              <a:t>XG Boosting</a:t>
            </a:r>
            <a:endParaRPr lang="en-US" sz="3600">
              <a:solidFill>
                <a:srgbClr val="000000"/>
              </a:solidFill>
            </a:endParaRPr>
          </a:p>
          <a:p>
            <a:pPr marL="1524000" lvl="1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3600">
                <a:latin typeface="Arial"/>
                <a:cs typeface="Arial"/>
              </a:rPr>
              <a:t>Transforms the </a:t>
            </a:r>
            <a:r>
              <a:rPr lang="en-US" sz="360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loss function</a:t>
            </a:r>
            <a:r>
              <a:rPr lang="en-US" sz="3600">
                <a:latin typeface="Arial"/>
                <a:cs typeface="Arial"/>
              </a:rPr>
              <a:t> into a more sophisticated </a:t>
            </a:r>
            <a:r>
              <a:rPr lang="en-US" sz="360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objective function</a:t>
            </a:r>
            <a:r>
              <a:rPr lang="en-US" sz="3600" i="1">
                <a:latin typeface="Arial"/>
                <a:cs typeface="Arial"/>
              </a:rPr>
              <a:t> </a:t>
            </a:r>
            <a:r>
              <a:rPr lang="en-US" sz="3600">
                <a:latin typeface="Arial"/>
                <a:cs typeface="Arial"/>
              </a:rPr>
              <a:t>to inhibit overfitting</a:t>
            </a:r>
            <a:endParaRPr lang="en-US" sz="360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2" name="Picture 2" descr="Chart, diagram&#10;&#10;Description automatically generated">
            <a:extLst>
              <a:ext uri="{FF2B5EF4-FFF2-40B4-BE49-F238E27FC236}">
                <a16:creationId xmlns:a16="http://schemas.microsoft.com/office/drawing/2014/main" id="{BC017AEF-7ACE-4128-93F7-C87319F18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7666" y="3770389"/>
            <a:ext cx="5531538" cy="275350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078CD5-C354-4BC0-8C9D-3B5F35F818D6}"/>
              </a:ext>
            </a:extLst>
          </p:cNvPr>
          <p:cNvSpPr txBox="1"/>
          <p:nvPr/>
        </p:nvSpPr>
        <p:spPr>
          <a:xfrm>
            <a:off x="1649706" y="9747820"/>
            <a:ext cx="11118091" cy="313932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/>
                </a:solidFill>
                <a:latin typeface="Trebuchet MS"/>
              </a:rPr>
              <a:t>Image Reference: Explorium.ai</a:t>
            </a:r>
            <a:endParaRPr lang="en-US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595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B7D13E9-2B56-458F-9F2F-77F6E2191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1" y="548641"/>
            <a:ext cx="15992966" cy="137369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-US" sz="7200">
                <a:solidFill>
                  <a:schemeClr val="bg1"/>
                </a:solidFill>
                <a:latin typeface="Arial"/>
                <a:cs typeface="Arial"/>
              </a:rPr>
              <a:t>Example of Gradient Boosting</a:t>
            </a:r>
            <a:endParaRPr lang="en-US" sz="7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9BDDE0-D345-4DDC-9591-27BCE033F688}"/>
              </a:ext>
            </a:extLst>
          </p:cNvPr>
          <p:cNvSpPr/>
          <p:nvPr/>
        </p:nvSpPr>
        <p:spPr>
          <a:xfrm>
            <a:off x="883920" y="2375016"/>
            <a:ext cx="11768274" cy="65864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71500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Let us consider a scenario in which we are trying to predict the income of an individual</a:t>
            </a:r>
            <a:endParaRPr lang="en-US" sz="4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To train a gradient boosting model, we need </a:t>
            </a:r>
            <a:r>
              <a:rPr lang="en-US" sz="4000">
                <a:solidFill>
                  <a:schemeClr val="tx2">
                    <a:lumMod val="75000"/>
                  </a:schemeClr>
                </a:solidFill>
                <a:latin typeface="Arial"/>
                <a:ea typeface="MS PGothic"/>
                <a:cs typeface="Arial"/>
              </a:rPr>
              <a:t>labeled training instances</a:t>
            </a: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Allows model to learn by example for later non-labeled examples</a:t>
            </a: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endParaRPr lang="en-US" sz="3600">
              <a:solidFill>
                <a:schemeClr val="bg1"/>
              </a:solidFill>
              <a:latin typeface="Arial"/>
              <a:ea typeface="MS PGothic"/>
              <a:cs typeface="Arial"/>
            </a:endParaRP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endParaRPr lang="en-US" sz="3600">
              <a:solidFill>
                <a:schemeClr val="bg1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3C2CD8-2F05-4AF1-8AE8-91C17FF98C78}"/>
              </a:ext>
            </a:extLst>
          </p:cNvPr>
          <p:cNvSpPr txBox="1"/>
          <p:nvPr/>
        </p:nvSpPr>
        <p:spPr>
          <a:xfrm>
            <a:off x="15525081" y="4261818"/>
            <a:ext cx="20569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>
                <a:latin typeface="Arial" panose="020B0604020202020204" pitchFamily="34" charset="0"/>
                <a:cs typeface="Arial" panose="020B0604020202020204" pitchFamily="34" charset="0"/>
              </a:rPr>
              <a:t>http://pig.apache.org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D7A90D3-8476-4910-96B1-06BF3A280F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57865" y="3904401"/>
            <a:ext cx="4941836" cy="247819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ED66B80-051B-401C-924D-734D21E4D0A2}"/>
              </a:ext>
            </a:extLst>
          </p:cNvPr>
          <p:cNvSpPr txBox="1"/>
          <p:nvPr/>
        </p:nvSpPr>
        <p:spPr>
          <a:xfrm>
            <a:off x="1649706" y="9637021"/>
            <a:ext cx="11118091" cy="535531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/>
                </a:solidFill>
                <a:latin typeface="Trebuchet MS"/>
              </a:rPr>
              <a:t>Reference: Nvidia RAPIDS</a:t>
            </a:r>
            <a:endParaRPr lang="en-US" sz="16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/>
                </a:solidFill>
                <a:ea typeface="+mn-lt"/>
                <a:cs typeface="+mn-lt"/>
              </a:rPr>
              <a:t>Image Credit: Entrepreneur.com</a:t>
            </a:r>
          </a:p>
        </p:txBody>
      </p:sp>
    </p:spTree>
    <p:extLst>
      <p:ext uri="{BB962C8B-B14F-4D97-AF65-F5344CB8AC3E}">
        <p14:creationId xmlns:p14="http://schemas.microsoft.com/office/powerpoint/2010/main" val="3519922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BC9E0A-82F8-4E4A-B313-D8D44F92F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1" y="548641"/>
            <a:ext cx="15992966" cy="167151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7200">
                <a:solidFill>
                  <a:schemeClr val="bg1"/>
                </a:solidFill>
                <a:latin typeface="Arial"/>
                <a:cs typeface="Arial"/>
              </a:rPr>
              <a:t>Dataset for Gradient Boosting</a:t>
            </a:r>
            <a:endParaRPr lang="en-US" sz="7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97EB3EB-0B18-4219-9EE7-0FBC5F1B2C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539119"/>
              </p:ext>
            </p:extLst>
          </p:nvPr>
        </p:nvGraphicFramePr>
        <p:xfrm>
          <a:off x="4050152" y="2280351"/>
          <a:ext cx="10574500" cy="6434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900">
                  <a:extLst>
                    <a:ext uri="{9D8B030D-6E8A-4147-A177-3AD203B41FA5}">
                      <a16:colId xmlns:a16="http://schemas.microsoft.com/office/drawing/2014/main" val="1336302755"/>
                    </a:ext>
                  </a:extLst>
                </a:gridCol>
                <a:gridCol w="2114900">
                  <a:extLst>
                    <a:ext uri="{9D8B030D-6E8A-4147-A177-3AD203B41FA5}">
                      <a16:colId xmlns:a16="http://schemas.microsoft.com/office/drawing/2014/main" val="2718591856"/>
                    </a:ext>
                  </a:extLst>
                </a:gridCol>
                <a:gridCol w="2114900">
                  <a:extLst>
                    <a:ext uri="{9D8B030D-6E8A-4147-A177-3AD203B41FA5}">
                      <a16:colId xmlns:a16="http://schemas.microsoft.com/office/drawing/2014/main" val="332394733"/>
                    </a:ext>
                  </a:extLst>
                </a:gridCol>
                <a:gridCol w="2114900">
                  <a:extLst>
                    <a:ext uri="{9D8B030D-6E8A-4147-A177-3AD203B41FA5}">
                      <a16:colId xmlns:a16="http://schemas.microsoft.com/office/drawing/2014/main" val="2097086568"/>
                    </a:ext>
                  </a:extLst>
                </a:gridCol>
                <a:gridCol w="2114900">
                  <a:extLst>
                    <a:ext uri="{9D8B030D-6E8A-4147-A177-3AD203B41FA5}">
                      <a16:colId xmlns:a16="http://schemas.microsoft.com/office/drawing/2014/main" val="2201793919"/>
                    </a:ext>
                  </a:extLst>
                </a:gridCol>
              </a:tblGrid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Instance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Has Job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Owns House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Income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9699715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6774400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235969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3856380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2051786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7176589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3244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889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7F7A1A-05C9-4F8C-83E4-ED6F2A153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1" y="548641"/>
            <a:ext cx="15992966" cy="153440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7200">
                <a:solidFill>
                  <a:schemeClr val="bg1"/>
                </a:solidFill>
                <a:latin typeface="Arial"/>
                <a:cs typeface="Arial"/>
              </a:rPr>
              <a:t>Our First Decision Tree</a:t>
            </a:r>
            <a:endParaRPr lang="en-US" sz="7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ACFE757-1167-4CE0-BCAA-705BA45105AE}"/>
              </a:ext>
            </a:extLst>
          </p:cNvPr>
          <p:cNvSpPr/>
          <p:nvPr/>
        </p:nvSpPr>
        <p:spPr>
          <a:xfrm>
            <a:off x="883920" y="2375016"/>
            <a:ext cx="9074581" cy="76251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71500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To start our model, we develop a simple </a:t>
            </a:r>
            <a:r>
              <a:rPr lang="en-US" sz="4000">
                <a:solidFill>
                  <a:schemeClr val="tx2">
                    <a:lumMod val="75000"/>
                  </a:schemeClr>
                </a:solidFill>
                <a:latin typeface="Arial"/>
                <a:ea typeface="MS PGothic"/>
                <a:cs typeface="Arial"/>
              </a:rPr>
              <a:t>decision tree</a:t>
            </a: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Perform well on some examples</a:t>
            </a: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Not so well on others</a:t>
            </a:r>
          </a:p>
          <a:p>
            <a:pPr marL="571500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To improve the decision tree, we must add more nodes that account for more possibilities</a:t>
            </a: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endParaRPr lang="en-US" sz="3600">
              <a:solidFill>
                <a:schemeClr val="bg1"/>
              </a:solidFill>
              <a:latin typeface="Arial"/>
              <a:ea typeface="MS PGothic"/>
              <a:cs typeface="Arial"/>
            </a:endParaRP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endParaRPr lang="en-US" sz="3600">
              <a:solidFill>
                <a:schemeClr val="bg1"/>
              </a:solidFill>
              <a:latin typeface="Arial"/>
              <a:ea typeface="MS PGothic"/>
              <a:cs typeface="Arial"/>
            </a:endParaRPr>
          </a:p>
        </p:txBody>
      </p:sp>
      <p:pic>
        <p:nvPicPr>
          <p:cNvPr id="8" name="Picture 8" descr="Diagram&#10;&#10;Description automatically generated">
            <a:extLst>
              <a:ext uri="{FF2B5EF4-FFF2-40B4-BE49-F238E27FC236}">
                <a16:creationId xmlns:a16="http://schemas.microsoft.com/office/drawing/2014/main" id="{797A9575-FF77-440A-9D05-80024EDD12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7470" y="2692737"/>
            <a:ext cx="6405167" cy="490152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4D25801-8741-4144-A88C-060EB44FC76B}"/>
              </a:ext>
            </a:extLst>
          </p:cNvPr>
          <p:cNvSpPr txBox="1"/>
          <p:nvPr/>
        </p:nvSpPr>
        <p:spPr>
          <a:xfrm>
            <a:off x="1474980" y="9747820"/>
            <a:ext cx="11118091" cy="313932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/>
                </a:solidFill>
                <a:latin typeface="Trebuchet MS"/>
              </a:rPr>
              <a:t>Reference: </a:t>
            </a:r>
            <a:r>
              <a:rPr lang="en-US" sz="1600">
                <a:solidFill>
                  <a:schemeClr val="bg1"/>
                </a:solidFill>
                <a:ea typeface="+mn-lt"/>
                <a:cs typeface="+mn-lt"/>
              </a:rPr>
              <a:t>Nvidia RAPIDS</a:t>
            </a:r>
            <a:endParaRPr lang="en-US" sz="1600">
              <a:solidFill>
                <a:schemeClr val="bg1"/>
              </a:solidFill>
              <a:latin typeface="Trebuchet MS" panose="020B0603020202020204" pitchFamily="34" charset="0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4169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BC9E0A-82F8-4E4A-B313-D8D44F92F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1" y="548641"/>
            <a:ext cx="15992966" cy="167151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7200">
                <a:solidFill>
                  <a:schemeClr val="bg1"/>
                </a:solidFill>
                <a:latin typeface="Arial"/>
                <a:cs typeface="Arial"/>
              </a:rPr>
              <a:t>Residuals from First Decision Tree</a:t>
            </a:r>
            <a:endParaRPr lang="en-US" sz="7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97EB3EB-0B18-4219-9EE7-0FBC5F1B2C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751191"/>
              </p:ext>
            </p:extLst>
          </p:nvPr>
        </p:nvGraphicFramePr>
        <p:xfrm>
          <a:off x="3642458" y="2192988"/>
          <a:ext cx="11221920" cy="6434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393">
                  <a:extLst>
                    <a:ext uri="{9D8B030D-6E8A-4147-A177-3AD203B41FA5}">
                      <a16:colId xmlns:a16="http://schemas.microsoft.com/office/drawing/2014/main" val="1336302755"/>
                    </a:ext>
                  </a:extLst>
                </a:gridCol>
                <a:gridCol w="1813393">
                  <a:extLst>
                    <a:ext uri="{9D8B030D-6E8A-4147-A177-3AD203B41FA5}">
                      <a16:colId xmlns:a16="http://schemas.microsoft.com/office/drawing/2014/main" val="2718591856"/>
                    </a:ext>
                  </a:extLst>
                </a:gridCol>
                <a:gridCol w="1813393">
                  <a:extLst>
                    <a:ext uri="{9D8B030D-6E8A-4147-A177-3AD203B41FA5}">
                      <a16:colId xmlns:a16="http://schemas.microsoft.com/office/drawing/2014/main" val="332394733"/>
                    </a:ext>
                  </a:extLst>
                </a:gridCol>
                <a:gridCol w="1813393">
                  <a:extLst>
                    <a:ext uri="{9D8B030D-6E8A-4147-A177-3AD203B41FA5}">
                      <a16:colId xmlns:a16="http://schemas.microsoft.com/office/drawing/2014/main" val="2097086568"/>
                    </a:ext>
                  </a:extLst>
                </a:gridCol>
                <a:gridCol w="1813393">
                  <a:extLst>
                    <a:ext uri="{9D8B030D-6E8A-4147-A177-3AD203B41FA5}">
                      <a16:colId xmlns:a16="http://schemas.microsoft.com/office/drawing/2014/main" val="2201793919"/>
                    </a:ext>
                  </a:extLst>
                </a:gridCol>
                <a:gridCol w="2154955">
                  <a:extLst>
                    <a:ext uri="{9D8B030D-6E8A-4147-A177-3AD203B41FA5}">
                      <a16:colId xmlns:a16="http://schemas.microsoft.com/office/drawing/2014/main" val="3490920726"/>
                    </a:ext>
                  </a:extLst>
                </a:gridCol>
              </a:tblGrid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Instance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Has Job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Owns House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Residuals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9699715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-12.5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6774400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235969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3856380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12.5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2051786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7176589"/>
                  </a:ext>
                </a:extLst>
              </a:tr>
              <a:tr h="904832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-40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3244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333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7F7A1A-05C9-4F8C-83E4-ED6F2A153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1" y="548641"/>
            <a:ext cx="15992966" cy="153440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7200">
                <a:solidFill>
                  <a:schemeClr val="bg1"/>
                </a:solidFill>
                <a:latin typeface="Arial"/>
                <a:cs typeface="Arial"/>
              </a:rPr>
              <a:t>Our Second Decision Tree</a:t>
            </a:r>
            <a:endParaRPr lang="en-US" sz="7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ACFE757-1167-4CE0-BCAA-705BA45105AE}"/>
              </a:ext>
            </a:extLst>
          </p:cNvPr>
          <p:cNvSpPr/>
          <p:nvPr/>
        </p:nvSpPr>
        <p:spPr>
          <a:xfrm>
            <a:off x="883920" y="2375016"/>
            <a:ext cx="9074581" cy="720197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71500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To improve model accuracy, we develop a second </a:t>
            </a:r>
            <a:r>
              <a:rPr lang="en-US" sz="4000">
                <a:solidFill>
                  <a:schemeClr val="tx2">
                    <a:lumMod val="75000"/>
                  </a:schemeClr>
                </a:solidFill>
                <a:latin typeface="Arial"/>
                <a:ea typeface="MS PGothic"/>
                <a:cs typeface="Arial"/>
              </a:rPr>
              <a:t>decision tree</a:t>
            </a: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 on top of the former one</a:t>
            </a: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Train on the residuals instead of the original labels</a:t>
            </a:r>
          </a:p>
          <a:p>
            <a:pPr marL="571500" indent="-571500" defTabSz="616098">
              <a:spcBef>
                <a:spcPts val="3270"/>
              </a:spcBef>
              <a:buFont typeface="Arial"/>
              <a:buChar char="•"/>
            </a:pPr>
            <a:r>
              <a:rPr lang="en-US" sz="400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We then recalculate the residuals after the new tree is added</a:t>
            </a: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endParaRPr lang="en-US" sz="3600">
              <a:solidFill>
                <a:schemeClr val="bg1"/>
              </a:solidFill>
              <a:latin typeface="Arial"/>
              <a:ea typeface="MS PGothic"/>
              <a:cs typeface="Arial"/>
            </a:endParaRPr>
          </a:p>
          <a:p>
            <a:pPr marL="1332865" lvl="1" indent="-571500" defTabSz="616098">
              <a:spcBef>
                <a:spcPts val="3270"/>
              </a:spcBef>
              <a:buFont typeface="Arial"/>
              <a:buChar char="•"/>
            </a:pPr>
            <a:endParaRPr lang="en-US" sz="3600">
              <a:solidFill>
                <a:schemeClr val="bg1"/>
              </a:solidFill>
              <a:latin typeface="Arial"/>
              <a:ea typeface="MS PGothic"/>
              <a:cs typeface="Arial"/>
            </a:endParaRPr>
          </a:p>
        </p:txBody>
      </p:sp>
      <p:pic>
        <p:nvPicPr>
          <p:cNvPr id="3" name="Picture 4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284D1BA6-DCEA-4A41-8DDD-CBA6C180C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3738" y="3380078"/>
            <a:ext cx="5334970" cy="35268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EFC47A-015F-4950-9A36-B0099BEFB4A6}"/>
              </a:ext>
            </a:extLst>
          </p:cNvPr>
          <p:cNvSpPr txBox="1"/>
          <p:nvPr/>
        </p:nvSpPr>
        <p:spPr>
          <a:xfrm>
            <a:off x="1525942" y="9747820"/>
            <a:ext cx="11118091" cy="313932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/>
                </a:solidFill>
                <a:latin typeface="Trebuchet MS"/>
              </a:rPr>
              <a:t>Reference: Nvidia RAPIDS</a:t>
            </a:r>
            <a:endParaRPr lang="en-US" sz="1600">
              <a:solidFill>
                <a:schemeClr val="bg1"/>
              </a:solidFill>
              <a:latin typeface="Trebuchet MS" panose="020B0603020202020204" pitchFamily="34" charset="0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449636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b2811cf8-4877-470e-bec4-f5c16c1a5202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863525-075F-41C6-A3CE-58DD42D55D99}">
  <ds:schemaRefs>
    <ds:schemaRef ds:uri="b2811cf8-4877-470e-bec4-f5c16c1a520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517</Words>
  <Application>Microsoft Office PowerPoint</Application>
  <PresentationFormat>Custom</PresentationFormat>
  <Paragraphs>180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Title &amp; Bullet</vt:lpstr>
      <vt:lpstr>Full Page Layout</vt:lpstr>
      <vt:lpstr>Lecture 14.11 - Boosting</vt:lpstr>
      <vt:lpstr>PowerPoint Presentation</vt:lpstr>
      <vt:lpstr>What is Boosting?</vt:lpstr>
      <vt:lpstr>Forms of Boosting</vt:lpstr>
      <vt:lpstr>Example of Gradient Boosting</vt:lpstr>
      <vt:lpstr>Dataset for Gradient Boosting</vt:lpstr>
      <vt:lpstr>Our First Decision Tree</vt:lpstr>
      <vt:lpstr>Residuals from First Decision Tree</vt:lpstr>
      <vt:lpstr>Our Second Decision Tree</vt:lpstr>
      <vt:lpstr>Residuals from Second Decision Tree</vt:lpstr>
      <vt:lpstr>Comparison of Sum of Squared Errors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56</cp:revision>
  <dcterms:created xsi:type="dcterms:W3CDTF">2008-01-24T03:11:41Z</dcterms:created>
  <dcterms:modified xsi:type="dcterms:W3CDTF">2021-05-06T16:48:06Z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