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3" r:id="rId5"/>
  </p:sldMasterIdLst>
  <p:notesMasterIdLst>
    <p:notesMasterId r:id="rId22"/>
  </p:notesMasterIdLst>
  <p:handoutMasterIdLst>
    <p:handoutMasterId r:id="rId23"/>
  </p:handoutMasterIdLst>
  <p:sldIdLst>
    <p:sldId id="818" r:id="rId6"/>
    <p:sldId id="809" r:id="rId7"/>
    <p:sldId id="279" r:id="rId8"/>
    <p:sldId id="281" r:id="rId9"/>
    <p:sldId id="280" r:id="rId10"/>
    <p:sldId id="826" r:id="rId11"/>
    <p:sldId id="282" r:id="rId12"/>
    <p:sldId id="283" r:id="rId13"/>
    <p:sldId id="827" r:id="rId14"/>
    <p:sldId id="829" r:id="rId15"/>
    <p:sldId id="830" r:id="rId16"/>
    <p:sldId id="831" r:id="rId17"/>
    <p:sldId id="832" r:id="rId18"/>
    <p:sldId id="833" r:id="rId19"/>
    <p:sldId id="834" r:id="rId20"/>
    <p:sldId id="820" r:id="rId21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  <a:srgbClr val="8C8C8C"/>
    <a:srgbClr val="000000"/>
    <a:srgbClr val="B3A369"/>
    <a:srgbClr val="890C58"/>
    <a:srgbClr val="0071C5"/>
    <a:srgbClr val="4F2682"/>
    <a:srgbClr val="008564"/>
    <a:srgbClr val="383838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CC59F-E08A-0000-D422-218D72435976}" v="2" dt="2021-05-06T16:48:26.265"/>
    <p1510:client id="{A1BE2756-A52E-F64F-AE34-4211A2B20FE3}" v="86" dt="2021-05-04T10:27:55.531"/>
    <p1510:client id="{B814C59F-C02C-0000-D45A-A53178CDC20B}" v="1" dt="2021-05-06T00:40:53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824" y="224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ad-Falcon, Jon" userId="S::jsaadfalcon3@gatech.edu::7a56c2d4-22e4-4537-9b9a-03e160f1e5fd" providerId="AD" clId="Web-{3B53ADC8-4735-CB2B-D10A-7E8CF5FD751C}"/>
    <pc:docChg chg="modSld">
      <pc:chgData name="Saad-Falcon, Jon" userId="S::jsaadfalcon3@gatech.edu::7a56c2d4-22e4-4537-9b9a-03e160f1e5fd" providerId="AD" clId="Web-{3B53ADC8-4735-CB2B-D10A-7E8CF5FD751C}" dt="2021-04-29T16:03:56.642" v="82" actId="20577"/>
      <pc:docMkLst>
        <pc:docMk/>
      </pc:docMkLst>
      <pc:sldChg chg="addSp delSp modSp">
        <pc:chgData name="Saad-Falcon, Jon" userId="S::jsaadfalcon3@gatech.edu::7a56c2d4-22e4-4537-9b9a-03e160f1e5fd" providerId="AD" clId="Web-{3B53ADC8-4735-CB2B-D10A-7E8CF5FD751C}" dt="2021-04-29T16:03:26.188" v="70" actId="20577"/>
        <pc:sldMkLst>
          <pc:docMk/>
          <pc:sldMk cId="3519922641" sldId="280"/>
        </pc:sldMkLst>
        <pc:spChg chg="add del mod">
          <ac:chgData name="Saad-Falcon, Jon" userId="S::jsaadfalcon3@gatech.edu::7a56c2d4-22e4-4537-9b9a-03e160f1e5fd" providerId="AD" clId="Web-{3B53ADC8-4735-CB2B-D10A-7E8CF5FD751C}" dt="2021-04-29T15:29:09.507" v="4"/>
          <ac:spMkLst>
            <pc:docMk/>
            <pc:sldMk cId="3519922641" sldId="280"/>
            <ac:spMk id="2" creationId="{FA562A36-7AAB-4870-87BE-2F93FE68F516}"/>
          </ac:spMkLst>
        </pc:spChg>
        <pc:spChg chg="add mod">
          <ac:chgData name="Saad-Falcon, Jon" userId="S::jsaadfalcon3@gatech.edu::7a56c2d4-22e4-4537-9b9a-03e160f1e5fd" providerId="AD" clId="Web-{3B53ADC8-4735-CB2B-D10A-7E8CF5FD751C}" dt="2021-04-29T16:03:26.188" v="70" actId="20577"/>
          <ac:spMkLst>
            <pc:docMk/>
            <pc:sldMk cId="3519922641" sldId="280"/>
            <ac:spMk id="8" creationId="{3CD13798-C84C-4549-80A1-638D89BCF2F0}"/>
          </ac:spMkLst>
        </pc:spChg>
      </pc:sldChg>
      <pc:sldChg chg="addSp modSp">
        <pc:chgData name="Saad-Falcon, Jon" userId="S::jsaadfalcon3@gatech.edu::7a56c2d4-22e4-4537-9b9a-03e160f1e5fd" providerId="AD" clId="Web-{3B53ADC8-4735-CB2B-D10A-7E8CF5FD751C}" dt="2021-04-29T16:03:39.141" v="75" actId="20577"/>
        <pc:sldMkLst>
          <pc:docMk/>
          <pc:sldMk cId="1522889029" sldId="282"/>
        </pc:sldMkLst>
        <pc:spChg chg="add mod">
          <ac:chgData name="Saad-Falcon, Jon" userId="S::jsaadfalcon3@gatech.edu::7a56c2d4-22e4-4537-9b9a-03e160f1e5fd" providerId="AD" clId="Web-{3B53ADC8-4735-CB2B-D10A-7E8CF5FD751C}" dt="2021-04-29T16:03:39.141" v="75" actId="20577"/>
          <ac:spMkLst>
            <pc:docMk/>
            <pc:sldMk cId="1522889029" sldId="282"/>
            <ac:spMk id="2" creationId="{FC2FF449-973A-48E4-88C3-E64ABBE66F70}"/>
          </ac:spMkLst>
        </pc:spChg>
      </pc:sldChg>
      <pc:sldChg chg="addSp modSp">
        <pc:chgData name="Saad-Falcon, Jon" userId="S::jsaadfalcon3@gatech.edu::7a56c2d4-22e4-4537-9b9a-03e160f1e5fd" providerId="AD" clId="Web-{3B53ADC8-4735-CB2B-D10A-7E8CF5FD751C}" dt="2021-04-29T16:03:47.985" v="78" actId="20577"/>
        <pc:sldMkLst>
          <pc:docMk/>
          <pc:sldMk cId="1844169226" sldId="283"/>
        </pc:sldMkLst>
        <pc:spChg chg="add mod">
          <ac:chgData name="Saad-Falcon, Jon" userId="S::jsaadfalcon3@gatech.edu::7a56c2d4-22e4-4537-9b9a-03e160f1e5fd" providerId="AD" clId="Web-{3B53ADC8-4735-CB2B-D10A-7E8CF5FD751C}" dt="2021-04-29T16:03:47.985" v="78" actId="20577"/>
          <ac:spMkLst>
            <pc:docMk/>
            <pc:sldMk cId="1844169226" sldId="283"/>
            <ac:spMk id="3" creationId="{1F91D59D-92C3-4072-B343-DAE3E3349E3C}"/>
          </ac:spMkLst>
        </pc:spChg>
      </pc:sldChg>
      <pc:sldChg chg="addSp modSp">
        <pc:chgData name="Saad-Falcon, Jon" userId="S::jsaadfalcon3@gatech.edu::7a56c2d4-22e4-4537-9b9a-03e160f1e5fd" providerId="AD" clId="Web-{3B53ADC8-4735-CB2B-D10A-7E8CF5FD751C}" dt="2021-04-29T16:03:56.642" v="82" actId="20577"/>
        <pc:sldMkLst>
          <pc:docMk/>
          <pc:sldMk cId="2290050463" sldId="829"/>
        </pc:sldMkLst>
        <pc:spChg chg="add mod">
          <ac:chgData name="Saad-Falcon, Jon" userId="S::jsaadfalcon3@gatech.edu::7a56c2d4-22e4-4537-9b9a-03e160f1e5fd" providerId="AD" clId="Web-{3B53ADC8-4735-CB2B-D10A-7E8CF5FD751C}" dt="2021-04-29T16:03:56.642" v="82" actId="20577"/>
          <ac:spMkLst>
            <pc:docMk/>
            <pc:sldMk cId="2290050463" sldId="829"/>
            <ac:spMk id="3" creationId="{EF74B29B-E7C1-4C1F-91B8-CED6CD644C38}"/>
          </ac:spMkLst>
        </pc:spChg>
      </pc:sldChg>
    </pc:docChg>
  </pc:docChgLst>
  <pc:docChgLst>
    <pc:chgData name="Saad-Falcon, Jon" userId="S::jsaadfalcon3@gatech.edu::7a56c2d4-22e4-4537-9b9a-03e160f1e5fd" providerId="AD" clId="Web-{EA2C6F3E-BB07-5CBC-EA56-FEE1F27F34C7}"/>
    <pc:docChg chg="addSld delSld modSld sldOrd">
      <pc:chgData name="Saad-Falcon, Jon" userId="S::jsaadfalcon3@gatech.edu::7a56c2d4-22e4-4537-9b9a-03e160f1e5fd" providerId="AD" clId="Web-{EA2C6F3E-BB07-5CBC-EA56-FEE1F27F34C7}" dt="2021-04-21T02:27:10.808" v="1323"/>
      <pc:docMkLst>
        <pc:docMk/>
      </pc:docMkLst>
      <pc:sldChg chg="del">
        <pc:chgData name="Saad-Falcon, Jon" userId="S::jsaadfalcon3@gatech.edu::7a56c2d4-22e4-4537-9b9a-03e160f1e5fd" providerId="AD" clId="Web-{EA2C6F3E-BB07-5CBC-EA56-FEE1F27F34C7}" dt="2021-04-21T02:26:56.308" v="1311"/>
        <pc:sldMkLst>
          <pc:docMk/>
          <pc:sldMk cId="714468853" sldId="277"/>
        </pc:sldMkLst>
      </pc:sldChg>
      <pc:sldChg chg="addSp delSp modSp">
        <pc:chgData name="Saad-Falcon, Jon" userId="S::jsaadfalcon3@gatech.edu::7a56c2d4-22e4-4537-9b9a-03e160f1e5fd" providerId="AD" clId="Web-{EA2C6F3E-BB07-5CBC-EA56-FEE1F27F34C7}" dt="2021-04-21T01:36:47.581" v="165" actId="20577"/>
        <pc:sldMkLst>
          <pc:docMk/>
          <pc:sldMk cId="3519922641" sldId="280"/>
        </pc:sldMkLst>
        <pc:spChg chg="mod">
          <ac:chgData name="Saad-Falcon, Jon" userId="S::jsaadfalcon3@gatech.edu::7a56c2d4-22e4-4537-9b9a-03e160f1e5fd" providerId="AD" clId="Web-{EA2C6F3E-BB07-5CBC-EA56-FEE1F27F34C7}" dt="2021-04-21T01:32:08.231" v="10" actId="20577"/>
          <ac:spMkLst>
            <pc:docMk/>
            <pc:sldMk cId="3519922641" sldId="280"/>
            <ac:spMk id="3" creationId="{7B7D13E9-2B56-458F-9F2F-77F6E219126B}"/>
          </ac:spMkLst>
        </pc:spChg>
        <pc:spChg chg="mod">
          <ac:chgData name="Saad-Falcon, Jon" userId="S::jsaadfalcon3@gatech.edu::7a56c2d4-22e4-4537-9b9a-03e160f1e5fd" providerId="AD" clId="Web-{EA2C6F3E-BB07-5CBC-EA56-FEE1F27F34C7}" dt="2021-04-21T01:36:47.581" v="165" actId="20577"/>
          <ac:spMkLst>
            <pc:docMk/>
            <pc:sldMk cId="3519922641" sldId="280"/>
            <ac:spMk id="6" creationId="{5B9BDDE0-D345-4DDC-9591-27BCE033F688}"/>
          </ac:spMkLst>
        </pc:spChg>
        <pc:picChg chg="add del mod">
          <ac:chgData name="Saad-Falcon, Jon" userId="S::jsaadfalcon3@gatech.edu::7a56c2d4-22e4-4537-9b9a-03e160f1e5fd" providerId="AD" clId="Web-{EA2C6F3E-BB07-5CBC-EA56-FEE1F27F34C7}" dt="2021-04-21T01:36:07.783" v="118"/>
          <ac:picMkLst>
            <pc:docMk/>
            <pc:sldMk cId="3519922641" sldId="280"/>
            <ac:picMk id="2" creationId="{C3E56753-6C22-4A14-97E1-DE4A557E318E}"/>
          </ac:picMkLst>
        </pc:picChg>
        <pc:picChg chg="add mod">
          <ac:chgData name="Saad-Falcon, Jon" userId="S::jsaadfalcon3@gatech.edu::7a56c2d4-22e4-4537-9b9a-03e160f1e5fd" providerId="AD" clId="Web-{EA2C6F3E-BB07-5CBC-EA56-FEE1F27F34C7}" dt="2021-04-21T01:35:40.533" v="99" actId="1076"/>
          <ac:picMkLst>
            <pc:docMk/>
            <pc:sldMk cId="3519922641" sldId="280"/>
            <ac:picMk id="4" creationId="{9D7A90D3-8476-4910-96B1-06BF3A280F06}"/>
          </ac:picMkLst>
        </pc:picChg>
        <pc:picChg chg="add del">
          <ac:chgData name="Saad-Falcon, Jon" userId="S::jsaadfalcon3@gatech.edu::7a56c2d4-22e4-4537-9b9a-03e160f1e5fd" providerId="AD" clId="Web-{EA2C6F3E-BB07-5CBC-EA56-FEE1F27F34C7}" dt="2021-04-21T01:34:23.624" v="91"/>
          <ac:picMkLst>
            <pc:docMk/>
            <pc:sldMk cId="3519922641" sldId="280"/>
            <ac:picMk id="8" creationId="{00000000-0000-0000-0000-000000000000}"/>
          </ac:picMkLst>
        </pc:picChg>
      </pc:sldChg>
      <pc:sldChg chg="modSp">
        <pc:chgData name="Saad-Falcon, Jon" userId="S::jsaadfalcon3@gatech.edu::7a56c2d4-22e4-4537-9b9a-03e160f1e5fd" providerId="AD" clId="Web-{EA2C6F3E-BB07-5CBC-EA56-FEE1F27F34C7}" dt="2021-04-21T01:32:00.684" v="3" actId="1076"/>
        <pc:sldMkLst>
          <pc:docMk/>
          <pc:sldMk cId="2114595802" sldId="281"/>
        </pc:sldMkLst>
        <pc:picChg chg="mod">
          <ac:chgData name="Saad-Falcon, Jon" userId="S::jsaadfalcon3@gatech.edu::7a56c2d4-22e4-4537-9b9a-03e160f1e5fd" providerId="AD" clId="Web-{EA2C6F3E-BB07-5CBC-EA56-FEE1F27F34C7}" dt="2021-04-21T01:32:00.684" v="3" actId="1076"/>
          <ac:picMkLst>
            <pc:docMk/>
            <pc:sldMk cId="2114595802" sldId="281"/>
            <ac:picMk id="2" creationId="{BC017AEF-7ACE-4128-93F7-C87319F18006}"/>
          </ac:picMkLst>
        </pc:picChg>
      </pc:sldChg>
      <pc:sldChg chg="addSp delSp modSp">
        <pc:chgData name="Saad-Falcon, Jon" userId="S::jsaadfalcon3@gatech.edu::7a56c2d4-22e4-4537-9b9a-03e160f1e5fd" providerId="AD" clId="Web-{EA2C6F3E-BB07-5CBC-EA56-FEE1F27F34C7}" dt="2021-04-21T01:42:31.371" v="488" actId="1076"/>
        <pc:sldMkLst>
          <pc:docMk/>
          <pc:sldMk cId="1522889029" sldId="282"/>
        </pc:sldMkLst>
        <pc:spChg chg="del">
          <ac:chgData name="Saad-Falcon, Jon" userId="S::jsaadfalcon3@gatech.edu::7a56c2d4-22e4-4537-9b9a-03e160f1e5fd" providerId="AD" clId="Web-{EA2C6F3E-BB07-5CBC-EA56-FEE1F27F34C7}" dt="2021-04-21T01:37:29.848" v="210"/>
          <ac:spMkLst>
            <pc:docMk/>
            <pc:sldMk cId="1522889029" sldId="282"/>
            <ac:spMk id="2" creationId="{AA92643E-100A-41C4-9602-FEE9C605DF4F}"/>
          </ac:spMkLst>
        </pc:spChg>
        <pc:spChg chg="mod">
          <ac:chgData name="Saad-Falcon, Jon" userId="S::jsaadfalcon3@gatech.edu::7a56c2d4-22e4-4537-9b9a-03e160f1e5fd" providerId="AD" clId="Web-{EA2C6F3E-BB07-5CBC-EA56-FEE1F27F34C7}" dt="2021-04-21T01:37:23.691" v="209" actId="20577"/>
          <ac:spMkLst>
            <pc:docMk/>
            <pc:sldMk cId="1522889029" sldId="282"/>
            <ac:spMk id="4" creationId="{D6BC9E0A-82F8-4E4A-B313-D8D44F92F8FC}"/>
          </ac:spMkLst>
        </pc:spChg>
        <pc:spChg chg="add del mod">
          <ac:chgData name="Saad-Falcon, Jon" userId="S::jsaadfalcon3@gatech.edu::7a56c2d4-22e4-4537-9b9a-03e160f1e5fd" providerId="AD" clId="Web-{EA2C6F3E-BB07-5CBC-EA56-FEE1F27F34C7}" dt="2021-04-21T01:37:35.567" v="211"/>
          <ac:spMkLst>
            <pc:docMk/>
            <pc:sldMk cId="1522889029" sldId="282"/>
            <ac:spMk id="5" creationId="{ACF4C49E-C1A9-4CE8-A831-699CDC2CA069}"/>
          </ac:spMkLst>
        </pc:spChg>
        <pc:graphicFrameChg chg="add del mod modGraphic">
          <ac:chgData name="Saad-Falcon, Jon" userId="S::jsaadfalcon3@gatech.edu::7a56c2d4-22e4-4537-9b9a-03e160f1e5fd" providerId="AD" clId="Web-{EA2C6F3E-BB07-5CBC-EA56-FEE1F27F34C7}" dt="2021-04-21T01:39:28.335" v="265"/>
          <ac:graphicFrameMkLst>
            <pc:docMk/>
            <pc:sldMk cId="1522889029" sldId="282"/>
            <ac:graphicFrameMk id="6" creationId="{DDEF120D-7401-44EF-A222-618CFD26CE26}"/>
          </ac:graphicFrameMkLst>
        </pc:graphicFrameChg>
        <pc:graphicFrameChg chg="add mod modGraphic">
          <ac:chgData name="Saad-Falcon, Jon" userId="S::jsaadfalcon3@gatech.edu::7a56c2d4-22e4-4537-9b9a-03e160f1e5fd" providerId="AD" clId="Web-{EA2C6F3E-BB07-5CBC-EA56-FEE1F27F34C7}" dt="2021-04-21T01:42:31.371" v="488" actId="1076"/>
          <ac:graphicFrameMkLst>
            <pc:docMk/>
            <pc:sldMk cId="1522889029" sldId="282"/>
            <ac:graphicFrameMk id="7" creationId="{797EB3EB-0B18-4219-9EE7-0FBC5F1B2C5C}"/>
          </ac:graphicFrameMkLst>
        </pc:graphicFrameChg>
      </pc:sldChg>
      <pc:sldChg chg="addSp delSp modSp">
        <pc:chgData name="Saad-Falcon, Jon" userId="S::jsaadfalcon3@gatech.edu::7a56c2d4-22e4-4537-9b9a-03e160f1e5fd" providerId="AD" clId="Web-{EA2C6F3E-BB07-5CBC-EA56-FEE1F27F34C7}" dt="2021-04-21T02:07:30.134" v="713" actId="20577"/>
        <pc:sldMkLst>
          <pc:docMk/>
          <pc:sldMk cId="1844169226" sldId="283"/>
        </pc:sldMkLst>
        <pc:spChg chg="add mod">
          <ac:chgData name="Saad-Falcon, Jon" userId="S::jsaadfalcon3@gatech.edu::7a56c2d4-22e4-4537-9b9a-03e160f1e5fd" providerId="AD" clId="Web-{EA2C6F3E-BB07-5CBC-EA56-FEE1F27F34C7}" dt="2021-04-21T01:59:20.839" v="603" actId="14100"/>
          <ac:spMkLst>
            <pc:docMk/>
            <pc:sldMk cId="1844169226" sldId="283"/>
            <ac:spMk id="2" creationId="{3ACFE757-1167-4CE0-BCAA-705BA45105AE}"/>
          </ac:spMkLst>
        </pc:spChg>
        <pc:spChg chg="add del">
          <ac:chgData name="Saad-Falcon, Jon" userId="S::jsaadfalcon3@gatech.edu::7a56c2d4-22e4-4537-9b9a-03e160f1e5fd" providerId="AD" clId="Web-{EA2C6F3E-BB07-5CBC-EA56-FEE1F27F34C7}" dt="2021-04-21T01:57:40.024" v="504"/>
          <ac:spMkLst>
            <pc:docMk/>
            <pc:sldMk cId="1844169226" sldId="283"/>
            <ac:spMk id="3" creationId="{2BA54AEC-416D-41F3-9A91-A050D54E026C}"/>
          </ac:spMkLst>
        </pc:spChg>
        <pc:spChg chg="mod">
          <ac:chgData name="Saad-Falcon, Jon" userId="S::jsaadfalcon3@gatech.edu::7a56c2d4-22e4-4537-9b9a-03e160f1e5fd" providerId="AD" clId="Web-{EA2C6F3E-BB07-5CBC-EA56-FEE1F27F34C7}" dt="2021-04-21T02:07:30.134" v="713" actId="20577"/>
          <ac:spMkLst>
            <pc:docMk/>
            <pc:sldMk cId="1844169226" sldId="283"/>
            <ac:spMk id="4" creationId="{E47F7A1A-05C9-4F8C-83E4-ED6F2A153D03}"/>
          </ac:spMkLst>
        </pc:spChg>
        <pc:picChg chg="del mod">
          <ac:chgData name="Saad-Falcon, Jon" userId="S::jsaadfalcon3@gatech.edu::7a56c2d4-22e4-4537-9b9a-03e160f1e5fd" providerId="AD" clId="Web-{EA2C6F3E-BB07-5CBC-EA56-FEE1F27F34C7}" dt="2021-04-21T01:57:28.758" v="501"/>
          <ac:picMkLst>
            <pc:docMk/>
            <pc:sldMk cId="1844169226" sldId="283"/>
            <ac:picMk id="5" creationId="{9CB70627-16AC-4960-ABF4-77A1FBD9EA31}"/>
          </ac:picMkLst>
        </pc:picChg>
        <pc:picChg chg="add mod">
          <ac:chgData name="Saad-Falcon, Jon" userId="S::jsaadfalcon3@gatech.edu::7a56c2d4-22e4-4537-9b9a-03e160f1e5fd" providerId="AD" clId="Web-{EA2C6F3E-BB07-5CBC-EA56-FEE1F27F34C7}" dt="2021-04-21T02:00:13.247" v="611" actId="1076"/>
          <ac:picMkLst>
            <pc:docMk/>
            <pc:sldMk cId="1844169226" sldId="283"/>
            <ac:picMk id="8" creationId="{797A9575-FF77-440A-9D05-80024EDD124A}"/>
          </ac:picMkLst>
        </pc:picChg>
      </pc:sldChg>
      <pc:sldChg chg="addSp delSp modSp">
        <pc:chgData name="Saad-Falcon, Jon" userId="S::jsaadfalcon3@gatech.edu::7a56c2d4-22e4-4537-9b9a-03e160f1e5fd" providerId="AD" clId="Web-{EA2C6F3E-BB07-5CBC-EA56-FEE1F27F34C7}" dt="2021-04-21T02:26:36.666" v="1307" actId="14100"/>
        <pc:sldMkLst>
          <pc:docMk/>
          <pc:sldMk cId="519386074" sldId="284"/>
        </pc:sldMkLst>
        <pc:spChg chg="del mod">
          <ac:chgData name="Saad-Falcon, Jon" userId="S::jsaadfalcon3@gatech.edu::7a56c2d4-22e4-4537-9b9a-03e160f1e5fd" providerId="AD" clId="Web-{EA2C6F3E-BB07-5CBC-EA56-FEE1F27F34C7}" dt="2021-04-21T02:19:20.279" v="1024"/>
          <ac:spMkLst>
            <pc:docMk/>
            <pc:sldMk cId="519386074" sldId="284"/>
            <ac:spMk id="2" creationId="{413FF0C4-FD42-4338-B5D1-B116A9362091}"/>
          </ac:spMkLst>
        </pc:spChg>
        <pc:spChg chg="add del">
          <ac:chgData name="Saad-Falcon, Jon" userId="S::jsaadfalcon3@gatech.edu::7a56c2d4-22e4-4537-9b9a-03e160f1e5fd" providerId="AD" clId="Web-{EA2C6F3E-BB07-5CBC-EA56-FEE1F27F34C7}" dt="2021-04-21T02:19:17.201" v="1023"/>
          <ac:spMkLst>
            <pc:docMk/>
            <pc:sldMk cId="519386074" sldId="284"/>
            <ac:spMk id="3" creationId="{8F81C997-C2B5-4CDB-A850-FCF81A67AB54}"/>
          </ac:spMkLst>
        </pc:spChg>
        <pc:spChg chg="mod">
          <ac:chgData name="Saad-Falcon, Jon" userId="S::jsaadfalcon3@gatech.edu::7a56c2d4-22e4-4537-9b9a-03e160f1e5fd" providerId="AD" clId="Web-{EA2C6F3E-BB07-5CBC-EA56-FEE1F27F34C7}" dt="2021-04-21T02:17:34.479" v="937" actId="20577"/>
          <ac:spMkLst>
            <pc:docMk/>
            <pc:sldMk cId="519386074" sldId="284"/>
            <ac:spMk id="4" creationId="{9700793D-A6E3-4245-BF36-E5683EC0B68C}"/>
          </ac:spMkLst>
        </pc:spChg>
        <pc:spChg chg="add mod">
          <ac:chgData name="Saad-Falcon, Jon" userId="S::jsaadfalcon3@gatech.edu::7a56c2d4-22e4-4537-9b9a-03e160f1e5fd" providerId="AD" clId="Web-{EA2C6F3E-BB07-5CBC-EA56-FEE1F27F34C7}" dt="2021-04-21T02:26:36.666" v="1307" actId="14100"/>
          <ac:spMkLst>
            <pc:docMk/>
            <pc:sldMk cId="519386074" sldId="284"/>
            <ac:spMk id="7" creationId="{85440E16-941A-4DFD-B419-694DD64CE9AB}"/>
          </ac:spMkLst>
        </pc:spChg>
        <pc:spChg chg="add del mod">
          <ac:chgData name="Saad-Falcon, Jon" userId="S::jsaadfalcon3@gatech.edu::7a56c2d4-22e4-4537-9b9a-03e160f1e5fd" providerId="AD" clId="Web-{EA2C6F3E-BB07-5CBC-EA56-FEE1F27F34C7}" dt="2021-04-21T02:19:23.810" v="1025"/>
          <ac:spMkLst>
            <pc:docMk/>
            <pc:sldMk cId="519386074" sldId="284"/>
            <ac:spMk id="9" creationId="{07D9AB46-99FB-41C4-B728-9B02AEDDEBA9}"/>
          </ac:spMkLst>
        </pc:spChg>
        <pc:spChg chg="add del">
          <ac:chgData name="Saad-Falcon, Jon" userId="S::jsaadfalcon3@gatech.edu::7a56c2d4-22e4-4537-9b9a-03e160f1e5fd" providerId="AD" clId="Web-{EA2C6F3E-BB07-5CBC-EA56-FEE1F27F34C7}" dt="2021-04-21T02:19:42.420" v="1031"/>
          <ac:spMkLst>
            <pc:docMk/>
            <pc:sldMk cId="519386074" sldId="284"/>
            <ac:spMk id="11" creationId="{0720D083-A23E-48E2-BFFF-2C4A8765566C}"/>
          </ac:spMkLst>
        </pc:spChg>
        <pc:graphicFrameChg chg="add mod modGraphic">
          <ac:chgData name="Saad-Falcon, Jon" userId="S::jsaadfalcon3@gatech.edu::7a56c2d4-22e4-4537-9b9a-03e160f1e5fd" providerId="AD" clId="Web-{EA2C6F3E-BB07-5CBC-EA56-FEE1F27F34C7}" dt="2021-04-21T02:23:32.427" v="1220" actId="1076"/>
          <ac:graphicFrameMkLst>
            <pc:docMk/>
            <pc:sldMk cId="519386074" sldId="284"/>
            <ac:graphicFrameMk id="12" creationId="{6978C515-7D29-48DD-9558-E863BF096E71}"/>
          </ac:graphicFrameMkLst>
        </pc:graphicFrameChg>
        <pc:picChg chg="add mod">
          <ac:chgData name="Saad-Falcon, Jon" userId="S::jsaadfalcon3@gatech.edu::7a56c2d4-22e4-4537-9b9a-03e160f1e5fd" providerId="AD" clId="Web-{EA2C6F3E-BB07-5CBC-EA56-FEE1F27F34C7}" dt="2021-04-21T02:24:59.586" v="1222" actId="1076"/>
          <ac:picMkLst>
            <pc:docMk/>
            <pc:sldMk cId="519386074" sldId="284"/>
            <ac:picMk id="13" creationId="{200C4E51-CB64-4456-AC8A-F1E41DEA6239}"/>
          </ac:picMkLst>
        </pc:picChg>
        <pc:picChg chg="add mod">
          <ac:chgData name="Saad-Falcon, Jon" userId="S::jsaadfalcon3@gatech.edu::7a56c2d4-22e4-4537-9b9a-03e160f1e5fd" providerId="AD" clId="Web-{EA2C6F3E-BB07-5CBC-EA56-FEE1F27F34C7}" dt="2021-04-21T02:25:11.820" v="1232" actId="1076"/>
          <ac:picMkLst>
            <pc:docMk/>
            <pc:sldMk cId="519386074" sldId="284"/>
            <ac:picMk id="14" creationId="{98A0D45D-17A8-4D73-A8DB-539EC0537E90}"/>
          </ac:picMkLst>
        </pc:picChg>
      </pc:sldChg>
      <pc:sldChg chg="del">
        <pc:chgData name="Saad-Falcon, Jon" userId="S::jsaadfalcon3@gatech.edu::7a56c2d4-22e4-4537-9b9a-03e160f1e5fd" providerId="AD" clId="Web-{EA2C6F3E-BB07-5CBC-EA56-FEE1F27F34C7}" dt="2021-04-21T02:27:07.417" v="1320"/>
        <pc:sldMkLst>
          <pc:docMk/>
          <pc:sldMk cId="3439084683" sldId="285"/>
        </pc:sldMkLst>
      </pc:sldChg>
      <pc:sldChg chg="del">
        <pc:chgData name="Saad-Falcon, Jon" userId="S::jsaadfalcon3@gatech.edu::7a56c2d4-22e4-4537-9b9a-03e160f1e5fd" providerId="AD" clId="Web-{EA2C6F3E-BB07-5CBC-EA56-FEE1F27F34C7}" dt="2021-04-21T02:27:08.980" v="1321"/>
        <pc:sldMkLst>
          <pc:docMk/>
          <pc:sldMk cId="2087476084" sldId="286"/>
        </pc:sldMkLst>
      </pc:sldChg>
      <pc:sldChg chg="del">
        <pc:chgData name="Saad-Falcon, Jon" userId="S::jsaadfalcon3@gatech.edu::7a56c2d4-22e4-4537-9b9a-03e160f1e5fd" providerId="AD" clId="Web-{EA2C6F3E-BB07-5CBC-EA56-FEE1F27F34C7}" dt="2021-04-21T02:27:03.073" v="1317"/>
        <pc:sldMkLst>
          <pc:docMk/>
          <pc:sldMk cId="3125007135" sldId="288"/>
        </pc:sldMkLst>
      </pc:sldChg>
      <pc:sldChg chg="del">
        <pc:chgData name="Saad-Falcon, Jon" userId="S::jsaadfalcon3@gatech.edu::7a56c2d4-22e4-4537-9b9a-03e160f1e5fd" providerId="AD" clId="Web-{EA2C6F3E-BB07-5CBC-EA56-FEE1F27F34C7}" dt="2021-04-21T02:27:09.824" v="1322"/>
        <pc:sldMkLst>
          <pc:docMk/>
          <pc:sldMk cId="1215351100" sldId="289"/>
        </pc:sldMkLst>
      </pc:sldChg>
      <pc:sldChg chg="del">
        <pc:chgData name="Saad-Falcon, Jon" userId="S::jsaadfalcon3@gatech.edu::7a56c2d4-22e4-4537-9b9a-03e160f1e5fd" providerId="AD" clId="Web-{EA2C6F3E-BB07-5CBC-EA56-FEE1F27F34C7}" dt="2021-04-21T02:27:10.808" v="1323"/>
        <pc:sldMkLst>
          <pc:docMk/>
          <pc:sldMk cId="73004535" sldId="291"/>
        </pc:sldMkLst>
      </pc:sldChg>
      <pc:sldChg chg="del">
        <pc:chgData name="Saad-Falcon, Jon" userId="S::jsaadfalcon3@gatech.edu::7a56c2d4-22e4-4537-9b9a-03e160f1e5fd" providerId="AD" clId="Web-{EA2C6F3E-BB07-5CBC-EA56-FEE1F27F34C7}" dt="2021-04-21T02:27:01.183" v="1315"/>
        <pc:sldMkLst>
          <pc:docMk/>
          <pc:sldMk cId="3492711708" sldId="292"/>
        </pc:sldMkLst>
      </pc:sldChg>
      <pc:sldChg chg="del">
        <pc:chgData name="Saad-Falcon, Jon" userId="S::jsaadfalcon3@gatech.edu::7a56c2d4-22e4-4537-9b9a-03e160f1e5fd" providerId="AD" clId="Web-{EA2C6F3E-BB07-5CBC-EA56-FEE1F27F34C7}" dt="2021-04-21T02:27:04.073" v="1318"/>
        <pc:sldMkLst>
          <pc:docMk/>
          <pc:sldMk cId="1340871077" sldId="295"/>
        </pc:sldMkLst>
      </pc:sldChg>
      <pc:sldChg chg="del">
        <pc:chgData name="Saad-Falcon, Jon" userId="S::jsaadfalcon3@gatech.edu::7a56c2d4-22e4-4537-9b9a-03e160f1e5fd" providerId="AD" clId="Web-{EA2C6F3E-BB07-5CBC-EA56-FEE1F27F34C7}" dt="2021-04-21T02:26:54.901" v="1309"/>
        <pc:sldMkLst>
          <pc:docMk/>
          <pc:sldMk cId="1885164434" sldId="296"/>
        </pc:sldMkLst>
      </pc:sldChg>
      <pc:sldChg chg="del">
        <pc:chgData name="Saad-Falcon, Jon" userId="S::jsaadfalcon3@gatech.edu::7a56c2d4-22e4-4537-9b9a-03e160f1e5fd" providerId="AD" clId="Web-{EA2C6F3E-BB07-5CBC-EA56-FEE1F27F34C7}" dt="2021-04-21T02:26:55.386" v="1310"/>
        <pc:sldMkLst>
          <pc:docMk/>
          <pc:sldMk cId="4038352652" sldId="302"/>
        </pc:sldMkLst>
      </pc:sldChg>
      <pc:sldChg chg="del">
        <pc:chgData name="Saad-Falcon, Jon" userId="S::jsaadfalcon3@gatech.edu::7a56c2d4-22e4-4537-9b9a-03e160f1e5fd" providerId="AD" clId="Web-{EA2C6F3E-BB07-5CBC-EA56-FEE1F27F34C7}" dt="2021-04-21T02:27:01.980" v="1316"/>
        <pc:sldMkLst>
          <pc:docMk/>
          <pc:sldMk cId="3307289029" sldId="303"/>
        </pc:sldMkLst>
      </pc:sldChg>
      <pc:sldChg chg="del">
        <pc:chgData name="Saad-Falcon, Jon" userId="S::jsaadfalcon3@gatech.edu::7a56c2d4-22e4-4537-9b9a-03e160f1e5fd" providerId="AD" clId="Web-{EA2C6F3E-BB07-5CBC-EA56-FEE1F27F34C7}" dt="2021-04-21T02:26:56.745" v="1312"/>
        <pc:sldMkLst>
          <pc:docMk/>
          <pc:sldMk cId="1845069470" sldId="821"/>
        </pc:sldMkLst>
      </pc:sldChg>
      <pc:sldChg chg="del">
        <pc:chgData name="Saad-Falcon, Jon" userId="S::jsaadfalcon3@gatech.edu::7a56c2d4-22e4-4537-9b9a-03e160f1e5fd" providerId="AD" clId="Web-{EA2C6F3E-BB07-5CBC-EA56-FEE1F27F34C7}" dt="2021-04-21T02:26:57.417" v="1313"/>
        <pc:sldMkLst>
          <pc:docMk/>
          <pc:sldMk cId="1865833540" sldId="822"/>
        </pc:sldMkLst>
      </pc:sldChg>
      <pc:sldChg chg="del">
        <pc:chgData name="Saad-Falcon, Jon" userId="S::jsaadfalcon3@gatech.edu::7a56c2d4-22e4-4537-9b9a-03e160f1e5fd" providerId="AD" clId="Web-{EA2C6F3E-BB07-5CBC-EA56-FEE1F27F34C7}" dt="2021-04-21T02:26:58.230" v="1314"/>
        <pc:sldMkLst>
          <pc:docMk/>
          <pc:sldMk cId="2892950955" sldId="823"/>
        </pc:sldMkLst>
      </pc:sldChg>
      <pc:sldChg chg="del">
        <pc:chgData name="Saad-Falcon, Jon" userId="S::jsaadfalcon3@gatech.edu::7a56c2d4-22e4-4537-9b9a-03e160f1e5fd" providerId="AD" clId="Web-{EA2C6F3E-BB07-5CBC-EA56-FEE1F27F34C7}" dt="2021-04-21T02:27:04.792" v="1319"/>
        <pc:sldMkLst>
          <pc:docMk/>
          <pc:sldMk cId="2462687313" sldId="824"/>
        </pc:sldMkLst>
      </pc:sldChg>
      <pc:sldChg chg="del">
        <pc:chgData name="Saad-Falcon, Jon" userId="S::jsaadfalcon3@gatech.edu::7a56c2d4-22e4-4537-9b9a-03e160f1e5fd" providerId="AD" clId="Web-{EA2C6F3E-BB07-5CBC-EA56-FEE1F27F34C7}" dt="2021-04-21T02:26:51.339" v="1308"/>
        <pc:sldMkLst>
          <pc:docMk/>
          <pc:sldMk cId="109674881" sldId="825"/>
        </pc:sldMkLst>
      </pc:sldChg>
      <pc:sldChg chg="add del replId">
        <pc:chgData name="Saad-Falcon, Jon" userId="S::jsaadfalcon3@gatech.edu::7a56c2d4-22e4-4537-9b9a-03e160f1e5fd" providerId="AD" clId="Web-{EA2C6F3E-BB07-5CBC-EA56-FEE1F27F34C7}" dt="2021-04-21T01:53:57.580" v="490"/>
        <pc:sldMkLst>
          <pc:docMk/>
          <pc:sldMk cId="327890581" sldId="826"/>
        </pc:sldMkLst>
      </pc:sldChg>
      <pc:sldChg chg="modSp add ord replId">
        <pc:chgData name="Saad-Falcon, Jon" userId="S::jsaadfalcon3@gatech.edu::7a56c2d4-22e4-4537-9b9a-03e160f1e5fd" providerId="AD" clId="Web-{EA2C6F3E-BB07-5CBC-EA56-FEE1F27F34C7}" dt="2021-04-21T02:02:14.657" v="697" actId="1076"/>
        <pc:sldMkLst>
          <pc:docMk/>
          <pc:sldMk cId="4243333061" sldId="826"/>
        </pc:sldMkLst>
        <pc:spChg chg="mod">
          <ac:chgData name="Saad-Falcon, Jon" userId="S::jsaadfalcon3@gatech.edu::7a56c2d4-22e4-4537-9b9a-03e160f1e5fd" providerId="AD" clId="Web-{EA2C6F3E-BB07-5CBC-EA56-FEE1F27F34C7}" dt="2021-04-21T02:00:57.045" v="632" actId="20577"/>
          <ac:spMkLst>
            <pc:docMk/>
            <pc:sldMk cId="4243333061" sldId="826"/>
            <ac:spMk id="4" creationId="{D6BC9E0A-82F8-4E4A-B313-D8D44F92F8FC}"/>
          </ac:spMkLst>
        </pc:spChg>
        <pc:graphicFrameChg chg="mod modGraphic">
          <ac:chgData name="Saad-Falcon, Jon" userId="S::jsaadfalcon3@gatech.edu::7a56c2d4-22e4-4537-9b9a-03e160f1e5fd" providerId="AD" clId="Web-{EA2C6F3E-BB07-5CBC-EA56-FEE1F27F34C7}" dt="2021-04-21T02:02:14.657" v="697" actId="1076"/>
          <ac:graphicFrameMkLst>
            <pc:docMk/>
            <pc:sldMk cId="4243333061" sldId="826"/>
            <ac:graphicFrameMk id="7" creationId="{797EB3EB-0B18-4219-9EE7-0FBC5F1B2C5C}"/>
          </ac:graphicFrameMkLst>
        </pc:graphicFrameChg>
      </pc:sldChg>
      <pc:sldChg chg="addSp delSp modSp add ord replId">
        <pc:chgData name="Saad-Falcon, Jon" userId="S::jsaadfalcon3@gatech.edu::7a56c2d4-22e4-4537-9b9a-03e160f1e5fd" providerId="AD" clId="Web-{EA2C6F3E-BB07-5CBC-EA56-FEE1F27F34C7}" dt="2021-04-21T02:14:04.145" v="843" actId="20577"/>
        <pc:sldMkLst>
          <pc:docMk/>
          <pc:sldMk cId="3494496362" sldId="827"/>
        </pc:sldMkLst>
        <pc:spChg chg="mod">
          <ac:chgData name="Saad-Falcon, Jon" userId="S::jsaadfalcon3@gatech.edu::7a56c2d4-22e4-4537-9b9a-03e160f1e5fd" providerId="AD" clId="Web-{EA2C6F3E-BB07-5CBC-EA56-FEE1F27F34C7}" dt="2021-04-21T02:14:04.145" v="843" actId="20577"/>
          <ac:spMkLst>
            <pc:docMk/>
            <pc:sldMk cId="3494496362" sldId="827"/>
            <ac:spMk id="2" creationId="{3ACFE757-1167-4CE0-BCAA-705BA45105AE}"/>
          </ac:spMkLst>
        </pc:spChg>
        <pc:spChg chg="mod">
          <ac:chgData name="Saad-Falcon, Jon" userId="S::jsaadfalcon3@gatech.edu::7a56c2d4-22e4-4537-9b9a-03e160f1e5fd" providerId="AD" clId="Web-{EA2C6F3E-BB07-5CBC-EA56-FEE1F27F34C7}" dt="2021-04-21T02:07:25.087" v="708" actId="20577"/>
          <ac:spMkLst>
            <pc:docMk/>
            <pc:sldMk cId="3494496362" sldId="827"/>
            <ac:spMk id="4" creationId="{E47F7A1A-05C9-4F8C-83E4-ED6F2A153D03}"/>
          </ac:spMkLst>
        </pc:spChg>
        <pc:picChg chg="add mod">
          <ac:chgData name="Saad-Falcon, Jon" userId="S::jsaadfalcon3@gatech.edu::7a56c2d4-22e4-4537-9b9a-03e160f1e5fd" providerId="AD" clId="Web-{EA2C6F3E-BB07-5CBC-EA56-FEE1F27F34C7}" dt="2021-04-21T02:08:30.433" v="772" actId="1076"/>
          <ac:picMkLst>
            <pc:docMk/>
            <pc:sldMk cId="3494496362" sldId="827"/>
            <ac:picMk id="3" creationId="{284D1BA6-DCEA-4A41-8DDD-CBA6C180C11F}"/>
          </ac:picMkLst>
        </pc:picChg>
        <pc:picChg chg="del">
          <ac:chgData name="Saad-Falcon, Jon" userId="S::jsaadfalcon3@gatech.edu::7a56c2d4-22e4-4537-9b9a-03e160f1e5fd" providerId="AD" clId="Web-{EA2C6F3E-BB07-5CBC-EA56-FEE1F27F34C7}" dt="2021-04-21T02:08:00.213" v="768"/>
          <ac:picMkLst>
            <pc:docMk/>
            <pc:sldMk cId="3494496362" sldId="827"/>
            <ac:picMk id="8" creationId="{797A9575-FF77-440A-9D05-80024EDD124A}"/>
          </ac:picMkLst>
        </pc:picChg>
      </pc:sldChg>
      <pc:sldChg chg="modSp add ord replId">
        <pc:chgData name="Saad-Falcon, Jon" userId="S::jsaadfalcon3@gatech.edu::7a56c2d4-22e4-4537-9b9a-03e160f1e5fd" providerId="AD" clId="Web-{EA2C6F3E-BB07-5CBC-EA56-FEE1F27F34C7}" dt="2021-04-21T02:17:00.807" v="926"/>
        <pc:sldMkLst>
          <pc:docMk/>
          <pc:sldMk cId="2427525454" sldId="828"/>
        </pc:sldMkLst>
        <pc:spChg chg="mod">
          <ac:chgData name="Saad-Falcon, Jon" userId="S::jsaadfalcon3@gatech.edu::7a56c2d4-22e4-4537-9b9a-03e160f1e5fd" providerId="AD" clId="Web-{EA2C6F3E-BB07-5CBC-EA56-FEE1F27F34C7}" dt="2021-04-21T02:14:22.255" v="848" actId="20577"/>
          <ac:spMkLst>
            <pc:docMk/>
            <pc:sldMk cId="2427525454" sldId="828"/>
            <ac:spMk id="4" creationId="{D6BC9E0A-82F8-4E4A-B313-D8D44F92F8FC}"/>
          </ac:spMkLst>
        </pc:spChg>
        <pc:graphicFrameChg chg="mod modGraphic">
          <ac:chgData name="Saad-Falcon, Jon" userId="S::jsaadfalcon3@gatech.edu::7a56c2d4-22e4-4537-9b9a-03e160f1e5fd" providerId="AD" clId="Web-{EA2C6F3E-BB07-5CBC-EA56-FEE1F27F34C7}" dt="2021-04-21T02:17:00.807" v="926"/>
          <ac:graphicFrameMkLst>
            <pc:docMk/>
            <pc:sldMk cId="2427525454" sldId="828"/>
            <ac:graphicFrameMk id="7" creationId="{797EB3EB-0B18-4219-9EE7-0FBC5F1B2C5C}"/>
          </ac:graphicFrameMkLst>
        </pc:graphicFrameChg>
      </pc:sldChg>
    </pc:docChg>
  </pc:docChgLst>
  <pc:docChgLst>
    <pc:chgData name="jbungo" userId="S::jbungo_nvidia.com#ext#@gtvault.onmicrosoft.com::c69b4972-ef89-4265-a3e3-b054213acbae" providerId="AD" clId="Web-{D898AE9F-704E-0000-A0EC-6414C0076682}"/>
    <pc:docChg chg="modSld">
      <pc:chgData name="jbungo" userId="S::jbungo_nvidia.com#ext#@gtvault.onmicrosoft.com::c69b4972-ef89-4265-a3e3-b054213acbae" providerId="AD" clId="Web-{D898AE9F-704E-0000-A0EC-6414C0076682}" dt="2021-02-25T04:09:45.451" v="1" actId="14100"/>
      <pc:docMkLst>
        <pc:docMk/>
      </pc:docMkLst>
      <pc:sldChg chg="modSp">
        <pc:chgData name="jbungo" userId="S::jbungo_nvidia.com#ext#@gtvault.onmicrosoft.com::c69b4972-ef89-4265-a3e3-b054213acbae" providerId="AD" clId="Web-{D898AE9F-704E-0000-A0EC-6414C0076682}" dt="2021-02-25T04:09:45.451" v="1" actId="14100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D898AE9F-704E-0000-A0EC-6414C0076682}" dt="2021-02-25T04:09:45.451" v="1" actId="14100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Saad-Falcon, Jon" userId="S::jsaadfalcon3@gatech.edu::7a56c2d4-22e4-4537-9b9a-03e160f1e5fd" providerId="AD" clId="Web-{72DAC29F-B0CD-0000-A0F4-A5EC31F59C0E}"/>
    <pc:docChg chg="modSld">
      <pc:chgData name="Saad-Falcon, Jon" userId="S::jsaadfalcon3@gatech.edu::7a56c2d4-22e4-4537-9b9a-03e160f1e5fd" providerId="AD" clId="Web-{72DAC29F-B0CD-0000-A0F4-A5EC31F59C0E}" dt="2021-04-29T02:57:52.484" v="467"/>
      <pc:docMkLst>
        <pc:docMk/>
      </pc:docMkLst>
      <pc:sldChg chg="delSp modSp">
        <pc:chgData name="Saad-Falcon, Jon" userId="S::jsaadfalcon3@gatech.edu::7a56c2d4-22e4-4537-9b9a-03e160f1e5fd" providerId="AD" clId="Web-{72DAC29F-B0CD-0000-A0F4-A5EC31F59C0E}" dt="2021-04-29T02:57:52.484" v="467"/>
        <pc:sldMkLst>
          <pc:docMk/>
          <pc:sldMk cId="3442244420" sldId="827"/>
        </pc:sldMkLst>
        <pc:spChg chg="mod">
          <ac:chgData name="Saad-Falcon, Jon" userId="S::jsaadfalcon3@gatech.edu::7a56c2d4-22e4-4537-9b9a-03e160f1e5fd" providerId="AD" clId="Web-{72DAC29F-B0CD-0000-A0F4-A5EC31F59C0E}" dt="2021-04-29T02:46:18.306" v="165" actId="20577"/>
          <ac:spMkLst>
            <pc:docMk/>
            <pc:sldMk cId="3442244420" sldId="827"/>
            <ac:spMk id="3" creationId="{6E6D16CD-0F9A-481A-A026-0595036E075D}"/>
          </ac:spMkLst>
        </pc:spChg>
        <pc:graphicFrameChg chg="del">
          <ac:chgData name="Saad-Falcon, Jon" userId="S::jsaadfalcon3@gatech.edu::7a56c2d4-22e4-4537-9b9a-03e160f1e5fd" providerId="AD" clId="Web-{72DAC29F-B0CD-0000-A0F4-A5EC31F59C0E}" dt="2021-04-29T02:57:52.484" v="467"/>
          <ac:graphicFrameMkLst>
            <pc:docMk/>
            <pc:sldMk cId="3442244420" sldId="827"/>
            <ac:graphicFrameMk id="2" creationId="{41B08AFC-9AD9-41A6-8E5C-A72142A104B5}"/>
          </ac:graphicFrameMkLst>
        </pc:graphicFrameChg>
        <pc:graphicFrameChg chg="mod modGraphic">
          <ac:chgData name="Saad-Falcon, Jon" userId="S::jsaadfalcon3@gatech.edu::7a56c2d4-22e4-4537-9b9a-03e160f1e5fd" providerId="AD" clId="Web-{72DAC29F-B0CD-0000-A0F4-A5EC31F59C0E}" dt="2021-04-29T02:49:00.451" v="206"/>
          <ac:graphicFrameMkLst>
            <pc:docMk/>
            <pc:sldMk cId="3442244420" sldId="827"/>
            <ac:graphicFrameMk id="7" creationId="{797EB3EB-0B18-4219-9EE7-0FBC5F1B2C5C}"/>
          </ac:graphicFrameMkLst>
        </pc:graphicFrameChg>
      </pc:sldChg>
      <pc:sldChg chg="addSp delSp modSp">
        <pc:chgData name="Saad-Falcon, Jon" userId="S::jsaadfalcon3@gatech.edu::7a56c2d4-22e4-4537-9b9a-03e160f1e5fd" providerId="AD" clId="Web-{72DAC29F-B0CD-0000-A0F4-A5EC31F59C0E}" dt="2021-04-29T02:55:04.276" v="386" actId="1076"/>
        <pc:sldMkLst>
          <pc:docMk/>
          <pc:sldMk cId="1540173832" sldId="830"/>
        </pc:sldMkLst>
        <pc:spChg chg="add del mod">
          <ac:chgData name="Saad-Falcon, Jon" userId="S::jsaadfalcon3@gatech.edu::7a56c2d4-22e4-4537-9b9a-03e160f1e5fd" providerId="AD" clId="Web-{72DAC29F-B0CD-0000-A0F4-A5EC31F59C0E}" dt="2021-04-29T02:51:05.893" v="219"/>
          <ac:spMkLst>
            <pc:docMk/>
            <pc:sldMk cId="1540173832" sldId="830"/>
            <ac:spMk id="2" creationId="{84799747-449C-45FB-BB9D-54897E4F1367}"/>
          </ac:spMkLst>
        </pc:spChg>
        <pc:spChg chg="add mod">
          <ac:chgData name="Saad-Falcon, Jon" userId="S::jsaadfalcon3@gatech.edu::7a56c2d4-22e4-4537-9b9a-03e160f1e5fd" providerId="AD" clId="Web-{72DAC29F-B0CD-0000-A0F4-A5EC31F59C0E}" dt="2021-04-29T02:51:02.690" v="218" actId="1076"/>
          <ac:spMkLst>
            <pc:docMk/>
            <pc:sldMk cId="1540173832" sldId="830"/>
            <ac:spMk id="3" creationId="{A73DB59F-6673-4A4B-8019-A17CB33F85E3}"/>
          </ac:spMkLst>
        </pc:spChg>
        <pc:spChg chg="mod">
          <ac:chgData name="Saad-Falcon, Jon" userId="S::jsaadfalcon3@gatech.edu::7a56c2d4-22e4-4537-9b9a-03e160f1e5fd" providerId="AD" clId="Web-{72DAC29F-B0CD-0000-A0F4-A5EC31F59C0E}" dt="2021-04-29T02:50:17.813" v="214" actId="1076"/>
          <ac:spMkLst>
            <pc:docMk/>
            <pc:sldMk cId="1540173832" sldId="830"/>
            <ac:spMk id="4" creationId="{E47F7A1A-05C9-4F8C-83E4-ED6F2A153D03}"/>
          </ac:spMkLst>
        </pc:spChg>
        <pc:spChg chg="add mod">
          <ac:chgData name="Saad-Falcon, Jon" userId="S::jsaadfalcon3@gatech.edu::7a56c2d4-22e4-4537-9b9a-03e160f1e5fd" providerId="AD" clId="Web-{72DAC29F-B0CD-0000-A0F4-A5EC31F59C0E}" dt="2021-04-29T02:55:04.276" v="386" actId="1076"/>
          <ac:spMkLst>
            <pc:docMk/>
            <pc:sldMk cId="1540173832" sldId="830"/>
            <ac:spMk id="8" creationId="{AD23FAA3-E7CB-4A92-B63A-D2D824028E28}"/>
          </ac:spMkLst>
        </pc:spChg>
      </pc:sldChg>
      <pc:sldChg chg="addSp modSp">
        <pc:chgData name="Saad-Falcon, Jon" userId="S::jsaadfalcon3@gatech.edu::7a56c2d4-22e4-4537-9b9a-03e160f1e5fd" providerId="AD" clId="Web-{72DAC29F-B0CD-0000-A0F4-A5EC31F59C0E}" dt="2021-04-29T02:56:47.451" v="421" actId="20577"/>
        <pc:sldMkLst>
          <pc:docMk/>
          <pc:sldMk cId="4277484402" sldId="831"/>
        </pc:sldMkLst>
        <pc:spChg chg="mod">
          <ac:chgData name="Saad-Falcon, Jon" userId="S::jsaadfalcon3@gatech.edu::7a56c2d4-22e4-4537-9b9a-03e160f1e5fd" providerId="AD" clId="Web-{72DAC29F-B0CD-0000-A0F4-A5EC31F59C0E}" dt="2021-04-29T02:56:47.451" v="421" actId="20577"/>
          <ac:spMkLst>
            <pc:docMk/>
            <pc:sldMk cId="4277484402" sldId="831"/>
            <ac:spMk id="5" creationId="{DE80B4C6-DE36-5E4E-813F-DFA5904C3A85}"/>
          </ac:spMkLst>
        </pc:spChg>
        <pc:spChg chg="add mod">
          <ac:chgData name="Saad-Falcon, Jon" userId="S::jsaadfalcon3@gatech.edu::7a56c2d4-22e4-4537-9b9a-03e160f1e5fd" providerId="AD" clId="Web-{72DAC29F-B0CD-0000-A0F4-A5EC31F59C0E}" dt="2021-04-29T02:56:37.747" v="415" actId="14100"/>
          <ac:spMkLst>
            <pc:docMk/>
            <pc:sldMk cId="4277484402" sldId="831"/>
            <ac:spMk id="6" creationId="{E03ECACA-87CA-42DB-9D03-A0434C3B242A}"/>
          </ac:spMkLst>
        </pc:spChg>
      </pc:sldChg>
      <pc:sldChg chg="addSp delSp modSp">
        <pc:chgData name="Saad-Falcon, Jon" userId="S::jsaadfalcon3@gatech.edu::7a56c2d4-22e4-4537-9b9a-03e160f1e5fd" providerId="AD" clId="Web-{72DAC29F-B0CD-0000-A0F4-A5EC31F59C0E}" dt="2021-04-29T02:57:02.733" v="427" actId="20577"/>
        <pc:sldMkLst>
          <pc:docMk/>
          <pc:sldMk cId="2064768498" sldId="832"/>
        </pc:sldMkLst>
        <pc:spChg chg="add del mod">
          <ac:chgData name="Saad-Falcon, Jon" userId="S::jsaadfalcon3@gatech.edu::7a56c2d4-22e4-4537-9b9a-03e160f1e5fd" providerId="AD" clId="Web-{72DAC29F-B0CD-0000-A0F4-A5EC31F59C0E}" dt="2021-04-29T02:53:28.992" v="316"/>
          <ac:spMkLst>
            <pc:docMk/>
            <pc:sldMk cId="2064768498" sldId="832"/>
            <ac:spMk id="2" creationId="{1EC31338-E7DC-450A-89B6-B0860361C4F6}"/>
          </ac:spMkLst>
        </pc:spChg>
        <pc:spChg chg="add del">
          <ac:chgData name="Saad-Falcon, Jon" userId="S::jsaadfalcon3@gatech.edu::7a56c2d4-22e4-4537-9b9a-03e160f1e5fd" providerId="AD" clId="Web-{72DAC29F-B0CD-0000-A0F4-A5EC31F59C0E}" dt="2021-04-29T02:53:28.992" v="315"/>
          <ac:spMkLst>
            <pc:docMk/>
            <pc:sldMk cId="2064768498" sldId="832"/>
            <ac:spMk id="7" creationId="{5C9B342B-E40A-4160-8CF1-BB2420E40952}"/>
          </ac:spMkLst>
        </pc:spChg>
        <pc:spChg chg="add mod">
          <ac:chgData name="Saad-Falcon, Jon" userId="S::jsaadfalcon3@gatech.edu::7a56c2d4-22e4-4537-9b9a-03e160f1e5fd" providerId="AD" clId="Web-{72DAC29F-B0CD-0000-A0F4-A5EC31F59C0E}" dt="2021-04-29T02:53:40.492" v="319" actId="1076"/>
          <ac:spMkLst>
            <pc:docMk/>
            <pc:sldMk cId="2064768498" sldId="832"/>
            <ac:spMk id="9" creationId="{785C6A9C-229A-4377-9C16-B8AD16E39342}"/>
          </ac:spMkLst>
        </pc:spChg>
        <pc:spChg chg="add mod">
          <ac:chgData name="Saad-Falcon, Jon" userId="S::jsaadfalcon3@gatech.edu::7a56c2d4-22e4-4537-9b9a-03e160f1e5fd" providerId="AD" clId="Web-{72DAC29F-B0CD-0000-A0F4-A5EC31F59C0E}" dt="2021-04-29T02:54:04.571" v="345" actId="20577"/>
          <ac:spMkLst>
            <pc:docMk/>
            <pc:sldMk cId="2064768498" sldId="832"/>
            <ac:spMk id="11" creationId="{10AC9B30-6FD5-4A3C-B600-BAADFE66204E}"/>
          </ac:spMkLst>
        </pc:spChg>
        <pc:spChg chg="add mod">
          <ac:chgData name="Saad-Falcon, Jon" userId="S::jsaadfalcon3@gatech.edu::7a56c2d4-22e4-4537-9b9a-03e160f1e5fd" providerId="AD" clId="Web-{72DAC29F-B0CD-0000-A0F4-A5EC31F59C0E}" dt="2021-04-29T02:56:59.936" v="424" actId="1076"/>
          <ac:spMkLst>
            <pc:docMk/>
            <pc:sldMk cId="2064768498" sldId="832"/>
            <ac:spMk id="12" creationId="{317D27F2-846D-4A59-8401-1EBCBA4B3D5B}"/>
          </ac:spMkLst>
        </pc:spChg>
        <pc:spChg chg="add mod">
          <ac:chgData name="Saad-Falcon, Jon" userId="S::jsaadfalcon3@gatech.edu::7a56c2d4-22e4-4537-9b9a-03e160f1e5fd" providerId="AD" clId="Web-{72DAC29F-B0CD-0000-A0F4-A5EC31F59C0E}" dt="2021-04-29T02:57:02.733" v="427" actId="20577"/>
          <ac:spMkLst>
            <pc:docMk/>
            <pc:sldMk cId="2064768498" sldId="832"/>
            <ac:spMk id="13" creationId="{CC6867E4-D6C1-4773-ADC2-A21F6BBCD639}"/>
          </ac:spMkLst>
        </pc:spChg>
      </pc:sldChg>
      <pc:sldChg chg="addSp modSp">
        <pc:chgData name="Saad-Falcon, Jon" userId="S::jsaadfalcon3@gatech.edu::7a56c2d4-22e4-4537-9b9a-03e160f1e5fd" providerId="AD" clId="Web-{72DAC29F-B0CD-0000-A0F4-A5EC31F59C0E}" dt="2021-04-29T02:57:34.327" v="466" actId="14100"/>
        <pc:sldMkLst>
          <pc:docMk/>
          <pc:sldMk cId="1085853589" sldId="833"/>
        </pc:sldMkLst>
        <pc:spChg chg="add mod">
          <ac:chgData name="Saad-Falcon, Jon" userId="S::jsaadfalcon3@gatech.edu::7a56c2d4-22e4-4537-9b9a-03e160f1e5fd" providerId="AD" clId="Web-{72DAC29F-B0CD-0000-A0F4-A5EC31F59C0E}" dt="2021-04-29T02:57:16.842" v="431" actId="1076"/>
          <ac:spMkLst>
            <pc:docMk/>
            <pc:sldMk cId="1085853589" sldId="833"/>
            <ac:spMk id="3" creationId="{FB825F73-D6FB-41B3-A077-6D55CE0011AE}"/>
          </ac:spMkLst>
        </pc:spChg>
        <pc:spChg chg="add mod">
          <ac:chgData name="Saad-Falcon, Jon" userId="S::jsaadfalcon3@gatech.edu::7a56c2d4-22e4-4537-9b9a-03e160f1e5fd" providerId="AD" clId="Web-{72DAC29F-B0CD-0000-A0F4-A5EC31F59C0E}" dt="2021-04-29T02:57:34.327" v="466" actId="14100"/>
          <ac:spMkLst>
            <pc:docMk/>
            <pc:sldMk cId="1085853589" sldId="833"/>
            <ac:spMk id="7" creationId="{6814FBBD-3BF9-47B2-BFE6-513DB4730748}"/>
          </ac:spMkLst>
        </pc:spChg>
        <pc:picChg chg="mod">
          <ac:chgData name="Saad-Falcon, Jon" userId="S::jsaadfalcon3@gatech.edu::7a56c2d4-22e4-4537-9b9a-03e160f1e5fd" providerId="AD" clId="Web-{72DAC29F-B0CD-0000-A0F4-A5EC31F59C0E}" dt="2021-04-29T02:57:12.436" v="428" actId="1076"/>
          <ac:picMkLst>
            <pc:docMk/>
            <pc:sldMk cId="1085853589" sldId="833"/>
            <ac:picMk id="2" creationId="{D90A5A28-8181-4B27-A084-2DABAFB3B64D}"/>
          </ac:picMkLst>
        </pc:picChg>
      </pc:sldChg>
    </pc:docChg>
  </pc:docChgLst>
  <pc:docChgLst>
    <pc:chgData name="Joe Bungo" userId="S::jbungo_nvidia.com#ext#@gtvault.onmicrosoft.com::c69b4972-ef89-4265-a3e3-b054213acbae" providerId="AD" clId="Web-{B814C59F-C02C-0000-D45A-A53178CDC20B}"/>
    <pc:docChg chg="modSld">
      <pc:chgData name="Joe Bungo" userId="S::jbungo_nvidia.com#ext#@gtvault.onmicrosoft.com::c69b4972-ef89-4265-a3e3-b054213acbae" providerId="AD" clId="Web-{B814C59F-C02C-0000-D45A-A53178CDC20B}" dt="2021-05-06T00:40:53.185" v="0" actId="20577"/>
      <pc:docMkLst>
        <pc:docMk/>
      </pc:docMkLst>
      <pc:sldChg chg="modSp">
        <pc:chgData name="Joe Bungo" userId="S::jbungo_nvidia.com#ext#@gtvault.onmicrosoft.com::c69b4972-ef89-4265-a3e3-b054213acbae" providerId="AD" clId="Web-{B814C59F-C02C-0000-D45A-A53178CDC20B}" dt="2021-05-06T00:40:53.185" v="0" actId="20577"/>
        <pc:sldMkLst>
          <pc:docMk/>
          <pc:sldMk cId="797556869" sldId="818"/>
        </pc:sldMkLst>
        <pc:spChg chg="mod">
          <ac:chgData name="Joe Bungo" userId="S::jbungo_nvidia.com#ext#@gtvault.onmicrosoft.com::c69b4972-ef89-4265-a3e3-b054213acbae" providerId="AD" clId="Web-{B814C59F-C02C-0000-D45A-A53178CDC20B}" dt="2021-05-06T00:40:53.185" v="0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Saad-Falcon, Jon" userId="S::jsaadfalcon3@gatech.edu::7a56c2d4-22e4-4537-9b9a-03e160f1e5fd" providerId="AD" clId="Web-{E668C09F-204B-0000-A0F4-AC00696B9EB7}"/>
    <pc:docChg chg="modSld sldOrd">
      <pc:chgData name="Saad-Falcon, Jon" userId="S::jsaadfalcon3@gatech.edu::7a56c2d4-22e4-4537-9b9a-03e160f1e5fd" providerId="AD" clId="Web-{E668C09F-204B-0000-A0F4-AC00696B9EB7}" dt="2021-04-21T13:41:36.347" v="843" actId="20577"/>
      <pc:docMkLst>
        <pc:docMk/>
      </pc:docMkLst>
      <pc:sldChg chg="modSp">
        <pc:chgData name="Saad-Falcon, Jon" userId="S::jsaadfalcon3@gatech.edu::7a56c2d4-22e4-4537-9b9a-03e160f1e5fd" providerId="AD" clId="Web-{E668C09F-204B-0000-A0F4-AC00696B9EB7}" dt="2021-04-21T12:37:25.542" v="84" actId="20577"/>
        <pc:sldMkLst>
          <pc:docMk/>
          <pc:sldMk cId="891390434" sldId="279"/>
        </pc:sldMkLst>
        <pc:spChg chg="mod">
          <ac:chgData name="Saad-Falcon, Jon" userId="S::jsaadfalcon3@gatech.edu::7a56c2d4-22e4-4537-9b9a-03e160f1e5fd" providerId="AD" clId="Web-{E668C09F-204B-0000-A0F4-AC00696B9EB7}" dt="2021-04-21T12:30:49.202" v="13" actId="20577"/>
          <ac:spMkLst>
            <pc:docMk/>
            <pc:sldMk cId="891390434" sldId="279"/>
            <ac:spMk id="3" creationId="{7B7D13E9-2B56-458F-9F2F-77F6E219126B}"/>
          </ac:spMkLst>
        </pc:spChg>
        <pc:spChg chg="mod">
          <ac:chgData name="Saad-Falcon, Jon" userId="S::jsaadfalcon3@gatech.edu::7a56c2d4-22e4-4537-9b9a-03e160f1e5fd" providerId="AD" clId="Web-{E668C09F-204B-0000-A0F4-AC00696B9EB7}" dt="2021-04-21T12:37:25.542" v="84" actId="20577"/>
          <ac:spMkLst>
            <pc:docMk/>
            <pc:sldMk cId="891390434" sldId="279"/>
            <ac:spMk id="7" creationId="{E5A4AACB-4347-4401-872D-8B300E6ED452}"/>
          </ac:spMkLst>
        </pc:spChg>
      </pc:sldChg>
      <pc:sldChg chg="modSp">
        <pc:chgData name="Saad-Falcon, Jon" userId="S::jsaadfalcon3@gatech.edu::7a56c2d4-22e4-4537-9b9a-03e160f1e5fd" providerId="AD" clId="Web-{E668C09F-204B-0000-A0F4-AC00696B9EB7}" dt="2021-04-21T12:58:36.299" v="342" actId="20577"/>
        <pc:sldMkLst>
          <pc:docMk/>
          <pc:sldMk cId="3519922641" sldId="280"/>
        </pc:sldMkLst>
        <pc:spChg chg="mod">
          <ac:chgData name="Saad-Falcon, Jon" userId="S::jsaadfalcon3@gatech.edu::7a56c2d4-22e4-4537-9b9a-03e160f1e5fd" providerId="AD" clId="Web-{E668C09F-204B-0000-A0F4-AC00696B9EB7}" dt="2021-04-21T12:56:09.060" v="293" actId="20577"/>
          <ac:spMkLst>
            <pc:docMk/>
            <pc:sldMk cId="3519922641" sldId="280"/>
            <ac:spMk id="3" creationId="{7B7D13E9-2B56-458F-9F2F-77F6E219126B}"/>
          </ac:spMkLst>
        </pc:spChg>
        <pc:spChg chg="mod">
          <ac:chgData name="Saad-Falcon, Jon" userId="S::jsaadfalcon3@gatech.edu::7a56c2d4-22e4-4537-9b9a-03e160f1e5fd" providerId="AD" clId="Web-{E668C09F-204B-0000-A0F4-AC00696B9EB7}" dt="2021-04-21T12:58:36.299" v="342" actId="20577"/>
          <ac:spMkLst>
            <pc:docMk/>
            <pc:sldMk cId="3519922641" sldId="280"/>
            <ac:spMk id="6" creationId="{5B9BDDE0-D345-4DDC-9591-27BCE033F688}"/>
          </ac:spMkLst>
        </pc:spChg>
      </pc:sldChg>
      <pc:sldChg chg="addSp delSp modSp">
        <pc:chgData name="Saad-Falcon, Jon" userId="S::jsaadfalcon3@gatech.edu::7a56c2d4-22e4-4537-9b9a-03e160f1e5fd" providerId="AD" clId="Web-{E668C09F-204B-0000-A0F4-AC00696B9EB7}" dt="2021-04-21T12:55:14.574" v="289" actId="20577"/>
        <pc:sldMkLst>
          <pc:docMk/>
          <pc:sldMk cId="2114595802" sldId="281"/>
        </pc:sldMkLst>
        <pc:spChg chg="mod">
          <ac:chgData name="Saad-Falcon, Jon" userId="S::jsaadfalcon3@gatech.edu::7a56c2d4-22e4-4537-9b9a-03e160f1e5fd" providerId="AD" clId="Web-{E668C09F-204B-0000-A0F4-AC00696B9EB7}" dt="2021-04-21T12:40:23.969" v="100" actId="20577"/>
          <ac:spMkLst>
            <pc:docMk/>
            <pc:sldMk cId="2114595802" sldId="281"/>
            <ac:spMk id="4" creationId="{FBD6E062-6F87-409C-9A50-F9954FD813B2}"/>
          </ac:spMkLst>
        </pc:spChg>
        <pc:spChg chg="mod">
          <ac:chgData name="Saad-Falcon, Jon" userId="S::jsaadfalcon3@gatech.edu::7a56c2d4-22e4-4537-9b9a-03e160f1e5fd" providerId="AD" clId="Web-{E668C09F-204B-0000-A0F4-AC00696B9EB7}" dt="2021-04-21T12:55:14.574" v="289" actId="20577"/>
          <ac:spMkLst>
            <pc:docMk/>
            <pc:sldMk cId="2114595802" sldId="281"/>
            <ac:spMk id="6" creationId="{AA92643E-100A-41C4-9602-FEE9C605DF4F}"/>
          </ac:spMkLst>
        </pc:spChg>
        <pc:picChg chg="del">
          <ac:chgData name="Saad-Falcon, Jon" userId="S::jsaadfalcon3@gatech.edu::7a56c2d4-22e4-4537-9b9a-03e160f1e5fd" providerId="AD" clId="Web-{E668C09F-204B-0000-A0F4-AC00696B9EB7}" dt="2021-04-21T12:48:03.124" v="114"/>
          <ac:picMkLst>
            <pc:docMk/>
            <pc:sldMk cId="2114595802" sldId="281"/>
            <ac:picMk id="2" creationId="{BC017AEF-7ACE-4128-93F7-C87319F18006}"/>
          </ac:picMkLst>
        </pc:picChg>
        <pc:picChg chg="add del mod modCrop">
          <ac:chgData name="Saad-Falcon, Jon" userId="S::jsaadfalcon3@gatech.edu::7a56c2d4-22e4-4537-9b9a-03e160f1e5fd" providerId="AD" clId="Web-{E668C09F-204B-0000-A0F4-AC00696B9EB7}" dt="2021-04-21T12:50:10.393" v="125"/>
          <ac:picMkLst>
            <pc:docMk/>
            <pc:sldMk cId="2114595802" sldId="281"/>
            <ac:picMk id="3" creationId="{8174D436-19BC-4C00-AFB4-BAD758E707F4}"/>
          </ac:picMkLst>
        </pc:picChg>
        <pc:picChg chg="add del mod">
          <ac:chgData name="Saad-Falcon, Jon" userId="S::jsaadfalcon3@gatech.edu::7a56c2d4-22e4-4537-9b9a-03e160f1e5fd" providerId="AD" clId="Web-{E668C09F-204B-0000-A0F4-AC00696B9EB7}" dt="2021-04-21T12:50:18.237" v="129"/>
          <ac:picMkLst>
            <pc:docMk/>
            <pc:sldMk cId="2114595802" sldId="281"/>
            <ac:picMk id="5" creationId="{1E29C436-0791-4D74-9D09-B259AD75FD63}"/>
          </ac:picMkLst>
        </pc:picChg>
        <pc:picChg chg="add mod">
          <ac:chgData name="Saad-Falcon, Jon" userId="S::jsaadfalcon3@gatech.edu::7a56c2d4-22e4-4537-9b9a-03e160f1e5fd" providerId="AD" clId="Web-{E668C09F-204B-0000-A0F4-AC00696B9EB7}" dt="2021-04-21T12:50:23.940" v="131" actId="1076"/>
          <ac:picMkLst>
            <pc:docMk/>
            <pc:sldMk cId="2114595802" sldId="281"/>
            <ac:picMk id="7" creationId="{9D03C6A5-D323-4D30-A1D0-8E633D46B570}"/>
          </ac:picMkLst>
        </pc:picChg>
      </pc:sldChg>
      <pc:sldChg chg="addSp delSp modSp">
        <pc:chgData name="Saad-Falcon, Jon" userId="S::jsaadfalcon3@gatech.edu::7a56c2d4-22e4-4537-9b9a-03e160f1e5fd" providerId="AD" clId="Web-{E668C09F-204B-0000-A0F4-AC00696B9EB7}" dt="2021-04-21T13:11:34.307" v="640"/>
        <pc:sldMkLst>
          <pc:docMk/>
          <pc:sldMk cId="1522889029" sldId="282"/>
        </pc:sldMkLst>
        <pc:spChg chg="mod">
          <ac:chgData name="Saad-Falcon, Jon" userId="S::jsaadfalcon3@gatech.edu::7a56c2d4-22e4-4537-9b9a-03e160f1e5fd" providerId="AD" clId="Web-{E668C09F-204B-0000-A0F4-AC00696B9EB7}" dt="2021-04-21T13:00:22.943" v="416" actId="20577"/>
          <ac:spMkLst>
            <pc:docMk/>
            <pc:sldMk cId="1522889029" sldId="282"/>
            <ac:spMk id="4" creationId="{D6BC9E0A-82F8-4E4A-B313-D8D44F92F8FC}"/>
          </ac:spMkLst>
        </pc:spChg>
        <pc:spChg chg="add mod">
          <ac:chgData name="Saad-Falcon, Jon" userId="S::jsaadfalcon3@gatech.edu::7a56c2d4-22e4-4537-9b9a-03e160f1e5fd" providerId="AD" clId="Web-{E668C09F-204B-0000-A0F4-AC00696B9EB7}" dt="2021-04-21T13:04:52.061" v="513" actId="14100"/>
          <ac:spMkLst>
            <pc:docMk/>
            <pc:sldMk cId="1522889029" sldId="282"/>
            <ac:spMk id="9" creationId="{61CA5364-7A11-4923-B07E-9C901A83FF12}"/>
          </ac:spMkLst>
        </pc:spChg>
        <pc:spChg chg="add del mod">
          <ac:chgData name="Saad-Falcon, Jon" userId="S::jsaadfalcon3@gatech.edu::7a56c2d4-22e4-4537-9b9a-03e160f1e5fd" providerId="AD" clId="Web-{E668C09F-204B-0000-A0F4-AC00696B9EB7}" dt="2021-04-21T13:02:04.868" v="437"/>
          <ac:spMkLst>
            <pc:docMk/>
            <pc:sldMk cId="1522889029" sldId="282"/>
            <ac:spMk id="11" creationId="{464106A5-1177-4094-97F2-C8055D1F1892}"/>
          </ac:spMkLst>
        </pc:spChg>
        <pc:graphicFrameChg chg="add del mod modGraphic">
          <ac:chgData name="Saad-Falcon, Jon" userId="S::jsaadfalcon3@gatech.edu::7a56c2d4-22e4-4537-9b9a-03e160f1e5fd" providerId="AD" clId="Web-{E668C09F-204B-0000-A0F4-AC00696B9EB7}" dt="2021-04-21T13:01:52.258" v="433"/>
          <ac:graphicFrameMkLst>
            <pc:docMk/>
            <pc:sldMk cId="1522889029" sldId="282"/>
            <ac:graphicFrameMk id="3" creationId="{3AFDEC08-A48A-471E-89E1-B30FD59165BC}"/>
          </ac:graphicFrameMkLst>
        </pc:graphicFrameChg>
        <pc:graphicFrameChg chg="add del">
          <ac:chgData name="Saad-Falcon, Jon" userId="S::jsaadfalcon3@gatech.edu::7a56c2d4-22e4-4537-9b9a-03e160f1e5fd" providerId="AD" clId="Web-{E668C09F-204B-0000-A0F4-AC00696B9EB7}" dt="2021-04-21T12:59:28.269" v="363"/>
          <ac:graphicFrameMkLst>
            <pc:docMk/>
            <pc:sldMk cId="1522889029" sldId="282"/>
            <ac:graphicFrameMk id="5" creationId="{84EEBC27-9015-4560-B89B-B0855E9B05A0}"/>
          </ac:graphicFrameMkLst>
        </pc:graphicFrameChg>
        <pc:graphicFrameChg chg="add mod modGraphic">
          <ac:chgData name="Saad-Falcon, Jon" userId="S::jsaadfalcon3@gatech.edu::7a56c2d4-22e4-4537-9b9a-03e160f1e5fd" providerId="AD" clId="Web-{E668C09F-204B-0000-A0F4-AC00696B9EB7}" dt="2021-04-21T13:11:34.307" v="640"/>
          <ac:graphicFrameMkLst>
            <pc:docMk/>
            <pc:sldMk cId="1522889029" sldId="282"/>
            <ac:graphicFrameMk id="6" creationId="{5BCBB519-F987-4C03-A251-4D480B518CB5}"/>
          </ac:graphicFrameMkLst>
        </pc:graphicFrameChg>
        <pc:graphicFrameChg chg="del mod modGraphic">
          <ac:chgData name="Saad-Falcon, Jon" userId="S::jsaadfalcon3@gatech.edu::7a56c2d4-22e4-4537-9b9a-03e160f1e5fd" providerId="AD" clId="Web-{E668C09F-204B-0000-A0F4-AC00696B9EB7}" dt="2021-04-21T13:00:25.506" v="417"/>
          <ac:graphicFrameMkLst>
            <pc:docMk/>
            <pc:sldMk cId="1522889029" sldId="282"/>
            <ac:graphicFrameMk id="7" creationId="{797EB3EB-0B18-4219-9EE7-0FBC5F1B2C5C}"/>
          </ac:graphicFrameMkLst>
        </pc:graphicFrameChg>
      </pc:sldChg>
      <pc:sldChg chg="addSp delSp modSp">
        <pc:chgData name="Saad-Falcon, Jon" userId="S::jsaadfalcon3@gatech.edu::7a56c2d4-22e4-4537-9b9a-03e160f1e5fd" providerId="AD" clId="Web-{E668C09F-204B-0000-A0F4-AC00696B9EB7}" dt="2021-04-21T13:41:36.347" v="843" actId="20577"/>
        <pc:sldMkLst>
          <pc:docMk/>
          <pc:sldMk cId="1844169226" sldId="283"/>
        </pc:sldMkLst>
        <pc:spChg chg="mod">
          <ac:chgData name="Saad-Falcon, Jon" userId="S::jsaadfalcon3@gatech.edu::7a56c2d4-22e4-4537-9b9a-03e160f1e5fd" providerId="AD" clId="Web-{E668C09F-204B-0000-A0F4-AC00696B9EB7}" dt="2021-04-21T13:41:36.347" v="843" actId="20577"/>
          <ac:spMkLst>
            <pc:docMk/>
            <pc:sldMk cId="1844169226" sldId="283"/>
            <ac:spMk id="2" creationId="{3ACFE757-1167-4CE0-BCAA-705BA45105AE}"/>
          </ac:spMkLst>
        </pc:spChg>
        <pc:spChg chg="add del mod">
          <ac:chgData name="Saad-Falcon, Jon" userId="S::jsaadfalcon3@gatech.edu::7a56c2d4-22e4-4537-9b9a-03e160f1e5fd" providerId="AD" clId="Web-{E668C09F-204B-0000-A0F4-AC00696B9EB7}" dt="2021-04-21T13:27:54.744" v="770"/>
          <ac:spMkLst>
            <pc:docMk/>
            <pc:sldMk cId="1844169226" sldId="283"/>
            <ac:spMk id="3" creationId="{F39F5919-984C-4500-97A9-3B7FD9A54935}"/>
          </ac:spMkLst>
        </pc:spChg>
        <pc:spChg chg="mod">
          <ac:chgData name="Saad-Falcon, Jon" userId="S::jsaadfalcon3@gatech.edu::7a56c2d4-22e4-4537-9b9a-03e160f1e5fd" providerId="AD" clId="Web-{E668C09F-204B-0000-A0F4-AC00696B9EB7}" dt="2021-04-21T13:12:24.840" v="644" actId="20577"/>
          <ac:spMkLst>
            <pc:docMk/>
            <pc:sldMk cId="1844169226" sldId="283"/>
            <ac:spMk id="4" creationId="{E47F7A1A-05C9-4F8C-83E4-ED6F2A153D03}"/>
          </ac:spMkLst>
        </pc:spChg>
        <pc:picChg chg="add mod modCrop">
          <ac:chgData name="Saad-Falcon, Jon" userId="S::jsaadfalcon3@gatech.edu::7a56c2d4-22e4-4537-9b9a-03e160f1e5fd" providerId="AD" clId="Web-{E668C09F-204B-0000-A0F4-AC00696B9EB7}" dt="2021-04-21T13:35:14.445" v="776" actId="1076"/>
          <ac:picMkLst>
            <pc:docMk/>
            <pc:sldMk cId="1844169226" sldId="283"/>
            <ac:picMk id="6" creationId="{3B5827FA-E917-4952-8B19-E2EBEDABA520}"/>
          </ac:picMkLst>
        </pc:picChg>
        <pc:picChg chg="del">
          <ac:chgData name="Saad-Falcon, Jon" userId="S::jsaadfalcon3@gatech.edu::7a56c2d4-22e4-4537-9b9a-03e160f1e5fd" providerId="AD" clId="Web-{E668C09F-204B-0000-A0F4-AC00696B9EB7}" dt="2021-04-21T13:12:49.528" v="660"/>
          <ac:picMkLst>
            <pc:docMk/>
            <pc:sldMk cId="1844169226" sldId="283"/>
            <ac:picMk id="8" creationId="{797A9575-FF77-440A-9D05-80024EDD124A}"/>
          </ac:picMkLst>
        </pc:picChg>
      </pc:sldChg>
      <pc:sldChg chg="modSp">
        <pc:chgData name="Saad-Falcon, Jon" userId="S::jsaadfalcon3@gatech.edu::7a56c2d4-22e4-4537-9b9a-03e160f1e5fd" providerId="AD" clId="Web-{E668C09F-204B-0000-A0F4-AC00696B9EB7}" dt="2021-04-21T12:22:46.671" v="11" actId="20577"/>
        <pc:sldMkLst>
          <pc:docMk/>
          <pc:sldMk cId="797556869" sldId="818"/>
        </pc:sldMkLst>
        <pc:spChg chg="mod">
          <ac:chgData name="Saad-Falcon, Jon" userId="S::jsaadfalcon3@gatech.edu::7a56c2d4-22e4-4537-9b9a-03e160f1e5fd" providerId="AD" clId="Web-{E668C09F-204B-0000-A0F4-AC00696B9EB7}" dt="2021-04-21T12:22:46.671" v="11" actId="20577"/>
          <ac:spMkLst>
            <pc:docMk/>
            <pc:sldMk cId="797556869" sldId="818"/>
            <ac:spMk id="2" creationId="{4E9096EC-7B78-40A1-902B-4FD437982655}"/>
          </ac:spMkLst>
        </pc:spChg>
      </pc:sldChg>
      <pc:sldChg chg="modSp ord">
        <pc:chgData name="Saad-Falcon, Jon" userId="S::jsaadfalcon3@gatech.edu::7a56c2d4-22e4-4537-9b9a-03e160f1e5fd" providerId="AD" clId="Web-{E668C09F-204B-0000-A0F4-AC00696B9EB7}" dt="2021-04-21T13:00:56.928" v="429" actId="1076"/>
        <pc:sldMkLst>
          <pc:docMk/>
          <pc:sldMk cId="4243333061" sldId="826"/>
        </pc:sldMkLst>
        <pc:spChg chg="mod">
          <ac:chgData name="Saad-Falcon, Jon" userId="S::jsaadfalcon3@gatech.edu::7a56c2d4-22e4-4537-9b9a-03e160f1e5fd" providerId="AD" clId="Web-{E668C09F-204B-0000-A0F4-AC00696B9EB7}" dt="2021-04-21T13:00:37.397" v="426" actId="20577"/>
          <ac:spMkLst>
            <pc:docMk/>
            <pc:sldMk cId="4243333061" sldId="826"/>
            <ac:spMk id="4" creationId="{D6BC9E0A-82F8-4E4A-B313-D8D44F92F8FC}"/>
          </ac:spMkLst>
        </pc:spChg>
        <pc:graphicFrameChg chg="mod modGraphic">
          <ac:chgData name="Saad-Falcon, Jon" userId="S::jsaadfalcon3@gatech.edu::7a56c2d4-22e4-4537-9b9a-03e160f1e5fd" providerId="AD" clId="Web-{E668C09F-204B-0000-A0F4-AC00696B9EB7}" dt="2021-04-21T13:00:56.928" v="429" actId="1076"/>
          <ac:graphicFrameMkLst>
            <pc:docMk/>
            <pc:sldMk cId="4243333061" sldId="826"/>
            <ac:graphicFrameMk id="7" creationId="{797EB3EB-0B18-4219-9EE7-0FBC5F1B2C5C}"/>
          </ac:graphicFrameMkLst>
        </pc:graphicFrameChg>
      </pc:sldChg>
    </pc:docChg>
  </pc:docChgLst>
  <pc:docChgLst>
    <pc:chgData name="Joe Bungo" userId="S::jbungo_nvidia.com#ext#@gtvault.onmicrosoft.com::c69b4972-ef89-4265-a3e3-b054213acbae" providerId="AD" clId="Web-{154CC59F-E08A-0000-D422-218D72435976}"/>
    <pc:docChg chg="modSld">
      <pc:chgData name="Joe Bungo" userId="S::jbungo_nvidia.com#ext#@gtvault.onmicrosoft.com::c69b4972-ef89-4265-a3e3-b054213acbae" providerId="AD" clId="Web-{154CC59F-E08A-0000-D422-218D72435976}" dt="2021-05-06T16:48:23.453" v="0" actId="20577"/>
      <pc:docMkLst>
        <pc:docMk/>
      </pc:docMkLst>
      <pc:sldChg chg="modSp">
        <pc:chgData name="Joe Bungo" userId="S::jbungo_nvidia.com#ext#@gtvault.onmicrosoft.com::c69b4972-ef89-4265-a3e3-b054213acbae" providerId="AD" clId="Web-{154CC59F-E08A-0000-D422-218D72435976}" dt="2021-05-06T16:48:23.453" v="0" actId="20577"/>
        <pc:sldMkLst>
          <pc:docMk/>
          <pc:sldMk cId="797556869" sldId="818"/>
        </pc:sldMkLst>
        <pc:spChg chg="mod">
          <ac:chgData name="Joe Bungo" userId="S::jbungo_nvidia.com#ext#@gtvault.onmicrosoft.com::c69b4972-ef89-4265-a3e3-b054213acbae" providerId="AD" clId="Web-{154CC59F-E08A-0000-D422-218D72435976}" dt="2021-05-06T16:48:23.453" v="0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Saad-Falcon, Jon" userId="S::jsaadfalcon3@gatech.edu::7a56c2d4-22e4-4537-9b9a-03e160f1e5fd" providerId="AD" clId="Web-{A4D88B67-7A35-6346-B631-FABB38237CB4}"/>
    <pc:docChg chg="addSld delSld modSld sldOrd">
      <pc:chgData name="Saad-Falcon, Jon" userId="S::jsaadfalcon3@gatech.edu::7a56c2d4-22e4-4537-9b9a-03e160f1e5fd" providerId="AD" clId="Web-{A4D88B67-7A35-6346-B631-FABB38237CB4}" dt="2021-04-21T20:17:18.550" v="746" actId="20577"/>
      <pc:docMkLst>
        <pc:docMk/>
      </pc:docMkLst>
      <pc:sldChg chg="modSp">
        <pc:chgData name="Saad-Falcon, Jon" userId="S::jsaadfalcon3@gatech.edu::7a56c2d4-22e4-4537-9b9a-03e160f1e5fd" providerId="AD" clId="Web-{A4D88B67-7A35-6346-B631-FABB38237CB4}" dt="2021-04-21T14:15:24.126" v="252" actId="20577"/>
        <pc:sldMkLst>
          <pc:docMk/>
          <pc:sldMk cId="1522889029" sldId="282"/>
        </pc:sldMkLst>
        <pc:spChg chg="mod">
          <ac:chgData name="Saad-Falcon, Jon" userId="S::jsaadfalcon3@gatech.edu::7a56c2d4-22e4-4537-9b9a-03e160f1e5fd" providerId="AD" clId="Web-{A4D88B67-7A35-6346-B631-FABB38237CB4}" dt="2021-04-21T14:15:24.126" v="252" actId="20577"/>
          <ac:spMkLst>
            <pc:docMk/>
            <pc:sldMk cId="1522889029" sldId="282"/>
            <ac:spMk id="9" creationId="{61CA5364-7A11-4923-B07E-9C901A83FF12}"/>
          </ac:spMkLst>
        </pc:spChg>
      </pc:sldChg>
      <pc:sldChg chg="addSp modSp">
        <pc:chgData name="Saad-Falcon, Jon" userId="S::jsaadfalcon3@gatech.edu::7a56c2d4-22e4-4537-9b9a-03e160f1e5fd" providerId="AD" clId="Web-{A4D88B67-7A35-6346-B631-FABB38237CB4}" dt="2021-04-21T14:26:56.272" v="387" actId="1076"/>
        <pc:sldMkLst>
          <pc:docMk/>
          <pc:sldMk cId="1844169226" sldId="283"/>
        </pc:sldMkLst>
        <pc:spChg chg="mod">
          <ac:chgData name="Saad-Falcon, Jon" userId="S::jsaadfalcon3@gatech.edu::7a56c2d4-22e4-4537-9b9a-03e160f1e5fd" providerId="AD" clId="Web-{A4D88B67-7A35-6346-B631-FABB38237CB4}" dt="2021-04-21T14:05:22.547" v="33" actId="20577"/>
          <ac:spMkLst>
            <pc:docMk/>
            <pc:sldMk cId="1844169226" sldId="283"/>
            <ac:spMk id="2" creationId="{3ACFE757-1167-4CE0-BCAA-705BA45105AE}"/>
          </ac:spMkLst>
        </pc:spChg>
        <pc:picChg chg="add mod">
          <ac:chgData name="Saad-Falcon, Jon" userId="S::jsaadfalcon3@gatech.edu::7a56c2d4-22e4-4537-9b9a-03e160f1e5fd" providerId="AD" clId="Web-{A4D88B67-7A35-6346-B631-FABB38237CB4}" dt="2021-04-21T14:26:56.272" v="387" actId="1076"/>
          <ac:picMkLst>
            <pc:docMk/>
            <pc:sldMk cId="1844169226" sldId="283"/>
            <ac:picMk id="3" creationId="{18BF65D6-97A5-4FEF-8608-C17E98BC0E5E}"/>
          </ac:picMkLst>
        </pc:picChg>
        <pc:picChg chg="mod">
          <ac:chgData name="Saad-Falcon, Jon" userId="S::jsaadfalcon3@gatech.edu::7a56c2d4-22e4-4537-9b9a-03e160f1e5fd" providerId="AD" clId="Web-{A4D88B67-7A35-6346-B631-FABB38237CB4}" dt="2021-04-21T14:26:46.568" v="384" actId="1076"/>
          <ac:picMkLst>
            <pc:docMk/>
            <pc:sldMk cId="1844169226" sldId="283"/>
            <ac:picMk id="6" creationId="{3B5827FA-E917-4952-8B19-E2EBEDABA520}"/>
          </ac:picMkLst>
        </pc:picChg>
      </pc:sldChg>
      <pc:sldChg chg="del">
        <pc:chgData name="Saad-Falcon, Jon" userId="S::jsaadfalcon3@gatech.edu::7a56c2d4-22e4-4537-9b9a-03e160f1e5fd" providerId="AD" clId="Web-{A4D88B67-7A35-6346-B631-FABB38237CB4}" dt="2021-04-21T14:05:12.031" v="31"/>
        <pc:sldMkLst>
          <pc:docMk/>
          <pc:sldMk cId="519386074" sldId="284"/>
        </pc:sldMkLst>
      </pc:sldChg>
      <pc:sldChg chg="modSp">
        <pc:chgData name="Saad-Falcon, Jon" userId="S::jsaadfalcon3@gatech.edu::7a56c2d4-22e4-4537-9b9a-03e160f1e5fd" providerId="AD" clId="Web-{A4D88B67-7A35-6346-B631-FABB38237CB4}" dt="2021-04-21T20:15:28.938" v="719" actId="20577"/>
        <pc:sldMkLst>
          <pc:docMk/>
          <pc:sldMk cId="797556869" sldId="818"/>
        </pc:sldMkLst>
        <pc:spChg chg="mod">
          <ac:chgData name="Saad-Falcon, Jon" userId="S::jsaadfalcon3@gatech.edu::7a56c2d4-22e4-4537-9b9a-03e160f1e5fd" providerId="AD" clId="Web-{A4D88B67-7A35-6346-B631-FABB38237CB4}" dt="2021-04-21T20:15:28.938" v="719" actId="20577"/>
          <ac:spMkLst>
            <pc:docMk/>
            <pc:sldMk cId="797556869" sldId="818"/>
            <ac:spMk id="2" creationId="{4E9096EC-7B78-40A1-902B-4FD437982655}"/>
          </ac:spMkLst>
        </pc:spChg>
      </pc:sldChg>
      <pc:sldChg chg="addSp delSp modSp add ord replId">
        <pc:chgData name="Saad-Falcon, Jon" userId="S::jsaadfalcon3@gatech.edu::7a56c2d4-22e4-4537-9b9a-03e160f1e5fd" providerId="AD" clId="Web-{A4D88B67-7A35-6346-B631-FABB38237CB4}" dt="2021-04-21T14:30:01.230" v="449" actId="20577"/>
        <pc:sldMkLst>
          <pc:docMk/>
          <pc:sldMk cId="3442244420" sldId="827"/>
        </pc:sldMkLst>
        <pc:spChg chg="add mod">
          <ac:chgData name="Saad-Falcon, Jon" userId="S::jsaadfalcon3@gatech.edu::7a56c2d4-22e4-4537-9b9a-03e160f1e5fd" providerId="AD" clId="Web-{A4D88B67-7A35-6346-B631-FABB38237CB4}" dt="2021-04-21T14:29:31.763" v="420" actId="14100"/>
          <ac:spMkLst>
            <pc:docMk/>
            <pc:sldMk cId="3442244420" sldId="827"/>
            <ac:spMk id="3" creationId="{6E6D16CD-0F9A-481A-A026-0595036E075D}"/>
          </ac:spMkLst>
        </pc:spChg>
        <pc:spChg chg="mod">
          <ac:chgData name="Saad-Falcon, Jon" userId="S::jsaadfalcon3@gatech.edu::7a56c2d4-22e4-4537-9b9a-03e160f1e5fd" providerId="AD" clId="Web-{A4D88B67-7A35-6346-B631-FABB38237CB4}" dt="2021-04-21T14:30:01.230" v="449" actId="20577"/>
          <ac:spMkLst>
            <pc:docMk/>
            <pc:sldMk cId="3442244420" sldId="827"/>
            <ac:spMk id="4" creationId="{D6BC9E0A-82F8-4E4A-B313-D8D44F92F8FC}"/>
          </ac:spMkLst>
        </pc:spChg>
        <pc:spChg chg="add del mod">
          <ac:chgData name="Saad-Falcon, Jon" userId="S::jsaadfalcon3@gatech.edu::7a56c2d4-22e4-4537-9b9a-03e160f1e5fd" providerId="AD" clId="Web-{A4D88B67-7A35-6346-B631-FABB38237CB4}" dt="2021-04-21T14:28:23.118" v="393"/>
          <ac:spMkLst>
            <pc:docMk/>
            <pc:sldMk cId="3442244420" sldId="827"/>
            <ac:spMk id="6" creationId="{14C7C5E5-1744-45C1-90AB-45092BDBDD02}"/>
          </ac:spMkLst>
        </pc:spChg>
        <pc:graphicFrameChg chg="add mod modGraphic">
          <ac:chgData name="Saad-Falcon, Jon" userId="S::jsaadfalcon3@gatech.edu::7a56c2d4-22e4-4537-9b9a-03e160f1e5fd" providerId="AD" clId="Web-{A4D88B67-7A35-6346-B631-FABB38237CB4}" dt="2021-04-21T14:29:46.745" v="423" actId="1076"/>
          <ac:graphicFrameMkLst>
            <pc:docMk/>
            <pc:sldMk cId="3442244420" sldId="827"/>
            <ac:graphicFrameMk id="2" creationId="{41B08AFC-9AD9-41A6-8E5C-A72142A104B5}"/>
          </ac:graphicFrameMkLst>
        </pc:graphicFrameChg>
        <pc:graphicFrameChg chg="mod modGraphic">
          <ac:chgData name="Saad-Falcon, Jon" userId="S::jsaadfalcon3@gatech.edu::7a56c2d4-22e4-4537-9b9a-03e160f1e5fd" providerId="AD" clId="Web-{A4D88B67-7A35-6346-B631-FABB38237CB4}" dt="2021-04-21T14:29:42.417" v="422" actId="1076"/>
          <ac:graphicFrameMkLst>
            <pc:docMk/>
            <pc:sldMk cId="3442244420" sldId="827"/>
            <ac:graphicFrameMk id="7" creationId="{797EB3EB-0B18-4219-9EE7-0FBC5F1B2C5C}"/>
          </ac:graphicFrameMkLst>
        </pc:graphicFrameChg>
      </pc:sldChg>
      <pc:sldChg chg="del">
        <pc:chgData name="Saad-Falcon, Jon" userId="S::jsaadfalcon3@gatech.edu::7a56c2d4-22e4-4537-9b9a-03e160f1e5fd" providerId="AD" clId="Web-{A4D88B67-7A35-6346-B631-FABB38237CB4}" dt="2021-04-21T14:05:09.455" v="29"/>
        <pc:sldMkLst>
          <pc:docMk/>
          <pc:sldMk cId="3494496362" sldId="827"/>
        </pc:sldMkLst>
      </pc:sldChg>
      <pc:sldChg chg="del">
        <pc:chgData name="Saad-Falcon, Jon" userId="S::jsaadfalcon3@gatech.edu::7a56c2d4-22e4-4537-9b9a-03e160f1e5fd" providerId="AD" clId="Web-{A4D88B67-7A35-6346-B631-FABB38237CB4}" dt="2021-04-21T14:05:11.093" v="30"/>
        <pc:sldMkLst>
          <pc:docMk/>
          <pc:sldMk cId="2427525454" sldId="828"/>
        </pc:sldMkLst>
      </pc:sldChg>
      <pc:sldChg chg="add replId">
        <pc:chgData name="Saad-Falcon, Jon" userId="S::jsaadfalcon3@gatech.edu::7a56c2d4-22e4-4537-9b9a-03e160f1e5fd" providerId="AD" clId="Web-{A4D88B67-7A35-6346-B631-FABB38237CB4}" dt="2021-04-21T14:34:58.536" v="450"/>
        <pc:sldMkLst>
          <pc:docMk/>
          <pc:sldMk cId="3001915445" sldId="828"/>
        </pc:sldMkLst>
      </pc:sldChg>
      <pc:sldChg chg="addSp delSp modSp add ord replId">
        <pc:chgData name="Saad-Falcon, Jon" userId="S::jsaadfalcon3@gatech.edu::7a56c2d4-22e4-4537-9b9a-03e160f1e5fd" providerId="AD" clId="Web-{A4D88B67-7A35-6346-B631-FABB38237CB4}" dt="2021-04-21T20:08:37.240" v="647" actId="20577"/>
        <pc:sldMkLst>
          <pc:docMk/>
          <pc:sldMk cId="2290050463" sldId="829"/>
        </pc:sldMkLst>
        <pc:spChg chg="mod">
          <ac:chgData name="Saad-Falcon, Jon" userId="S::jsaadfalcon3@gatech.edu::7a56c2d4-22e4-4537-9b9a-03e160f1e5fd" providerId="AD" clId="Web-{A4D88B67-7A35-6346-B631-FABB38237CB4}" dt="2021-04-21T20:08:37.240" v="647" actId="20577"/>
          <ac:spMkLst>
            <pc:docMk/>
            <pc:sldMk cId="2290050463" sldId="829"/>
            <ac:spMk id="2" creationId="{3ACFE757-1167-4CE0-BCAA-705BA45105AE}"/>
          </ac:spMkLst>
        </pc:spChg>
        <pc:spChg chg="mod">
          <ac:chgData name="Saad-Falcon, Jon" userId="S::jsaadfalcon3@gatech.edu::7a56c2d4-22e4-4537-9b9a-03e160f1e5fd" providerId="AD" clId="Web-{A4D88B67-7A35-6346-B631-FABB38237CB4}" dt="2021-04-21T14:46:34.416" v="467" actId="20577"/>
          <ac:spMkLst>
            <pc:docMk/>
            <pc:sldMk cId="2290050463" sldId="829"/>
            <ac:spMk id="4" creationId="{E47F7A1A-05C9-4F8C-83E4-ED6F2A153D03}"/>
          </ac:spMkLst>
        </pc:spChg>
        <pc:picChg chg="del">
          <ac:chgData name="Saad-Falcon, Jon" userId="S::jsaadfalcon3@gatech.edu::7a56c2d4-22e4-4537-9b9a-03e160f1e5fd" providerId="AD" clId="Web-{A4D88B67-7A35-6346-B631-FABB38237CB4}" dt="2021-04-21T14:46:37.525" v="469"/>
          <ac:picMkLst>
            <pc:docMk/>
            <pc:sldMk cId="2290050463" sldId="829"/>
            <ac:picMk id="3" creationId="{18BF65D6-97A5-4FEF-8608-C17E98BC0E5E}"/>
          </ac:picMkLst>
        </pc:picChg>
        <pc:picChg chg="add mod">
          <ac:chgData name="Saad-Falcon, Jon" userId="S::jsaadfalcon3@gatech.edu::7a56c2d4-22e4-4537-9b9a-03e160f1e5fd" providerId="AD" clId="Web-{A4D88B67-7A35-6346-B631-FABB38237CB4}" dt="2021-04-21T14:47:08.151" v="473" actId="1076"/>
          <ac:picMkLst>
            <pc:docMk/>
            <pc:sldMk cId="2290050463" sldId="829"/>
            <ac:picMk id="5" creationId="{CC6141DF-1ED6-40FE-8903-D094590195A3}"/>
          </ac:picMkLst>
        </pc:picChg>
        <pc:picChg chg="del">
          <ac:chgData name="Saad-Falcon, Jon" userId="S::jsaadfalcon3@gatech.edu::7a56c2d4-22e4-4537-9b9a-03e160f1e5fd" providerId="AD" clId="Web-{A4D88B67-7A35-6346-B631-FABB38237CB4}" dt="2021-04-21T14:46:36.447" v="468"/>
          <ac:picMkLst>
            <pc:docMk/>
            <pc:sldMk cId="2290050463" sldId="829"/>
            <ac:picMk id="6" creationId="{3B5827FA-E917-4952-8B19-E2EBEDABA520}"/>
          </ac:picMkLst>
        </pc:picChg>
      </pc:sldChg>
      <pc:sldChg chg="addSp delSp modSp add mod replId modTransition modClrScheme chgLayout">
        <pc:chgData name="Saad-Falcon, Jon" userId="S::jsaadfalcon3@gatech.edu::7a56c2d4-22e4-4537-9b9a-03e160f1e5fd" providerId="AD" clId="Web-{A4D88B67-7A35-6346-B631-FABB38237CB4}" dt="2021-04-21T20:10:41.102" v="668" actId="1076"/>
        <pc:sldMkLst>
          <pc:docMk/>
          <pc:sldMk cId="1540173832" sldId="830"/>
        </pc:sldMkLst>
        <pc:spChg chg="del mod">
          <ac:chgData name="Saad-Falcon, Jon" userId="S::jsaadfalcon3@gatech.edu::7a56c2d4-22e4-4537-9b9a-03e160f1e5fd" providerId="AD" clId="Web-{A4D88B67-7A35-6346-B631-FABB38237CB4}" dt="2021-04-21T20:09:51.851" v="658"/>
          <ac:spMkLst>
            <pc:docMk/>
            <pc:sldMk cId="1540173832" sldId="830"/>
            <ac:spMk id="2" creationId="{3ACFE757-1167-4CE0-BCAA-705BA45105AE}"/>
          </ac:spMkLst>
        </pc:spChg>
        <pc:spChg chg="mod">
          <ac:chgData name="Saad-Falcon, Jon" userId="S::jsaadfalcon3@gatech.edu::7a56c2d4-22e4-4537-9b9a-03e160f1e5fd" providerId="AD" clId="Web-{A4D88B67-7A35-6346-B631-FABB38237CB4}" dt="2021-04-21T20:10:29.461" v="665"/>
          <ac:spMkLst>
            <pc:docMk/>
            <pc:sldMk cId="1540173832" sldId="830"/>
            <ac:spMk id="4" creationId="{E47F7A1A-05C9-4F8C-83E4-ED6F2A153D03}"/>
          </ac:spMkLst>
        </pc:spChg>
        <pc:spChg chg="add del mod">
          <ac:chgData name="Saad-Falcon, Jon" userId="S::jsaadfalcon3@gatech.edu::7a56c2d4-22e4-4537-9b9a-03e160f1e5fd" providerId="AD" clId="Web-{A4D88B67-7A35-6346-B631-FABB38237CB4}" dt="2021-04-21T20:10:29.461" v="665"/>
          <ac:spMkLst>
            <pc:docMk/>
            <pc:sldMk cId="1540173832" sldId="830"/>
            <ac:spMk id="11" creationId="{ABE72C43-6423-4BD1-BD9F-27A242AB30EC}"/>
          </ac:spMkLst>
        </pc:spChg>
        <pc:picChg chg="add del mod">
          <ac:chgData name="Saad-Falcon, Jon" userId="S::jsaadfalcon3@gatech.edu::7a56c2d4-22e4-4537-9b9a-03e160f1e5fd" providerId="AD" clId="Web-{A4D88B67-7A35-6346-B631-FABB38237CB4}" dt="2021-04-21T20:05:09.781" v="574"/>
          <ac:picMkLst>
            <pc:docMk/>
            <pc:sldMk cId="1540173832" sldId="830"/>
            <ac:picMk id="3" creationId="{F041CF42-5D88-4B3B-8A50-00D6724BA15E}"/>
          </ac:picMkLst>
        </pc:picChg>
        <pc:picChg chg="add del">
          <ac:chgData name="Saad-Falcon, Jon" userId="S::jsaadfalcon3@gatech.edu::7a56c2d4-22e4-4537-9b9a-03e160f1e5fd" providerId="AD" clId="Web-{A4D88B67-7A35-6346-B631-FABB38237CB4}" dt="2021-04-21T20:09:53.570" v="659"/>
          <ac:picMkLst>
            <pc:docMk/>
            <pc:sldMk cId="1540173832" sldId="830"/>
            <ac:picMk id="5" creationId="{CC6141DF-1ED6-40FE-8903-D094590195A3}"/>
          </ac:picMkLst>
        </pc:picChg>
        <pc:picChg chg="add mod">
          <ac:chgData name="Saad-Falcon, Jon" userId="S::jsaadfalcon3@gatech.edu::7a56c2d4-22e4-4537-9b9a-03e160f1e5fd" providerId="AD" clId="Web-{A4D88B67-7A35-6346-B631-FABB38237CB4}" dt="2021-04-21T20:10:41.102" v="668" actId="1076"/>
          <ac:picMkLst>
            <pc:docMk/>
            <pc:sldMk cId="1540173832" sldId="830"/>
            <ac:picMk id="6" creationId="{D046E124-119B-406E-A4F6-C152553A18FB}"/>
          </ac:picMkLst>
        </pc:picChg>
      </pc:sldChg>
      <pc:sldChg chg="addSp delSp modSp add replId">
        <pc:chgData name="Saad-Falcon, Jon" userId="S::jsaadfalcon3@gatech.edu::7a56c2d4-22e4-4537-9b9a-03e160f1e5fd" providerId="AD" clId="Web-{A4D88B67-7A35-6346-B631-FABB38237CB4}" dt="2021-04-21T20:11:39.885" v="682" actId="1076"/>
        <pc:sldMkLst>
          <pc:docMk/>
          <pc:sldMk cId="4277484402" sldId="831"/>
        </pc:sldMkLst>
        <pc:spChg chg="mod">
          <ac:chgData name="Saad-Falcon, Jon" userId="S::jsaadfalcon3@gatech.edu::7a56c2d4-22e4-4537-9b9a-03e160f1e5fd" providerId="AD" clId="Web-{A4D88B67-7A35-6346-B631-FABB38237CB4}" dt="2021-04-21T20:11:09.962" v="677" actId="20577"/>
          <ac:spMkLst>
            <pc:docMk/>
            <pc:sldMk cId="4277484402" sldId="831"/>
            <ac:spMk id="4" creationId="{E47F7A1A-05C9-4F8C-83E4-ED6F2A153D03}"/>
          </ac:spMkLst>
        </pc:spChg>
        <pc:picChg chg="add mod">
          <ac:chgData name="Saad-Falcon, Jon" userId="S::jsaadfalcon3@gatech.edu::7a56c2d4-22e4-4537-9b9a-03e160f1e5fd" providerId="AD" clId="Web-{A4D88B67-7A35-6346-B631-FABB38237CB4}" dt="2021-04-21T20:11:39.885" v="682" actId="1076"/>
          <ac:picMkLst>
            <pc:docMk/>
            <pc:sldMk cId="4277484402" sldId="831"/>
            <ac:picMk id="2" creationId="{C916C167-1BEA-407D-A839-D84D9E2FEB0F}"/>
          </ac:picMkLst>
        </pc:picChg>
        <pc:picChg chg="del">
          <ac:chgData name="Saad-Falcon, Jon" userId="S::jsaadfalcon3@gatech.edu::7a56c2d4-22e4-4537-9b9a-03e160f1e5fd" providerId="AD" clId="Web-{A4D88B67-7A35-6346-B631-FABB38237CB4}" dt="2021-04-21T20:11:11.212" v="678"/>
          <ac:picMkLst>
            <pc:docMk/>
            <pc:sldMk cId="4277484402" sldId="831"/>
            <ac:picMk id="6" creationId="{D046E124-119B-406E-A4F6-C152553A18FB}"/>
          </ac:picMkLst>
        </pc:picChg>
      </pc:sldChg>
      <pc:sldChg chg="addSp delSp modSp add replId">
        <pc:chgData name="Saad-Falcon, Jon" userId="S::jsaadfalcon3@gatech.edu::7a56c2d4-22e4-4537-9b9a-03e160f1e5fd" providerId="AD" clId="Web-{A4D88B67-7A35-6346-B631-FABB38237CB4}" dt="2021-04-21T20:13:26.403" v="693" actId="1076"/>
        <pc:sldMkLst>
          <pc:docMk/>
          <pc:sldMk cId="2064768498" sldId="832"/>
        </pc:sldMkLst>
        <pc:spChg chg="mod">
          <ac:chgData name="Saad-Falcon, Jon" userId="S::jsaadfalcon3@gatech.edu::7a56c2d4-22e4-4537-9b9a-03e160f1e5fd" providerId="AD" clId="Web-{A4D88B67-7A35-6346-B631-FABB38237CB4}" dt="2021-04-21T20:12:49.449" v="688" actId="20577"/>
          <ac:spMkLst>
            <pc:docMk/>
            <pc:sldMk cId="2064768498" sldId="832"/>
            <ac:spMk id="4" creationId="{E47F7A1A-05C9-4F8C-83E4-ED6F2A153D03}"/>
          </ac:spMkLst>
        </pc:spChg>
        <pc:picChg chg="del">
          <ac:chgData name="Saad-Falcon, Jon" userId="S::jsaadfalcon3@gatech.edu::7a56c2d4-22e4-4537-9b9a-03e160f1e5fd" providerId="AD" clId="Web-{A4D88B67-7A35-6346-B631-FABB38237CB4}" dt="2021-04-21T20:12:50.449" v="689"/>
          <ac:picMkLst>
            <pc:docMk/>
            <pc:sldMk cId="2064768498" sldId="832"/>
            <ac:picMk id="2" creationId="{C916C167-1BEA-407D-A839-D84D9E2FEB0F}"/>
          </ac:picMkLst>
        </pc:picChg>
        <pc:picChg chg="add mod">
          <ac:chgData name="Saad-Falcon, Jon" userId="S::jsaadfalcon3@gatech.edu::7a56c2d4-22e4-4537-9b9a-03e160f1e5fd" providerId="AD" clId="Web-{A4D88B67-7A35-6346-B631-FABB38237CB4}" dt="2021-04-21T20:13:26.403" v="693" actId="1076"/>
          <ac:picMkLst>
            <pc:docMk/>
            <pc:sldMk cId="2064768498" sldId="832"/>
            <ac:picMk id="3" creationId="{95876F88-5938-4A68-93F6-FB3DBB8F1CA8}"/>
          </ac:picMkLst>
        </pc:picChg>
      </pc:sldChg>
      <pc:sldChg chg="addSp delSp modSp add replId">
        <pc:chgData name="Saad-Falcon, Jon" userId="S::jsaadfalcon3@gatech.edu::7a56c2d4-22e4-4537-9b9a-03e160f1e5fd" providerId="AD" clId="Web-{A4D88B67-7A35-6346-B631-FABB38237CB4}" dt="2021-04-21T20:15:13.328" v="716" actId="1076"/>
        <pc:sldMkLst>
          <pc:docMk/>
          <pc:sldMk cId="1085853589" sldId="833"/>
        </pc:sldMkLst>
        <pc:spChg chg="mod">
          <ac:chgData name="Saad-Falcon, Jon" userId="S::jsaadfalcon3@gatech.edu::7a56c2d4-22e4-4537-9b9a-03e160f1e5fd" providerId="AD" clId="Web-{A4D88B67-7A35-6346-B631-FABB38237CB4}" dt="2021-04-21T20:14:45.546" v="711" actId="20577"/>
          <ac:spMkLst>
            <pc:docMk/>
            <pc:sldMk cId="1085853589" sldId="833"/>
            <ac:spMk id="4" creationId="{E47F7A1A-05C9-4F8C-83E4-ED6F2A153D03}"/>
          </ac:spMkLst>
        </pc:spChg>
        <pc:picChg chg="add mod">
          <ac:chgData name="Saad-Falcon, Jon" userId="S::jsaadfalcon3@gatech.edu::7a56c2d4-22e4-4537-9b9a-03e160f1e5fd" providerId="AD" clId="Web-{A4D88B67-7A35-6346-B631-FABB38237CB4}" dt="2021-04-21T20:15:13.328" v="716" actId="1076"/>
          <ac:picMkLst>
            <pc:docMk/>
            <pc:sldMk cId="1085853589" sldId="833"/>
            <ac:picMk id="2" creationId="{D90A5A28-8181-4B27-A084-2DABAFB3B64D}"/>
          </ac:picMkLst>
        </pc:picChg>
        <pc:picChg chg="del">
          <ac:chgData name="Saad-Falcon, Jon" userId="S::jsaadfalcon3@gatech.edu::7a56c2d4-22e4-4537-9b9a-03e160f1e5fd" providerId="AD" clId="Web-{A4D88B67-7A35-6346-B631-FABB38237CB4}" dt="2021-04-21T20:14:46.593" v="712"/>
          <ac:picMkLst>
            <pc:docMk/>
            <pc:sldMk cId="1085853589" sldId="833"/>
            <ac:picMk id="3" creationId="{95876F88-5938-4A68-93F6-FB3DBB8F1CA8}"/>
          </ac:picMkLst>
        </pc:picChg>
      </pc:sldChg>
      <pc:sldChg chg="add del replId">
        <pc:chgData name="Saad-Falcon, Jon" userId="S::jsaadfalcon3@gatech.edu::7a56c2d4-22e4-4537-9b9a-03e160f1e5fd" providerId="AD" clId="Web-{A4D88B67-7A35-6346-B631-FABB38237CB4}" dt="2021-04-21T20:15:57.360" v="721"/>
        <pc:sldMkLst>
          <pc:docMk/>
          <pc:sldMk cId="1391212032" sldId="834"/>
        </pc:sldMkLst>
      </pc:sldChg>
      <pc:sldChg chg="addSp delSp modSp add ord replId">
        <pc:chgData name="Saad-Falcon, Jon" userId="S::jsaadfalcon3@gatech.edu::7a56c2d4-22e4-4537-9b9a-03e160f1e5fd" providerId="AD" clId="Web-{A4D88B67-7A35-6346-B631-FABB38237CB4}" dt="2021-04-21T20:17:18.550" v="746" actId="20577"/>
        <pc:sldMkLst>
          <pc:docMk/>
          <pc:sldMk cId="3678100045" sldId="834"/>
        </pc:sldMkLst>
        <pc:spChg chg="mod">
          <ac:chgData name="Saad-Falcon, Jon" userId="S::jsaadfalcon3@gatech.edu::7a56c2d4-22e4-4537-9b9a-03e160f1e5fd" providerId="AD" clId="Web-{A4D88B67-7A35-6346-B631-FABB38237CB4}" dt="2021-04-21T20:16:47.158" v="736" actId="14100"/>
          <ac:spMkLst>
            <pc:docMk/>
            <pc:sldMk cId="3678100045" sldId="834"/>
            <ac:spMk id="2" creationId="{3ACFE757-1167-4CE0-BCAA-705BA45105AE}"/>
          </ac:spMkLst>
        </pc:spChg>
        <pc:spChg chg="mod">
          <ac:chgData name="Saad-Falcon, Jon" userId="S::jsaadfalcon3@gatech.edu::7a56c2d4-22e4-4537-9b9a-03e160f1e5fd" providerId="AD" clId="Web-{A4D88B67-7A35-6346-B631-FABB38237CB4}" dt="2021-04-21T20:17:18.550" v="746" actId="20577"/>
          <ac:spMkLst>
            <pc:docMk/>
            <pc:sldMk cId="3678100045" sldId="834"/>
            <ac:spMk id="4" creationId="{E47F7A1A-05C9-4F8C-83E4-ED6F2A153D03}"/>
          </ac:spMkLst>
        </pc:spChg>
        <pc:picChg chg="add mod">
          <ac:chgData name="Saad-Falcon, Jon" userId="S::jsaadfalcon3@gatech.edu::7a56c2d4-22e4-4537-9b9a-03e160f1e5fd" providerId="AD" clId="Web-{A4D88B67-7A35-6346-B631-FABB38237CB4}" dt="2021-04-21T20:17:09.909" v="740" actId="1076"/>
          <ac:picMkLst>
            <pc:docMk/>
            <pc:sldMk cId="3678100045" sldId="834"/>
            <ac:picMk id="3" creationId="{9C927C49-D00C-4C1A-81E8-59576C4E978A}"/>
          </ac:picMkLst>
        </pc:picChg>
        <pc:picChg chg="del">
          <ac:chgData name="Saad-Falcon, Jon" userId="S::jsaadfalcon3@gatech.edu::7a56c2d4-22e4-4537-9b9a-03e160f1e5fd" providerId="AD" clId="Web-{A4D88B67-7A35-6346-B631-FABB38237CB4}" dt="2021-04-21T20:16:44.252" v="735"/>
          <ac:picMkLst>
            <pc:docMk/>
            <pc:sldMk cId="3678100045" sldId="834"/>
            <ac:picMk id="5" creationId="{CC6141DF-1ED6-40FE-8903-D094590195A3}"/>
          </ac:picMkLst>
        </pc:picChg>
      </pc:sldChg>
    </pc:docChg>
  </pc:docChgLst>
  <pc:docChgLst>
    <pc:chgData name="Saad-Falcon, Jon" userId="S::jsaadfalcon3@gatech.edu::7a56c2d4-22e4-4537-9b9a-03e160f1e5fd" providerId="AD" clId="Web-{956B9A8F-B90C-02FC-9322-4562F35877A2}"/>
    <pc:docChg chg="addSld delSld modSld">
      <pc:chgData name="Saad-Falcon, Jon" userId="S::jsaadfalcon3@gatech.edu::7a56c2d4-22e4-4537-9b9a-03e160f1e5fd" providerId="AD" clId="Web-{956B9A8F-B90C-02FC-9322-4562F35877A2}" dt="2021-04-29T00:18:32.865" v="34" actId="1076"/>
      <pc:docMkLst>
        <pc:docMk/>
      </pc:docMkLst>
      <pc:sldChg chg="addSp delSp modSp">
        <pc:chgData name="Saad-Falcon, Jon" userId="S::jsaadfalcon3@gatech.edu::7a56c2d4-22e4-4537-9b9a-03e160f1e5fd" providerId="AD" clId="Web-{956B9A8F-B90C-02FC-9322-4562F35877A2}" dt="2021-04-29T00:18:32.865" v="34" actId="1076"/>
        <pc:sldMkLst>
          <pc:docMk/>
          <pc:sldMk cId="1844169226" sldId="283"/>
        </pc:sldMkLst>
        <pc:spChg chg="add del">
          <ac:chgData name="Saad-Falcon, Jon" userId="S::jsaadfalcon3@gatech.edu::7a56c2d4-22e4-4537-9b9a-03e160f1e5fd" providerId="AD" clId="Web-{956B9A8F-B90C-02FC-9322-4562F35877A2}" dt="2021-04-28T23:57:51.305" v="10"/>
          <ac:spMkLst>
            <pc:docMk/>
            <pc:sldMk cId="1844169226" sldId="283"/>
            <ac:spMk id="7" creationId="{93530F21-A356-457C-BC0B-29621BC74CAF}"/>
          </ac:spMkLst>
        </pc:spChg>
        <pc:spChg chg="add del">
          <ac:chgData name="Saad-Falcon, Jon" userId="S::jsaadfalcon3@gatech.edu::7a56c2d4-22e4-4537-9b9a-03e160f1e5fd" providerId="AD" clId="Web-{956B9A8F-B90C-02FC-9322-4562F35877A2}" dt="2021-04-28T23:57:49.212" v="9"/>
          <ac:spMkLst>
            <pc:docMk/>
            <pc:sldMk cId="1844169226" sldId="283"/>
            <ac:spMk id="8" creationId="{29BAC174-3216-408D-AA99-A38AB1BEEA42}"/>
          </ac:spMkLst>
        </pc:spChg>
        <pc:spChg chg="add del">
          <ac:chgData name="Saad-Falcon, Jon" userId="S::jsaadfalcon3@gatech.edu::7a56c2d4-22e4-4537-9b9a-03e160f1e5fd" providerId="AD" clId="Web-{956B9A8F-B90C-02FC-9322-4562F35877A2}" dt="2021-04-29T00:00:27.465" v="12"/>
          <ac:spMkLst>
            <pc:docMk/>
            <pc:sldMk cId="1844169226" sldId="283"/>
            <ac:spMk id="9" creationId="{FA43B662-CF73-43E6-8F30-D91C8E939937}"/>
          </ac:spMkLst>
        </pc:spChg>
        <pc:spChg chg="add del">
          <ac:chgData name="Saad-Falcon, Jon" userId="S::jsaadfalcon3@gatech.edu::7a56c2d4-22e4-4537-9b9a-03e160f1e5fd" providerId="AD" clId="Web-{956B9A8F-B90C-02FC-9322-4562F35877A2}" dt="2021-04-29T00:01:01.935" v="18"/>
          <ac:spMkLst>
            <pc:docMk/>
            <pc:sldMk cId="1844169226" sldId="283"/>
            <ac:spMk id="10" creationId="{7B6270B7-1668-426B-8AE2-A1FA3F65EBB2}"/>
          </ac:spMkLst>
        </pc:spChg>
        <pc:spChg chg="add del mod">
          <ac:chgData name="Saad-Falcon, Jon" userId="S::jsaadfalcon3@gatech.edu::7a56c2d4-22e4-4537-9b9a-03e160f1e5fd" providerId="AD" clId="Web-{956B9A8F-B90C-02FC-9322-4562F35877A2}" dt="2021-04-29T00:00:59.622" v="17"/>
          <ac:spMkLst>
            <pc:docMk/>
            <pc:sldMk cId="1844169226" sldId="283"/>
            <ac:spMk id="11" creationId="{B79C433D-0D72-4655-A003-D0FBFF104887}"/>
          </ac:spMkLst>
        </pc:spChg>
        <pc:spChg chg="add del mod">
          <ac:chgData name="Saad-Falcon, Jon" userId="S::jsaadfalcon3@gatech.edu::7a56c2d4-22e4-4537-9b9a-03e160f1e5fd" providerId="AD" clId="Web-{956B9A8F-B90C-02FC-9322-4562F35877A2}" dt="2021-04-29T00:01:20.279" v="22"/>
          <ac:spMkLst>
            <pc:docMk/>
            <pc:sldMk cId="1844169226" sldId="283"/>
            <ac:spMk id="12" creationId="{99375780-62D0-4E02-9463-C36E0EBB0F1C}"/>
          </ac:spMkLst>
        </pc:spChg>
        <pc:picChg chg="del">
          <ac:chgData name="Saad-Falcon, Jon" userId="S::jsaadfalcon3@gatech.edu::7a56c2d4-22e4-4537-9b9a-03e160f1e5fd" providerId="AD" clId="Web-{956B9A8F-B90C-02FC-9322-4562F35877A2}" dt="2021-04-29T00:17:03.129" v="23"/>
          <ac:picMkLst>
            <pc:docMk/>
            <pc:sldMk cId="1844169226" sldId="283"/>
            <ac:picMk id="3" creationId="{18BF65D6-97A5-4FEF-8608-C17E98BC0E5E}"/>
          </ac:picMkLst>
        </pc:picChg>
        <pc:picChg chg="add mod">
          <ac:chgData name="Saad-Falcon, Jon" userId="S::jsaadfalcon3@gatech.edu::7a56c2d4-22e4-4537-9b9a-03e160f1e5fd" providerId="AD" clId="Web-{956B9A8F-B90C-02FC-9322-4562F35877A2}" dt="2021-04-28T23:53:38.675" v="6" actId="14100"/>
          <ac:picMkLst>
            <pc:docMk/>
            <pc:sldMk cId="1844169226" sldId="283"/>
            <ac:picMk id="5" creationId="{BDB2EC13-DB21-4A94-A9A8-177678DD7A11}"/>
          </ac:picMkLst>
        </pc:picChg>
        <pc:picChg chg="del">
          <ac:chgData name="Saad-Falcon, Jon" userId="S::jsaadfalcon3@gatech.edu::7a56c2d4-22e4-4537-9b9a-03e160f1e5fd" providerId="AD" clId="Web-{956B9A8F-B90C-02FC-9322-4562F35877A2}" dt="2021-04-28T23:53:33.190" v="4"/>
          <ac:picMkLst>
            <pc:docMk/>
            <pc:sldMk cId="1844169226" sldId="283"/>
            <ac:picMk id="6" creationId="{3B5827FA-E917-4952-8B19-E2EBEDABA520}"/>
          </ac:picMkLst>
        </pc:picChg>
        <pc:picChg chg="add del mod">
          <ac:chgData name="Saad-Falcon, Jon" userId="S::jsaadfalcon3@gatech.edu::7a56c2d4-22e4-4537-9b9a-03e160f1e5fd" providerId="AD" clId="Web-{956B9A8F-B90C-02FC-9322-4562F35877A2}" dt="2021-04-29T00:17:51.536" v="28"/>
          <ac:picMkLst>
            <pc:docMk/>
            <pc:sldMk cId="1844169226" sldId="283"/>
            <ac:picMk id="13" creationId="{CDB4EE82-032A-449D-B2E6-F8AE131C600A}"/>
          </ac:picMkLst>
        </pc:picChg>
        <pc:picChg chg="add mod">
          <ac:chgData name="Saad-Falcon, Jon" userId="S::jsaadfalcon3@gatech.edu::7a56c2d4-22e4-4537-9b9a-03e160f1e5fd" providerId="AD" clId="Web-{956B9A8F-B90C-02FC-9322-4562F35877A2}" dt="2021-04-29T00:18:32.865" v="34" actId="1076"/>
          <ac:picMkLst>
            <pc:docMk/>
            <pc:sldMk cId="1844169226" sldId="283"/>
            <ac:picMk id="14" creationId="{969AAA36-6D61-4A55-AD5A-46FE97110F39}"/>
          </ac:picMkLst>
        </pc:picChg>
      </pc:sldChg>
      <pc:sldChg chg="add del">
        <pc:chgData name="Saad-Falcon, Jon" userId="S::jsaadfalcon3@gatech.edu::7a56c2d4-22e4-4537-9b9a-03e160f1e5fd" providerId="AD" clId="Web-{956B9A8F-B90C-02FC-9322-4562F35877A2}" dt="2021-04-28T20:19:08.916" v="2"/>
        <pc:sldMkLst>
          <pc:docMk/>
          <pc:sldMk cId="3001915445" sldId="828"/>
        </pc:sldMkLst>
      </pc:sldChg>
    </pc:docChg>
  </pc:docChgLst>
  <pc:docChgLst>
    <pc:chgData name="Chau, Duen Horng" userId="S::dchau3@gatech.edu::dc3abf48-14f9-4497-8e09-69bdd976e267" providerId="AD" clId="Web-{78C4C29F-30C1-0000-D422-28C7EC4075EA}"/>
    <pc:docChg chg="modSld">
      <pc:chgData name="Chau, Duen Horng" userId="S::dchau3@gatech.edu::dc3abf48-14f9-4497-8e09-69bdd976e267" providerId="AD" clId="Web-{78C4C29F-30C1-0000-D422-28C7EC4075EA}" dt="2021-04-28T20:22:02.367" v="15"/>
      <pc:docMkLst>
        <pc:docMk/>
      </pc:docMkLst>
      <pc:sldChg chg="modSp">
        <pc:chgData name="Chau, Duen Horng" userId="S::dchau3@gatech.edu::dc3abf48-14f9-4497-8e09-69bdd976e267" providerId="AD" clId="Web-{78C4C29F-30C1-0000-D422-28C7EC4075EA}" dt="2021-04-28T20:19:17.033" v="5" actId="20577"/>
        <pc:sldMkLst>
          <pc:docMk/>
          <pc:sldMk cId="891390434" sldId="279"/>
        </pc:sldMkLst>
        <pc:spChg chg="mod">
          <ac:chgData name="Chau, Duen Horng" userId="S::dchau3@gatech.edu::dc3abf48-14f9-4497-8e09-69bdd976e267" providerId="AD" clId="Web-{78C4C29F-30C1-0000-D422-28C7EC4075EA}" dt="2021-04-28T20:19:17.033" v="5" actId="20577"/>
          <ac:spMkLst>
            <pc:docMk/>
            <pc:sldMk cId="891390434" sldId="279"/>
            <ac:spMk id="7" creationId="{E5A4AACB-4347-4401-872D-8B300E6ED452}"/>
          </ac:spMkLst>
        </pc:spChg>
      </pc:sldChg>
      <pc:sldChg chg="modSp">
        <pc:chgData name="Chau, Duen Horng" userId="S::dchau3@gatech.edu::dc3abf48-14f9-4497-8e09-69bdd976e267" providerId="AD" clId="Web-{78C4C29F-30C1-0000-D422-28C7EC4075EA}" dt="2021-04-28T20:19:24.440" v="6" actId="14100"/>
        <pc:sldMkLst>
          <pc:docMk/>
          <pc:sldMk cId="1522889029" sldId="282"/>
        </pc:sldMkLst>
        <pc:spChg chg="mod">
          <ac:chgData name="Chau, Duen Horng" userId="S::dchau3@gatech.edu::dc3abf48-14f9-4497-8e09-69bdd976e267" providerId="AD" clId="Web-{78C4C29F-30C1-0000-D422-28C7EC4075EA}" dt="2021-04-28T20:19:24.440" v="6" actId="14100"/>
          <ac:spMkLst>
            <pc:docMk/>
            <pc:sldMk cId="1522889029" sldId="282"/>
            <ac:spMk id="9" creationId="{61CA5364-7A11-4923-B07E-9C901A83FF12}"/>
          </ac:spMkLst>
        </pc:spChg>
      </pc:sldChg>
      <pc:sldChg chg="modSp">
        <pc:chgData name="Chau, Duen Horng" userId="S::dchau3@gatech.edu::dc3abf48-14f9-4497-8e09-69bdd976e267" providerId="AD" clId="Web-{78C4C29F-30C1-0000-D422-28C7EC4075EA}" dt="2021-04-28T20:22:02.367" v="15"/>
        <pc:sldMkLst>
          <pc:docMk/>
          <pc:sldMk cId="3442244420" sldId="827"/>
        </pc:sldMkLst>
        <pc:graphicFrameChg chg="mod">
          <ac:chgData name="Chau, Duen Horng" userId="S::dchau3@gatech.edu::dc3abf48-14f9-4497-8e09-69bdd976e267" providerId="AD" clId="Web-{78C4C29F-30C1-0000-D422-28C7EC4075EA}" dt="2021-04-28T20:21:50.147" v="7" actId="1076"/>
          <ac:graphicFrameMkLst>
            <pc:docMk/>
            <pc:sldMk cId="3442244420" sldId="827"/>
            <ac:graphicFrameMk id="2" creationId="{41B08AFC-9AD9-41A6-8E5C-A72142A104B5}"/>
          </ac:graphicFrameMkLst>
        </pc:graphicFrameChg>
        <pc:graphicFrameChg chg="mod modGraphic">
          <ac:chgData name="Chau, Duen Horng" userId="S::dchau3@gatech.edu::dc3abf48-14f9-4497-8e09-69bdd976e267" providerId="AD" clId="Web-{78C4C29F-30C1-0000-D422-28C7EC4075EA}" dt="2021-04-28T20:22:02.367" v="15"/>
          <ac:graphicFrameMkLst>
            <pc:docMk/>
            <pc:sldMk cId="3442244420" sldId="827"/>
            <ac:graphicFrameMk id="7" creationId="{797EB3EB-0B18-4219-9EE7-0FBC5F1B2C5C}"/>
          </ac:graphicFrameMkLst>
        </pc:graphicFrameChg>
      </pc:sldChg>
    </pc:docChg>
  </pc:docChgLst>
  <pc:docChgLst>
    <pc:chgData name="Chau, Duen Horng" userId="dc3abf48-14f9-4497-8e09-69bdd976e267" providerId="ADAL" clId="{A1BE2756-A52E-F64F-AE34-4211A2B20FE3}"/>
    <pc:docChg chg="undo custSel modSld">
      <pc:chgData name="Chau, Duen Horng" userId="dc3abf48-14f9-4497-8e09-69bdd976e267" providerId="ADAL" clId="{A1BE2756-A52E-F64F-AE34-4211A2B20FE3}" dt="2021-05-04T09:52:10.754" v="135" actId="1076"/>
      <pc:docMkLst>
        <pc:docMk/>
      </pc:docMkLst>
      <pc:sldChg chg="modSp mod">
        <pc:chgData name="Chau, Duen Horng" userId="dc3abf48-14f9-4497-8e09-69bdd976e267" providerId="ADAL" clId="{A1BE2756-A52E-F64F-AE34-4211A2B20FE3}" dt="2021-05-04T09:45:30.155" v="83" actId="14100"/>
        <pc:sldMkLst>
          <pc:docMk/>
          <pc:sldMk cId="891390434" sldId="279"/>
        </pc:sldMkLst>
        <pc:spChg chg="mod">
          <ac:chgData name="Chau, Duen Horng" userId="dc3abf48-14f9-4497-8e09-69bdd976e267" providerId="ADAL" clId="{A1BE2756-A52E-F64F-AE34-4211A2B20FE3}" dt="2021-05-04T09:45:30.155" v="83" actId="14100"/>
          <ac:spMkLst>
            <pc:docMk/>
            <pc:sldMk cId="891390434" sldId="279"/>
            <ac:spMk id="7" creationId="{E5A4AACB-4347-4401-872D-8B300E6ED452}"/>
          </ac:spMkLst>
        </pc:spChg>
      </pc:sldChg>
      <pc:sldChg chg="delSp modSp mod">
        <pc:chgData name="Chau, Duen Horng" userId="dc3abf48-14f9-4497-8e09-69bdd976e267" providerId="ADAL" clId="{A1BE2756-A52E-F64F-AE34-4211A2B20FE3}" dt="2021-05-04T09:46:08.592" v="86" actId="14100"/>
        <pc:sldMkLst>
          <pc:docMk/>
          <pc:sldMk cId="3519922641" sldId="280"/>
        </pc:sldMkLst>
        <pc:spChg chg="mod">
          <ac:chgData name="Chau, Duen Horng" userId="dc3abf48-14f9-4497-8e09-69bdd976e267" providerId="ADAL" clId="{A1BE2756-A52E-F64F-AE34-4211A2B20FE3}" dt="2021-05-04T09:46:08.592" v="86" actId="14100"/>
          <ac:spMkLst>
            <pc:docMk/>
            <pc:sldMk cId="3519922641" sldId="280"/>
            <ac:spMk id="6" creationId="{5B9BDDE0-D345-4DDC-9591-27BCE033F688}"/>
          </ac:spMkLst>
        </pc:spChg>
        <pc:spChg chg="mod">
          <ac:chgData name="Chau, Duen Horng" userId="dc3abf48-14f9-4497-8e09-69bdd976e267" providerId="ADAL" clId="{A1BE2756-A52E-F64F-AE34-4211A2B20FE3}" dt="2021-05-04T09:45:53.616" v="84" actId="20577"/>
          <ac:spMkLst>
            <pc:docMk/>
            <pc:sldMk cId="3519922641" sldId="280"/>
            <ac:spMk id="8" creationId="{3CD13798-C84C-4549-80A1-638D89BCF2F0}"/>
          </ac:spMkLst>
        </pc:spChg>
        <pc:picChg chg="del">
          <ac:chgData name="Chau, Duen Horng" userId="dc3abf48-14f9-4497-8e09-69bdd976e267" providerId="ADAL" clId="{A1BE2756-A52E-F64F-AE34-4211A2B20FE3}" dt="2021-05-04T09:45:55.780" v="85" actId="478"/>
          <ac:picMkLst>
            <pc:docMk/>
            <pc:sldMk cId="3519922641" sldId="280"/>
            <ac:picMk id="4" creationId="{9D7A90D3-8476-4910-96B1-06BF3A280F06}"/>
          </ac:picMkLst>
        </pc:picChg>
      </pc:sldChg>
      <pc:sldChg chg="modSp mod">
        <pc:chgData name="Chau, Duen Horng" userId="dc3abf48-14f9-4497-8e09-69bdd976e267" providerId="ADAL" clId="{A1BE2756-A52E-F64F-AE34-4211A2B20FE3}" dt="2021-05-04T09:51:49.971" v="133" actId="2062"/>
        <pc:sldMkLst>
          <pc:docMk/>
          <pc:sldMk cId="1522889029" sldId="282"/>
        </pc:sldMkLst>
        <pc:graphicFrameChg chg="modGraphic">
          <ac:chgData name="Chau, Duen Horng" userId="dc3abf48-14f9-4497-8e09-69bdd976e267" providerId="ADAL" clId="{A1BE2756-A52E-F64F-AE34-4211A2B20FE3}" dt="2021-05-04T09:51:49.971" v="133" actId="2062"/>
          <ac:graphicFrameMkLst>
            <pc:docMk/>
            <pc:sldMk cId="1522889029" sldId="282"/>
            <ac:graphicFrameMk id="6" creationId="{5BCBB519-F987-4C03-A251-4D480B518CB5}"/>
          </ac:graphicFrameMkLst>
        </pc:graphicFrameChg>
      </pc:sldChg>
      <pc:sldChg chg="addSp delSp modSp mod">
        <pc:chgData name="Chau, Duen Horng" userId="dc3abf48-14f9-4497-8e09-69bdd976e267" providerId="ADAL" clId="{A1BE2756-A52E-F64F-AE34-4211A2B20FE3}" dt="2021-05-04T09:48:45.780" v="96" actId="1076"/>
        <pc:sldMkLst>
          <pc:docMk/>
          <pc:sldMk cId="1844169226" sldId="283"/>
        </pc:sldMkLst>
        <pc:spChg chg="mod">
          <ac:chgData name="Chau, Duen Horng" userId="dc3abf48-14f9-4497-8e09-69bdd976e267" providerId="ADAL" clId="{A1BE2756-A52E-F64F-AE34-4211A2B20FE3}" dt="2021-05-04T09:48:36.481" v="93" actId="14100"/>
          <ac:spMkLst>
            <pc:docMk/>
            <pc:sldMk cId="1844169226" sldId="283"/>
            <ac:spMk id="2" creationId="{3ACFE757-1167-4CE0-BCAA-705BA45105AE}"/>
          </ac:spMkLst>
        </pc:spChg>
        <pc:spChg chg="mod">
          <ac:chgData name="Chau, Duen Horng" userId="dc3abf48-14f9-4497-8e09-69bdd976e267" providerId="ADAL" clId="{A1BE2756-A52E-F64F-AE34-4211A2B20FE3}" dt="2021-05-04T09:48:33.673" v="92" actId="1076"/>
          <ac:spMkLst>
            <pc:docMk/>
            <pc:sldMk cId="1844169226" sldId="283"/>
            <ac:spMk id="3" creationId="{1F91D59D-92C3-4072-B343-DAE3E3349E3C}"/>
          </ac:spMkLst>
        </pc:spChg>
        <pc:spChg chg="add mod">
          <ac:chgData name="Chau, Duen Horng" userId="dc3abf48-14f9-4497-8e09-69bdd976e267" providerId="ADAL" clId="{A1BE2756-A52E-F64F-AE34-4211A2B20FE3}" dt="2021-05-04T09:42:15.986" v="76"/>
          <ac:spMkLst>
            <pc:docMk/>
            <pc:sldMk cId="1844169226" sldId="283"/>
            <ac:spMk id="8" creationId="{1DF5B2A6-9AF5-E740-B5F2-AC31BBAEA9A8}"/>
          </ac:spMkLst>
        </pc:spChg>
        <pc:picChg chg="del">
          <ac:chgData name="Chau, Duen Horng" userId="dc3abf48-14f9-4497-8e09-69bdd976e267" providerId="ADAL" clId="{A1BE2756-A52E-F64F-AE34-4211A2B20FE3}" dt="2021-05-04T09:48:24.003" v="88" actId="478"/>
          <ac:picMkLst>
            <pc:docMk/>
            <pc:sldMk cId="1844169226" sldId="283"/>
            <ac:picMk id="5" creationId="{BDB2EC13-DB21-4A94-A9A8-177678DD7A11}"/>
          </ac:picMkLst>
        </pc:picChg>
        <pc:picChg chg="mod">
          <ac:chgData name="Chau, Duen Horng" userId="dc3abf48-14f9-4497-8e09-69bdd976e267" providerId="ADAL" clId="{A1BE2756-A52E-F64F-AE34-4211A2B20FE3}" dt="2021-05-04T09:48:45.780" v="96" actId="1076"/>
          <ac:picMkLst>
            <pc:docMk/>
            <pc:sldMk cId="1844169226" sldId="283"/>
            <ac:picMk id="14" creationId="{969AAA36-6D61-4A55-AD5A-46FE97110F39}"/>
          </ac:picMkLst>
        </pc:picChg>
      </pc:sldChg>
      <pc:sldChg chg="modSp mod">
        <pc:chgData name="Chau, Duen Horng" userId="dc3abf48-14f9-4497-8e09-69bdd976e267" providerId="ADAL" clId="{A1BE2756-A52E-F64F-AE34-4211A2B20FE3}" dt="2021-05-04T09:42:37.841" v="82" actId="20577"/>
        <pc:sldMkLst>
          <pc:docMk/>
          <pc:sldMk cId="797556869" sldId="818"/>
        </pc:sldMkLst>
        <pc:spChg chg="mod">
          <ac:chgData name="Chau, Duen Horng" userId="dc3abf48-14f9-4497-8e09-69bdd976e267" providerId="ADAL" clId="{A1BE2756-A52E-F64F-AE34-4211A2B20FE3}" dt="2021-05-04T09:42:37.841" v="82" actId="20577"/>
          <ac:spMkLst>
            <pc:docMk/>
            <pc:sldMk cId="797556869" sldId="818"/>
            <ac:spMk id="2" creationId="{4E9096EC-7B78-40A1-902B-4FD437982655}"/>
          </ac:spMkLst>
        </pc:spChg>
      </pc:sldChg>
      <pc:sldChg chg="modSp mod">
        <pc:chgData name="Chau, Duen Horng" userId="dc3abf48-14f9-4497-8e09-69bdd976e267" providerId="ADAL" clId="{A1BE2756-A52E-F64F-AE34-4211A2B20FE3}" dt="2021-05-04T09:46:19.075" v="87" actId="2062"/>
        <pc:sldMkLst>
          <pc:docMk/>
          <pc:sldMk cId="4243333061" sldId="826"/>
        </pc:sldMkLst>
        <pc:graphicFrameChg chg="modGraphic">
          <ac:chgData name="Chau, Duen Horng" userId="dc3abf48-14f9-4497-8e09-69bdd976e267" providerId="ADAL" clId="{A1BE2756-A52E-F64F-AE34-4211A2B20FE3}" dt="2021-05-04T09:46:19.075" v="87" actId="2062"/>
          <ac:graphicFrameMkLst>
            <pc:docMk/>
            <pc:sldMk cId="4243333061" sldId="826"/>
            <ac:graphicFrameMk id="7" creationId="{797EB3EB-0B18-4219-9EE7-0FBC5F1B2C5C}"/>
          </ac:graphicFrameMkLst>
        </pc:graphicFrameChg>
      </pc:sldChg>
      <pc:sldChg chg="modSp mod">
        <pc:chgData name="Chau, Duen Horng" userId="dc3abf48-14f9-4497-8e09-69bdd976e267" providerId="ADAL" clId="{A1BE2756-A52E-F64F-AE34-4211A2B20FE3}" dt="2021-05-04T09:51:34.162" v="132" actId="12"/>
        <pc:sldMkLst>
          <pc:docMk/>
          <pc:sldMk cId="3442244420" sldId="827"/>
        </pc:sldMkLst>
        <pc:spChg chg="mod">
          <ac:chgData name="Chau, Duen Horng" userId="dc3abf48-14f9-4497-8e09-69bdd976e267" providerId="ADAL" clId="{A1BE2756-A52E-F64F-AE34-4211A2B20FE3}" dt="2021-05-04T09:51:34.162" v="132" actId="12"/>
          <ac:spMkLst>
            <pc:docMk/>
            <pc:sldMk cId="3442244420" sldId="827"/>
            <ac:spMk id="3" creationId="{6E6D16CD-0F9A-481A-A026-0595036E075D}"/>
          </ac:spMkLst>
        </pc:spChg>
        <pc:graphicFrameChg chg="mod">
          <ac:chgData name="Chau, Duen Horng" userId="dc3abf48-14f9-4497-8e09-69bdd976e267" providerId="ADAL" clId="{A1BE2756-A52E-F64F-AE34-4211A2B20FE3}" dt="2021-04-28T20:23:16.745" v="9" actId="1076"/>
          <ac:graphicFrameMkLst>
            <pc:docMk/>
            <pc:sldMk cId="3442244420" sldId="827"/>
            <ac:graphicFrameMk id="2" creationId="{41B08AFC-9AD9-41A6-8E5C-A72142A104B5}"/>
          </ac:graphicFrameMkLst>
        </pc:graphicFrameChg>
        <pc:graphicFrameChg chg="mod modGraphic">
          <ac:chgData name="Chau, Duen Horng" userId="dc3abf48-14f9-4497-8e09-69bdd976e267" providerId="ADAL" clId="{A1BE2756-A52E-F64F-AE34-4211A2B20FE3}" dt="2021-05-04T09:51:31.784" v="131" actId="1076"/>
          <ac:graphicFrameMkLst>
            <pc:docMk/>
            <pc:sldMk cId="3442244420" sldId="827"/>
            <ac:graphicFrameMk id="7" creationId="{797EB3EB-0B18-4219-9EE7-0FBC5F1B2C5C}"/>
          </ac:graphicFrameMkLst>
        </pc:graphicFrameChg>
      </pc:sldChg>
      <pc:sldChg chg="modSp mod">
        <pc:chgData name="Chau, Duen Horng" userId="dc3abf48-14f9-4497-8e09-69bdd976e267" providerId="ADAL" clId="{A1BE2756-A52E-F64F-AE34-4211A2B20FE3}" dt="2021-05-04T09:52:10.754" v="135" actId="1076"/>
        <pc:sldMkLst>
          <pc:docMk/>
          <pc:sldMk cId="2290050463" sldId="829"/>
        </pc:sldMkLst>
        <pc:spChg chg="mod">
          <ac:chgData name="Chau, Duen Horng" userId="dc3abf48-14f9-4497-8e09-69bdd976e267" providerId="ADAL" clId="{A1BE2756-A52E-F64F-AE34-4211A2B20FE3}" dt="2021-05-04T09:52:08.188" v="134" actId="14100"/>
          <ac:spMkLst>
            <pc:docMk/>
            <pc:sldMk cId="2290050463" sldId="829"/>
            <ac:spMk id="2" creationId="{3ACFE757-1167-4CE0-BCAA-705BA45105AE}"/>
          </ac:spMkLst>
        </pc:spChg>
        <pc:picChg chg="mod">
          <ac:chgData name="Chau, Duen Horng" userId="dc3abf48-14f9-4497-8e09-69bdd976e267" providerId="ADAL" clId="{A1BE2756-A52E-F64F-AE34-4211A2B20FE3}" dt="2021-05-04T09:52:10.754" v="135" actId="1076"/>
          <ac:picMkLst>
            <pc:docMk/>
            <pc:sldMk cId="2290050463" sldId="829"/>
            <ac:picMk id="5" creationId="{CC6141DF-1ED6-40FE-8903-D094590195A3}"/>
          </ac:picMkLst>
        </pc:picChg>
      </pc:sldChg>
      <pc:sldChg chg="addSp modSp mod">
        <pc:chgData name="Chau, Duen Horng" userId="dc3abf48-14f9-4497-8e09-69bdd976e267" providerId="ADAL" clId="{A1BE2756-A52E-F64F-AE34-4211A2B20FE3}" dt="2021-04-28T20:27:01.155" v="71" actId="5793"/>
        <pc:sldMkLst>
          <pc:docMk/>
          <pc:sldMk cId="4277484402" sldId="831"/>
        </pc:sldMkLst>
        <pc:spChg chg="add mod">
          <ac:chgData name="Chau, Duen Horng" userId="dc3abf48-14f9-4497-8e09-69bdd976e267" providerId="ADAL" clId="{A1BE2756-A52E-F64F-AE34-4211A2B20FE3}" dt="2021-04-28T20:26:12.766" v="28" actId="14100"/>
          <ac:spMkLst>
            <pc:docMk/>
            <pc:sldMk cId="4277484402" sldId="831"/>
            <ac:spMk id="3" creationId="{AB7331F7-CFD1-9549-9391-404BA13F67B6}"/>
          </ac:spMkLst>
        </pc:spChg>
        <pc:spChg chg="add mod">
          <ac:chgData name="Chau, Duen Horng" userId="dc3abf48-14f9-4497-8e09-69bdd976e267" providerId="ADAL" clId="{A1BE2756-A52E-F64F-AE34-4211A2B20FE3}" dt="2021-04-28T20:27:01.155" v="71" actId="5793"/>
          <ac:spMkLst>
            <pc:docMk/>
            <pc:sldMk cId="4277484402" sldId="831"/>
            <ac:spMk id="5" creationId="{DE80B4C6-DE36-5E4E-813F-DFA5904C3A85}"/>
          </ac:spMkLst>
        </pc:spChg>
      </pc:sldChg>
    </pc:docChg>
  </pc:docChgLst>
  <pc:docChgLst>
    <pc:chgData name="Saad-Falcon, Jon" userId="S::jsaadfalcon3@gatech.edu::7a56c2d4-22e4-4537-9b9a-03e160f1e5fd" providerId="AD" clId="Web-{FB3DC09F-8047-0000-A0F4-A511C6E674CB}"/>
    <pc:docChg chg="modSld sldOrd">
      <pc:chgData name="Saad-Falcon, Jon" userId="S::jsaadfalcon3@gatech.edu::7a56c2d4-22e4-4537-9b9a-03e160f1e5fd" providerId="AD" clId="Web-{FB3DC09F-8047-0000-A0F4-A511C6E674CB}" dt="2021-04-21T00:10:53.496" v="296" actId="20577"/>
      <pc:docMkLst>
        <pc:docMk/>
      </pc:docMkLst>
      <pc:sldChg chg="delSp modSp">
        <pc:chgData name="Saad-Falcon, Jon" userId="S::jsaadfalcon3@gatech.edu::7a56c2d4-22e4-4537-9b9a-03e160f1e5fd" providerId="AD" clId="Web-{FB3DC09F-8047-0000-A0F4-A511C6E674CB}" dt="2021-04-21T00:01:28.761" v="145" actId="20577"/>
        <pc:sldMkLst>
          <pc:docMk/>
          <pc:sldMk cId="891390434" sldId="279"/>
        </pc:sldMkLst>
        <pc:spChg chg="mod">
          <ac:chgData name="Saad-Falcon, Jon" userId="S::jsaadfalcon3@gatech.edu::7a56c2d4-22e4-4537-9b9a-03e160f1e5fd" providerId="AD" clId="Web-{FB3DC09F-8047-0000-A0F4-A511C6E674CB}" dt="2021-04-21T00:01:28.761" v="145" actId="20577"/>
          <ac:spMkLst>
            <pc:docMk/>
            <pc:sldMk cId="891390434" sldId="279"/>
            <ac:spMk id="3" creationId="{7B7D13E9-2B56-458F-9F2F-77F6E219126B}"/>
          </ac:spMkLst>
        </pc:spChg>
        <pc:spChg chg="mod">
          <ac:chgData name="Saad-Falcon, Jon" userId="S::jsaadfalcon3@gatech.edu::7a56c2d4-22e4-4537-9b9a-03e160f1e5fd" providerId="AD" clId="Web-{FB3DC09F-8047-0000-A0F4-A511C6E674CB}" dt="2021-04-21T00:01:26.276" v="144" actId="20577"/>
          <ac:spMkLst>
            <pc:docMk/>
            <pc:sldMk cId="891390434" sldId="279"/>
            <ac:spMk id="7" creationId="{E5A4AACB-4347-4401-872D-8B300E6ED452}"/>
          </ac:spMkLst>
        </pc:spChg>
        <pc:picChg chg="del">
          <ac:chgData name="Saad-Falcon, Jon" userId="S::jsaadfalcon3@gatech.edu::7a56c2d4-22e4-4537-9b9a-03e160f1e5fd" providerId="AD" clId="Web-{FB3DC09F-8047-0000-A0F4-A511C6E674CB}" dt="2021-04-20T23:56:39.971" v="86"/>
          <ac:picMkLst>
            <pc:docMk/>
            <pc:sldMk cId="891390434" sldId="279"/>
            <ac:picMk id="2" creationId="{00000000-0000-0000-0000-000000000000}"/>
          </ac:picMkLst>
        </pc:picChg>
      </pc:sldChg>
      <pc:sldChg chg="addSp modSp ord">
        <pc:chgData name="Saad-Falcon, Jon" userId="S::jsaadfalcon3@gatech.edu::7a56c2d4-22e4-4537-9b9a-03e160f1e5fd" providerId="AD" clId="Web-{FB3DC09F-8047-0000-A0F4-A511C6E674CB}" dt="2021-04-21T00:10:53.496" v="296" actId="20577"/>
        <pc:sldMkLst>
          <pc:docMk/>
          <pc:sldMk cId="2114595802" sldId="281"/>
        </pc:sldMkLst>
        <pc:spChg chg="mod">
          <ac:chgData name="Saad-Falcon, Jon" userId="S::jsaadfalcon3@gatech.edu::7a56c2d4-22e4-4537-9b9a-03e160f1e5fd" providerId="AD" clId="Web-{FB3DC09F-8047-0000-A0F4-A511C6E674CB}" dt="2021-04-21T00:01:55.387" v="149" actId="20577"/>
          <ac:spMkLst>
            <pc:docMk/>
            <pc:sldMk cId="2114595802" sldId="281"/>
            <ac:spMk id="4" creationId="{FBD6E062-6F87-409C-9A50-F9954FD813B2}"/>
          </ac:spMkLst>
        </pc:spChg>
        <pc:spChg chg="mod">
          <ac:chgData name="Saad-Falcon, Jon" userId="S::jsaadfalcon3@gatech.edu::7a56c2d4-22e4-4537-9b9a-03e160f1e5fd" providerId="AD" clId="Web-{FB3DC09F-8047-0000-A0F4-A511C6E674CB}" dt="2021-04-21T00:10:53.496" v="296" actId="20577"/>
          <ac:spMkLst>
            <pc:docMk/>
            <pc:sldMk cId="2114595802" sldId="281"/>
            <ac:spMk id="6" creationId="{AA92643E-100A-41C4-9602-FEE9C605DF4F}"/>
          </ac:spMkLst>
        </pc:spChg>
        <pc:picChg chg="add mod">
          <ac:chgData name="Saad-Falcon, Jon" userId="S::jsaadfalcon3@gatech.edu::7a56c2d4-22e4-4537-9b9a-03e160f1e5fd" providerId="AD" clId="Web-{FB3DC09F-8047-0000-A0F4-A511C6E674CB}" dt="2021-04-21T00:04:10.515" v="220" actId="1076"/>
          <ac:picMkLst>
            <pc:docMk/>
            <pc:sldMk cId="2114595802" sldId="281"/>
            <ac:picMk id="2" creationId="{BC017AEF-7ACE-4128-93F7-C87319F18006}"/>
          </ac:picMkLst>
        </pc:picChg>
      </pc:sldChg>
      <pc:sldChg chg="modSp">
        <pc:chgData name="Saad-Falcon, Jon" userId="S::jsaadfalcon3@gatech.edu::7a56c2d4-22e4-4537-9b9a-03e160f1e5fd" providerId="AD" clId="Web-{FB3DC09F-8047-0000-A0F4-A511C6E674CB}" dt="2021-04-20T23:52:50.495" v="4" actId="20577"/>
        <pc:sldMkLst>
          <pc:docMk/>
          <pc:sldMk cId="797556869" sldId="818"/>
        </pc:sldMkLst>
        <pc:spChg chg="mod">
          <ac:chgData name="Saad-Falcon, Jon" userId="S::jsaadfalcon3@gatech.edu::7a56c2d4-22e4-4537-9b9a-03e160f1e5fd" providerId="AD" clId="Web-{FB3DC09F-8047-0000-A0F4-A511C6E674CB}" dt="2021-04-20T23:52:50.495" v="4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5/6/2021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9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3667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5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2837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err="1">
                <a:latin typeface="Helvetica"/>
                <a:cs typeface="Helvetica"/>
              </a:rPr>
              <a:t>Lorem</a:t>
            </a:r>
            <a:r>
              <a:rPr lang="en-US" b="1">
                <a:latin typeface="Helvetica"/>
                <a:cs typeface="Helvetica"/>
              </a:rPr>
              <a:t> </a:t>
            </a:r>
            <a:r>
              <a:rPr lang="en-US" b="1" err="1">
                <a:latin typeface="Helvetica"/>
                <a:cs typeface="Helvetica"/>
              </a:rPr>
              <a:t>Ipsum</a:t>
            </a:r>
            <a:r>
              <a:rPr lang="en-US" b="1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/>
              <a:t>of the printing and typesetting industry. </a:t>
            </a:r>
            <a:r>
              <a:rPr lang="en-US" sz="3600" err="1"/>
              <a:t>Lorem</a:t>
            </a:r>
            <a:r>
              <a:rPr lang="en-US" sz="3600"/>
              <a:t> </a:t>
            </a:r>
            <a:r>
              <a:rPr lang="en-US" sz="3600" err="1"/>
              <a:t>Ipsum</a:t>
            </a:r>
            <a:r>
              <a:rPr lang="en-US" sz="360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/>
          </a:p>
          <a:p>
            <a:r>
              <a:rPr lang="en-US" b="1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74080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err="1">
                <a:latin typeface="Helvetica"/>
                <a:cs typeface="Helvetica"/>
              </a:rPr>
              <a:t>Lorem</a:t>
            </a:r>
            <a:r>
              <a:rPr lang="en-US" b="1">
                <a:latin typeface="Helvetica"/>
                <a:cs typeface="Helvetica"/>
              </a:rPr>
              <a:t> </a:t>
            </a:r>
            <a:r>
              <a:rPr lang="en-US" b="1" err="1">
                <a:latin typeface="Helvetica"/>
                <a:cs typeface="Helvetica"/>
              </a:rPr>
              <a:t>Ipsum</a:t>
            </a:r>
            <a:r>
              <a:rPr lang="en-US" b="1">
                <a:latin typeface="Helvetica"/>
                <a:cs typeface="Helvetica"/>
              </a:rPr>
              <a:t> is simply dummy text.</a:t>
            </a:r>
          </a:p>
          <a:p>
            <a:endParaRPr lang="en-US" sz="3600"/>
          </a:p>
          <a:p>
            <a:r>
              <a:rPr lang="en-US" b="1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51713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11390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3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1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3281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 b="0" i="0">
                <a:solidFill>
                  <a:schemeClr val="accent4"/>
                </a:solidFill>
                <a:latin typeface="Arial" panose="020B0604020202020204" pitchFamily="34" charset="0"/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err="1">
                <a:latin typeface="Helvetica"/>
                <a:cs typeface="Helvetica"/>
              </a:rPr>
              <a:t>Lorem</a:t>
            </a:r>
            <a:r>
              <a:rPr lang="en-US" b="1">
                <a:latin typeface="Helvetica"/>
                <a:cs typeface="Helvetica"/>
              </a:rPr>
              <a:t> </a:t>
            </a:r>
            <a:r>
              <a:rPr lang="en-US" b="1" err="1">
                <a:latin typeface="Helvetica"/>
                <a:cs typeface="Helvetica"/>
              </a:rPr>
              <a:t>Ipsum</a:t>
            </a:r>
            <a:r>
              <a:rPr lang="en-US" b="1">
                <a:latin typeface="Helvetica"/>
                <a:cs typeface="Helvetica"/>
              </a:rPr>
              <a:t> is simply dummy text.</a:t>
            </a:r>
          </a:p>
          <a:p>
            <a:endParaRPr lang="en-US" sz="3600"/>
          </a:p>
          <a:p>
            <a:r>
              <a:rPr lang="en-US" b="1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6047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562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  <p:sldLayoutId id="214748399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5EC4EA-EA3A-C644-9787-646A42F109FC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A6B70B-D66C-3843-8025-2C612AE0A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B8BEEE-19E0-E04A-B66E-EE9728EA1CCE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1654157-9050-0E45-A251-ECB34E6E4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FBC05197-9B51-1047-976A-435F7FB03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B958A16-A93E-D646-AD4D-53FA8DFDFB6D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3C7B06C-0F54-CE40-B7BA-BB677A30DA70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9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087" y="6664288"/>
            <a:ext cx="15999796" cy="167940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Lecture 14.12 - </a:t>
            </a:r>
            <a:r>
              <a:rPr lang="en-US" dirty="0" err="1">
                <a:latin typeface="Arial"/>
                <a:cs typeface="Arial"/>
              </a:rPr>
              <a:t>XGBoost</a:t>
            </a:r>
            <a:r>
              <a:rPr lang="en-US" dirty="0">
                <a:latin typeface="Arial"/>
                <a:cs typeface="Arial"/>
              </a:rPr>
              <a:t> with RAPIDS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Performing XGBoost on RAPIDS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CFE757-1167-4CE0-BCAA-705BA45105AE}"/>
              </a:ext>
            </a:extLst>
          </p:cNvPr>
          <p:cNvSpPr/>
          <p:nvPr/>
        </p:nvSpPr>
        <p:spPr>
          <a:xfrm>
            <a:off x="883919" y="2375016"/>
            <a:ext cx="12318733" cy="78098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To run </a:t>
            </a:r>
            <a:r>
              <a:rPr lang="en-US" sz="3600" dirty="0" err="1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XGBoost</a:t>
            </a:r>
            <a:r>
              <a:rPr lang="en-US" sz="36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 efficiently using CUDA, RAPIDS uses bit compression and memory compression</a:t>
            </a:r>
          </a:p>
          <a:p>
            <a:pPr marL="1332865" lvl="1" indent="-571500" defTabSz="616098">
              <a:spcBef>
                <a:spcPts val="3270"/>
              </a:spcBef>
              <a:buFont typeface="Arial,Sans-Serif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Implements 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/>
                <a:ea typeface="MS PGothic"/>
                <a:cs typeface="Arial"/>
              </a:rPr>
              <a:t>parallel primitives</a:t>
            </a:r>
            <a:r>
              <a:rPr lang="en-US" sz="36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 for processing sparse CSR (Compressed Sparse Row) format input</a:t>
            </a:r>
          </a:p>
          <a:p>
            <a:pPr marL="1332865" lvl="1" indent="-571500" defTabSz="616098">
              <a:spcBef>
                <a:spcPts val="3270"/>
              </a:spcBef>
              <a:buFont typeface="Arial,Sans-Serif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Uses 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"/>
                <a:ea typeface="MS PGothic"/>
                <a:cs typeface="Arial"/>
              </a:rPr>
              <a:t>symbol compression</a:t>
            </a:r>
            <a:r>
              <a:rPr lang="en-US" sz="36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 to store the </a:t>
            </a:r>
            <a:r>
              <a:rPr lang="en-US" sz="3600" dirty="0" err="1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quantised</a:t>
            </a:r>
            <a:r>
              <a:rPr lang="en-US" sz="36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 input matrix</a:t>
            </a:r>
            <a:endParaRPr lang="en-US" sz="3600" dirty="0">
              <a:solidFill>
                <a:schemeClr val="bg1"/>
              </a:solidFill>
              <a:cs typeface="Arial"/>
            </a:endParaRPr>
          </a:p>
          <a:p>
            <a:pPr marL="571500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Next, we will see an example of </a:t>
            </a:r>
            <a:r>
              <a:rPr lang="en-US" sz="3600" dirty="0" err="1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XGBoost</a:t>
            </a:r>
            <a:r>
              <a:rPr lang="en-US" sz="36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 on the UCI Higgs dataset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4000" dirty="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3600" dirty="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C6141DF-1ED6-40FE-8903-D09459019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689" y="4329161"/>
            <a:ext cx="4737989" cy="2174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74B29B-E7C1-4C1F-91B8-CED6CD644C38}"/>
              </a:ext>
            </a:extLst>
          </p:cNvPr>
          <p:cNvSpPr txBox="1"/>
          <p:nvPr/>
        </p:nvSpPr>
        <p:spPr>
          <a:xfrm>
            <a:off x="1649706" y="9747820"/>
            <a:ext cx="11118091" cy="3139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1970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2393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8590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47878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09848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57181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3378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095756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Trebuchet MS"/>
              </a:rPr>
              <a:t>Reference: Nvidia RAPIDS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05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Example: Setting up GPUs</a:t>
            </a:r>
          </a:p>
        </p:txBody>
      </p: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046E124-119B-406E-A4F6-C152553A1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99" y="2076886"/>
            <a:ext cx="13191066" cy="7084892"/>
          </a:xfrm>
          <a:prstGeom prst="rect">
            <a:avLst/>
          </a:prstGeom>
        </p:spPr>
      </p:pic>
      <p:sp>
        <p:nvSpPr>
          <p:cNvPr id="3" name="Line Callout 1 2">
            <a:extLst>
              <a:ext uri="{FF2B5EF4-FFF2-40B4-BE49-F238E27FC236}">
                <a16:creationId xmlns:a16="http://schemas.microsoft.com/office/drawing/2014/main" id="{A73DB59F-6673-4A4B-8019-A17CB33F85E3}"/>
              </a:ext>
            </a:extLst>
          </p:cNvPr>
          <p:cNvSpPr/>
          <p:nvPr/>
        </p:nvSpPr>
        <p:spPr>
          <a:xfrm>
            <a:off x="15154533" y="4712410"/>
            <a:ext cx="2327564" cy="1620982"/>
          </a:xfrm>
          <a:prstGeom prst="borderCallout1">
            <a:avLst>
              <a:gd name="adj1" fmla="val 52938"/>
              <a:gd name="adj2" fmla="val -595"/>
              <a:gd name="adj3" fmla="val 74039"/>
              <a:gd name="adj4" fmla="val -135357"/>
            </a:avLst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3FAA3-E7CB-4A92-B63A-D2D824028E28}"/>
              </a:ext>
            </a:extLst>
          </p:cNvPr>
          <p:cNvSpPr txBox="1"/>
          <p:nvPr/>
        </p:nvSpPr>
        <p:spPr>
          <a:xfrm>
            <a:off x="15499080" y="4982784"/>
            <a:ext cx="1639056" cy="108952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Trebuchet MS"/>
              </a:rPr>
              <a:t>Download the Higgs Dataset</a:t>
            </a:r>
          </a:p>
        </p:txBody>
      </p:sp>
    </p:spTree>
    <p:extLst>
      <p:ext uri="{BB962C8B-B14F-4D97-AF65-F5344CB8AC3E}">
        <p14:creationId xmlns:p14="http://schemas.microsoft.com/office/powerpoint/2010/main" val="154017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Example: Load Higgs Dataset</a:t>
            </a: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C916C167-1BEA-407D-A839-D84D9E2FE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933" y="2080482"/>
            <a:ext cx="9685866" cy="7150502"/>
          </a:xfrm>
          <a:prstGeom prst="rect">
            <a:avLst/>
          </a:prstGeom>
        </p:spPr>
      </p:pic>
      <p:sp>
        <p:nvSpPr>
          <p:cNvPr id="3" name="Line Callout 1 2">
            <a:extLst>
              <a:ext uri="{FF2B5EF4-FFF2-40B4-BE49-F238E27FC236}">
                <a16:creationId xmlns:a16="http://schemas.microsoft.com/office/drawing/2014/main" id="{AB7331F7-CFD1-9549-9391-404BA13F67B6}"/>
              </a:ext>
            </a:extLst>
          </p:cNvPr>
          <p:cNvSpPr/>
          <p:nvPr/>
        </p:nvSpPr>
        <p:spPr>
          <a:xfrm>
            <a:off x="14313285" y="2408122"/>
            <a:ext cx="2327564" cy="1620982"/>
          </a:xfrm>
          <a:prstGeom prst="borderCallout1">
            <a:avLst>
              <a:gd name="adj1" fmla="val 52938"/>
              <a:gd name="adj2" fmla="val -595"/>
              <a:gd name="adj3" fmla="val 74039"/>
              <a:gd name="adj4" fmla="val -135357"/>
            </a:avLst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1 4">
            <a:extLst>
              <a:ext uri="{FF2B5EF4-FFF2-40B4-BE49-F238E27FC236}">
                <a16:creationId xmlns:a16="http://schemas.microsoft.com/office/drawing/2014/main" id="{DE80B4C6-DE36-5E4E-813F-DFA5904C3A85}"/>
              </a:ext>
            </a:extLst>
          </p:cNvPr>
          <p:cNvSpPr/>
          <p:nvPr/>
        </p:nvSpPr>
        <p:spPr>
          <a:xfrm>
            <a:off x="14313285" y="5447406"/>
            <a:ext cx="2327564" cy="1620982"/>
          </a:xfrm>
          <a:prstGeom prst="borderCallout1">
            <a:avLst>
              <a:gd name="adj1" fmla="val 52938"/>
              <a:gd name="adj2" fmla="val -595"/>
              <a:gd name="adj3" fmla="val 56090"/>
              <a:gd name="adj4" fmla="val -124048"/>
            </a:avLst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Split dataset into training and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ECACA-87CA-42DB-9D03-A0434C3B242A}"/>
              </a:ext>
            </a:extLst>
          </p:cNvPr>
          <p:cNvSpPr txBox="1"/>
          <p:nvPr/>
        </p:nvSpPr>
        <p:spPr>
          <a:xfrm>
            <a:off x="14511528" y="2844694"/>
            <a:ext cx="2033353" cy="75713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Trebuchet MS"/>
              </a:rPr>
              <a:t>Load the Higgs dataset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8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Example: Run on CPU and GPU</a:t>
            </a:r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95876F88-5938-4A68-93F6-FB3DBB8F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6" y="2083009"/>
            <a:ext cx="10278533" cy="7077714"/>
          </a:xfrm>
          <a:prstGeom prst="rect">
            <a:avLst/>
          </a:prstGeom>
        </p:spPr>
      </p:pic>
      <p:sp>
        <p:nvSpPr>
          <p:cNvPr id="9" name="Line Callout 1 2">
            <a:extLst>
              <a:ext uri="{FF2B5EF4-FFF2-40B4-BE49-F238E27FC236}">
                <a16:creationId xmlns:a16="http://schemas.microsoft.com/office/drawing/2014/main" id="{785C6A9C-229A-4377-9C16-B8AD16E39342}"/>
              </a:ext>
            </a:extLst>
          </p:cNvPr>
          <p:cNvSpPr/>
          <p:nvPr/>
        </p:nvSpPr>
        <p:spPr>
          <a:xfrm>
            <a:off x="13691493" y="4127194"/>
            <a:ext cx="2327564" cy="1620982"/>
          </a:xfrm>
          <a:prstGeom prst="borderCallout1">
            <a:avLst>
              <a:gd name="adj1" fmla="val 52938"/>
              <a:gd name="adj2" fmla="val -595"/>
              <a:gd name="adj3" fmla="val 74039"/>
              <a:gd name="adj4" fmla="val -135357"/>
            </a:avLst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C9B30-6FD5-4A3C-B600-BAADFE66204E}"/>
              </a:ext>
            </a:extLst>
          </p:cNvPr>
          <p:cNvSpPr txBox="1"/>
          <p:nvPr/>
        </p:nvSpPr>
        <p:spPr>
          <a:xfrm>
            <a:off x="14026896" y="4397568"/>
            <a:ext cx="1658449" cy="108952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Trebuchet MS"/>
              </a:rPr>
              <a:t>Run </a:t>
            </a:r>
            <a:r>
              <a:rPr lang="en-US" sz="2400" dirty="0" err="1">
                <a:solidFill>
                  <a:schemeClr val="bg1"/>
                </a:solidFill>
                <a:latin typeface="Trebuchet MS"/>
              </a:rPr>
              <a:t>XGBoost</a:t>
            </a:r>
            <a:r>
              <a:rPr lang="en-US" sz="2400" dirty="0">
                <a:solidFill>
                  <a:schemeClr val="bg1"/>
                </a:solidFill>
                <a:latin typeface="Trebuchet MS"/>
              </a:rPr>
              <a:t> on GPU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Line Callout 1 2">
            <a:extLst>
              <a:ext uri="{FF2B5EF4-FFF2-40B4-BE49-F238E27FC236}">
                <a16:creationId xmlns:a16="http://schemas.microsoft.com/office/drawing/2014/main" id="{317D27F2-846D-4A59-8401-1EBCBA4B3D5B}"/>
              </a:ext>
            </a:extLst>
          </p:cNvPr>
          <p:cNvSpPr/>
          <p:nvPr/>
        </p:nvSpPr>
        <p:spPr>
          <a:xfrm>
            <a:off x="13563476" y="6833817"/>
            <a:ext cx="2327564" cy="1620982"/>
          </a:xfrm>
          <a:prstGeom prst="borderCallout1">
            <a:avLst>
              <a:gd name="adj1" fmla="val 52938"/>
              <a:gd name="adj2" fmla="val -595"/>
              <a:gd name="adj3" fmla="val 74039"/>
              <a:gd name="adj4" fmla="val -135357"/>
            </a:avLst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6867E4-D6C1-4773-ADC2-A21F6BBCD639}"/>
              </a:ext>
            </a:extLst>
          </p:cNvPr>
          <p:cNvSpPr txBox="1"/>
          <p:nvPr/>
        </p:nvSpPr>
        <p:spPr>
          <a:xfrm>
            <a:off x="13898880" y="7104191"/>
            <a:ext cx="1658449" cy="108952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Trebuchet MS"/>
              </a:rPr>
              <a:t>Run </a:t>
            </a:r>
            <a:r>
              <a:rPr lang="en-US" sz="2400" dirty="0" err="1">
                <a:solidFill>
                  <a:schemeClr val="bg1"/>
                </a:solidFill>
                <a:latin typeface="Trebuchet MS"/>
              </a:rPr>
              <a:t>XGBoost</a:t>
            </a:r>
            <a:r>
              <a:rPr lang="en-US" sz="2400" dirty="0">
                <a:solidFill>
                  <a:schemeClr val="bg1"/>
                </a:solidFill>
                <a:latin typeface="Trebuchet MS"/>
              </a:rPr>
              <a:t> on CPU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6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Example: Plot CPU/GPU Results</a:t>
            </a:r>
          </a:p>
        </p:txBody>
      </p:sp>
      <p:pic>
        <p:nvPicPr>
          <p:cNvPr id="2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0A5A28-8181-4B27-A084-2DABAFB3B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2230333"/>
            <a:ext cx="12268200" cy="6474542"/>
          </a:xfrm>
          <a:prstGeom prst="rect">
            <a:avLst/>
          </a:prstGeom>
        </p:spPr>
      </p:pic>
      <p:sp>
        <p:nvSpPr>
          <p:cNvPr id="3" name="Line Callout 1 2">
            <a:extLst>
              <a:ext uri="{FF2B5EF4-FFF2-40B4-BE49-F238E27FC236}">
                <a16:creationId xmlns:a16="http://schemas.microsoft.com/office/drawing/2014/main" id="{FB825F73-D6FB-41B3-A077-6D55CE0011AE}"/>
              </a:ext>
            </a:extLst>
          </p:cNvPr>
          <p:cNvSpPr/>
          <p:nvPr/>
        </p:nvSpPr>
        <p:spPr>
          <a:xfrm>
            <a:off x="14733909" y="2865322"/>
            <a:ext cx="2327564" cy="1620982"/>
          </a:xfrm>
          <a:prstGeom prst="borderCallout1">
            <a:avLst>
              <a:gd name="adj1" fmla="val 52938"/>
              <a:gd name="adj2" fmla="val -595"/>
              <a:gd name="adj3" fmla="val 74039"/>
              <a:gd name="adj4" fmla="val -135357"/>
            </a:avLst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4FBBD-3BF9-47B2-BFE6-513DB4730748}"/>
              </a:ext>
            </a:extLst>
          </p:cNvPr>
          <p:cNvSpPr txBox="1"/>
          <p:nvPr/>
        </p:nvSpPr>
        <p:spPr>
          <a:xfrm>
            <a:off x="14831568" y="3135696"/>
            <a:ext cx="2133937" cy="108952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Trebuchet MS"/>
              </a:rPr>
              <a:t>Plot the Results for GPU and CPU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5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Difference in Performance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CFE757-1167-4CE0-BCAA-705BA45105AE}"/>
              </a:ext>
            </a:extLst>
          </p:cNvPr>
          <p:cNvSpPr/>
          <p:nvPr/>
        </p:nvSpPr>
        <p:spPr>
          <a:xfrm>
            <a:off x="883920" y="2375016"/>
            <a:ext cx="16563966" cy="32162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Arial"/>
                <a:ea typeface="MS PGothic"/>
                <a:cs typeface="Arial"/>
              </a:rPr>
              <a:t>4.15x speed improvement</a:t>
            </a: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 for the GPU algorithm with the same accuracy as the CPU algorithm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400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360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</p:txBody>
      </p:sp>
      <p:pic>
        <p:nvPicPr>
          <p:cNvPr id="3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9C927C49-D00C-4C1A-81E8-59576C4E9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67" y="3727430"/>
            <a:ext cx="7840133" cy="59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7D13E9-2B56-458F-9F2F-77F6E219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2"/>
            <a:ext cx="15992966" cy="1503680"/>
          </a:xfrm>
        </p:spPr>
        <p:txBody>
          <a:bodyPr/>
          <a:lstStyle/>
          <a:p>
            <a:r>
              <a:rPr lang="en-US" sz="7200">
                <a:solidFill>
                  <a:schemeClr val="bg1"/>
                </a:solidFill>
                <a:latin typeface="Arial"/>
                <a:ea typeface="Vitesse Medium" charset="0"/>
                <a:cs typeface="Arial"/>
              </a:rPr>
              <a:t>What is XGBoosting?</a:t>
            </a:r>
            <a:endParaRPr lang="en-US" sz="7200">
              <a:solidFill>
                <a:schemeClr val="bg1"/>
              </a:solidFill>
              <a:latin typeface="Arial" panose="020B0604020202020204" pitchFamily="34" charset="0"/>
              <a:ea typeface="Vitesse Medium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A4AACB-4347-4401-872D-8B300E6ED4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3921" y="2505006"/>
            <a:ext cx="16569890" cy="6772204"/>
          </a:xfrm>
        </p:spPr>
        <p:txBody>
          <a:bodyPr/>
          <a:lstStyle/>
          <a:p>
            <a:pPr defTabSz="542164">
              <a:spcBef>
                <a:spcPts val="2848"/>
              </a:spcBef>
              <a:defRPr sz="3696"/>
            </a:pPr>
            <a:r>
              <a:rPr lang="en-US" sz="4400" dirty="0">
                <a:latin typeface="Arial"/>
                <a:cs typeface="Arial"/>
              </a:rPr>
              <a:t>A more robust and flexible version of gradient boosting </a:t>
            </a:r>
          </a:p>
          <a:p>
            <a:pPr defTabSz="542164">
              <a:spcBef>
                <a:spcPts val="2848"/>
              </a:spcBef>
              <a:defRPr sz="3696"/>
            </a:pPr>
            <a:r>
              <a:rPr lang="en-US" sz="4400" dirty="0">
                <a:latin typeface="Arial"/>
                <a:cs typeface="Arial"/>
              </a:rPr>
              <a:t>What does it do?</a:t>
            </a:r>
          </a:p>
          <a:p>
            <a:pPr marL="1409700" lvl="1" indent="-457200" defTabSz="542164">
              <a:spcBef>
                <a:spcPts val="2848"/>
              </a:spcBef>
              <a:buFont typeface="Arial"/>
              <a:buChar char="•"/>
              <a:defRPr sz="3696"/>
            </a:pPr>
            <a:r>
              <a:rPr lang="en-US" sz="4400" dirty="0">
                <a:latin typeface="Arial"/>
                <a:cs typeface="Arial"/>
              </a:rPr>
              <a:t>Uses 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second-order gradients</a:t>
            </a:r>
            <a:r>
              <a:rPr lang="en-US" sz="4400" dirty="0">
                <a:latin typeface="Arial"/>
                <a:cs typeface="Arial"/>
              </a:rPr>
              <a:t> of the loss function in addition to the 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first-order gradients</a:t>
            </a:r>
            <a:r>
              <a:rPr lang="en-US" sz="4400" dirty="0">
                <a:latin typeface="Arial"/>
                <a:cs typeface="Arial"/>
              </a:rPr>
              <a:t>, based on Taylor expansion of the loss function</a:t>
            </a:r>
          </a:p>
          <a:p>
            <a:pPr defTabSz="542164">
              <a:spcBef>
                <a:spcPts val="2848"/>
              </a:spcBef>
              <a:defRPr sz="3696"/>
            </a:pPr>
            <a:r>
              <a:rPr lang="en-US" sz="4400" dirty="0">
                <a:solidFill>
                  <a:srgbClr val="000000"/>
                </a:solidFill>
                <a:latin typeface="Arial"/>
                <a:cs typeface="Arial"/>
              </a:rPr>
              <a:t>Transforms </a:t>
            </a:r>
            <a:r>
              <a:rPr lang="en-US" sz="4400" dirty="0">
                <a:latin typeface="Arial"/>
                <a:cs typeface="Arial"/>
              </a:rPr>
              <a:t>the loss function into a more sophisticated objective function containing </a:t>
            </a: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regularization terms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  <a:p>
            <a:pPr marL="1524000" lvl="1" defTabSz="542164">
              <a:spcBef>
                <a:spcPts val="2848"/>
              </a:spcBef>
              <a:defRPr sz="3696"/>
            </a:pPr>
            <a:endParaRPr lang="en-US" sz="4400" dirty="0">
              <a:solidFill>
                <a:srgbClr val="000000"/>
              </a:solidFill>
            </a:endParaRPr>
          </a:p>
          <a:p>
            <a:pPr defTabSz="542164">
              <a:spcBef>
                <a:spcPts val="2848"/>
              </a:spcBef>
              <a:defRPr sz="3696"/>
            </a:pPr>
            <a:endParaRPr lang="en-US" sz="4400" dirty="0">
              <a:solidFill>
                <a:srgbClr val="648D2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C2CD8-2F05-4AF1-8AE8-91C17FF98C78}"/>
              </a:ext>
            </a:extLst>
          </p:cNvPr>
          <p:cNvSpPr txBox="1"/>
          <p:nvPr/>
        </p:nvSpPr>
        <p:spPr>
          <a:xfrm>
            <a:off x="15525081" y="4261818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>
                <a:latin typeface="Arial" panose="020B0604020202020204" pitchFamily="34" charset="0"/>
                <a:cs typeface="Arial" panose="020B0604020202020204" pitchFamily="34" charset="0"/>
              </a:rPr>
              <a:t>http://pig.apache.org</a:t>
            </a:r>
          </a:p>
        </p:txBody>
      </p:sp>
    </p:spTree>
    <p:extLst>
      <p:ext uri="{BB962C8B-B14F-4D97-AF65-F5344CB8AC3E}">
        <p14:creationId xmlns:p14="http://schemas.microsoft.com/office/powerpoint/2010/main" val="89139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D6E062-6F87-409C-9A50-F9954FD8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2"/>
            <a:ext cx="15992966" cy="16759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800">
                <a:solidFill>
                  <a:schemeClr val="bg1"/>
                </a:solidFill>
                <a:latin typeface="Arial"/>
                <a:cs typeface="Arial"/>
              </a:rPr>
              <a:t>How does </a:t>
            </a:r>
            <a:r>
              <a:rPr lang="en-US" sz="4800" err="1">
                <a:solidFill>
                  <a:schemeClr val="bg1"/>
                </a:solidFill>
                <a:latin typeface="Arial"/>
                <a:cs typeface="Arial"/>
              </a:rPr>
              <a:t>XGBoosting</a:t>
            </a:r>
            <a:r>
              <a:rPr lang="en-US" sz="4800">
                <a:solidFill>
                  <a:schemeClr val="bg1"/>
                </a:solidFill>
                <a:latin typeface="Arial"/>
                <a:cs typeface="Arial"/>
              </a:rPr>
              <a:t> improve on Gradient Boosting?</a:t>
            </a:r>
            <a:endParaRPr lang="en-US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A92643E-100A-41C4-9602-FEE9C605DF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3920" y="2227430"/>
            <a:ext cx="10229920" cy="7217608"/>
          </a:xfrm>
        </p:spPr>
        <p:txBody>
          <a:bodyPr/>
          <a:lstStyle/>
          <a:p>
            <a:pPr defTabSz="616098">
              <a:spcBef>
                <a:spcPts val="3270"/>
              </a:spcBef>
            </a:pP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The extended loss function inhibits </a:t>
            </a:r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overfitting</a:t>
            </a:r>
          </a:p>
          <a:p>
            <a:pPr marL="1295400" lvl="1" indent="-342900" defTabSz="616098">
              <a:spcBef>
                <a:spcPts val="3270"/>
              </a:spcBef>
              <a:buFont typeface="Arial"/>
              <a:buChar char="•"/>
            </a:pPr>
            <a:r>
              <a:rPr lang="en-US" sz="3600">
                <a:latin typeface="Arial"/>
                <a:cs typeface="Arial"/>
              </a:rPr>
              <a:t>Adds </a:t>
            </a:r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penalty </a:t>
            </a:r>
            <a:r>
              <a:rPr lang="en-US" sz="3600">
                <a:latin typeface="Arial"/>
                <a:cs typeface="Arial"/>
              </a:rPr>
              <a:t>proportional to size of the </a:t>
            </a:r>
            <a:r>
              <a:rPr lang="en-US" sz="360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leaf weights</a:t>
            </a:r>
          </a:p>
          <a:p>
            <a:pPr defTabSz="616098">
              <a:spcBef>
                <a:spcPts val="3270"/>
              </a:spcBef>
            </a:pP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This inhibits the growth of the model and prevents it from growing too large</a:t>
            </a:r>
          </a:p>
          <a:p>
            <a:pPr defTabSz="616098">
              <a:spcBef>
                <a:spcPts val="3270"/>
              </a:spcBef>
            </a:pPr>
            <a:r>
              <a:rPr lang="en-US" sz="3600">
                <a:solidFill>
                  <a:srgbClr val="000000"/>
                </a:solidFill>
                <a:latin typeface="Arial"/>
                <a:cs typeface="Arial"/>
              </a:rPr>
              <a:t>If the model overfits on the training data, it will not generalize well to new data</a:t>
            </a:r>
          </a:p>
          <a:p>
            <a:pPr marL="1295400" lvl="1" indent="-342900" defTabSz="616098">
              <a:spcBef>
                <a:spcPts val="3270"/>
              </a:spcBef>
              <a:buFont typeface="Arial"/>
              <a:buChar char="•"/>
            </a:pPr>
            <a:endParaRPr lang="en-US" sz="36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7" descr="Chart, radar chart&#10;&#10;Description automatically generated">
            <a:extLst>
              <a:ext uri="{FF2B5EF4-FFF2-40B4-BE49-F238E27FC236}">
                <a16:creationId xmlns:a16="http://schemas.microsoft.com/office/drawing/2014/main" id="{9D03C6A5-D323-4D30-A1D0-8E633D46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737" y="3489311"/>
            <a:ext cx="6019314" cy="33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9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7D13E9-2B56-458F-9F2F-77F6E219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3736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>
                <a:solidFill>
                  <a:schemeClr val="bg1"/>
                </a:solidFill>
                <a:latin typeface="Arial"/>
                <a:cs typeface="Arial"/>
              </a:rPr>
              <a:t>Example of XGBoost</a:t>
            </a:r>
            <a:endParaRPr lang="en-US" sz="7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BDDE0-D345-4DDC-9591-27BCE033F688}"/>
              </a:ext>
            </a:extLst>
          </p:cNvPr>
          <p:cNvSpPr/>
          <p:nvPr/>
        </p:nvSpPr>
        <p:spPr>
          <a:xfrm>
            <a:off x="883919" y="2375016"/>
            <a:ext cx="14757133" cy="59708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Let's consider a scenario in which we are trying to predict the income of an individual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Instead of following the process used for gradient boosting, we will use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/>
                <a:ea typeface="MS PGothic"/>
                <a:cs typeface="Arial"/>
              </a:rPr>
              <a:t>quantiles</a:t>
            </a:r>
            <a:r>
              <a:rPr lang="en-US" sz="40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: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Cut points that divide a feature into equal-sized groups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3600" dirty="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3600" dirty="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C2CD8-2F05-4AF1-8AE8-91C17FF98C78}"/>
              </a:ext>
            </a:extLst>
          </p:cNvPr>
          <p:cNvSpPr txBox="1"/>
          <p:nvPr/>
        </p:nvSpPr>
        <p:spPr>
          <a:xfrm>
            <a:off x="15525081" y="4261818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>
                <a:latin typeface="Arial" panose="020B0604020202020204" pitchFamily="34" charset="0"/>
                <a:cs typeface="Arial" panose="020B0604020202020204" pitchFamily="34" charset="0"/>
              </a:rPr>
              <a:t>http://pig.apache.org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13798-C84C-4549-80A1-638D89BCF2F0}"/>
              </a:ext>
            </a:extLst>
          </p:cNvPr>
          <p:cNvSpPr txBox="1"/>
          <p:nvPr/>
        </p:nvSpPr>
        <p:spPr>
          <a:xfrm>
            <a:off x="1649706" y="9747820"/>
            <a:ext cx="11118091" cy="3139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1970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2393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8590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47878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09848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57181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3378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095756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Trebuchet MS"/>
              </a:rPr>
              <a:t>Reference: Nvidia RAPIDS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2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BC9E0A-82F8-4E4A-B313-D8D44F92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6715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>
                <a:solidFill>
                  <a:schemeClr val="bg1"/>
                </a:solidFill>
                <a:latin typeface="Arial"/>
                <a:cs typeface="Arial"/>
              </a:rPr>
              <a:t>Original Dataset</a:t>
            </a:r>
            <a:endParaRPr lang="en-US" sz="7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97EB3EB-0B18-4219-9EE7-0FBC5F1B2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7114"/>
              </p:ext>
            </p:extLst>
          </p:nvPr>
        </p:nvGraphicFramePr>
        <p:xfrm>
          <a:off x="4807299" y="2178428"/>
          <a:ext cx="9066965" cy="643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393">
                  <a:extLst>
                    <a:ext uri="{9D8B030D-6E8A-4147-A177-3AD203B41FA5}">
                      <a16:colId xmlns:a16="http://schemas.microsoft.com/office/drawing/2014/main" val="1336302755"/>
                    </a:ext>
                  </a:extLst>
                </a:gridCol>
                <a:gridCol w="1813393">
                  <a:extLst>
                    <a:ext uri="{9D8B030D-6E8A-4147-A177-3AD203B41FA5}">
                      <a16:colId xmlns:a16="http://schemas.microsoft.com/office/drawing/2014/main" val="2718591856"/>
                    </a:ext>
                  </a:extLst>
                </a:gridCol>
                <a:gridCol w="1813393">
                  <a:extLst>
                    <a:ext uri="{9D8B030D-6E8A-4147-A177-3AD203B41FA5}">
                      <a16:colId xmlns:a16="http://schemas.microsoft.com/office/drawing/2014/main" val="332394733"/>
                    </a:ext>
                  </a:extLst>
                </a:gridCol>
                <a:gridCol w="1813393">
                  <a:extLst>
                    <a:ext uri="{9D8B030D-6E8A-4147-A177-3AD203B41FA5}">
                      <a16:colId xmlns:a16="http://schemas.microsoft.com/office/drawing/2014/main" val="2097086568"/>
                    </a:ext>
                  </a:extLst>
                </a:gridCol>
                <a:gridCol w="1813393">
                  <a:extLst>
                    <a:ext uri="{9D8B030D-6E8A-4147-A177-3AD203B41FA5}">
                      <a16:colId xmlns:a16="http://schemas.microsoft.com/office/drawing/2014/main" val="2201793919"/>
                    </a:ext>
                  </a:extLst>
                </a:gridCol>
              </a:tblGrid>
              <a:tr h="9048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Has 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Owns 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699715"/>
                  </a:ext>
                </a:extLst>
              </a:tr>
              <a:tr h="90483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6774400"/>
                  </a:ext>
                </a:extLst>
              </a:tr>
              <a:tr h="90483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235969"/>
                  </a:ext>
                </a:extLst>
              </a:tr>
              <a:tr h="90483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856380"/>
                  </a:ext>
                </a:extLst>
              </a:tr>
              <a:tr h="90483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051786"/>
                  </a:ext>
                </a:extLst>
              </a:tr>
              <a:tr h="90483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176589"/>
                  </a:ext>
                </a:extLst>
              </a:tr>
              <a:tr h="90483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244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33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BC9E0A-82F8-4E4A-B313-D8D44F92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6715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>
                <a:solidFill>
                  <a:schemeClr val="bg1"/>
                </a:solidFill>
                <a:latin typeface="Arial"/>
                <a:cs typeface="Arial"/>
              </a:rPr>
              <a:t>Converted Quantile Dataset</a:t>
            </a:r>
            <a:endParaRPr lang="en-US" sz="7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BCBB519-F987-4C03-A251-4D480B518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252013"/>
              </p:ext>
            </p:extLst>
          </p:nvPr>
        </p:nvGraphicFramePr>
        <p:xfrm>
          <a:off x="10104992" y="2700973"/>
          <a:ext cx="7581567" cy="526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019">
                  <a:extLst>
                    <a:ext uri="{9D8B030D-6E8A-4147-A177-3AD203B41FA5}">
                      <a16:colId xmlns:a16="http://schemas.microsoft.com/office/drawing/2014/main" val="1336302755"/>
                    </a:ext>
                  </a:extLst>
                </a:gridCol>
                <a:gridCol w="1473137">
                  <a:extLst>
                    <a:ext uri="{9D8B030D-6E8A-4147-A177-3AD203B41FA5}">
                      <a16:colId xmlns:a16="http://schemas.microsoft.com/office/drawing/2014/main" val="2718591856"/>
                    </a:ext>
                  </a:extLst>
                </a:gridCol>
                <a:gridCol w="1473137">
                  <a:extLst>
                    <a:ext uri="{9D8B030D-6E8A-4147-A177-3AD203B41FA5}">
                      <a16:colId xmlns:a16="http://schemas.microsoft.com/office/drawing/2014/main" val="332394733"/>
                    </a:ext>
                  </a:extLst>
                </a:gridCol>
                <a:gridCol w="1473137">
                  <a:extLst>
                    <a:ext uri="{9D8B030D-6E8A-4147-A177-3AD203B41FA5}">
                      <a16:colId xmlns:a16="http://schemas.microsoft.com/office/drawing/2014/main" val="2097086568"/>
                    </a:ext>
                  </a:extLst>
                </a:gridCol>
                <a:gridCol w="1473137">
                  <a:extLst>
                    <a:ext uri="{9D8B030D-6E8A-4147-A177-3AD203B41FA5}">
                      <a16:colId xmlns:a16="http://schemas.microsoft.com/office/drawing/2014/main" val="2201793919"/>
                    </a:ext>
                  </a:extLst>
                </a:gridCol>
              </a:tblGrid>
              <a:tr h="77858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Has Job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Owns 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699715"/>
                  </a:ext>
                </a:extLst>
              </a:tr>
              <a:tr h="70989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6774400"/>
                  </a:ext>
                </a:extLst>
              </a:tr>
              <a:tr h="70989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235969"/>
                  </a:ext>
                </a:extLst>
              </a:tr>
              <a:tr h="70989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856380"/>
                  </a:ext>
                </a:extLst>
              </a:tr>
              <a:tr h="70989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051786"/>
                  </a:ext>
                </a:extLst>
              </a:tr>
              <a:tr h="70989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176589"/>
                  </a:ext>
                </a:extLst>
              </a:tr>
              <a:tr h="70989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24472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1CA5364-7A11-4923-B07E-9C901A83FF12}"/>
              </a:ext>
            </a:extLst>
          </p:cNvPr>
          <p:cNvSpPr/>
          <p:nvPr/>
        </p:nvSpPr>
        <p:spPr>
          <a:xfrm>
            <a:off x="883920" y="2375016"/>
            <a:ext cx="9058301" cy="100565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Reprocess each feature using quantiles: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Age separated into strata:</a:t>
            </a:r>
          </a:p>
          <a:p>
            <a:pPr marL="2094865" lvl="2" indent="-571500" defTabSz="616098">
              <a:spcBef>
                <a:spcPts val="3270"/>
              </a:spcBef>
              <a:buFont typeface="Arial,Sans-Serif"/>
              <a:buChar char="•"/>
            </a:pP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&lt;18: One individual</a:t>
            </a:r>
          </a:p>
          <a:p>
            <a:pPr marL="2094865" lvl="2" indent="-571500" defTabSz="616098">
              <a:spcBef>
                <a:spcPts val="3270"/>
              </a:spcBef>
              <a:buFont typeface="Arial,Sans-Serif"/>
              <a:buChar char="•"/>
            </a:pP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&lt;32: Two individuals</a:t>
            </a:r>
          </a:p>
          <a:p>
            <a:pPr marL="2094865" lvl="2" indent="-571500" defTabSz="616098">
              <a:spcBef>
                <a:spcPts val="3270"/>
              </a:spcBef>
              <a:buFont typeface="Arial,Sans-Serif"/>
              <a:buChar char="•"/>
            </a:pP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&lt;67: Two individuals</a:t>
            </a:r>
          </a:p>
          <a:p>
            <a:pPr marL="2094865" lvl="2" indent="-571500" defTabSz="616098">
              <a:spcBef>
                <a:spcPts val="3270"/>
              </a:spcBef>
              <a:buFont typeface="Arial,Sans-Serif"/>
              <a:buChar char="•"/>
            </a:pP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67+: One individual</a:t>
            </a:r>
            <a:endParaRPr lang="en-US">
              <a:solidFill>
                <a:schemeClr val="bg1"/>
              </a:solidFill>
            </a:endParaRP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360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Separates datapoints into roughly even groups</a:t>
            </a:r>
          </a:p>
          <a:p>
            <a:pPr marL="1523365" lvl="2" defTabSz="616098">
              <a:spcBef>
                <a:spcPts val="3270"/>
              </a:spcBef>
            </a:pPr>
            <a:endParaRPr lang="en-US" sz="400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360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360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FF449-973A-48E4-88C3-E64ABBE66F70}"/>
              </a:ext>
            </a:extLst>
          </p:cNvPr>
          <p:cNvSpPr txBox="1"/>
          <p:nvPr/>
        </p:nvSpPr>
        <p:spPr>
          <a:xfrm>
            <a:off x="1649706" y="9747820"/>
            <a:ext cx="11118091" cy="3139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1970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2393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8590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47878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09848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57181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3378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095756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Trebuchet MS"/>
              </a:rPr>
              <a:t>Reference: Nvidia RAPIDS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88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F7A1A-05C9-4F8C-83E4-ED6F2A15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5344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Finding Splits in Decision Trees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CFE757-1167-4CE0-BCAA-705BA45105AE}"/>
              </a:ext>
            </a:extLst>
          </p:cNvPr>
          <p:cNvSpPr/>
          <p:nvPr/>
        </p:nvSpPr>
        <p:spPr>
          <a:xfrm>
            <a:off x="883919" y="2375016"/>
            <a:ext cx="16265091" cy="59708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We want to optimize trees that limit the depth of the overall model</a:t>
            </a:r>
          </a:p>
          <a:p>
            <a:pPr marL="571500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To achieve this, we need to build nodes that split the data well by minimizing error, in this case sum of squared error (SSE)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We can reformat the SSE equation into a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/>
                <a:ea typeface="MS PGothic"/>
                <a:cs typeface="Arial"/>
              </a:rPr>
              <a:t>split loss equation</a:t>
            </a:r>
            <a:r>
              <a:rPr lang="en-US" sz="40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 that can be used in our RAPIDS code</a:t>
            </a: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3600" dirty="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  <a:p>
            <a:pPr marL="1332865" lvl="1" indent="-571500" defTabSz="616098">
              <a:spcBef>
                <a:spcPts val="3270"/>
              </a:spcBef>
              <a:buFont typeface="Arial"/>
              <a:buChar char="•"/>
            </a:pPr>
            <a:endParaRPr lang="en-US" sz="3600" dirty="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</p:txBody>
      </p:sp>
      <p:pic>
        <p:nvPicPr>
          <p:cNvPr id="14" name="Picture 14" descr="Text&#10;&#10;Description automatically generated">
            <a:extLst>
              <a:ext uri="{FF2B5EF4-FFF2-40B4-BE49-F238E27FC236}">
                <a16:creationId xmlns:a16="http://schemas.microsoft.com/office/drawing/2014/main" id="{969AAA36-6D61-4A55-AD5A-46FE97110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508" y="6610672"/>
            <a:ext cx="10569812" cy="1332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91D59D-92C3-4072-B343-DAE3E3349E3C}"/>
              </a:ext>
            </a:extLst>
          </p:cNvPr>
          <p:cNvSpPr txBox="1"/>
          <p:nvPr/>
        </p:nvSpPr>
        <p:spPr>
          <a:xfrm>
            <a:off x="1713874" y="9665497"/>
            <a:ext cx="11118091" cy="31393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1970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2393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285909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47878" algn="l" defTabSz="76197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09848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57181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33787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095756" algn="l" defTabSz="1523939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Trebuchet MS"/>
              </a:rPr>
              <a:t>Reference: Nvidia RAPIDS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5B2A6-9AF5-E740-B5F2-AC31BBAEA9A8}"/>
              </a:ext>
            </a:extLst>
          </p:cNvPr>
          <p:cNvSpPr txBox="1"/>
          <p:nvPr/>
        </p:nvSpPr>
        <p:spPr>
          <a:xfrm>
            <a:off x="9176051" y="5038716"/>
            <a:ext cx="65" cy="2215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1600" dirty="0" err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16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BC9E0A-82F8-4E4A-B313-D8D44F92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1" y="548641"/>
            <a:ext cx="15992966" cy="16715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>
                <a:solidFill>
                  <a:schemeClr val="bg1"/>
                </a:solidFill>
                <a:latin typeface="Arial"/>
                <a:cs typeface="Arial"/>
              </a:rPr>
              <a:t>Apply Split Loss Function to Dataset</a:t>
            </a:r>
            <a:endParaRPr lang="en-US" sz="7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97EB3EB-0B18-4219-9EE7-0FBC5F1B2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33469"/>
              </p:ext>
            </p:extLst>
          </p:nvPr>
        </p:nvGraphicFramePr>
        <p:xfrm>
          <a:off x="1704633" y="3547871"/>
          <a:ext cx="13984545" cy="453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25">
                  <a:extLst>
                    <a:ext uri="{9D8B030D-6E8A-4147-A177-3AD203B41FA5}">
                      <a16:colId xmlns:a16="http://schemas.microsoft.com/office/drawing/2014/main" val="1336302755"/>
                    </a:ext>
                  </a:extLst>
                </a:gridCol>
                <a:gridCol w="1525948">
                  <a:extLst>
                    <a:ext uri="{9D8B030D-6E8A-4147-A177-3AD203B41FA5}">
                      <a16:colId xmlns:a16="http://schemas.microsoft.com/office/drawing/2014/main" val="2718591856"/>
                    </a:ext>
                  </a:extLst>
                </a:gridCol>
                <a:gridCol w="2521677">
                  <a:extLst>
                    <a:ext uri="{9D8B030D-6E8A-4147-A177-3AD203B41FA5}">
                      <a16:colId xmlns:a16="http://schemas.microsoft.com/office/drawing/2014/main" val="332394733"/>
                    </a:ext>
                  </a:extLst>
                </a:gridCol>
                <a:gridCol w="2421812">
                  <a:extLst>
                    <a:ext uri="{9D8B030D-6E8A-4147-A177-3AD203B41FA5}">
                      <a16:colId xmlns:a16="http://schemas.microsoft.com/office/drawing/2014/main" val="2097086568"/>
                    </a:ext>
                  </a:extLst>
                </a:gridCol>
                <a:gridCol w="2660285">
                  <a:extLst>
                    <a:ext uri="{9D8B030D-6E8A-4147-A177-3AD203B41FA5}">
                      <a16:colId xmlns:a16="http://schemas.microsoft.com/office/drawing/2014/main" val="2201793919"/>
                    </a:ext>
                  </a:extLst>
                </a:gridCol>
                <a:gridCol w="2406598">
                  <a:extLst>
                    <a:ext uri="{9D8B030D-6E8A-4147-A177-3AD203B41FA5}">
                      <a16:colId xmlns:a16="http://schemas.microsoft.com/office/drawing/2014/main" val="370926996"/>
                    </a:ext>
                  </a:extLst>
                </a:gridCol>
              </a:tblGrid>
              <a:tr h="11837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Quantile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Quantile Sum </a:t>
                      </a:r>
                      <a:r>
                        <a:rPr lang="en-US" i="1" dirty="0"/>
                        <a:t>r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Inclusive Scan </a:t>
                      </a:r>
                      <a:r>
                        <a:rPr lang="en-US" i="1" dirty="0"/>
                        <a:t>n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Inclusive Scan </a:t>
                      </a:r>
                      <a:r>
                        <a:rPr lang="en-US" i="1" dirty="0"/>
                        <a:t>r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i="1" dirty="0"/>
                        <a:t>Split Loss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699715"/>
                  </a:ext>
                </a:extLst>
              </a:tr>
              <a:tr h="634159"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&lt;18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774400"/>
                  </a:ext>
                </a:extLst>
              </a:tr>
              <a:tr h="147212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4410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011595"/>
                  </a:ext>
                </a:extLst>
              </a:tr>
              <a:tr h="486947"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&lt;32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35969"/>
                  </a:ext>
                </a:extLst>
              </a:tr>
              <a:tr h="357519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4350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315125"/>
                  </a:ext>
                </a:extLst>
              </a:tr>
              <a:tr h="378549"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&lt;67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115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175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84679"/>
                  </a:ext>
                </a:extLst>
              </a:tr>
              <a:tr h="546794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3675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851959"/>
                  </a:ext>
                </a:extLst>
              </a:tr>
              <a:tr h="168245"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67+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051786"/>
                  </a:ext>
                </a:extLst>
              </a:tr>
              <a:tr h="634159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68913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E6D16CD-0F9A-481A-A026-0595036E075D}"/>
              </a:ext>
            </a:extLst>
          </p:cNvPr>
          <p:cNvSpPr/>
          <p:nvPr/>
        </p:nvSpPr>
        <p:spPr>
          <a:xfrm>
            <a:off x="883920" y="2011003"/>
            <a:ext cx="16514999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616098">
              <a:spcBef>
                <a:spcPts val="3270"/>
              </a:spcBef>
            </a:pPr>
            <a:r>
              <a:rPr lang="en-US" sz="40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The split (&lt;18) has the greatest reduction in the SSE </a:t>
            </a:r>
            <a:r>
              <a:rPr lang="en-US" sz="4000" dirty="0" err="1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function</a:t>
            </a:r>
            <a:r>
              <a:rPr lang="en-US" sz="4000" dirty="0" err="1">
                <a:latin typeface="Arial"/>
                <a:ea typeface="MS PGothic"/>
                <a:cs typeface="Arial"/>
              </a:rPr>
              <a:t>function</a:t>
            </a:r>
            <a:endParaRPr lang="en-US" sz="4000" dirty="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224442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8E22E-2A4B-4FB1-9848-BF16E7DBE74B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2811cf8-4877-470e-bec4-f5c16c1a520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863525-075F-41C6-A3CE-58DD42D55D99}">
  <ds:schemaRefs>
    <ds:schemaRef ds:uri="b2811cf8-4877-470e-bec4-f5c16c1a52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Custom</PresentationFormat>
  <Paragraphs>158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Title &amp; Bullet</vt:lpstr>
      <vt:lpstr>Full Page Layout</vt:lpstr>
      <vt:lpstr>Lecture 14.12 - XGBoost with RAPIDS</vt:lpstr>
      <vt:lpstr>PowerPoint Presentation</vt:lpstr>
      <vt:lpstr>What is XGBoosting?</vt:lpstr>
      <vt:lpstr>How does XGBoosting improve on Gradient Boosting?</vt:lpstr>
      <vt:lpstr>Example of XGBoost</vt:lpstr>
      <vt:lpstr>Original Dataset</vt:lpstr>
      <vt:lpstr>Converted Quantile Dataset</vt:lpstr>
      <vt:lpstr>Finding Splits in Decision Trees</vt:lpstr>
      <vt:lpstr>Apply Split Loss Function to Dataset</vt:lpstr>
      <vt:lpstr>Performing XGBoost on RAPIDS</vt:lpstr>
      <vt:lpstr>Example: Setting up GPUs</vt:lpstr>
      <vt:lpstr>Example: Load Higgs Dataset</vt:lpstr>
      <vt:lpstr>Example: Run on CPU and GPU</vt:lpstr>
      <vt:lpstr>Example: Plot CPU/GPU Results</vt:lpstr>
      <vt:lpstr>Difference in Performance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5</cp:revision>
  <dcterms:created xsi:type="dcterms:W3CDTF">2008-01-24T03:11:41Z</dcterms:created>
  <dcterms:modified xsi:type="dcterms:W3CDTF">2021-05-06T16:48:34Z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