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3" r:id="rId5"/>
  </p:sldMasterIdLst>
  <p:notesMasterIdLst>
    <p:notesMasterId r:id="rId21"/>
  </p:notesMasterIdLst>
  <p:handoutMasterIdLst>
    <p:handoutMasterId r:id="rId22"/>
  </p:handoutMasterIdLst>
  <p:sldIdLst>
    <p:sldId id="818" r:id="rId6"/>
    <p:sldId id="809" r:id="rId7"/>
    <p:sldId id="279" r:id="rId8"/>
    <p:sldId id="281" r:id="rId9"/>
    <p:sldId id="280" r:id="rId10"/>
    <p:sldId id="830" r:id="rId11"/>
    <p:sldId id="831" r:id="rId12"/>
    <p:sldId id="835" r:id="rId13"/>
    <p:sldId id="834" r:id="rId14"/>
    <p:sldId id="836" r:id="rId15"/>
    <p:sldId id="832" r:id="rId16"/>
    <p:sldId id="837" r:id="rId17"/>
    <p:sldId id="833" r:id="rId18"/>
    <p:sldId id="838" r:id="rId19"/>
    <p:sldId id="820" r:id="rId20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A369"/>
    <a:srgbClr val="890C58"/>
    <a:srgbClr val="0071C5"/>
    <a:srgbClr val="4F2682"/>
    <a:srgbClr val="008564"/>
    <a:srgbClr val="383838"/>
    <a:srgbClr val="8C8C8C"/>
    <a:srgbClr val="CDCDCD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CC59F-507E-0000-A0F4-A38D777E920C}" v="2" dt="2021-05-06T16:48:55.455"/>
    <p1510:client id="{4D0E604B-365F-4547-AF24-C2AC58865468}" v="1" dt="2021-05-04T10:28:09.714"/>
    <p1510:client id="{6BE151AA-AECC-344B-A202-D5CC63E56B8B}" v="13" dt="2021-05-04T09:56:35.304"/>
    <p1510:client id="{B314C59F-A016-0000-A0F4-AB6870126A80}" v="1" dt="2021-05-06T00:40:38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824" y="224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Bungo" userId="S::jbungo_nvidia.com#ext#@gtvault.onmicrosoft.com::c69b4972-ef89-4265-a3e3-b054213acbae" providerId="AD" clId="Web-{B314C59F-A016-0000-A0F4-AB6870126A80}"/>
    <pc:docChg chg="modSld">
      <pc:chgData name="Joe Bungo" userId="S::jbungo_nvidia.com#ext#@gtvault.onmicrosoft.com::c69b4972-ef89-4265-a3e3-b054213acbae" providerId="AD" clId="Web-{B314C59F-A016-0000-A0F4-AB6870126A80}" dt="2021-05-06T00:40:38.298" v="0" actId="20577"/>
      <pc:docMkLst>
        <pc:docMk/>
      </pc:docMkLst>
      <pc:sldChg chg="modSp">
        <pc:chgData name="Joe Bungo" userId="S::jbungo_nvidia.com#ext#@gtvault.onmicrosoft.com::c69b4972-ef89-4265-a3e3-b054213acbae" providerId="AD" clId="Web-{B314C59F-A016-0000-A0F4-AB6870126A80}" dt="2021-05-06T00:40:38.298" v="0" actId="20577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B314C59F-A016-0000-A0F4-AB6870126A80}" dt="2021-05-06T00:40:38.298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Saad-Falcon, Jon" userId="S::jsaadfalcon3@gatech.edu::7a56c2d4-22e4-4537-9b9a-03e160f1e5fd" providerId="AD" clId="Web-{16FFC29F-E000-0000-A0F4-A901E8BCBDB0}"/>
    <pc:docChg chg="modSld">
      <pc:chgData name="Saad-Falcon, Jon" userId="S::jsaadfalcon3@gatech.edu::7a56c2d4-22e4-4537-9b9a-03e160f1e5fd" providerId="AD" clId="Web-{16FFC29F-E000-0000-A0F4-A901E8BCBDB0}" dt="2021-04-29T13:33:31.615" v="4" actId="1076"/>
      <pc:docMkLst>
        <pc:docMk/>
      </pc:docMkLst>
      <pc:sldChg chg="addSp delSp modSp">
        <pc:chgData name="Saad-Falcon, Jon" userId="S::jsaadfalcon3@gatech.edu::7a56c2d4-22e4-4537-9b9a-03e160f1e5fd" providerId="AD" clId="Web-{16FFC29F-E000-0000-A0F4-A901E8BCBDB0}" dt="2021-04-29T13:33:31.615" v="4" actId="1076"/>
        <pc:sldMkLst>
          <pc:docMk/>
          <pc:sldMk cId="1540173832" sldId="830"/>
        </pc:sldMkLst>
        <pc:picChg chg="del">
          <ac:chgData name="Saad-Falcon, Jon" userId="S::jsaadfalcon3@gatech.edu::7a56c2d4-22e4-4537-9b9a-03e160f1e5fd" providerId="AD" clId="Web-{16FFC29F-E000-0000-A0F4-A901E8BCBDB0}" dt="2021-04-29T13:33:13.145" v="0"/>
          <ac:picMkLst>
            <pc:docMk/>
            <pc:sldMk cId="1540173832" sldId="830"/>
            <ac:picMk id="2" creationId="{8857D8F5-029F-468B-BCB5-1DDF3310222C}"/>
          </ac:picMkLst>
        </pc:picChg>
        <pc:picChg chg="add mod">
          <ac:chgData name="Saad-Falcon, Jon" userId="S::jsaadfalcon3@gatech.edu::7a56c2d4-22e4-4537-9b9a-03e160f1e5fd" providerId="AD" clId="Web-{16FFC29F-E000-0000-A0F4-A901E8BCBDB0}" dt="2021-04-29T13:33:31.615" v="4" actId="1076"/>
          <ac:picMkLst>
            <pc:docMk/>
            <pc:sldMk cId="1540173832" sldId="830"/>
            <ac:picMk id="3" creationId="{E2826393-FAC3-4C40-9320-C21B75DFE6A5}"/>
          </ac:picMkLst>
        </pc:picChg>
      </pc:sldChg>
    </pc:docChg>
  </pc:docChgLst>
  <pc:docChgLst>
    <pc:chgData name="Saad-Falcon, Jon" userId="S::jsaadfalcon3@gatech.edu::7a56c2d4-22e4-4537-9b9a-03e160f1e5fd" providerId="AD" clId="Web-{EA2C6F3E-BB07-5CBC-EA56-FEE1F27F34C7}"/>
    <pc:docChg chg="addSld delSld modSld sldOrd">
      <pc:chgData name="Saad-Falcon, Jon" userId="S::jsaadfalcon3@gatech.edu::7a56c2d4-22e4-4537-9b9a-03e160f1e5fd" providerId="AD" clId="Web-{EA2C6F3E-BB07-5CBC-EA56-FEE1F27F34C7}" dt="2021-04-21T02:27:10.808" v="1323"/>
      <pc:docMkLst>
        <pc:docMk/>
      </pc:docMkLst>
      <pc:sldChg chg="del">
        <pc:chgData name="Saad-Falcon, Jon" userId="S::jsaadfalcon3@gatech.edu::7a56c2d4-22e4-4537-9b9a-03e160f1e5fd" providerId="AD" clId="Web-{EA2C6F3E-BB07-5CBC-EA56-FEE1F27F34C7}" dt="2021-04-21T02:26:56.308" v="1311"/>
        <pc:sldMkLst>
          <pc:docMk/>
          <pc:sldMk cId="714468853" sldId="277"/>
        </pc:sldMkLst>
      </pc:sldChg>
      <pc:sldChg chg="addSp delSp modSp">
        <pc:chgData name="Saad-Falcon, Jon" userId="S::jsaadfalcon3@gatech.edu::7a56c2d4-22e4-4537-9b9a-03e160f1e5fd" providerId="AD" clId="Web-{EA2C6F3E-BB07-5CBC-EA56-FEE1F27F34C7}" dt="2021-04-21T01:36:47.581" v="165" actId="20577"/>
        <pc:sldMkLst>
          <pc:docMk/>
          <pc:sldMk cId="3519922641" sldId="280"/>
        </pc:sldMkLst>
        <pc:spChg chg="mod">
          <ac:chgData name="Saad-Falcon, Jon" userId="S::jsaadfalcon3@gatech.edu::7a56c2d4-22e4-4537-9b9a-03e160f1e5fd" providerId="AD" clId="Web-{EA2C6F3E-BB07-5CBC-EA56-FEE1F27F34C7}" dt="2021-04-21T01:32:08.231" v="10" actId="20577"/>
          <ac:spMkLst>
            <pc:docMk/>
            <pc:sldMk cId="3519922641" sldId="280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EA2C6F3E-BB07-5CBC-EA56-FEE1F27F34C7}" dt="2021-04-21T01:36:47.581" v="165" actId="20577"/>
          <ac:spMkLst>
            <pc:docMk/>
            <pc:sldMk cId="3519922641" sldId="280"/>
            <ac:spMk id="6" creationId="{5B9BDDE0-D345-4DDC-9591-27BCE033F688}"/>
          </ac:spMkLst>
        </pc:spChg>
        <pc:picChg chg="add del mod">
          <ac:chgData name="Saad-Falcon, Jon" userId="S::jsaadfalcon3@gatech.edu::7a56c2d4-22e4-4537-9b9a-03e160f1e5fd" providerId="AD" clId="Web-{EA2C6F3E-BB07-5CBC-EA56-FEE1F27F34C7}" dt="2021-04-21T01:36:07.783" v="118"/>
          <ac:picMkLst>
            <pc:docMk/>
            <pc:sldMk cId="3519922641" sldId="280"/>
            <ac:picMk id="2" creationId="{C3E56753-6C22-4A14-97E1-DE4A557E318E}"/>
          </ac:picMkLst>
        </pc:picChg>
        <pc:picChg chg="add mod">
          <ac:chgData name="Saad-Falcon, Jon" userId="S::jsaadfalcon3@gatech.edu::7a56c2d4-22e4-4537-9b9a-03e160f1e5fd" providerId="AD" clId="Web-{EA2C6F3E-BB07-5CBC-EA56-FEE1F27F34C7}" dt="2021-04-21T01:35:40.533" v="99" actId="1076"/>
          <ac:picMkLst>
            <pc:docMk/>
            <pc:sldMk cId="3519922641" sldId="280"/>
            <ac:picMk id="4" creationId="{9D7A90D3-8476-4910-96B1-06BF3A280F06}"/>
          </ac:picMkLst>
        </pc:picChg>
        <pc:picChg chg="add del">
          <ac:chgData name="Saad-Falcon, Jon" userId="S::jsaadfalcon3@gatech.edu::7a56c2d4-22e4-4537-9b9a-03e160f1e5fd" providerId="AD" clId="Web-{EA2C6F3E-BB07-5CBC-EA56-FEE1F27F34C7}" dt="2021-04-21T01:34:23.624" v="91"/>
          <ac:picMkLst>
            <pc:docMk/>
            <pc:sldMk cId="3519922641" sldId="280"/>
            <ac:picMk id="8" creationId="{00000000-0000-0000-0000-000000000000}"/>
          </ac:picMkLst>
        </pc:picChg>
      </pc:sldChg>
      <pc:sldChg chg="modSp">
        <pc:chgData name="Saad-Falcon, Jon" userId="S::jsaadfalcon3@gatech.edu::7a56c2d4-22e4-4537-9b9a-03e160f1e5fd" providerId="AD" clId="Web-{EA2C6F3E-BB07-5CBC-EA56-FEE1F27F34C7}" dt="2021-04-21T01:32:00.684" v="3" actId="1076"/>
        <pc:sldMkLst>
          <pc:docMk/>
          <pc:sldMk cId="2114595802" sldId="281"/>
        </pc:sldMkLst>
        <pc:picChg chg="mod">
          <ac:chgData name="Saad-Falcon, Jon" userId="S::jsaadfalcon3@gatech.edu::7a56c2d4-22e4-4537-9b9a-03e160f1e5fd" providerId="AD" clId="Web-{EA2C6F3E-BB07-5CBC-EA56-FEE1F27F34C7}" dt="2021-04-21T01:32:00.684" v="3" actId="1076"/>
          <ac:picMkLst>
            <pc:docMk/>
            <pc:sldMk cId="2114595802" sldId="281"/>
            <ac:picMk id="2" creationId="{BC017AEF-7ACE-4128-93F7-C87319F18006}"/>
          </ac:picMkLst>
        </pc:picChg>
      </pc:sldChg>
      <pc:sldChg chg="addSp delSp modSp">
        <pc:chgData name="Saad-Falcon, Jon" userId="S::jsaadfalcon3@gatech.edu::7a56c2d4-22e4-4537-9b9a-03e160f1e5fd" providerId="AD" clId="Web-{EA2C6F3E-BB07-5CBC-EA56-FEE1F27F34C7}" dt="2021-04-21T01:42:31.371" v="488" actId="1076"/>
        <pc:sldMkLst>
          <pc:docMk/>
          <pc:sldMk cId="1522889029" sldId="282"/>
        </pc:sldMkLst>
        <pc:spChg chg="del">
          <ac:chgData name="Saad-Falcon, Jon" userId="S::jsaadfalcon3@gatech.edu::7a56c2d4-22e4-4537-9b9a-03e160f1e5fd" providerId="AD" clId="Web-{EA2C6F3E-BB07-5CBC-EA56-FEE1F27F34C7}" dt="2021-04-21T01:37:29.848" v="210"/>
          <ac:spMkLst>
            <pc:docMk/>
            <pc:sldMk cId="1522889029" sldId="282"/>
            <ac:spMk id="2" creationId="{AA92643E-100A-41C4-9602-FEE9C605DF4F}"/>
          </ac:spMkLst>
        </pc:spChg>
        <pc:spChg chg="mod">
          <ac:chgData name="Saad-Falcon, Jon" userId="S::jsaadfalcon3@gatech.edu::7a56c2d4-22e4-4537-9b9a-03e160f1e5fd" providerId="AD" clId="Web-{EA2C6F3E-BB07-5CBC-EA56-FEE1F27F34C7}" dt="2021-04-21T01:37:23.691" v="209" actId="20577"/>
          <ac:spMkLst>
            <pc:docMk/>
            <pc:sldMk cId="1522889029" sldId="282"/>
            <ac:spMk id="4" creationId="{D6BC9E0A-82F8-4E4A-B313-D8D44F92F8FC}"/>
          </ac:spMkLst>
        </pc:spChg>
        <pc:spChg chg="add del mod">
          <ac:chgData name="Saad-Falcon, Jon" userId="S::jsaadfalcon3@gatech.edu::7a56c2d4-22e4-4537-9b9a-03e160f1e5fd" providerId="AD" clId="Web-{EA2C6F3E-BB07-5CBC-EA56-FEE1F27F34C7}" dt="2021-04-21T01:37:35.567" v="211"/>
          <ac:spMkLst>
            <pc:docMk/>
            <pc:sldMk cId="1522889029" sldId="282"/>
            <ac:spMk id="5" creationId="{ACF4C49E-C1A9-4CE8-A831-699CDC2CA069}"/>
          </ac:spMkLst>
        </pc:spChg>
        <pc:graphicFrameChg chg="add del mod modGraphic">
          <ac:chgData name="Saad-Falcon, Jon" userId="S::jsaadfalcon3@gatech.edu::7a56c2d4-22e4-4537-9b9a-03e160f1e5fd" providerId="AD" clId="Web-{EA2C6F3E-BB07-5CBC-EA56-FEE1F27F34C7}" dt="2021-04-21T01:39:28.335" v="265"/>
          <ac:graphicFrameMkLst>
            <pc:docMk/>
            <pc:sldMk cId="1522889029" sldId="282"/>
            <ac:graphicFrameMk id="6" creationId="{DDEF120D-7401-44EF-A222-618CFD26CE26}"/>
          </ac:graphicFrameMkLst>
        </pc:graphicFrameChg>
        <pc:graphicFrameChg chg="add mod modGraphic">
          <ac:chgData name="Saad-Falcon, Jon" userId="S::jsaadfalcon3@gatech.edu::7a56c2d4-22e4-4537-9b9a-03e160f1e5fd" providerId="AD" clId="Web-{EA2C6F3E-BB07-5CBC-EA56-FEE1F27F34C7}" dt="2021-04-21T01:42:31.371" v="488" actId="1076"/>
          <ac:graphicFrameMkLst>
            <pc:docMk/>
            <pc:sldMk cId="1522889029" sldId="282"/>
            <ac:graphicFrameMk id="7" creationId="{797EB3EB-0B18-4219-9EE7-0FBC5F1B2C5C}"/>
          </ac:graphicFrameMkLst>
        </pc:graphicFrameChg>
      </pc:sldChg>
      <pc:sldChg chg="addSp delSp modSp">
        <pc:chgData name="Saad-Falcon, Jon" userId="S::jsaadfalcon3@gatech.edu::7a56c2d4-22e4-4537-9b9a-03e160f1e5fd" providerId="AD" clId="Web-{EA2C6F3E-BB07-5CBC-EA56-FEE1F27F34C7}" dt="2021-04-21T02:07:30.134" v="713" actId="20577"/>
        <pc:sldMkLst>
          <pc:docMk/>
          <pc:sldMk cId="1844169226" sldId="283"/>
        </pc:sldMkLst>
        <pc:spChg chg="add mod">
          <ac:chgData name="Saad-Falcon, Jon" userId="S::jsaadfalcon3@gatech.edu::7a56c2d4-22e4-4537-9b9a-03e160f1e5fd" providerId="AD" clId="Web-{EA2C6F3E-BB07-5CBC-EA56-FEE1F27F34C7}" dt="2021-04-21T01:59:20.839" v="603" actId="14100"/>
          <ac:spMkLst>
            <pc:docMk/>
            <pc:sldMk cId="1844169226" sldId="283"/>
            <ac:spMk id="2" creationId="{3ACFE757-1167-4CE0-BCAA-705BA45105AE}"/>
          </ac:spMkLst>
        </pc:spChg>
        <pc:spChg chg="add del">
          <ac:chgData name="Saad-Falcon, Jon" userId="S::jsaadfalcon3@gatech.edu::7a56c2d4-22e4-4537-9b9a-03e160f1e5fd" providerId="AD" clId="Web-{EA2C6F3E-BB07-5CBC-EA56-FEE1F27F34C7}" dt="2021-04-21T01:57:40.024" v="504"/>
          <ac:spMkLst>
            <pc:docMk/>
            <pc:sldMk cId="1844169226" sldId="283"/>
            <ac:spMk id="3" creationId="{2BA54AEC-416D-41F3-9A91-A050D54E026C}"/>
          </ac:spMkLst>
        </pc:spChg>
        <pc:spChg chg="mod">
          <ac:chgData name="Saad-Falcon, Jon" userId="S::jsaadfalcon3@gatech.edu::7a56c2d4-22e4-4537-9b9a-03e160f1e5fd" providerId="AD" clId="Web-{EA2C6F3E-BB07-5CBC-EA56-FEE1F27F34C7}" dt="2021-04-21T02:07:30.134" v="713" actId="20577"/>
          <ac:spMkLst>
            <pc:docMk/>
            <pc:sldMk cId="1844169226" sldId="283"/>
            <ac:spMk id="4" creationId="{E47F7A1A-05C9-4F8C-83E4-ED6F2A153D03}"/>
          </ac:spMkLst>
        </pc:spChg>
        <pc:picChg chg="del mod">
          <ac:chgData name="Saad-Falcon, Jon" userId="S::jsaadfalcon3@gatech.edu::7a56c2d4-22e4-4537-9b9a-03e160f1e5fd" providerId="AD" clId="Web-{EA2C6F3E-BB07-5CBC-EA56-FEE1F27F34C7}" dt="2021-04-21T01:57:28.758" v="501"/>
          <ac:picMkLst>
            <pc:docMk/>
            <pc:sldMk cId="1844169226" sldId="283"/>
            <ac:picMk id="5" creationId="{9CB70627-16AC-4960-ABF4-77A1FBD9EA31}"/>
          </ac:picMkLst>
        </pc:picChg>
        <pc:picChg chg="add mod">
          <ac:chgData name="Saad-Falcon, Jon" userId="S::jsaadfalcon3@gatech.edu::7a56c2d4-22e4-4537-9b9a-03e160f1e5fd" providerId="AD" clId="Web-{EA2C6F3E-BB07-5CBC-EA56-FEE1F27F34C7}" dt="2021-04-21T02:00:13.247" v="611" actId="1076"/>
          <ac:picMkLst>
            <pc:docMk/>
            <pc:sldMk cId="1844169226" sldId="283"/>
            <ac:picMk id="8" creationId="{797A9575-FF77-440A-9D05-80024EDD124A}"/>
          </ac:picMkLst>
        </pc:picChg>
      </pc:sldChg>
      <pc:sldChg chg="addSp delSp modSp">
        <pc:chgData name="Saad-Falcon, Jon" userId="S::jsaadfalcon3@gatech.edu::7a56c2d4-22e4-4537-9b9a-03e160f1e5fd" providerId="AD" clId="Web-{EA2C6F3E-BB07-5CBC-EA56-FEE1F27F34C7}" dt="2021-04-21T02:26:36.666" v="1307" actId="14100"/>
        <pc:sldMkLst>
          <pc:docMk/>
          <pc:sldMk cId="519386074" sldId="284"/>
        </pc:sldMkLst>
        <pc:spChg chg="del mod">
          <ac:chgData name="Saad-Falcon, Jon" userId="S::jsaadfalcon3@gatech.edu::7a56c2d4-22e4-4537-9b9a-03e160f1e5fd" providerId="AD" clId="Web-{EA2C6F3E-BB07-5CBC-EA56-FEE1F27F34C7}" dt="2021-04-21T02:19:20.279" v="1024"/>
          <ac:spMkLst>
            <pc:docMk/>
            <pc:sldMk cId="519386074" sldId="284"/>
            <ac:spMk id="2" creationId="{413FF0C4-FD42-4338-B5D1-B116A9362091}"/>
          </ac:spMkLst>
        </pc:spChg>
        <pc:spChg chg="add del">
          <ac:chgData name="Saad-Falcon, Jon" userId="S::jsaadfalcon3@gatech.edu::7a56c2d4-22e4-4537-9b9a-03e160f1e5fd" providerId="AD" clId="Web-{EA2C6F3E-BB07-5CBC-EA56-FEE1F27F34C7}" dt="2021-04-21T02:19:17.201" v="1023"/>
          <ac:spMkLst>
            <pc:docMk/>
            <pc:sldMk cId="519386074" sldId="284"/>
            <ac:spMk id="3" creationId="{8F81C997-C2B5-4CDB-A850-FCF81A67AB54}"/>
          </ac:spMkLst>
        </pc:spChg>
        <pc:spChg chg="mod">
          <ac:chgData name="Saad-Falcon, Jon" userId="S::jsaadfalcon3@gatech.edu::7a56c2d4-22e4-4537-9b9a-03e160f1e5fd" providerId="AD" clId="Web-{EA2C6F3E-BB07-5CBC-EA56-FEE1F27F34C7}" dt="2021-04-21T02:17:34.479" v="937" actId="20577"/>
          <ac:spMkLst>
            <pc:docMk/>
            <pc:sldMk cId="519386074" sldId="284"/>
            <ac:spMk id="4" creationId="{9700793D-A6E3-4245-BF36-E5683EC0B68C}"/>
          </ac:spMkLst>
        </pc:spChg>
        <pc:spChg chg="add mod">
          <ac:chgData name="Saad-Falcon, Jon" userId="S::jsaadfalcon3@gatech.edu::7a56c2d4-22e4-4537-9b9a-03e160f1e5fd" providerId="AD" clId="Web-{EA2C6F3E-BB07-5CBC-EA56-FEE1F27F34C7}" dt="2021-04-21T02:26:36.666" v="1307" actId="14100"/>
          <ac:spMkLst>
            <pc:docMk/>
            <pc:sldMk cId="519386074" sldId="284"/>
            <ac:spMk id="7" creationId="{85440E16-941A-4DFD-B419-694DD64CE9AB}"/>
          </ac:spMkLst>
        </pc:spChg>
        <pc:spChg chg="add del mod">
          <ac:chgData name="Saad-Falcon, Jon" userId="S::jsaadfalcon3@gatech.edu::7a56c2d4-22e4-4537-9b9a-03e160f1e5fd" providerId="AD" clId="Web-{EA2C6F3E-BB07-5CBC-EA56-FEE1F27F34C7}" dt="2021-04-21T02:19:23.810" v="1025"/>
          <ac:spMkLst>
            <pc:docMk/>
            <pc:sldMk cId="519386074" sldId="284"/>
            <ac:spMk id="9" creationId="{07D9AB46-99FB-41C4-B728-9B02AEDDEBA9}"/>
          </ac:spMkLst>
        </pc:spChg>
        <pc:spChg chg="add del">
          <ac:chgData name="Saad-Falcon, Jon" userId="S::jsaadfalcon3@gatech.edu::7a56c2d4-22e4-4537-9b9a-03e160f1e5fd" providerId="AD" clId="Web-{EA2C6F3E-BB07-5CBC-EA56-FEE1F27F34C7}" dt="2021-04-21T02:19:42.420" v="1031"/>
          <ac:spMkLst>
            <pc:docMk/>
            <pc:sldMk cId="519386074" sldId="284"/>
            <ac:spMk id="11" creationId="{0720D083-A23E-48E2-BFFF-2C4A8765566C}"/>
          </ac:spMkLst>
        </pc:spChg>
        <pc:graphicFrameChg chg="add mod modGraphic">
          <ac:chgData name="Saad-Falcon, Jon" userId="S::jsaadfalcon3@gatech.edu::7a56c2d4-22e4-4537-9b9a-03e160f1e5fd" providerId="AD" clId="Web-{EA2C6F3E-BB07-5CBC-EA56-FEE1F27F34C7}" dt="2021-04-21T02:23:32.427" v="1220" actId="1076"/>
          <ac:graphicFrameMkLst>
            <pc:docMk/>
            <pc:sldMk cId="519386074" sldId="284"/>
            <ac:graphicFrameMk id="12" creationId="{6978C515-7D29-48DD-9558-E863BF096E71}"/>
          </ac:graphicFrameMkLst>
        </pc:graphicFrameChg>
        <pc:picChg chg="add mod">
          <ac:chgData name="Saad-Falcon, Jon" userId="S::jsaadfalcon3@gatech.edu::7a56c2d4-22e4-4537-9b9a-03e160f1e5fd" providerId="AD" clId="Web-{EA2C6F3E-BB07-5CBC-EA56-FEE1F27F34C7}" dt="2021-04-21T02:24:59.586" v="1222" actId="1076"/>
          <ac:picMkLst>
            <pc:docMk/>
            <pc:sldMk cId="519386074" sldId="284"/>
            <ac:picMk id="13" creationId="{200C4E51-CB64-4456-AC8A-F1E41DEA6239}"/>
          </ac:picMkLst>
        </pc:picChg>
        <pc:picChg chg="add mod">
          <ac:chgData name="Saad-Falcon, Jon" userId="S::jsaadfalcon3@gatech.edu::7a56c2d4-22e4-4537-9b9a-03e160f1e5fd" providerId="AD" clId="Web-{EA2C6F3E-BB07-5CBC-EA56-FEE1F27F34C7}" dt="2021-04-21T02:25:11.820" v="1232" actId="1076"/>
          <ac:picMkLst>
            <pc:docMk/>
            <pc:sldMk cId="519386074" sldId="284"/>
            <ac:picMk id="14" creationId="{98A0D45D-17A8-4D73-A8DB-539EC0537E90}"/>
          </ac:picMkLst>
        </pc:picChg>
      </pc:sldChg>
      <pc:sldChg chg="del">
        <pc:chgData name="Saad-Falcon, Jon" userId="S::jsaadfalcon3@gatech.edu::7a56c2d4-22e4-4537-9b9a-03e160f1e5fd" providerId="AD" clId="Web-{EA2C6F3E-BB07-5CBC-EA56-FEE1F27F34C7}" dt="2021-04-21T02:27:07.417" v="1320"/>
        <pc:sldMkLst>
          <pc:docMk/>
          <pc:sldMk cId="3439084683" sldId="285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8.980" v="1321"/>
        <pc:sldMkLst>
          <pc:docMk/>
          <pc:sldMk cId="2087476084" sldId="286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3.073" v="1317"/>
        <pc:sldMkLst>
          <pc:docMk/>
          <pc:sldMk cId="3125007135" sldId="288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9.824" v="1322"/>
        <pc:sldMkLst>
          <pc:docMk/>
          <pc:sldMk cId="1215351100" sldId="289"/>
        </pc:sldMkLst>
      </pc:sldChg>
      <pc:sldChg chg="del">
        <pc:chgData name="Saad-Falcon, Jon" userId="S::jsaadfalcon3@gatech.edu::7a56c2d4-22e4-4537-9b9a-03e160f1e5fd" providerId="AD" clId="Web-{EA2C6F3E-BB07-5CBC-EA56-FEE1F27F34C7}" dt="2021-04-21T02:27:10.808" v="1323"/>
        <pc:sldMkLst>
          <pc:docMk/>
          <pc:sldMk cId="73004535" sldId="291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1.183" v="1315"/>
        <pc:sldMkLst>
          <pc:docMk/>
          <pc:sldMk cId="3492711708" sldId="292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4.073" v="1318"/>
        <pc:sldMkLst>
          <pc:docMk/>
          <pc:sldMk cId="1340871077" sldId="295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4.901" v="1309"/>
        <pc:sldMkLst>
          <pc:docMk/>
          <pc:sldMk cId="1885164434" sldId="296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5.386" v="1310"/>
        <pc:sldMkLst>
          <pc:docMk/>
          <pc:sldMk cId="4038352652" sldId="302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1.980" v="1316"/>
        <pc:sldMkLst>
          <pc:docMk/>
          <pc:sldMk cId="3307289029" sldId="303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6.745" v="1312"/>
        <pc:sldMkLst>
          <pc:docMk/>
          <pc:sldMk cId="1845069470" sldId="821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7.417" v="1313"/>
        <pc:sldMkLst>
          <pc:docMk/>
          <pc:sldMk cId="1865833540" sldId="822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8.230" v="1314"/>
        <pc:sldMkLst>
          <pc:docMk/>
          <pc:sldMk cId="2892950955" sldId="823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4.792" v="1319"/>
        <pc:sldMkLst>
          <pc:docMk/>
          <pc:sldMk cId="2462687313" sldId="824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1.339" v="1308"/>
        <pc:sldMkLst>
          <pc:docMk/>
          <pc:sldMk cId="109674881" sldId="825"/>
        </pc:sldMkLst>
      </pc:sldChg>
      <pc:sldChg chg="add del replId">
        <pc:chgData name="Saad-Falcon, Jon" userId="S::jsaadfalcon3@gatech.edu::7a56c2d4-22e4-4537-9b9a-03e160f1e5fd" providerId="AD" clId="Web-{EA2C6F3E-BB07-5CBC-EA56-FEE1F27F34C7}" dt="2021-04-21T01:53:57.580" v="490"/>
        <pc:sldMkLst>
          <pc:docMk/>
          <pc:sldMk cId="327890581" sldId="826"/>
        </pc:sldMkLst>
      </pc:sldChg>
      <pc:sldChg chg="modSp add ord replId">
        <pc:chgData name="Saad-Falcon, Jon" userId="S::jsaadfalcon3@gatech.edu::7a56c2d4-22e4-4537-9b9a-03e160f1e5fd" providerId="AD" clId="Web-{EA2C6F3E-BB07-5CBC-EA56-FEE1F27F34C7}" dt="2021-04-21T02:02:14.657" v="697" actId="1076"/>
        <pc:sldMkLst>
          <pc:docMk/>
          <pc:sldMk cId="4243333061" sldId="826"/>
        </pc:sldMkLst>
        <pc:spChg chg="mod">
          <ac:chgData name="Saad-Falcon, Jon" userId="S::jsaadfalcon3@gatech.edu::7a56c2d4-22e4-4537-9b9a-03e160f1e5fd" providerId="AD" clId="Web-{EA2C6F3E-BB07-5CBC-EA56-FEE1F27F34C7}" dt="2021-04-21T02:00:57.045" v="632" actId="20577"/>
          <ac:spMkLst>
            <pc:docMk/>
            <pc:sldMk cId="4243333061" sldId="826"/>
            <ac:spMk id="4" creationId="{D6BC9E0A-82F8-4E4A-B313-D8D44F92F8FC}"/>
          </ac:spMkLst>
        </pc:spChg>
        <pc:graphicFrameChg chg="mod modGraphic">
          <ac:chgData name="Saad-Falcon, Jon" userId="S::jsaadfalcon3@gatech.edu::7a56c2d4-22e4-4537-9b9a-03e160f1e5fd" providerId="AD" clId="Web-{EA2C6F3E-BB07-5CBC-EA56-FEE1F27F34C7}" dt="2021-04-21T02:02:14.657" v="697" actId="1076"/>
          <ac:graphicFrameMkLst>
            <pc:docMk/>
            <pc:sldMk cId="4243333061" sldId="826"/>
            <ac:graphicFrameMk id="7" creationId="{797EB3EB-0B18-4219-9EE7-0FBC5F1B2C5C}"/>
          </ac:graphicFrameMkLst>
        </pc:graphicFrameChg>
      </pc:sldChg>
      <pc:sldChg chg="addSp delSp modSp add ord replId">
        <pc:chgData name="Saad-Falcon, Jon" userId="S::jsaadfalcon3@gatech.edu::7a56c2d4-22e4-4537-9b9a-03e160f1e5fd" providerId="AD" clId="Web-{EA2C6F3E-BB07-5CBC-EA56-FEE1F27F34C7}" dt="2021-04-21T02:14:04.145" v="843" actId="20577"/>
        <pc:sldMkLst>
          <pc:docMk/>
          <pc:sldMk cId="3494496362" sldId="827"/>
        </pc:sldMkLst>
        <pc:spChg chg="mod">
          <ac:chgData name="Saad-Falcon, Jon" userId="S::jsaadfalcon3@gatech.edu::7a56c2d4-22e4-4537-9b9a-03e160f1e5fd" providerId="AD" clId="Web-{EA2C6F3E-BB07-5CBC-EA56-FEE1F27F34C7}" dt="2021-04-21T02:14:04.145" v="843" actId="20577"/>
          <ac:spMkLst>
            <pc:docMk/>
            <pc:sldMk cId="3494496362" sldId="827"/>
            <ac:spMk id="2" creationId="{3ACFE757-1167-4CE0-BCAA-705BA45105AE}"/>
          </ac:spMkLst>
        </pc:spChg>
        <pc:spChg chg="mod">
          <ac:chgData name="Saad-Falcon, Jon" userId="S::jsaadfalcon3@gatech.edu::7a56c2d4-22e4-4537-9b9a-03e160f1e5fd" providerId="AD" clId="Web-{EA2C6F3E-BB07-5CBC-EA56-FEE1F27F34C7}" dt="2021-04-21T02:07:25.087" v="708" actId="20577"/>
          <ac:spMkLst>
            <pc:docMk/>
            <pc:sldMk cId="3494496362" sldId="827"/>
            <ac:spMk id="4" creationId="{E47F7A1A-05C9-4F8C-83E4-ED6F2A153D03}"/>
          </ac:spMkLst>
        </pc:spChg>
        <pc:picChg chg="add mod">
          <ac:chgData name="Saad-Falcon, Jon" userId="S::jsaadfalcon3@gatech.edu::7a56c2d4-22e4-4537-9b9a-03e160f1e5fd" providerId="AD" clId="Web-{EA2C6F3E-BB07-5CBC-EA56-FEE1F27F34C7}" dt="2021-04-21T02:08:30.433" v="772" actId="1076"/>
          <ac:picMkLst>
            <pc:docMk/>
            <pc:sldMk cId="3494496362" sldId="827"/>
            <ac:picMk id="3" creationId="{284D1BA6-DCEA-4A41-8DDD-CBA6C180C11F}"/>
          </ac:picMkLst>
        </pc:picChg>
        <pc:picChg chg="del">
          <ac:chgData name="Saad-Falcon, Jon" userId="S::jsaadfalcon3@gatech.edu::7a56c2d4-22e4-4537-9b9a-03e160f1e5fd" providerId="AD" clId="Web-{EA2C6F3E-BB07-5CBC-EA56-FEE1F27F34C7}" dt="2021-04-21T02:08:00.213" v="768"/>
          <ac:picMkLst>
            <pc:docMk/>
            <pc:sldMk cId="3494496362" sldId="827"/>
            <ac:picMk id="8" creationId="{797A9575-FF77-440A-9D05-80024EDD124A}"/>
          </ac:picMkLst>
        </pc:picChg>
      </pc:sldChg>
      <pc:sldChg chg="modSp add ord replId">
        <pc:chgData name="Saad-Falcon, Jon" userId="S::jsaadfalcon3@gatech.edu::7a56c2d4-22e4-4537-9b9a-03e160f1e5fd" providerId="AD" clId="Web-{EA2C6F3E-BB07-5CBC-EA56-FEE1F27F34C7}" dt="2021-04-21T02:17:00.807" v="926"/>
        <pc:sldMkLst>
          <pc:docMk/>
          <pc:sldMk cId="2427525454" sldId="828"/>
        </pc:sldMkLst>
        <pc:spChg chg="mod">
          <ac:chgData name="Saad-Falcon, Jon" userId="S::jsaadfalcon3@gatech.edu::7a56c2d4-22e4-4537-9b9a-03e160f1e5fd" providerId="AD" clId="Web-{EA2C6F3E-BB07-5CBC-EA56-FEE1F27F34C7}" dt="2021-04-21T02:14:22.255" v="848" actId="20577"/>
          <ac:spMkLst>
            <pc:docMk/>
            <pc:sldMk cId="2427525454" sldId="828"/>
            <ac:spMk id="4" creationId="{D6BC9E0A-82F8-4E4A-B313-D8D44F92F8FC}"/>
          </ac:spMkLst>
        </pc:spChg>
        <pc:graphicFrameChg chg="mod modGraphic">
          <ac:chgData name="Saad-Falcon, Jon" userId="S::jsaadfalcon3@gatech.edu::7a56c2d4-22e4-4537-9b9a-03e160f1e5fd" providerId="AD" clId="Web-{EA2C6F3E-BB07-5CBC-EA56-FEE1F27F34C7}" dt="2021-04-21T02:17:00.807" v="926"/>
          <ac:graphicFrameMkLst>
            <pc:docMk/>
            <pc:sldMk cId="2427525454" sldId="828"/>
            <ac:graphicFrameMk id="7" creationId="{797EB3EB-0B18-4219-9EE7-0FBC5F1B2C5C}"/>
          </ac:graphicFrameMkLst>
        </pc:graphicFrameChg>
      </pc:sldChg>
    </pc:docChg>
  </pc:docChgLst>
  <pc:docChgLst>
    <pc:chgData name="jbungo" userId="S::jbungo_nvidia.com#ext#@gtvault.onmicrosoft.com::c69b4972-ef89-4265-a3e3-b054213acbae" providerId="AD" clId="Web-{D898AE9F-704E-0000-A0EC-6414C0076682}"/>
    <pc:docChg chg="modSld">
      <pc:chgData name="jbungo" userId="S::jbungo_nvidia.com#ext#@gtvault.onmicrosoft.com::c69b4972-ef89-4265-a3e3-b054213acbae" providerId="AD" clId="Web-{D898AE9F-704E-0000-A0EC-6414C0076682}" dt="2021-02-25T04:09:45.451" v="1" actId="14100"/>
      <pc:docMkLst>
        <pc:docMk/>
      </pc:docMkLst>
      <pc:sldChg chg="modSp">
        <pc:chgData name="jbungo" userId="S::jbungo_nvidia.com#ext#@gtvault.onmicrosoft.com::c69b4972-ef89-4265-a3e3-b054213acbae" providerId="AD" clId="Web-{D898AE9F-704E-0000-A0EC-6414C0076682}" dt="2021-02-25T04:09:45.451" v="1" actId="14100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D898AE9F-704E-0000-A0EC-6414C0076682}" dt="2021-02-25T04:09:45.451" v="1" actId="14100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Saad-Falcon, Jon" userId="S::jsaadfalcon3@gatech.edu::7a56c2d4-22e4-4537-9b9a-03e160f1e5fd" providerId="AD" clId="Web-{D4413A3C-4244-0D43-2093-2BE957EA27D8}"/>
    <pc:docChg chg="addSld delSld modSld sldOrd">
      <pc:chgData name="Saad-Falcon, Jon" userId="S::jsaadfalcon3@gatech.edu::7a56c2d4-22e4-4537-9b9a-03e160f1e5fd" providerId="AD" clId="Web-{D4413A3C-4244-0D43-2093-2BE957EA27D8}" dt="2021-04-22T17:59:17.982" v="967" actId="20577"/>
      <pc:docMkLst>
        <pc:docMk/>
      </pc:docMkLst>
      <pc:sldChg chg="addSp modSp">
        <pc:chgData name="Saad-Falcon, Jon" userId="S::jsaadfalcon3@gatech.edu::7a56c2d4-22e4-4537-9b9a-03e160f1e5fd" providerId="AD" clId="Web-{D4413A3C-4244-0D43-2093-2BE957EA27D8}" dt="2021-04-22T16:58:12.352" v="107" actId="1076"/>
        <pc:sldMkLst>
          <pc:docMk/>
          <pc:sldMk cId="891390434" sldId="279"/>
        </pc:sldMkLst>
        <pc:spChg chg="mod">
          <ac:chgData name="Saad-Falcon, Jon" userId="S::jsaadfalcon3@gatech.edu::7a56c2d4-22e4-4537-9b9a-03e160f1e5fd" providerId="AD" clId="Web-{D4413A3C-4244-0D43-2093-2BE957EA27D8}" dt="2021-04-22T16:50:05.602" v="19" actId="20577"/>
          <ac:spMkLst>
            <pc:docMk/>
            <pc:sldMk cId="891390434" sldId="279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D4413A3C-4244-0D43-2093-2BE957EA27D8}" dt="2021-04-22T16:56:49.381" v="103" actId="20577"/>
          <ac:spMkLst>
            <pc:docMk/>
            <pc:sldMk cId="891390434" sldId="279"/>
            <ac:spMk id="7" creationId="{E5A4AACB-4347-4401-872D-8B300E6ED452}"/>
          </ac:spMkLst>
        </pc:spChg>
        <pc:picChg chg="add mod">
          <ac:chgData name="Saad-Falcon, Jon" userId="S::jsaadfalcon3@gatech.edu::7a56c2d4-22e4-4537-9b9a-03e160f1e5fd" providerId="AD" clId="Web-{D4413A3C-4244-0D43-2093-2BE957EA27D8}" dt="2021-04-22T16:58:12.352" v="107" actId="1076"/>
          <ac:picMkLst>
            <pc:docMk/>
            <pc:sldMk cId="891390434" sldId="279"/>
            <ac:picMk id="2" creationId="{0369D3B2-B25F-4478-83A7-C4178EEFA3E6}"/>
          </ac:picMkLst>
        </pc:picChg>
      </pc:sldChg>
      <pc:sldChg chg="addSp delSp modSp">
        <pc:chgData name="Saad-Falcon, Jon" userId="S::jsaadfalcon3@gatech.edu::7a56c2d4-22e4-4537-9b9a-03e160f1e5fd" providerId="AD" clId="Web-{D4413A3C-4244-0D43-2093-2BE957EA27D8}" dt="2021-04-22T17:10:48.079" v="339" actId="20577"/>
        <pc:sldMkLst>
          <pc:docMk/>
          <pc:sldMk cId="3519922641" sldId="280"/>
        </pc:sldMkLst>
        <pc:spChg chg="mod">
          <ac:chgData name="Saad-Falcon, Jon" userId="S::jsaadfalcon3@gatech.edu::7a56c2d4-22e4-4537-9b9a-03e160f1e5fd" providerId="AD" clId="Web-{D4413A3C-4244-0D43-2093-2BE957EA27D8}" dt="2021-04-22T17:02:11.203" v="158" actId="20577"/>
          <ac:spMkLst>
            <pc:docMk/>
            <pc:sldMk cId="3519922641" sldId="280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D4413A3C-4244-0D43-2093-2BE957EA27D8}" dt="2021-04-22T17:10:48.079" v="339" actId="20577"/>
          <ac:spMkLst>
            <pc:docMk/>
            <pc:sldMk cId="3519922641" sldId="280"/>
            <ac:spMk id="6" creationId="{5B9BDDE0-D345-4DDC-9591-27BCE033F688}"/>
          </ac:spMkLst>
        </pc:spChg>
        <pc:picChg chg="add mod">
          <ac:chgData name="Saad-Falcon, Jon" userId="S::jsaadfalcon3@gatech.edu::7a56c2d4-22e4-4537-9b9a-03e160f1e5fd" providerId="AD" clId="Web-{D4413A3C-4244-0D43-2093-2BE957EA27D8}" dt="2021-04-22T17:10:09.641" v="313" actId="1076"/>
          <ac:picMkLst>
            <pc:docMk/>
            <pc:sldMk cId="3519922641" sldId="280"/>
            <ac:picMk id="2" creationId="{F52AB7FE-CEE5-4401-A0D7-9388C443C949}"/>
          </ac:picMkLst>
        </pc:picChg>
        <pc:picChg chg="add del">
          <ac:chgData name="Saad-Falcon, Jon" userId="S::jsaadfalcon3@gatech.edu::7a56c2d4-22e4-4537-9b9a-03e160f1e5fd" providerId="AD" clId="Web-{D4413A3C-4244-0D43-2093-2BE957EA27D8}" dt="2021-04-22T17:09:22.155" v="305"/>
          <ac:picMkLst>
            <pc:docMk/>
            <pc:sldMk cId="3519922641" sldId="280"/>
            <ac:picMk id="4" creationId="{9D7A90D3-8476-4910-96B1-06BF3A280F06}"/>
          </ac:picMkLst>
        </pc:picChg>
      </pc:sldChg>
      <pc:sldChg chg="addSp delSp modSp">
        <pc:chgData name="Saad-Falcon, Jon" userId="S::jsaadfalcon3@gatech.edu::7a56c2d4-22e4-4537-9b9a-03e160f1e5fd" providerId="AD" clId="Web-{D4413A3C-4244-0D43-2093-2BE957EA27D8}" dt="2021-04-22T17:01:16.342" v="139" actId="1076"/>
        <pc:sldMkLst>
          <pc:docMk/>
          <pc:sldMk cId="2114595802" sldId="281"/>
        </pc:sldMkLst>
        <pc:spChg chg="add del mod">
          <ac:chgData name="Saad-Falcon, Jon" userId="S::jsaadfalcon3@gatech.edu::7a56c2d4-22e4-4537-9b9a-03e160f1e5fd" providerId="AD" clId="Web-{D4413A3C-4244-0D43-2093-2BE957EA27D8}" dt="2021-04-22T17:00:16.340" v="134"/>
          <ac:spMkLst>
            <pc:docMk/>
            <pc:sldMk cId="2114595802" sldId="281"/>
            <ac:spMk id="3" creationId="{1919162A-BC18-4A44-AFB6-D1AEB8AE12A8}"/>
          </ac:spMkLst>
        </pc:spChg>
        <pc:spChg chg="mod">
          <ac:chgData name="Saad-Falcon, Jon" userId="S::jsaadfalcon3@gatech.edu::7a56c2d4-22e4-4537-9b9a-03e160f1e5fd" providerId="AD" clId="Web-{D4413A3C-4244-0D43-2093-2BE957EA27D8}" dt="2021-04-22T17:00:20.637" v="135" actId="20577"/>
          <ac:spMkLst>
            <pc:docMk/>
            <pc:sldMk cId="2114595802" sldId="281"/>
            <ac:spMk id="4" creationId="{FBD6E062-6F87-409C-9A50-F9954FD813B2}"/>
          </ac:spMkLst>
        </pc:spChg>
        <pc:spChg chg="del mod">
          <ac:chgData name="Saad-Falcon, Jon" userId="S::jsaadfalcon3@gatech.edu::7a56c2d4-22e4-4537-9b9a-03e160f1e5fd" providerId="AD" clId="Web-{D4413A3C-4244-0D43-2093-2BE957EA27D8}" dt="2021-04-22T17:00:13.168" v="132"/>
          <ac:spMkLst>
            <pc:docMk/>
            <pc:sldMk cId="2114595802" sldId="281"/>
            <ac:spMk id="6" creationId="{AA92643E-100A-41C4-9602-FEE9C605DF4F}"/>
          </ac:spMkLst>
        </pc:spChg>
        <pc:picChg chg="add mod">
          <ac:chgData name="Saad-Falcon, Jon" userId="S::jsaadfalcon3@gatech.edu::7a56c2d4-22e4-4537-9b9a-03e160f1e5fd" providerId="AD" clId="Web-{D4413A3C-4244-0D43-2093-2BE957EA27D8}" dt="2021-04-22T17:01:16.342" v="139" actId="1076"/>
          <ac:picMkLst>
            <pc:docMk/>
            <pc:sldMk cId="2114595802" sldId="281"/>
            <ac:picMk id="5" creationId="{2D8022EC-0502-4F65-A289-5E99A2F2AB73}"/>
          </ac:picMkLst>
        </pc:picChg>
        <pc:picChg chg="del">
          <ac:chgData name="Saad-Falcon, Jon" userId="S::jsaadfalcon3@gatech.edu::7a56c2d4-22e4-4537-9b9a-03e160f1e5fd" providerId="AD" clId="Web-{D4413A3C-4244-0D43-2093-2BE957EA27D8}" dt="2021-04-22T17:00:13.746" v="133"/>
          <ac:picMkLst>
            <pc:docMk/>
            <pc:sldMk cId="2114595802" sldId="281"/>
            <ac:picMk id="7" creationId="{9D03C6A5-D323-4D30-A1D0-8E633D46B570}"/>
          </ac:picMkLst>
        </pc:picChg>
      </pc:sldChg>
      <pc:sldChg chg="del">
        <pc:chgData name="Saad-Falcon, Jon" userId="S::jsaadfalcon3@gatech.edu::7a56c2d4-22e4-4537-9b9a-03e160f1e5fd" providerId="AD" clId="Web-{D4413A3C-4244-0D43-2093-2BE957EA27D8}" dt="2021-04-22T17:11:06.220" v="341"/>
        <pc:sldMkLst>
          <pc:docMk/>
          <pc:sldMk cId="1522889029" sldId="282"/>
        </pc:sldMkLst>
      </pc:sldChg>
      <pc:sldChg chg="del">
        <pc:chgData name="Saad-Falcon, Jon" userId="S::jsaadfalcon3@gatech.edu::7a56c2d4-22e4-4537-9b9a-03e160f1e5fd" providerId="AD" clId="Web-{D4413A3C-4244-0D43-2093-2BE957EA27D8}" dt="2021-04-22T17:11:06.533" v="342"/>
        <pc:sldMkLst>
          <pc:docMk/>
          <pc:sldMk cId="1844169226" sldId="283"/>
        </pc:sldMkLst>
      </pc:sldChg>
      <pc:sldChg chg="modSp">
        <pc:chgData name="Saad-Falcon, Jon" userId="S::jsaadfalcon3@gatech.edu::7a56c2d4-22e4-4537-9b9a-03e160f1e5fd" providerId="AD" clId="Web-{D4413A3C-4244-0D43-2093-2BE957EA27D8}" dt="2021-04-22T16:47:17.940" v="14" actId="20577"/>
        <pc:sldMkLst>
          <pc:docMk/>
          <pc:sldMk cId="797556869" sldId="818"/>
        </pc:sldMkLst>
        <pc:spChg chg="mod">
          <ac:chgData name="Saad-Falcon, Jon" userId="S::jsaadfalcon3@gatech.edu::7a56c2d4-22e4-4537-9b9a-03e160f1e5fd" providerId="AD" clId="Web-{D4413A3C-4244-0D43-2093-2BE957EA27D8}" dt="2021-04-22T16:47:17.940" v="14" actId="20577"/>
          <ac:spMkLst>
            <pc:docMk/>
            <pc:sldMk cId="797556869" sldId="818"/>
            <ac:spMk id="2" creationId="{4E9096EC-7B78-40A1-902B-4FD437982655}"/>
          </ac:spMkLst>
        </pc:spChg>
      </pc:sldChg>
      <pc:sldChg chg="del">
        <pc:chgData name="Saad-Falcon, Jon" userId="S::jsaadfalcon3@gatech.edu::7a56c2d4-22e4-4537-9b9a-03e160f1e5fd" providerId="AD" clId="Web-{D4413A3C-4244-0D43-2093-2BE957EA27D8}" dt="2021-04-22T17:11:06.189" v="340"/>
        <pc:sldMkLst>
          <pc:docMk/>
          <pc:sldMk cId="4243333061" sldId="826"/>
        </pc:sldMkLst>
      </pc:sldChg>
      <pc:sldChg chg="del">
        <pc:chgData name="Saad-Falcon, Jon" userId="S::jsaadfalcon3@gatech.edu::7a56c2d4-22e4-4537-9b9a-03e160f1e5fd" providerId="AD" clId="Web-{D4413A3C-4244-0D43-2093-2BE957EA27D8}" dt="2021-04-22T17:11:07.174" v="343"/>
        <pc:sldMkLst>
          <pc:docMk/>
          <pc:sldMk cId="3442244420" sldId="827"/>
        </pc:sldMkLst>
      </pc:sldChg>
      <pc:sldChg chg="del">
        <pc:chgData name="Saad-Falcon, Jon" userId="S::jsaadfalcon3@gatech.edu::7a56c2d4-22e4-4537-9b9a-03e160f1e5fd" providerId="AD" clId="Web-{D4413A3C-4244-0D43-2093-2BE957EA27D8}" dt="2021-04-22T17:11:08.346" v="344"/>
        <pc:sldMkLst>
          <pc:docMk/>
          <pc:sldMk cId="3001915445" sldId="828"/>
        </pc:sldMkLst>
      </pc:sldChg>
      <pc:sldChg chg="del">
        <pc:chgData name="Saad-Falcon, Jon" userId="S::jsaadfalcon3@gatech.edu::7a56c2d4-22e4-4537-9b9a-03e160f1e5fd" providerId="AD" clId="Web-{D4413A3C-4244-0D43-2093-2BE957EA27D8}" dt="2021-04-22T17:11:09.955" v="345"/>
        <pc:sldMkLst>
          <pc:docMk/>
          <pc:sldMk cId="2290050463" sldId="829"/>
        </pc:sldMkLst>
      </pc:sldChg>
      <pc:sldChg chg="addSp delSp modSp">
        <pc:chgData name="Saad-Falcon, Jon" userId="S::jsaadfalcon3@gatech.edu::7a56c2d4-22e4-4537-9b9a-03e160f1e5fd" providerId="AD" clId="Web-{D4413A3C-4244-0D43-2093-2BE957EA27D8}" dt="2021-04-22T17:12:25.676" v="359" actId="20577"/>
        <pc:sldMkLst>
          <pc:docMk/>
          <pc:sldMk cId="1540173832" sldId="830"/>
        </pc:sldMkLst>
        <pc:spChg chg="mod">
          <ac:chgData name="Saad-Falcon, Jon" userId="S::jsaadfalcon3@gatech.edu::7a56c2d4-22e4-4537-9b9a-03e160f1e5fd" providerId="AD" clId="Web-{D4413A3C-4244-0D43-2093-2BE957EA27D8}" dt="2021-04-22T17:12:25.676" v="359" actId="20577"/>
          <ac:spMkLst>
            <pc:docMk/>
            <pc:sldMk cId="1540173832" sldId="830"/>
            <ac:spMk id="4" creationId="{E47F7A1A-05C9-4F8C-83E4-ED6F2A153D03}"/>
          </ac:spMkLst>
        </pc:spChg>
        <pc:picChg chg="add mod">
          <ac:chgData name="Saad-Falcon, Jon" userId="S::jsaadfalcon3@gatech.edu::7a56c2d4-22e4-4537-9b9a-03e160f1e5fd" providerId="AD" clId="Web-{D4413A3C-4244-0D43-2093-2BE957EA27D8}" dt="2021-04-22T17:12:21.520" v="352" actId="1076"/>
          <ac:picMkLst>
            <pc:docMk/>
            <pc:sldMk cId="1540173832" sldId="830"/>
            <ac:picMk id="2" creationId="{8857D8F5-029F-468B-BCB5-1DDF3310222C}"/>
          </ac:picMkLst>
        </pc:picChg>
        <pc:picChg chg="del">
          <ac:chgData name="Saad-Falcon, Jon" userId="S::jsaadfalcon3@gatech.edu::7a56c2d4-22e4-4537-9b9a-03e160f1e5fd" providerId="AD" clId="Web-{D4413A3C-4244-0D43-2093-2BE957EA27D8}" dt="2021-04-22T17:11:58.738" v="346"/>
          <ac:picMkLst>
            <pc:docMk/>
            <pc:sldMk cId="1540173832" sldId="830"/>
            <ac:picMk id="6" creationId="{D046E124-119B-406E-A4F6-C152553A18FB}"/>
          </ac:picMkLst>
        </pc:picChg>
      </pc:sldChg>
      <pc:sldChg chg="addSp delSp modSp">
        <pc:chgData name="Saad-Falcon, Jon" userId="S::jsaadfalcon3@gatech.edu::7a56c2d4-22e4-4537-9b9a-03e160f1e5fd" providerId="AD" clId="Web-{D4413A3C-4244-0D43-2093-2BE957EA27D8}" dt="2021-04-22T17:13:35.741" v="383" actId="14100"/>
        <pc:sldMkLst>
          <pc:docMk/>
          <pc:sldMk cId="4277484402" sldId="831"/>
        </pc:sldMkLst>
        <pc:spChg chg="mod">
          <ac:chgData name="Saad-Falcon, Jon" userId="S::jsaadfalcon3@gatech.edu::7a56c2d4-22e4-4537-9b9a-03e160f1e5fd" providerId="AD" clId="Web-{D4413A3C-4244-0D43-2093-2BE957EA27D8}" dt="2021-04-22T17:13:35.741" v="383" actId="14100"/>
          <ac:spMkLst>
            <pc:docMk/>
            <pc:sldMk cId="4277484402" sldId="831"/>
            <ac:spMk id="4" creationId="{E47F7A1A-05C9-4F8C-83E4-ED6F2A153D03}"/>
          </ac:spMkLst>
        </pc:spChg>
        <pc:picChg chg="del">
          <ac:chgData name="Saad-Falcon, Jon" userId="S::jsaadfalcon3@gatech.edu::7a56c2d4-22e4-4537-9b9a-03e160f1e5fd" providerId="AD" clId="Web-{D4413A3C-4244-0D43-2093-2BE957EA27D8}" dt="2021-04-22T17:13:05.412" v="374"/>
          <ac:picMkLst>
            <pc:docMk/>
            <pc:sldMk cId="4277484402" sldId="831"/>
            <ac:picMk id="2" creationId="{C916C167-1BEA-407D-A839-D84D9E2FEB0F}"/>
          </ac:picMkLst>
        </pc:picChg>
        <pc:picChg chg="add mod">
          <ac:chgData name="Saad-Falcon, Jon" userId="S::jsaadfalcon3@gatech.edu::7a56c2d4-22e4-4537-9b9a-03e160f1e5fd" providerId="AD" clId="Web-{D4413A3C-4244-0D43-2093-2BE957EA27D8}" dt="2021-04-22T17:13:26.334" v="378" actId="1076"/>
          <ac:picMkLst>
            <pc:docMk/>
            <pc:sldMk cId="4277484402" sldId="831"/>
            <ac:picMk id="3" creationId="{D7F40FD4-0F47-4161-8B37-1293C7E2D167}"/>
          </ac:picMkLst>
        </pc:picChg>
      </pc:sldChg>
      <pc:sldChg chg="addSp delSp modSp">
        <pc:chgData name="Saad-Falcon, Jon" userId="S::jsaadfalcon3@gatech.edu::7a56c2d4-22e4-4537-9b9a-03e160f1e5fd" providerId="AD" clId="Web-{D4413A3C-4244-0D43-2093-2BE957EA27D8}" dt="2021-04-22T17:29:25.709" v="623" actId="1076"/>
        <pc:sldMkLst>
          <pc:docMk/>
          <pc:sldMk cId="2064768498" sldId="832"/>
        </pc:sldMkLst>
        <pc:spChg chg="mod">
          <ac:chgData name="Saad-Falcon, Jon" userId="S::jsaadfalcon3@gatech.edu::7a56c2d4-22e4-4537-9b9a-03e160f1e5fd" providerId="AD" clId="Web-{D4413A3C-4244-0D43-2093-2BE957EA27D8}" dt="2021-04-22T17:28:03.800" v="618" actId="20577"/>
          <ac:spMkLst>
            <pc:docMk/>
            <pc:sldMk cId="2064768498" sldId="832"/>
            <ac:spMk id="4" creationId="{E47F7A1A-05C9-4F8C-83E4-ED6F2A153D03}"/>
          </ac:spMkLst>
        </pc:spChg>
        <pc:picChg chg="add mod">
          <ac:chgData name="Saad-Falcon, Jon" userId="S::jsaadfalcon3@gatech.edu::7a56c2d4-22e4-4537-9b9a-03e160f1e5fd" providerId="AD" clId="Web-{D4413A3C-4244-0D43-2093-2BE957EA27D8}" dt="2021-04-22T17:29:25.709" v="623" actId="1076"/>
          <ac:picMkLst>
            <pc:docMk/>
            <pc:sldMk cId="2064768498" sldId="832"/>
            <ac:picMk id="2" creationId="{924FBB3C-62B1-4D20-BE3E-4479019FCDBE}"/>
          </ac:picMkLst>
        </pc:picChg>
        <pc:picChg chg="del">
          <ac:chgData name="Saad-Falcon, Jon" userId="S::jsaadfalcon3@gatech.edu::7a56c2d4-22e4-4537-9b9a-03e160f1e5fd" providerId="AD" clId="Web-{D4413A3C-4244-0D43-2093-2BE957EA27D8}" dt="2021-04-22T17:28:06.175" v="619"/>
          <ac:picMkLst>
            <pc:docMk/>
            <pc:sldMk cId="2064768498" sldId="832"/>
            <ac:picMk id="3" creationId="{95876F88-5938-4A68-93F6-FB3DBB8F1CA8}"/>
          </ac:picMkLst>
        </pc:picChg>
      </pc:sldChg>
      <pc:sldChg chg="addSp delSp modSp">
        <pc:chgData name="Saad-Falcon, Jon" userId="S::jsaadfalcon3@gatech.edu::7a56c2d4-22e4-4537-9b9a-03e160f1e5fd" providerId="AD" clId="Web-{D4413A3C-4244-0D43-2093-2BE957EA27D8}" dt="2021-04-22T17:52:44.768" v="674" actId="14100"/>
        <pc:sldMkLst>
          <pc:docMk/>
          <pc:sldMk cId="1085853589" sldId="833"/>
        </pc:sldMkLst>
        <pc:spChg chg="mod">
          <ac:chgData name="Saad-Falcon, Jon" userId="S::jsaadfalcon3@gatech.edu::7a56c2d4-22e4-4537-9b9a-03e160f1e5fd" providerId="AD" clId="Web-{D4413A3C-4244-0D43-2093-2BE957EA27D8}" dt="2021-04-22T17:30:19.835" v="656" actId="20577"/>
          <ac:spMkLst>
            <pc:docMk/>
            <pc:sldMk cId="1085853589" sldId="833"/>
            <ac:spMk id="4" creationId="{E47F7A1A-05C9-4F8C-83E4-ED6F2A153D03}"/>
          </ac:spMkLst>
        </pc:spChg>
        <pc:picChg chg="del">
          <ac:chgData name="Saad-Falcon, Jon" userId="S::jsaadfalcon3@gatech.edu::7a56c2d4-22e4-4537-9b9a-03e160f1e5fd" providerId="AD" clId="Web-{D4413A3C-4244-0D43-2093-2BE957EA27D8}" dt="2021-04-22T17:30:21.070" v="657"/>
          <ac:picMkLst>
            <pc:docMk/>
            <pc:sldMk cId="1085853589" sldId="833"/>
            <ac:picMk id="2" creationId="{D90A5A28-8181-4B27-A084-2DABAFB3B64D}"/>
          </ac:picMkLst>
        </pc:picChg>
        <pc:picChg chg="add mod">
          <ac:chgData name="Saad-Falcon, Jon" userId="S::jsaadfalcon3@gatech.edu::7a56c2d4-22e4-4537-9b9a-03e160f1e5fd" providerId="AD" clId="Web-{D4413A3C-4244-0D43-2093-2BE957EA27D8}" dt="2021-04-22T17:52:40.236" v="673" actId="14100"/>
          <ac:picMkLst>
            <pc:docMk/>
            <pc:sldMk cId="1085853589" sldId="833"/>
            <ac:picMk id="3" creationId="{BB0FE467-0A47-430B-9135-82A2720E238F}"/>
          </ac:picMkLst>
        </pc:picChg>
        <pc:picChg chg="add mod">
          <ac:chgData name="Saad-Falcon, Jon" userId="S::jsaadfalcon3@gatech.edu::7a56c2d4-22e4-4537-9b9a-03e160f1e5fd" providerId="AD" clId="Web-{D4413A3C-4244-0D43-2093-2BE957EA27D8}" dt="2021-04-22T17:52:44.768" v="674" actId="14100"/>
          <ac:picMkLst>
            <pc:docMk/>
            <pc:sldMk cId="1085853589" sldId="833"/>
            <ac:picMk id="5" creationId="{189C25D0-8E34-43CA-8AB0-6F6FC01E6E88}"/>
          </ac:picMkLst>
        </pc:picChg>
      </pc:sldChg>
      <pc:sldChg chg="addSp delSp modSp ord">
        <pc:chgData name="Saad-Falcon, Jon" userId="S::jsaadfalcon3@gatech.edu::7a56c2d4-22e4-4537-9b9a-03e160f1e5fd" providerId="AD" clId="Web-{D4413A3C-4244-0D43-2093-2BE957EA27D8}" dt="2021-04-22T17:15:41.948" v="408" actId="1076"/>
        <pc:sldMkLst>
          <pc:docMk/>
          <pc:sldMk cId="3678100045" sldId="834"/>
        </pc:sldMkLst>
        <pc:spChg chg="del">
          <ac:chgData name="Saad-Falcon, Jon" userId="S::jsaadfalcon3@gatech.edu::7a56c2d4-22e4-4537-9b9a-03e160f1e5fd" providerId="AD" clId="Web-{D4413A3C-4244-0D43-2093-2BE957EA27D8}" dt="2021-04-22T17:15:37.276" v="407"/>
          <ac:spMkLst>
            <pc:docMk/>
            <pc:sldMk cId="3678100045" sldId="834"/>
            <ac:spMk id="2" creationId="{3ACFE757-1167-4CE0-BCAA-705BA45105AE}"/>
          </ac:spMkLst>
        </pc:spChg>
        <pc:picChg chg="del">
          <ac:chgData name="Saad-Falcon, Jon" userId="S::jsaadfalcon3@gatech.edu::7a56c2d4-22e4-4537-9b9a-03e160f1e5fd" providerId="AD" clId="Web-{D4413A3C-4244-0D43-2093-2BE957EA27D8}" dt="2021-04-22T17:14:02.804" v="385"/>
          <ac:picMkLst>
            <pc:docMk/>
            <pc:sldMk cId="3678100045" sldId="834"/>
            <ac:picMk id="3" creationId="{9C927C49-D00C-4C1A-81E8-59576C4E978A}"/>
          </ac:picMkLst>
        </pc:picChg>
        <pc:picChg chg="add mod">
          <ac:chgData name="Saad-Falcon, Jon" userId="S::jsaadfalcon3@gatech.edu::7a56c2d4-22e4-4537-9b9a-03e160f1e5fd" providerId="AD" clId="Web-{D4413A3C-4244-0D43-2093-2BE957EA27D8}" dt="2021-04-22T17:15:41.948" v="408" actId="1076"/>
          <ac:picMkLst>
            <pc:docMk/>
            <pc:sldMk cId="3678100045" sldId="834"/>
            <ac:picMk id="5" creationId="{5D59F2F8-3E95-4186-9F22-98F4921F7D59}"/>
          </ac:picMkLst>
        </pc:picChg>
      </pc:sldChg>
      <pc:sldChg chg="addSp delSp modSp add replId">
        <pc:chgData name="Saad-Falcon, Jon" userId="S::jsaadfalcon3@gatech.edu::7a56c2d4-22e4-4537-9b9a-03e160f1e5fd" providerId="AD" clId="Web-{D4413A3C-4244-0D43-2093-2BE957EA27D8}" dt="2021-04-22T17:14:38.212" v="402" actId="1076"/>
        <pc:sldMkLst>
          <pc:docMk/>
          <pc:sldMk cId="320075593" sldId="835"/>
        </pc:sldMkLst>
        <pc:spChg chg="mod">
          <ac:chgData name="Saad-Falcon, Jon" userId="S::jsaadfalcon3@gatech.edu::7a56c2d4-22e4-4537-9b9a-03e160f1e5fd" providerId="AD" clId="Web-{D4413A3C-4244-0D43-2093-2BE957EA27D8}" dt="2021-04-22T17:14:18.398" v="397" actId="20577"/>
          <ac:spMkLst>
            <pc:docMk/>
            <pc:sldMk cId="320075593" sldId="835"/>
            <ac:spMk id="4" creationId="{E47F7A1A-05C9-4F8C-83E4-ED6F2A153D03}"/>
          </ac:spMkLst>
        </pc:spChg>
        <pc:picChg chg="add mod">
          <ac:chgData name="Saad-Falcon, Jon" userId="S::jsaadfalcon3@gatech.edu::7a56c2d4-22e4-4537-9b9a-03e160f1e5fd" providerId="AD" clId="Web-{D4413A3C-4244-0D43-2093-2BE957EA27D8}" dt="2021-04-22T17:14:38.212" v="402" actId="1076"/>
          <ac:picMkLst>
            <pc:docMk/>
            <pc:sldMk cId="320075593" sldId="835"/>
            <ac:picMk id="2" creationId="{59E89623-50BD-4F88-8887-FD4AC027B225}"/>
          </ac:picMkLst>
        </pc:picChg>
        <pc:picChg chg="del">
          <ac:chgData name="Saad-Falcon, Jon" userId="S::jsaadfalcon3@gatech.edu::7a56c2d4-22e4-4537-9b9a-03e160f1e5fd" providerId="AD" clId="Web-{D4413A3C-4244-0D43-2093-2BE957EA27D8}" dt="2021-04-22T17:14:13.992" v="387"/>
          <ac:picMkLst>
            <pc:docMk/>
            <pc:sldMk cId="320075593" sldId="835"/>
            <ac:picMk id="3" creationId="{D7F40FD4-0F47-4161-8B37-1293C7E2D167}"/>
          </ac:picMkLst>
        </pc:picChg>
      </pc:sldChg>
      <pc:sldChg chg="addSp delSp modSp add ord replId">
        <pc:chgData name="Saad-Falcon, Jon" userId="S::jsaadfalcon3@gatech.edu::7a56c2d4-22e4-4537-9b9a-03e160f1e5fd" providerId="AD" clId="Web-{D4413A3C-4244-0D43-2093-2BE957EA27D8}" dt="2021-04-22T17:27:53.659" v="601" actId="20577"/>
        <pc:sldMkLst>
          <pc:docMk/>
          <pc:sldMk cId="1563345130" sldId="836"/>
        </pc:sldMkLst>
        <pc:spChg chg="mod">
          <ac:chgData name="Saad-Falcon, Jon" userId="S::jsaadfalcon3@gatech.edu::7a56c2d4-22e4-4537-9b9a-03e160f1e5fd" providerId="AD" clId="Web-{D4413A3C-4244-0D43-2093-2BE957EA27D8}" dt="2021-04-22T17:16:22.856" v="422" actId="20577"/>
          <ac:spMkLst>
            <pc:docMk/>
            <pc:sldMk cId="1563345130" sldId="836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D4413A3C-4244-0D43-2093-2BE957EA27D8}" dt="2021-04-22T17:27:53.659" v="601" actId="20577"/>
          <ac:spMkLst>
            <pc:docMk/>
            <pc:sldMk cId="1563345130" sldId="836"/>
            <ac:spMk id="6" creationId="{5B9BDDE0-D345-4DDC-9591-27BCE033F688}"/>
          </ac:spMkLst>
        </pc:spChg>
        <pc:picChg chg="del">
          <ac:chgData name="Saad-Falcon, Jon" userId="S::jsaadfalcon3@gatech.edu::7a56c2d4-22e4-4537-9b9a-03e160f1e5fd" providerId="AD" clId="Web-{D4413A3C-4244-0D43-2093-2BE957EA27D8}" dt="2021-04-22T17:26:17.734" v="532"/>
          <ac:picMkLst>
            <pc:docMk/>
            <pc:sldMk cId="1563345130" sldId="836"/>
            <ac:picMk id="2" creationId="{F52AB7FE-CEE5-4401-A0D7-9388C443C949}"/>
          </ac:picMkLst>
        </pc:picChg>
        <pc:picChg chg="add del mod">
          <ac:chgData name="Saad-Falcon, Jon" userId="S::jsaadfalcon3@gatech.edu::7a56c2d4-22e4-4537-9b9a-03e160f1e5fd" providerId="AD" clId="Web-{D4413A3C-4244-0D43-2093-2BE957EA27D8}" dt="2021-04-22T17:26:26.844" v="535"/>
          <ac:picMkLst>
            <pc:docMk/>
            <pc:sldMk cId="1563345130" sldId="836"/>
            <ac:picMk id="4" creationId="{DEED5624-5FA1-4717-8650-9B9E46F8EBE2}"/>
          </ac:picMkLst>
        </pc:picChg>
        <pc:picChg chg="add del mod">
          <ac:chgData name="Saad-Falcon, Jon" userId="S::jsaadfalcon3@gatech.edu::7a56c2d4-22e4-4537-9b9a-03e160f1e5fd" providerId="AD" clId="Web-{D4413A3C-4244-0D43-2093-2BE957EA27D8}" dt="2021-04-22T17:26:41.422" v="540"/>
          <ac:picMkLst>
            <pc:docMk/>
            <pc:sldMk cId="1563345130" sldId="836"/>
            <ac:picMk id="5" creationId="{5A4F490F-E7C6-437E-8FDF-9CC33FB25FE3}"/>
          </ac:picMkLst>
        </pc:picChg>
        <pc:picChg chg="add mod">
          <ac:chgData name="Saad-Falcon, Jon" userId="S::jsaadfalcon3@gatech.edu::7a56c2d4-22e4-4537-9b9a-03e160f1e5fd" providerId="AD" clId="Web-{D4413A3C-4244-0D43-2093-2BE957EA27D8}" dt="2021-04-22T17:27:11.626" v="552" actId="1076"/>
          <ac:picMkLst>
            <pc:docMk/>
            <pc:sldMk cId="1563345130" sldId="836"/>
            <ac:picMk id="8" creationId="{E89DBA90-2079-4979-A613-6CDE70BE8E7B}"/>
          </ac:picMkLst>
        </pc:picChg>
      </pc:sldChg>
      <pc:sldChg chg="addSp delSp modSp add replId">
        <pc:chgData name="Saad-Falcon, Jon" userId="S::jsaadfalcon3@gatech.edu::7a56c2d4-22e4-4537-9b9a-03e160f1e5fd" providerId="AD" clId="Web-{D4413A3C-4244-0D43-2093-2BE957EA27D8}" dt="2021-04-22T17:30:07.913" v="644" actId="14100"/>
        <pc:sldMkLst>
          <pc:docMk/>
          <pc:sldMk cId="892734176" sldId="837"/>
        </pc:sldMkLst>
        <pc:spChg chg="mod">
          <ac:chgData name="Saad-Falcon, Jon" userId="S::jsaadfalcon3@gatech.edu::7a56c2d4-22e4-4537-9b9a-03e160f1e5fd" providerId="AD" clId="Web-{D4413A3C-4244-0D43-2093-2BE957EA27D8}" dt="2021-04-22T17:29:51.491" v="640" actId="14100"/>
          <ac:spMkLst>
            <pc:docMk/>
            <pc:sldMk cId="892734176" sldId="837"/>
            <ac:spMk id="4" creationId="{E47F7A1A-05C9-4F8C-83E4-ED6F2A153D03}"/>
          </ac:spMkLst>
        </pc:spChg>
        <pc:picChg chg="del">
          <ac:chgData name="Saad-Falcon, Jon" userId="S::jsaadfalcon3@gatech.edu::7a56c2d4-22e4-4537-9b9a-03e160f1e5fd" providerId="AD" clId="Web-{D4413A3C-4244-0D43-2093-2BE957EA27D8}" dt="2021-04-22T17:29:53.522" v="641"/>
          <ac:picMkLst>
            <pc:docMk/>
            <pc:sldMk cId="892734176" sldId="837"/>
            <ac:picMk id="2" creationId="{924FBB3C-62B1-4D20-BE3E-4479019FCDBE}"/>
          </ac:picMkLst>
        </pc:picChg>
        <pc:picChg chg="add mod">
          <ac:chgData name="Saad-Falcon, Jon" userId="S::jsaadfalcon3@gatech.edu::7a56c2d4-22e4-4537-9b9a-03e160f1e5fd" providerId="AD" clId="Web-{D4413A3C-4244-0D43-2093-2BE957EA27D8}" dt="2021-04-22T17:30:07.913" v="644" actId="14100"/>
          <ac:picMkLst>
            <pc:docMk/>
            <pc:sldMk cId="892734176" sldId="837"/>
            <ac:picMk id="3" creationId="{D2B445C2-85C8-4528-BDAE-7E7AC3D1F4BE}"/>
          </ac:picMkLst>
        </pc:picChg>
      </pc:sldChg>
      <pc:sldChg chg="delSp add del replId">
        <pc:chgData name="Saad-Falcon, Jon" userId="S::jsaadfalcon3@gatech.edu::7a56c2d4-22e4-4537-9b9a-03e160f1e5fd" providerId="AD" clId="Web-{D4413A3C-4244-0D43-2093-2BE957EA27D8}" dt="2021-04-22T17:52:49.658" v="675"/>
        <pc:sldMkLst>
          <pc:docMk/>
          <pc:sldMk cId="53947116" sldId="838"/>
        </pc:sldMkLst>
        <pc:picChg chg="del">
          <ac:chgData name="Saad-Falcon, Jon" userId="S::jsaadfalcon3@gatech.edu::7a56c2d4-22e4-4537-9b9a-03e160f1e5fd" providerId="AD" clId="Web-{D4413A3C-4244-0D43-2093-2BE957EA27D8}" dt="2021-04-22T17:52:33.267" v="671"/>
          <ac:picMkLst>
            <pc:docMk/>
            <pc:sldMk cId="53947116" sldId="838"/>
            <ac:picMk id="3" creationId="{BB0FE467-0A47-430B-9135-82A2720E238F}"/>
          </ac:picMkLst>
        </pc:picChg>
        <pc:picChg chg="del">
          <ac:chgData name="Saad-Falcon, Jon" userId="S::jsaadfalcon3@gatech.edu::7a56c2d4-22e4-4537-9b9a-03e160f1e5fd" providerId="AD" clId="Web-{D4413A3C-4244-0D43-2093-2BE957EA27D8}" dt="2021-04-22T17:52:34.564" v="672"/>
          <ac:picMkLst>
            <pc:docMk/>
            <pc:sldMk cId="53947116" sldId="838"/>
            <ac:picMk id="5" creationId="{189C25D0-8E34-43CA-8AB0-6F6FC01E6E88}"/>
          </ac:picMkLst>
        </pc:picChg>
      </pc:sldChg>
      <pc:sldChg chg="addSp delSp modSp add ord replId">
        <pc:chgData name="Saad-Falcon, Jon" userId="S::jsaadfalcon3@gatech.edu::7a56c2d4-22e4-4537-9b9a-03e160f1e5fd" providerId="AD" clId="Web-{D4413A3C-4244-0D43-2093-2BE957EA27D8}" dt="2021-04-22T17:59:17.982" v="967" actId="20577"/>
        <pc:sldMkLst>
          <pc:docMk/>
          <pc:sldMk cId="517472949" sldId="838"/>
        </pc:sldMkLst>
        <pc:spChg chg="add del">
          <ac:chgData name="Saad-Falcon, Jon" userId="S::jsaadfalcon3@gatech.edu::7a56c2d4-22e4-4537-9b9a-03e160f1e5fd" providerId="AD" clId="Web-{D4413A3C-4244-0D43-2093-2BE957EA27D8}" dt="2021-04-22T17:53:47.191" v="738"/>
          <ac:spMkLst>
            <pc:docMk/>
            <pc:sldMk cId="517472949" sldId="838"/>
            <ac:spMk id="2" creationId="{94CC6E52-E490-4A3C-A405-A29BEDD550D4}"/>
          </ac:spMkLst>
        </pc:spChg>
        <pc:spChg chg="mod">
          <ac:chgData name="Saad-Falcon, Jon" userId="S::jsaadfalcon3@gatech.edu::7a56c2d4-22e4-4537-9b9a-03e160f1e5fd" providerId="AD" clId="Web-{D4413A3C-4244-0D43-2093-2BE957EA27D8}" dt="2021-04-22T17:53:13.050" v="733" actId="20577"/>
          <ac:spMkLst>
            <pc:docMk/>
            <pc:sldMk cId="517472949" sldId="838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D4413A3C-4244-0D43-2093-2BE957EA27D8}" dt="2021-04-22T17:59:17.982" v="967" actId="20577"/>
          <ac:spMkLst>
            <pc:docMk/>
            <pc:sldMk cId="517472949" sldId="838"/>
            <ac:spMk id="6" creationId="{5B9BDDE0-D345-4DDC-9591-27BCE033F688}"/>
          </ac:spMkLst>
        </pc:spChg>
        <pc:picChg chg="add mod">
          <ac:chgData name="Saad-Falcon, Jon" userId="S::jsaadfalcon3@gatech.edu::7a56c2d4-22e4-4537-9b9a-03e160f1e5fd" providerId="AD" clId="Web-{D4413A3C-4244-0D43-2093-2BE957EA27D8}" dt="2021-04-22T17:53:54.488" v="741" actId="1076"/>
          <ac:picMkLst>
            <pc:docMk/>
            <pc:sldMk cId="517472949" sldId="838"/>
            <ac:picMk id="4" creationId="{2221A708-6440-403B-B4B5-D4B97FACCF8F}"/>
          </ac:picMkLst>
        </pc:picChg>
        <pc:picChg chg="del">
          <ac:chgData name="Saad-Falcon, Jon" userId="S::jsaadfalcon3@gatech.edu::7a56c2d4-22e4-4537-9b9a-03e160f1e5fd" providerId="AD" clId="Web-{D4413A3C-4244-0D43-2093-2BE957EA27D8}" dt="2021-04-22T17:53:14.534" v="734"/>
          <ac:picMkLst>
            <pc:docMk/>
            <pc:sldMk cId="517472949" sldId="838"/>
            <ac:picMk id="8" creationId="{E89DBA90-2079-4979-A613-6CDE70BE8E7B}"/>
          </ac:picMkLst>
        </pc:picChg>
      </pc:sldChg>
    </pc:docChg>
  </pc:docChgLst>
  <pc:docChgLst>
    <pc:chgData name="Joe Bungo" userId="S::jbungo_nvidia.com#ext#@gtvault.onmicrosoft.com::c69b4972-ef89-4265-a3e3-b054213acbae" providerId="AD" clId="Web-{1C4CC59F-507E-0000-A0F4-A38D777E920C}"/>
    <pc:docChg chg="modSld">
      <pc:chgData name="Joe Bungo" userId="S::jbungo_nvidia.com#ext#@gtvault.onmicrosoft.com::c69b4972-ef89-4265-a3e3-b054213acbae" providerId="AD" clId="Web-{1C4CC59F-507E-0000-A0F4-A38D777E920C}" dt="2021-05-06T16:48:53.502" v="0" actId="20577"/>
      <pc:docMkLst>
        <pc:docMk/>
      </pc:docMkLst>
      <pc:sldChg chg="modSp">
        <pc:chgData name="Joe Bungo" userId="S::jbungo_nvidia.com#ext#@gtvault.onmicrosoft.com::c69b4972-ef89-4265-a3e3-b054213acbae" providerId="AD" clId="Web-{1C4CC59F-507E-0000-A0F4-A38D777E920C}" dt="2021-05-06T16:48:53.502" v="0" actId="20577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1C4CC59F-507E-0000-A0F4-A38D777E920C}" dt="2021-05-06T16:48:53.502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Saad-Falcon, Jon" userId="S::jsaadfalcon3@gatech.edu::7a56c2d4-22e4-4537-9b9a-03e160f1e5fd" providerId="AD" clId="Web-{E668C09F-204B-0000-A0F4-AC00696B9EB7}"/>
    <pc:docChg chg="modSld sldOrd">
      <pc:chgData name="Saad-Falcon, Jon" userId="S::jsaadfalcon3@gatech.edu::7a56c2d4-22e4-4537-9b9a-03e160f1e5fd" providerId="AD" clId="Web-{E668C09F-204B-0000-A0F4-AC00696B9EB7}" dt="2021-04-21T13:41:36.347" v="843" actId="20577"/>
      <pc:docMkLst>
        <pc:docMk/>
      </pc:docMkLst>
      <pc:sldChg chg="modSp">
        <pc:chgData name="Saad-Falcon, Jon" userId="S::jsaadfalcon3@gatech.edu::7a56c2d4-22e4-4537-9b9a-03e160f1e5fd" providerId="AD" clId="Web-{E668C09F-204B-0000-A0F4-AC00696B9EB7}" dt="2021-04-21T12:37:25.542" v="84" actId="20577"/>
        <pc:sldMkLst>
          <pc:docMk/>
          <pc:sldMk cId="891390434" sldId="279"/>
        </pc:sldMkLst>
        <pc:spChg chg="mod">
          <ac:chgData name="Saad-Falcon, Jon" userId="S::jsaadfalcon3@gatech.edu::7a56c2d4-22e4-4537-9b9a-03e160f1e5fd" providerId="AD" clId="Web-{E668C09F-204B-0000-A0F4-AC00696B9EB7}" dt="2021-04-21T12:30:49.202" v="13" actId="20577"/>
          <ac:spMkLst>
            <pc:docMk/>
            <pc:sldMk cId="891390434" sldId="279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E668C09F-204B-0000-A0F4-AC00696B9EB7}" dt="2021-04-21T12:37:25.542" v="84" actId="20577"/>
          <ac:spMkLst>
            <pc:docMk/>
            <pc:sldMk cId="891390434" sldId="279"/>
            <ac:spMk id="7" creationId="{E5A4AACB-4347-4401-872D-8B300E6ED452}"/>
          </ac:spMkLst>
        </pc:spChg>
      </pc:sldChg>
      <pc:sldChg chg="modSp">
        <pc:chgData name="Saad-Falcon, Jon" userId="S::jsaadfalcon3@gatech.edu::7a56c2d4-22e4-4537-9b9a-03e160f1e5fd" providerId="AD" clId="Web-{E668C09F-204B-0000-A0F4-AC00696B9EB7}" dt="2021-04-21T12:58:36.299" v="342" actId="20577"/>
        <pc:sldMkLst>
          <pc:docMk/>
          <pc:sldMk cId="3519922641" sldId="280"/>
        </pc:sldMkLst>
        <pc:spChg chg="mod">
          <ac:chgData name="Saad-Falcon, Jon" userId="S::jsaadfalcon3@gatech.edu::7a56c2d4-22e4-4537-9b9a-03e160f1e5fd" providerId="AD" clId="Web-{E668C09F-204B-0000-A0F4-AC00696B9EB7}" dt="2021-04-21T12:56:09.060" v="293" actId="20577"/>
          <ac:spMkLst>
            <pc:docMk/>
            <pc:sldMk cId="3519922641" sldId="280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E668C09F-204B-0000-A0F4-AC00696B9EB7}" dt="2021-04-21T12:58:36.299" v="342" actId="20577"/>
          <ac:spMkLst>
            <pc:docMk/>
            <pc:sldMk cId="3519922641" sldId="280"/>
            <ac:spMk id="6" creationId="{5B9BDDE0-D345-4DDC-9591-27BCE033F688}"/>
          </ac:spMkLst>
        </pc:spChg>
      </pc:sldChg>
      <pc:sldChg chg="addSp delSp modSp">
        <pc:chgData name="Saad-Falcon, Jon" userId="S::jsaadfalcon3@gatech.edu::7a56c2d4-22e4-4537-9b9a-03e160f1e5fd" providerId="AD" clId="Web-{E668C09F-204B-0000-A0F4-AC00696B9EB7}" dt="2021-04-21T12:55:14.574" v="289" actId="20577"/>
        <pc:sldMkLst>
          <pc:docMk/>
          <pc:sldMk cId="2114595802" sldId="281"/>
        </pc:sldMkLst>
        <pc:spChg chg="mod">
          <ac:chgData name="Saad-Falcon, Jon" userId="S::jsaadfalcon3@gatech.edu::7a56c2d4-22e4-4537-9b9a-03e160f1e5fd" providerId="AD" clId="Web-{E668C09F-204B-0000-A0F4-AC00696B9EB7}" dt="2021-04-21T12:40:23.969" v="100" actId="20577"/>
          <ac:spMkLst>
            <pc:docMk/>
            <pc:sldMk cId="2114595802" sldId="281"/>
            <ac:spMk id="4" creationId="{FBD6E062-6F87-409C-9A50-F9954FD813B2}"/>
          </ac:spMkLst>
        </pc:spChg>
        <pc:spChg chg="mod">
          <ac:chgData name="Saad-Falcon, Jon" userId="S::jsaadfalcon3@gatech.edu::7a56c2d4-22e4-4537-9b9a-03e160f1e5fd" providerId="AD" clId="Web-{E668C09F-204B-0000-A0F4-AC00696B9EB7}" dt="2021-04-21T12:55:14.574" v="289" actId="20577"/>
          <ac:spMkLst>
            <pc:docMk/>
            <pc:sldMk cId="2114595802" sldId="281"/>
            <ac:spMk id="6" creationId="{AA92643E-100A-41C4-9602-FEE9C605DF4F}"/>
          </ac:spMkLst>
        </pc:spChg>
        <pc:picChg chg="del">
          <ac:chgData name="Saad-Falcon, Jon" userId="S::jsaadfalcon3@gatech.edu::7a56c2d4-22e4-4537-9b9a-03e160f1e5fd" providerId="AD" clId="Web-{E668C09F-204B-0000-A0F4-AC00696B9EB7}" dt="2021-04-21T12:48:03.124" v="114"/>
          <ac:picMkLst>
            <pc:docMk/>
            <pc:sldMk cId="2114595802" sldId="281"/>
            <ac:picMk id="2" creationId="{BC017AEF-7ACE-4128-93F7-C87319F18006}"/>
          </ac:picMkLst>
        </pc:picChg>
        <pc:picChg chg="add del mod modCrop">
          <ac:chgData name="Saad-Falcon, Jon" userId="S::jsaadfalcon3@gatech.edu::7a56c2d4-22e4-4537-9b9a-03e160f1e5fd" providerId="AD" clId="Web-{E668C09F-204B-0000-A0F4-AC00696B9EB7}" dt="2021-04-21T12:50:10.393" v="125"/>
          <ac:picMkLst>
            <pc:docMk/>
            <pc:sldMk cId="2114595802" sldId="281"/>
            <ac:picMk id="3" creationId="{8174D436-19BC-4C00-AFB4-BAD758E707F4}"/>
          </ac:picMkLst>
        </pc:picChg>
        <pc:picChg chg="add del mod">
          <ac:chgData name="Saad-Falcon, Jon" userId="S::jsaadfalcon3@gatech.edu::7a56c2d4-22e4-4537-9b9a-03e160f1e5fd" providerId="AD" clId="Web-{E668C09F-204B-0000-A0F4-AC00696B9EB7}" dt="2021-04-21T12:50:18.237" v="129"/>
          <ac:picMkLst>
            <pc:docMk/>
            <pc:sldMk cId="2114595802" sldId="281"/>
            <ac:picMk id="5" creationId="{1E29C436-0791-4D74-9D09-B259AD75FD63}"/>
          </ac:picMkLst>
        </pc:picChg>
        <pc:picChg chg="add mod">
          <ac:chgData name="Saad-Falcon, Jon" userId="S::jsaadfalcon3@gatech.edu::7a56c2d4-22e4-4537-9b9a-03e160f1e5fd" providerId="AD" clId="Web-{E668C09F-204B-0000-A0F4-AC00696B9EB7}" dt="2021-04-21T12:50:23.940" v="131" actId="1076"/>
          <ac:picMkLst>
            <pc:docMk/>
            <pc:sldMk cId="2114595802" sldId="281"/>
            <ac:picMk id="7" creationId="{9D03C6A5-D323-4D30-A1D0-8E633D46B570}"/>
          </ac:picMkLst>
        </pc:picChg>
      </pc:sldChg>
      <pc:sldChg chg="addSp delSp modSp">
        <pc:chgData name="Saad-Falcon, Jon" userId="S::jsaadfalcon3@gatech.edu::7a56c2d4-22e4-4537-9b9a-03e160f1e5fd" providerId="AD" clId="Web-{E668C09F-204B-0000-A0F4-AC00696B9EB7}" dt="2021-04-21T13:11:34.307" v="640"/>
        <pc:sldMkLst>
          <pc:docMk/>
          <pc:sldMk cId="1522889029" sldId="282"/>
        </pc:sldMkLst>
        <pc:spChg chg="mod">
          <ac:chgData name="Saad-Falcon, Jon" userId="S::jsaadfalcon3@gatech.edu::7a56c2d4-22e4-4537-9b9a-03e160f1e5fd" providerId="AD" clId="Web-{E668C09F-204B-0000-A0F4-AC00696B9EB7}" dt="2021-04-21T13:00:22.943" v="416" actId="20577"/>
          <ac:spMkLst>
            <pc:docMk/>
            <pc:sldMk cId="1522889029" sldId="282"/>
            <ac:spMk id="4" creationId="{D6BC9E0A-82F8-4E4A-B313-D8D44F92F8FC}"/>
          </ac:spMkLst>
        </pc:spChg>
        <pc:spChg chg="add mod">
          <ac:chgData name="Saad-Falcon, Jon" userId="S::jsaadfalcon3@gatech.edu::7a56c2d4-22e4-4537-9b9a-03e160f1e5fd" providerId="AD" clId="Web-{E668C09F-204B-0000-A0F4-AC00696B9EB7}" dt="2021-04-21T13:04:52.061" v="513" actId="14100"/>
          <ac:spMkLst>
            <pc:docMk/>
            <pc:sldMk cId="1522889029" sldId="282"/>
            <ac:spMk id="9" creationId="{61CA5364-7A11-4923-B07E-9C901A83FF12}"/>
          </ac:spMkLst>
        </pc:spChg>
        <pc:spChg chg="add del mod">
          <ac:chgData name="Saad-Falcon, Jon" userId="S::jsaadfalcon3@gatech.edu::7a56c2d4-22e4-4537-9b9a-03e160f1e5fd" providerId="AD" clId="Web-{E668C09F-204B-0000-A0F4-AC00696B9EB7}" dt="2021-04-21T13:02:04.868" v="437"/>
          <ac:spMkLst>
            <pc:docMk/>
            <pc:sldMk cId="1522889029" sldId="282"/>
            <ac:spMk id="11" creationId="{464106A5-1177-4094-97F2-C8055D1F1892}"/>
          </ac:spMkLst>
        </pc:spChg>
        <pc:graphicFrameChg chg="add del mod modGraphic">
          <ac:chgData name="Saad-Falcon, Jon" userId="S::jsaadfalcon3@gatech.edu::7a56c2d4-22e4-4537-9b9a-03e160f1e5fd" providerId="AD" clId="Web-{E668C09F-204B-0000-A0F4-AC00696B9EB7}" dt="2021-04-21T13:01:52.258" v="433"/>
          <ac:graphicFrameMkLst>
            <pc:docMk/>
            <pc:sldMk cId="1522889029" sldId="282"/>
            <ac:graphicFrameMk id="3" creationId="{3AFDEC08-A48A-471E-89E1-B30FD59165BC}"/>
          </ac:graphicFrameMkLst>
        </pc:graphicFrameChg>
        <pc:graphicFrameChg chg="add del">
          <ac:chgData name="Saad-Falcon, Jon" userId="S::jsaadfalcon3@gatech.edu::7a56c2d4-22e4-4537-9b9a-03e160f1e5fd" providerId="AD" clId="Web-{E668C09F-204B-0000-A0F4-AC00696B9EB7}" dt="2021-04-21T12:59:28.269" v="363"/>
          <ac:graphicFrameMkLst>
            <pc:docMk/>
            <pc:sldMk cId="1522889029" sldId="282"/>
            <ac:graphicFrameMk id="5" creationId="{84EEBC27-9015-4560-B89B-B0855E9B05A0}"/>
          </ac:graphicFrameMkLst>
        </pc:graphicFrameChg>
        <pc:graphicFrameChg chg="add mod modGraphic">
          <ac:chgData name="Saad-Falcon, Jon" userId="S::jsaadfalcon3@gatech.edu::7a56c2d4-22e4-4537-9b9a-03e160f1e5fd" providerId="AD" clId="Web-{E668C09F-204B-0000-A0F4-AC00696B9EB7}" dt="2021-04-21T13:11:34.307" v="640"/>
          <ac:graphicFrameMkLst>
            <pc:docMk/>
            <pc:sldMk cId="1522889029" sldId="282"/>
            <ac:graphicFrameMk id="6" creationId="{5BCBB519-F987-4C03-A251-4D480B518CB5}"/>
          </ac:graphicFrameMkLst>
        </pc:graphicFrameChg>
        <pc:graphicFrameChg chg="del mod modGraphic">
          <ac:chgData name="Saad-Falcon, Jon" userId="S::jsaadfalcon3@gatech.edu::7a56c2d4-22e4-4537-9b9a-03e160f1e5fd" providerId="AD" clId="Web-{E668C09F-204B-0000-A0F4-AC00696B9EB7}" dt="2021-04-21T13:00:25.506" v="417"/>
          <ac:graphicFrameMkLst>
            <pc:docMk/>
            <pc:sldMk cId="1522889029" sldId="282"/>
            <ac:graphicFrameMk id="7" creationId="{797EB3EB-0B18-4219-9EE7-0FBC5F1B2C5C}"/>
          </ac:graphicFrameMkLst>
        </pc:graphicFrameChg>
      </pc:sldChg>
      <pc:sldChg chg="addSp delSp modSp">
        <pc:chgData name="Saad-Falcon, Jon" userId="S::jsaadfalcon3@gatech.edu::7a56c2d4-22e4-4537-9b9a-03e160f1e5fd" providerId="AD" clId="Web-{E668C09F-204B-0000-A0F4-AC00696B9EB7}" dt="2021-04-21T13:41:36.347" v="843" actId="20577"/>
        <pc:sldMkLst>
          <pc:docMk/>
          <pc:sldMk cId="1844169226" sldId="283"/>
        </pc:sldMkLst>
        <pc:spChg chg="mod">
          <ac:chgData name="Saad-Falcon, Jon" userId="S::jsaadfalcon3@gatech.edu::7a56c2d4-22e4-4537-9b9a-03e160f1e5fd" providerId="AD" clId="Web-{E668C09F-204B-0000-A0F4-AC00696B9EB7}" dt="2021-04-21T13:41:36.347" v="843" actId="20577"/>
          <ac:spMkLst>
            <pc:docMk/>
            <pc:sldMk cId="1844169226" sldId="283"/>
            <ac:spMk id="2" creationId="{3ACFE757-1167-4CE0-BCAA-705BA45105AE}"/>
          </ac:spMkLst>
        </pc:spChg>
        <pc:spChg chg="add del mod">
          <ac:chgData name="Saad-Falcon, Jon" userId="S::jsaadfalcon3@gatech.edu::7a56c2d4-22e4-4537-9b9a-03e160f1e5fd" providerId="AD" clId="Web-{E668C09F-204B-0000-A0F4-AC00696B9EB7}" dt="2021-04-21T13:27:54.744" v="770"/>
          <ac:spMkLst>
            <pc:docMk/>
            <pc:sldMk cId="1844169226" sldId="283"/>
            <ac:spMk id="3" creationId="{F39F5919-984C-4500-97A9-3B7FD9A54935}"/>
          </ac:spMkLst>
        </pc:spChg>
        <pc:spChg chg="mod">
          <ac:chgData name="Saad-Falcon, Jon" userId="S::jsaadfalcon3@gatech.edu::7a56c2d4-22e4-4537-9b9a-03e160f1e5fd" providerId="AD" clId="Web-{E668C09F-204B-0000-A0F4-AC00696B9EB7}" dt="2021-04-21T13:12:24.840" v="644" actId="20577"/>
          <ac:spMkLst>
            <pc:docMk/>
            <pc:sldMk cId="1844169226" sldId="283"/>
            <ac:spMk id="4" creationId="{E47F7A1A-05C9-4F8C-83E4-ED6F2A153D03}"/>
          </ac:spMkLst>
        </pc:spChg>
        <pc:picChg chg="add mod modCrop">
          <ac:chgData name="Saad-Falcon, Jon" userId="S::jsaadfalcon3@gatech.edu::7a56c2d4-22e4-4537-9b9a-03e160f1e5fd" providerId="AD" clId="Web-{E668C09F-204B-0000-A0F4-AC00696B9EB7}" dt="2021-04-21T13:35:14.445" v="776" actId="1076"/>
          <ac:picMkLst>
            <pc:docMk/>
            <pc:sldMk cId="1844169226" sldId="283"/>
            <ac:picMk id="6" creationId="{3B5827FA-E917-4952-8B19-E2EBEDABA520}"/>
          </ac:picMkLst>
        </pc:picChg>
        <pc:picChg chg="del">
          <ac:chgData name="Saad-Falcon, Jon" userId="S::jsaadfalcon3@gatech.edu::7a56c2d4-22e4-4537-9b9a-03e160f1e5fd" providerId="AD" clId="Web-{E668C09F-204B-0000-A0F4-AC00696B9EB7}" dt="2021-04-21T13:12:49.528" v="660"/>
          <ac:picMkLst>
            <pc:docMk/>
            <pc:sldMk cId="1844169226" sldId="283"/>
            <ac:picMk id="8" creationId="{797A9575-FF77-440A-9D05-80024EDD124A}"/>
          </ac:picMkLst>
        </pc:picChg>
      </pc:sldChg>
      <pc:sldChg chg="modSp">
        <pc:chgData name="Saad-Falcon, Jon" userId="S::jsaadfalcon3@gatech.edu::7a56c2d4-22e4-4537-9b9a-03e160f1e5fd" providerId="AD" clId="Web-{E668C09F-204B-0000-A0F4-AC00696B9EB7}" dt="2021-04-21T12:22:46.671" v="11" actId="20577"/>
        <pc:sldMkLst>
          <pc:docMk/>
          <pc:sldMk cId="797556869" sldId="818"/>
        </pc:sldMkLst>
        <pc:spChg chg="mod">
          <ac:chgData name="Saad-Falcon, Jon" userId="S::jsaadfalcon3@gatech.edu::7a56c2d4-22e4-4537-9b9a-03e160f1e5fd" providerId="AD" clId="Web-{E668C09F-204B-0000-A0F4-AC00696B9EB7}" dt="2021-04-21T12:22:46.671" v="11" actId="20577"/>
          <ac:spMkLst>
            <pc:docMk/>
            <pc:sldMk cId="797556869" sldId="818"/>
            <ac:spMk id="2" creationId="{4E9096EC-7B78-40A1-902B-4FD437982655}"/>
          </ac:spMkLst>
        </pc:spChg>
      </pc:sldChg>
      <pc:sldChg chg="modSp ord">
        <pc:chgData name="Saad-Falcon, Jon" userId="S::jsaadfalcon3@gatech.edu::7a56c2d4-22e4-4537-9b9a-03e160f1e5fd" providerId="AD" clId="Web-{E668C09F-204B-0000-A0F4-AC00696B9EB7}" dt="2021-04-21T13:00:56.928" v="429" actId="1076"/>
        <pc:sldMkLst>
          <pc:docMk/>
          <pc:sldMk cId="4243333061" sldId="826"/>
        </pc:sldMkLst>
        <pc:spChg chg="mod">
          <ac:chgData name="Saad-Falcon, Jon" userId="S::jsaadfalcon3@gatech.edu::7a56c2d4-22e4-4537-9b9a-03e160f1e5fd" providerId="AD" clId="Web-{E668C09F-204B-0000-A0F4-AC00696B9EB7}" dt="2021-04-21T13:00:37.397" v="426" actId="20577"/>
          <ac:spMkLst>
            <pc:docMk/>
            <pc:sldMk cId="4243333061" sldId="826"/>
            <ac:spMk id="4" creationId="{D6BC9E0A-82F8-4E4A-B313-D8D44F92F8FC}"/>
          </ac:spMkLst>
        </pc:spChg>
        <pc:graphicFrameChg chg="mod modGraphic">
          <ac:chgData name="Saad-Falcon, Jon" userId="S::jsaadfalcon3@gatech.edu::7a56c2d4-22e4-4537-9b9a-03e160f1e5fd" providerId="AD" clId="Web-{E668C09F-204B-0000-A0F4-AC00696B9EB7}" dt="2021-04-21T13:00:56.928" v="429" actId="1076"/>
          <ac:graphicFrameMkLst>
            <pc:docMk/>
            <pc:sldMk cId="4243333061" sldId="826"/>
            <ac:graphicFrameMk id="7" creationId="{797EB3EB-0B18-4219-9EE7-0FBC5F1B2C5C}"/>
          </ac:graphicFrameMkLst>
        </pc:graphicFrameChg>
      </pc:sldChg>
    </pc:docChg>
  </pc:docChgLst>
  <pc:docChgLst>
    <pc:chgData name="Chau, Duen Horng" userId="dc3abf48-14f9-4497-8e09-69bdd976e267" providerId="ADAL" clId="{6BE151AA-AECC-344B-A202-D5CC63E56B8B}"/>
    <pc:docChg chg="undo custSel modSld">
      <pc:chgData name="Chau, Duen Horng" userId="dc3abf48-14f9-4497-8e09-69bdd976e267" providerId="ADAL" clId="{6BE151AA-AECC-344B-A202-D5CC63E56B8B}" dt="2021-05-04T09:57:03.320" v="167" actId="1076"/>
      <pc:docMkLst>
        <pc:docMk/>
      </pc:docMkLst>
      <pc:sldChg chg="modSp mod">
        <pc:chgData name="Chau, Duen Horng" userId="dc3abf48-14f9-4497-8e09-69bdd976e267" providerId="ADAL" clId="{6BE151AA-AECC-344B-A202-D5CC63E56B8B}" dt="2021-05-04T09:52:55.849" v="43" actId="20577"/>
        <pc:sldMkLst>
          <pc:docMk/>
          <pc:sldMk cId="891390434" sldId="279"/>
        </pc:sldMkLst>
        <pc:spChg chg="mod">
          <ac:chgData name="Chau, Duen Horng" userId="dc3abf48-14f9-4497-8e09-69bdd976e267" providerId="ADAL" clId="{6BE151AA-AECC-344B-A202-D5CC63E56B8B}" dt="2021-05-04T09:52:55.849" v="43" actId="20577"/>
          <ac:spMkLst>
            <pc:docMk/>
            <pc:sldMk cId="891390434" sldId="279"/>
            <ac:spMk id="5" creationId="{8A328EAE-050A-4449-82E4-69F4A6377FCE}"/>
          </ac:spMkLst>
        </pc:spChg>
      </pc:sldChg>
      <pc:sldChg chg="addSp delSp modSp mod">
        <pc:chgData name="Chau, Duen Horng" userId="dc3abf48-14f9-4497-8e09-69bdd976e267" providerId="ADAL" clId="{6BE151AA-AECC-344B-A202-D5CC63E56B8B}" dt="2021-05-04T09:53:07.591" v="46" actId="1076"/>
        <pc:sldMkLst>
          <pc:docMk/>
          <pc:sldMk cId="2114595802" sldId="281"/>
        </pc:sldMkLst>
        <pc:spChg chg="del">
          <ac:chgData name="Chau, Duen Horng" userId="dc3abf48-14f9-4497-8e09-69bdd976e267" providerId="ADAL" clId="{6BE151AA-AECC-344B-A202-D5CC63E56B8B}" dt="2021-05-04T09:53:04.925" v="44" actId="478"/>
          <ac:spMkLst>
            <pc:docMk/>
            <pc:sldMk cId="2114595802" sldId="281"/>
            <ac:spMk id="6" creationId="{64DF199F-7587-4402-8ACB-F7D508BE4C03}"/>
          </ac:spMkLst>
        </pc:spChg>
        <pc:spChg chg="add mod">
          <ac:chgData name="Chau, Duen Horng" userId="dc3abf48-14f9-4497-8e09-69bdd976e267" providerId="ADAL" clId="{6BE151AA-AECC-344B-A202-D5CC63E56B8B}" dt="2021-05-04T09:53:05.246" v="45"/>
          <ac:spMkLst>
            <pc:docMk/>
            <pc:sldMk cId="2114595802" sldId="281"/>
            <ac:spMk id="7" creationId="{D586C5B8-8292-FC47-8647-4BD18F95B846}"/>
          </ac:spMkLst>
        </pc:spChg>
        <pc:picChg chg="mod">
          <ac:chgData name="Chau, Duen Horng" userId="dc3abf48-14f9-4497-8e09-69bdd976e267" providerId="ADAL" clId="{6BE151AA-AECC-344B-A202-D5CC63E56B8B}" dt="2021-05-04T09:53:07.591" v="46" actId="1076"/>
          <ac:picMkLst>
            <pc:docMk/>
            <pc:sldMk cId="2114595802" sldId="281"/>
            <ac:picMk id="5" creationId="{2D8022EC-0502-4F65-A289-5E99A2F2AB73}"/>
          </ac:picMkLst>
        </pc:picChg>
      </pc:sldChg>
      <pc:sldChg chg="modSp mod">
        <pc:chgData name="Chau, Duen Horng" userId="dc3abf48-14f9-4497-8e09-69bdd976e267" providerId="ADAL" clId="{6BE151AA-AECC-344B-A202-D5CC63E56B8B}" dt="2021-05-04T09:43:21.283" v="4" actId="20577"/>
        <pc:sldMkLst>
          <pc:docMk/>
          <pc:sldMk cId="797556869" sldId="818"/>
        </pc:sldMkLst>
        <pc:spChg chg="mod">
          <ac:chgData name="Chau, Duen Horng" userId="dc3abf48-14f9-4497-8e09-69bdd976e267" providerId="ADAL" clId="{6BE151AA-AECC-344B-A202-D5CC63E56B8B}" dt="2021-05-04T09:43:21.283" v="4" actId="20577"/>
          <ac:spMkLst>
            <pc:docMk/>
            <pc:sldMk cId="797556869" sldId="818"/>
            <ac:spMk id="2" creationId="{4E9096EC-7B78-40A1-902B-4FD437982655}"/>
          </ac:spMkLst>
        </pc:spChg>
      </pc:sldChg>
      <pc:sldChg chg="addSp delSp modSp mod">
        <pc:chgData name="Chau, Duen Horng" userId="dc3abf48-14f9-4497-8e09-69bdd976e267" providerId="ADAL" clId="{6BE151AA-AECC-344B-A202-D5CC63E56B8B}" dt="2021-05-04T09:55:09.827" v="64" actId="1076"/>
        <pc:sldMkLst>
          <pc:docMk/>
          <pc:sldMk cId="1540173832" sldId="830"/>
        </pc:sldMkLst>
        <pc:spChg chg="add del mod">
          <ac:chgData name="Chau, Duen Horng" userId="dc3abf48-14f9-4497-8e09-69bdd976e267" providerId="ADAL" clId="{6BE151AA-AECC-344B-A202-D5CC63E56B8B}" dt="2021-05-04T09:54:12.785" v="50"/>
          <ac:spMkLst>
            <pc:docMk/>
            <pc:sldMk cId="1540173832" sldId="830"/>
            <ac:spMk id="2" creationId="{A32E286E-449E-C048-AEB2-41A1A243234A}"/>
          </ac:spMkLst>
        </pc:spChg>
        <pc:spChg chg="add mod">
          <ac:chgData name="Chau, Duen Horng" userId="dc3abf48-14f9-4497-8e09-69bdd976e267" providerId="ADAL" clId="{6BE151AA-AECC-344B-A202-D5CC63E56B8B}" dt="2021-05-04T09:55:09.827" v="64" actId="1076"/>
          <ac:spMkLst>
            <pc:docMk/>
            <pc:sldMk cId="1540173832" sldId="830"/>
            <ac:spMk id="5" creationId="{8061139B-5885-F24F-B3C2-6E878855CC61}"/>
          </ac:spMkLst>
        </pc:spChg>
        <pc:picChg chg="del mod">
          <ac:chgData name="Chau, Duen Horng" userId="dc3abf48-14f9-4497-8e09-69bdd976e267" providerId="ADAL" clId="{6BE151AA-AECC-344B-A202-D5CC63E56B8B}" dt="2021-05-04T09:54:55.049" v="60" actId="478"/>
          <ac:picMkLst>
            <pc:docMk/>
            <pc:sldMk cId="1540173832" sldId="830"/>
            <ac:picMk id="3" creationId="{E2826393-FAC3-4C40-9320-C21B75DFE6A5}"/>
          </ac:picMkLst>
        </pc:picChg>
      </pc:sldChg>
      <pc:sldChg chg="addSp delSp modSp mod">
        <pc:chgData name="Chau, Duen Horng" userId="dc3abf48-14f9-4497-8e09-69bdd976e267" providerId="ADAL" clId="{6BE151AA-AECC-344B-A202-D5CC63E56B8B}" dt="2021-05-04T09:56:17.961" v="109" actId="1076"/>
        <pc:sldMkLst>
          <pc:docMk/>
          <pc:sldMk cId="4277484402" sldId="831"/>
        </pc:sldMkLst>
        <pc:spChg chg="add mod">
          <ac:chgData name="Chau, Duen Horng" userId="dc3abf48-14f9-4497-8e09-69bdd976e267" providerId="ADAL" clId="{6BE151AA-AECC-344B-A202-D5CC63E56B8B}" dt="2021-05-04T09:56:17.961" v="109" actId="1076"/>
          <ac:spMkLst>
            <pc:docMk/>
            <pc:sldMk cId="4277484402" sldId="831"/>
            <ac:spMk id="6" creationId="{3615C12F-62A9-6A4B-8A98-341443F2E4C4}"/>
          </ac:spMkLst>
        </pc:spChg>
        <pc:picChg chg="del mod">
          <ac:chgData name="Chau, Duen Horng" userId="dc3abf48-14f9-4497-8e09-69bdd976e267" providerId="ADAL" clId="{6BE151AA-AECC-344B-A202-D5CC63E56B8B}" dt="2021-05-04T09:56:14.172" v="108" actId="478"/>
          <ac:picMkLst>
            <pc:docMk/>
            <pc:sldMk cId="4277484402" sldId="831"/>
            <ac:picMk id="5" creationId="{CFF94FDC-2731-4D49-ABFC-8C0CFA350029}"/>
          </ac:picMkLst>
        </pc:picChg>
      </pc:sldChg>
      <pc:sldChg chg="addSp delSp modSp mod">
        <pc:chgData name="Chau, Duen Horng" userId="dc3abf48-14f9-4497-8e09-69bdd976e267" providerId="ADAL" clId="{6BE151AA-AECC-344B-A202-D5CC63E56B8B}" dt="2021-05-04T09:57:03.320" v="167" actId="1076"/>
        <pc:sldMkLst>
          <pc:docMk/>
          <pc:sldMk cId="320075593" sldId="835"/>
        </pc:sldMkLst>
        <pc:spChg chg="add mod">
          <ac:chgData name="Chau, Duen Horng" userId="dc3abf48-14f9-4497-8e09-69bdd976e267" providerId="ADAL" clId="{6BE151AA-AECC-344B-A202-D5CC63E56B8B}" dt="2021-05-04T09:57:03.320" v="167" actId="1076"/>
          <ac:spMkLst>
            <pc:docMk/>
            <pc:sldMk cId="320075593" sldId="835"/>
            <ac:spMk id="5" creationId="{38C13E68-518D-2847-BF99-B540A4A1C6A6}"/>
          </ac:spMkLst>
        </pc:spChg>
        <pc:picChg chg="del mod">
          <ac:chgData name="Chau, Duen Horng" userId="dc3abf48-14f9-4497-8e09-69bdd976e267" providerId="ADAL" clId="{6BE151AA-AECC-344B-A202-D5CC63E56B8B}" dt="2021-05-04T09:56:59.929" v="166" actId="478"/>
          <ac:picMkLst>
            <pc:docMk/>
            <pc:sldMk cId="320075593" sldId="835"/>
            <ac:picMk id="3" creationId="{0237CA29-59F6-4C9D-9827-142C3371A88F}"/>
          </ac:picMkLst>
        </pc:picChg>
      </pc:sldChg>
    </pc:docChg>
  </pc:docChgLst>
  <pc:docChgLst>
    <pc:chgData name="Saad-Falcon, Jon" userId="S::jsaadfalcon3@gatech.edu::7a56c2d4-22e4-4537-9b9a-03e160f1e5fd" providerId="AD" clId="Web-{9E01D5EF-CB23-4641-671B-5F82B556BC7F}"/>
    <pc:docChg chg="modSld">
      <pc:chgData name="Saad-Falcon, Jon" userId="S::jsaadfalcon3@gatech.edu::7a56c2d4-22e4-4537-9b9a-03e160f1e5fd" providerId="AD" clId="Web-{9E01D5EF-CB23-4641-671B-5F82B556BC7F}" dt="2021-04-29T16:05:03.617" v="101" actId="20577"/>
      <pc:docMkLst>
        <pc:docMk/>
      </pc:docMkLst>
      <pc:sldChg chg="addSp delSp modSp">
        <pc:chgData name="Saad-Falcon, Jon" userId="S::jsaadfalcon3@gatech.edu::7a56c2d4-22e4-4537-9b9a-03e160f1e5fd" providerId="AD" clId="Web-{9E01D5EF-CB23-4641-671B-5F82B556BC7F}" dt="2021-04-29T15:50:33.683" v="39"/>
        <pc:sldMkLst>
          <pc:docMk/>
          <pc:sldMk cId="891390434" sldId="279"/>
        </pc:sldMkLst>
        <pc:spChg chg="add del mod">
          <ac:chgData name="Saad-Falcon, Jon" userId="S::jsaadfalcon3@gatech.edu::7a56c2d4-22e4-4537-9b9a-03e160f1e5fd" providerId="AD" clId="Web-{9E01D5EF-CB23-4641-671B-5F82B556BC7F}" dt="2021-04-29T15:50:30.105" v="38"/>
          <ac:spMkLst>
            <pc:docMk/>
            <pc:sldMk cId="891390434" sldId="279"/>
            <ac:spMk id="4" creationId="{FC6FC598-7991-4C9B-ADFC-A12835E6F63A}"/>
          </ac:spMkLst>
        </pc:spChg>
        <pc:spChg chg="add">
          <ac:chgData name="Saad-Falcon, Jon" userId="S::jsaadfalcon3@gatech.edu::7a56c2d4-22e4-4537-9b9a-03e160f1e5fd" providerId="AD" clId="Web-{9E01D5EF-CB23-4641-671B-5F82B556BC7F}" dt="2021-04-29T15:50:33.683" v="39"/>
          <ac:spMkLst>
            <pc:docMk/>
            <pc:sldMk cId="891390434" sldId="279"/>
            <ac:spMk id="5" creationId="{8A328EAE-050A-4449-82E4-69F4A6377FCE}"/>
          </ac:spMkLst>
        </pc:spChg>
      </pc:sldChg>
      <pc:sldChg chg="addSp modSp">
        <pc:chgData name="Saad-Falcon, Jon" userId="S::jsaadfalcon3@gatech.edu::7a56c2d4-22e4-4537-9b9a-03e160f1e5fd" providerId="AD" clId="Web-{9E01D5EF-CB23-4641-671B-5F82B556BC7F}" dt="2021-04-29T15:57:01.586" v="76" actId="20577"/>
        <pc:sldMkLst>
          <pc:docMk/>
          <pc:sldMk cId="3519922641" sldId="280"/>
        </pc:sldMkLst>
        <pc:spChg chg="add mod">
          <ac:chgData name="Saad-Falcon, Jon" userId="S::jsaadfalcon3@gatech.edu::7a56c2d4-22e4-4537-9b9a-03e160f1e5fd" providerId="AD" clId="Web-{9E01D5EF-CB23-4641-671B-5F82B556BC7F}" dt="2021-04-29T15:57:01.586" v="76" actId="20577"/>
          <ac:spMkLst>
            <pc:docMk/>
            <pc:sldMk cId="3519922641" sldId="280"/>
            <ac:spMk id="4" creationId="{F845DE64-9A93-4503-B8A9-710793AD1B5F}"/>
          </ac:spMkLst>
        </pc:spChg>
      </pc:sldChg>
      <pc:sldChg chg="addSp modSp">
        <pc:chgData name="Saad-Falcon, Jon" userId="S::jsaadfalcon3@gatech.edu::7a56c2d4-22e4-4537-9b9a-03e160f1e5fd" providerId="AD" clId="Web-{9E01D5EF-CB23-4641-671B-5F82B556BC7F}" dt="2021-04-29T15:50:14.057" v="34" actId="20577"/>
        <pc:sldMkLst>
          <pc:docMk/>
          <pc:sldMk cId="2114595802" sldId="281"/>
        </pc:sldMkLst>
        <pc:spChg chg="add mod">
          <ac:chgData name="Saad-Falcon, Jon" userId="S::jsaadfalcon3@gatech.edu::7a56c2d4-22e4-4537-9b9a-03e160f1e5fd" providerId="AD" clId="Web-{9E01D5EF-CB23-4641-671B-5F82B556BC7F}" dt="2021-04-29T15:50:14.057" v="34" actId="20577"/>
          <ac:spMkLst>
            <pc:docMk/>
            <pc:sldMk cId="2114595802" sldId="281"/>
            <ac:spMk id="6" creationId="{64DF199F-7587-4402-8ACB-F7D508BE4C03}"/>
          </ac:spMkLst>
        </pc:spChg>
      </pc:sldChg>
      <pc:sldChg chg="addSp delSp modSp">
        <pc:chgData name="Saad-Falcon, Jon" userId="S::jsaadfalcon3@gatech.edu::7a56c2d4-22e4-4537-9b9a-03e160f1e5fd" providerId="AD" clId="Web-{9E01D5EF-CB23-4641-671B-5F82B556BC7F}" dt="2021-04-29T15:06:41.018" v="8" actId="14100"/>
        <pc:sldMkLst>
          <pc:docMk/>
          <pc:sldMk cId="4277484402" sldId="831"/>
        </pc:sldMkLst>
        <pc:picChg chg="add del mod">
          <ac:chgData name="Saad-Falcon, Jon" userId="S::jsaadfalcon3@gatech.edu::7a56c2d4-22e4-4537-9b9a-03e160f1e5fd" providerId="AD" clId="Web-{9E01D5EF-CB23-4641-671B-5F82B556BC7F}" dt="2021-04-29T15:06:16.611" v="4"/>
          <ac:picMkLst>
            <pc:docMk/>
            <pc:sldMk cId="4277484402" sldId="831"/>
            <ac:picMk id="2" creationId="{533FEDBC-266F-4F50-AE52-BDB65E63ED1C}"/>
          </ac:picMkLst>
        </pc:picChg>
        <pc:picChg chg="del">
          <ac:chgData name="Saad-Falcon, Jon" userId="S::jsaadfalcon3@gatech.edu::7a56c2d4-22e4-4537-9b9a-03e160f1e5fd" providerId="AD" clId="Web-{9E01D5EF-CB23-4641-671B-5F82B556BC7F}" dt="2021-04-29T15:05:24.703" v="0"/>
          <ac:picMkLst>
            <pc:docMk/>
            <pc:sldMk cId="4277484402" sldId="831"/>
            <ac:picMk id="3" creationId="{D7F40FD4-0F47-4161-8B37-1293C7E2D167}"/>
          </ac:picMkLst>
        </pc:picChg>
        <pc:picChg chg="add mod">
          <ac:chgData name="Saad-Falcon, Jon" userId="S::jsaadfalcon3@gatech.edu::7a56c2d4-22e4-4537-9b9a-03e160f1e5fd" providerId="AD" clId="Web-{9E01D5EF-CB23-4641-671B-5F82B556BC7F}" dt="2021-04-29T15:06:41.018" v="8" actId="14100"/>
          <ac:picMkLst>
            <pc:docMk/>
            <pc:sldMk cId="4277484402" sldId="831"/>
            <ac:picMk id="5" creationId="{CFF94FDC-2731-4D49-ABFC-8C0CFA350029}"/>
          </ac:picMkLst>
        </pc:picChg>
      </pc:sldChg>
      <pc:sldChg chg="addSp delSp modSp">
        <pc:chgData name="Saad-Falcon, Jon" userId="S::jsaadfalcon3@gatech.edu::7a56c2d4-22e4-4537-9b9a-03e160f1e5fd" providerId="AD" clId="Web-{9E01D5EF-CB23-4641-671B-5F82B556BC7F}" dt="2021-04-29T15:13:49.236" v="21" actId="1076"/>
        <pc:sldMkLst>
          <pc:docMk/>
          <pc:sldMk cId="2064768498" sldId="832"/>
        </pc:sldMkLst>
        <pc:picChg chg="del">
          <ac:chgData name="Saad-Falcon, Jon" userId="S::jsaadfalcon3@gatech.edu::7a56c2d4-22e4-4537-9b9a-03e160f1e5fd" providerId="AD" clId="Web-{9E01D5EF-CB23-4641-671B-5F82B556BC7F}" dt="2021-04-29T15:13:26.501" v="17"/>
          <ac:picMkLst>
            <pc:docMk/>
            <pc:sldMk cId="2064768498" sldId="832"/>
            <ac:picMk id="2" creationId="{924FBB3C-62B1-4D20-BE3E-4479019FCDBE}"/>
          </ac:picMkLst>
        </pc:picChg>
        <pc:picChg chg="add mod">
          <ac:chgData name="Saad-Falcon, Jon" userId="S::jsaadfalcon3@gatech.edu::7a56c2d4-22e4-4537-9b9a-03e160f1e5fd" providerId="AD" clId="Web-{9E01D5EF-CB23-4641-671B-5F82B556BC7F}" dt="2021-04-29T15:13:49.236" v="21" actId="1076"/>
          <ac:picMkLst>
            <pc:docMk/>
            <pc:sldMk cId="2064768498" sldId="832"/>
            <ac:picMk id="3" creationId="{6ED8061E-77EB-4339-A707-B7A96A06F3B0}"/>
          </ac:picMkLst>
        </pc:picChg>
      </pc:sldChg>
      <pc:sldChg chg="addSp delSp modSp">
        <pc:chgData name="Saad-Falcon, Jon" userId="S::jsaadfalcon3@gatech.edu::7a56c2d4-22e4-4537-9b9a-03e160f1e5fd" providerId="AD" clId="Web-{9E01D5EF-CB23-4641-671B-5F82B556BC7F}" dt="2021-04-29T15:16:53.133" v="26" actId="14100"/>
        <pc:sldMkLst>
          <pc:docMk/>
          <pc:sldMk cId="1085853589" sldId="833"/>
        </pc:sldMkLst>
        <pc:picChg chg="add mod">
          <ac:chgData name="Saad-Falcon, Jon" userId="S::jsaadfalcon3@gatech.edu::7a56c2d4-22e4-4537-9b9a-03e160f1e5fd" providerId="AD" clId="Web-{9E01D5EF-CB23-4641-671B-5F82B556BC7F}" dt="2021-04-29T15:16:53.133" v="26" actId="14100"/>
          <ac:picMkLst>
            <pc:docMk/>
            <pc:sldMk cId="1085853589" sldId="833"/>
            <ac:picMk id="2" creationId="{723F9901-1DDB-4E59-A5A8-F46A5194AF1F}"/>
          </ac:picMkLst>
        </pc:picChg>
        <pc:picChg chg="del">
          <ac:chgData name="Saad-Falcon, Jon" userId="S::jsaadfalcon3@gatech.edu::7a56c2d4-22e4-4537-9b9a-03e160f1e5fd" providerId="AD" clId="Web-{9E01D5EF-CB23-4641-671B-5F82B556BC7F}" dt="2021-04-29T15:16:38.133" v="22"/>
          <ac:picMkLst>
            <pc:docMk/>
            <pc:sldMk cId="1085853589" sldId="833"/>
            <ac:picMk id="3" creationId="{BB0FE467-0A47-430B-9135-82A2720E238F}"/>
          </ac:picMkLst>
        </pc:picChg>
        <pc:picChg chg="del">
          <ac:chgData name="Saad-Falcon, Jon" userId="S::jsaadfalcon3@gatech.edu::7a56c2d4-22e4-4537-9b9a-03e160f1e5fd" providerId="AD" clId="Web-{9E01D5EF-CB23-4641-671B-5F82B556BC7F}" dt="2021-04-29T15:16:39.070" v="23"/>
          <ac:picMkLst>
            <pc:docMk/>
            <pc:sldMk cId="1085853589" sldId="833"/>
            <ac:picMk id="5" creationId="{189C25D0-8E34-43CA-8AB0-6F6FC01E6E88}"/>
          </ac:picMkLst>
        </pc:picChg>
      </pc:sldChg>
      <pc:sldChg chg="addSp modSp">
        <pc:chgData name="Saad-Falcon, Jon" userId="S::jsaadfalcon3@gatech.edu::7a56c2d4-22e4-4537-9b9a-03e160f1e5fd" providerId="AD" clId="Web-{9E01D5EF-CB23-4641-671B-5F82B556BC7F}" dt="2021-04-29T15:57:16.571" v="78" actId="20577"/>
        <pc:sldMkLst>
          <pc:docMk/>
          <pc:sldMk cId="3678100045" sldId="834"/>
        </pc:sldMkLst>
        <pc:spChg chg="add mod">
          <ac:chgData name="Saad-Falcon, Jon" userId="S::jsaadfalcon3@gatech.edu::7a56c2d4-22e4-4537-9b9a-03e160f1e5fd" providerId="AD" clId="Web-{9E01D5EF-CB23-4641-671B-5F82B556BC7F}" dt="2021-04-29T15:57:16.571" v="78" actId="20577"/>
          <ac:spMkLst>
            <pc:docMk/>
            <pc:sldMk cId="3678100045" sldId="834"/>
            <ac:spMk id="2" creationId="{98BBD14E-DAD0-4D03-A5AB-C5BC6757F112}"/>
          </ac:spMkLst>
        </pc:spChg>
        <pc:picChg chg="mod">
          <ac:chgData name="Saad-Falcon, Jon" userId="S::jsaadfalcon3@gatech.edu::7a56c2d4-22e4-4537-9b9a-03e160f1e5fd" providerId="AD" clId="Web-{9E01D5EF-CB23-4641-671B-5F82B556BC7F}" dt="2021-04-29T15:11:52.498" v="16" actId="1076"/>
          <ac:picMkLst>
            <pc:docMk/>
            <pc:sldMk cId="3678100045" sldId="834"/>
            <ac:picMk id="5" creationId="{5D59F2F8-3E95-4186-9F22-98F4921F7D59}"/>
          </ac:picMkLst>
        </pc:picChg>
      </pc:sldChg>
      <pc:sldChg chg="addSp delSp modSp">
        <pc:chgData name="Saad-Falcon, Jon" userId="S::jsaadfalcon3@gatech.edu::7a56c2d4-22e4-4537-9b9a-03e160f1e5fd" providerId="AD" clId="Web-{9E01D5EF-CB23-4641-671B-5F82B556BC7F}" dt="2021-04-29T15:11:33.356" v="13" actId="1076"/>
        <pc:sldMkLst>
          <pc:docMk/>
          <pc:sldMk cId="320075593" sldId="835"/>
        </pc:sldMkLst>
        <pc:picChg chg="del">
          <ac:chgData name="Saad-Falcon, Jon" userId="S::jsaadfalcon3@gatech.edu::7a56c2d4-22e4-4537-9b9a-03e160f1e5fd" providerId="AD" clId="Web-{9E01D5EF-CB23-4641-671B-5F82B556BC7F}" dt="2021-04-29T15:11:14.840" v="9"/>
          <ac:picMkLst>
            <pc:docMk/>
            <pc:sldMk cId="320075593" sldId="835"/>
            <ac:picMk id="2" creationId="{59E89623-50BD-4F88-8887-FD4AC027B225}"/>
          </ac:picMkLst>
        </pc:picChg>
        <pc:picChg chg="add mod">
          <ac:chgData name="Saad-Falcon, Jon" userId="S::jsaadfalcon3@gatech.edu::7a56c2d4-22e4-4537-9b9a-03e160f1e5fd" providerId="AD" clId="Web-{9E01D5EF-CB23-4641-671B-5F82B556BC7F}" dt="2021-04-29T15:11:33.356" v="13" actId="1076"/>
          <ac:picMkLst>
            <pc:docMk/>
            <pc:sldMk cId="320075593" sldId="835"/>
            <ac:picMk id="3" creationId="{0237CA29-59F6-4C9D-9827-142C3371A88F}"/>
          </ac:picMkLst>
        </pc:picChg>
      </pc:sldChg>
      <pc:sldChg chg="addSp modSp">
        <pc:chgData name="Saad-Falcon, Jon" userId="S::jsaadfalcon3@gatech.edu::7a56c2d4-22e4-4537-9b9a-03e160f1e5fd" providerId="AD" clId="Web-{9E01D5EF-CB23-4641-671B-5F82B556BC7F}" dt="2021-04-29T15:57:23.571" v="80" actId="20577"/>
        <pc:sldMkLst>
          <pc:docMk/>
          <pc:sldMk cId="1563345130" sldId="836"/>
        </pc:sldMkLst>
        <pc:spChg chg="add mod">
          <ac:chgData name="Saad-Falcon, Jon" userId="S::jsaadfalcon3@gatech.edu::7a56c2d4-22e4-4537-9b9a-03e160f1e5fd" providerId="AD" clId="Web-{9E01D5EF-CB23-4641-671B-5F82B556BC7F}" dt="2021-04-29T15:57:23.571" v="80" actId="20577"/>
          <ac:spMkLst>
            <pc:docMk/>
            <pc:sldMk cId="1563345130" sldId="836"/>
            <ac:spMk id="2" creationId="{512F0328-A707-4B26-AD36-41643FBD6A55}"/>
          </ac:spMkLst>
        </pc:spChg>
      </pc:sldChg>
      <pc:sldChg chg="addSp modSp">
        <pc:chgData name="Saad-Falcon, Jon" userId="S::jsaadfalcon3@gatech.edu::7a56c2d4-22e4-4537-9b9a-03e160f1e5fd" providerId="AD" clId="Web-{9E01D5EF-CB23-4641-671B-5F82B556BC7F}" dt="2021-04-29T15:57:29.368" v="82" actId="20577"/>
        <pc:sldMkLst>
          <pc:docMk/>
          <pc:sldMk cId="892734176" sldId="837"/>
        </pc:sldMkLst>
        <pc:spChg chg="add mod">
          <ac:chgData name="Saad-Falcon, Jon" userId="S::jsaadfalcon3@gatech.edu::7a56c2d4-22e4-4537-9b9a-03e160f1e5fd" providerId="AD" clId="Web-{9E01D5EF-CB23-4641-671B-5F82B556BC7F}" dt="2021-04-29T15:57:29.368" v="82" actId="20577"/>
          <ac:spMkLst>
            <pc:docMk/>
            <pc:sldMk cId="892734176" sldId="837"/>
            <ac:spMk id="2" creationId="{379EFF91-7888-4617-8998-2D76B0BE26AC}"/>
          </ac:spMkLst>
        </pc:spChg>
      </pc:sldChg>
      <pc:sldChg chg="addSp modSp">
        <pc:chgData name="Saad-Falcon, Jon" userId="S::jsaadfalcon3@gatech.edu::7a56c2d4-22e4-4537-9b9a-03e160f1e5fd" providerId="AD" clId="Web-{9E01D5EF-CB23-4641-671B-5F82B556BC7F}" dt="2021-04-29T16:05:03.617" v="101" actId="20577"/>
        <pc:sldMkLst>
          <pc:docMk/>
          <pc:sldMk cId="517472949" sldId="838"/>
        </pc:sldMkLst>
        <pc:spChg chg="add mod">
          <ac:chgData name="Saad-Falcon, Jon" userId="S::jsaadfalcon3@gatech.edu::7a56c2d4-22e4-4537-9b9a-03e160f1e5fd" providerId="AD" clId="Web-{9E01D5EF-CB23-4641-671B-5F82B556BC7F}" dt="2021-04-29T16:05:03.617" v="101" actId="20577"/>
          <ac:spMkLst>
            <pc:docMk/>
            <pc:sldMk cId="517472949" sldId="838"/>
            <ac:spMk id="2" creationId="{E117976C-C391-41DA-8120-9D3D33580F1E}"/>
          </ac:spMkLst>
        </pc:spChg>
      </pc:sldChg>
    </pc:docChg>
  </pc:docChgLst>
  <pc:docChgLst>
    <pc:chgData name="Chau, Duen Horng" userId="S::dchau3@gatech.edu::dc3abf48-14f9-4497-8e09-69bdd976e267" providerId="AD" clId="Web-{1EC3258F-E947-F500-1D66-C8B20EF4DD45}"/>
    <pc:docChg chg="modSld">
      <pc:chgData name="Chau, Duen Horng" userId="S::dchau3@gatech.edu::dc3abf48-14f9-4497-8e09-69bdd976e267" providerId="AD" clId="Web-{1EC3258F-E947-F500-1D66-C8B20EF4DD45}" dt="2021-04-28T20:30:17.256" v="1" actId="1076"/>
      <pc:docMkLst>
        <pc:docMk/>
      </pc:docMkLst>
      <pc:sldChg chg="modSp">
        <pc:chgData name="Chau, Duen Horng" userId="S::dchau3@gatech.edu::dc3abf48-14f9-4497-8e09-69bdd976e267" providerId="AD" clId="Web-{1EC3258F-E947-F500-1D66-C8B20EF4DD45}" dt="2021-04-28T20:30:17.256" v="1" actId="1076"/>
        <pc:sldMkLst>
          <pc:docMk/>
          <pc:sldMk cId="3678100045" sldId="834"/>
        </pc:sldMkLst>
        <pc:picChg chg="mod">
          <ac:chgData name="Chau, Duen Horng" userId="S::dchau3@gatech.edu::dc3abf48-14f9-4497-8e09-69bdd976e267" providerId="AD" clId="Web-{1EC3258F-E947-F500-1D66-C8B20EF4DD45}" dt="2021-04-28T20:30:17.256" v="1" actId="1076"/>
          <ac:picMkLst>
            <pc:docMk/>
            <pc:sldMk cId="3678100045" sldId="834"/>
            <ac:picMk id="5" creationId="{5D59F2F8-3E95-4186-9F22-98F4921F7D59}"/>
          </ac:picMkLst>
        </pc:picChg>
      </pc:sldChg>
    </pc:docChg>
  </pc:docChgLst>
  <pc:docChgLst>
    <pc:chgData name="Saad-Falcon, Jon" userId="S::jsaadfalcon3@gatech.edu::7a56c2d4-22e4-4537-9b9a-03e160f1e5fd" providerId="AD" clId="Web-{A4D88B67-7A35-6346-B631-FABB38237CB4}"/>
    <pc:docChg chg="addSld delSld modSld sldOrd">
      <pc:chgData name="Saad-Falcon, Jon" userId="S::jsaadfalcon3@gatech.edu::7a56c2d4-22e4-4537-9b9a-03e160f1e5fd" providerId="AD" clId="Web-{A4D88B67-7A35-6346-B631-FABB38237CB4}" dt="2021-04-21T20:17:18.550" v="746" actId="20577"/>
      <pc:docMkLst>
        <pc:docMk/>
      </pc:docMkLst>
      <pc:sldChg chg="modSp">
        <pc:chgData name="Saad-Falcon, Jon" userId="S::jsaadfalcon3@gatech.edu::7a56c2d4-22e4-4537-9b9a-03e160f1e5fd" providerId="AD" clId="Web-{A4D88B67-7A35-6346-B631-FABB38237CB4}" dt="2021-04-21T14:15:24.126" v="252" actId="20577"/>
        <pc:sldMkLst>
          <pc:docMk/>
          <pc:sldMk cId="1522889029" sldId="282"/>
        </pc:sldMkLst>
        <pc:spChg chg="mod">
          <ac:chgData name="Saad-Falcon, Jon" userId="S::jsaadfalcon3@gatech.edu::7a56c2d4-22e4-4537-9b9a-03e160f1e5fd" providerId="AD" clId="Web-{A4D88B67-7A35-6346-B631-FABB38237CB4}" dt="2021-04-21T14:15:24.126" v="252" actId="20577"/>
          <ac:spMkLst>
            <pc:docMk/>
            <pc:sldMk cId="1522889029" sldId="282"/>
            <ac:spMk id="9" creationId="{61CA5364-7A11-4923-B07E-9C901A83FF12}"/>
          </ac:spMkLst>
        </pc:spChg>
      </pc:sldChg>
      <pc:sldChg chg="addSp modSp">
        <pc:chgData name="Saad-Falcon, Jon" userId="S::jsaadfalcon3@gatech.edu::7a56c2d4-22e4-4537-9b9a-03e160f1e5fd" providerId="AD" clId="Web-{A4D88B67-7A35-6346-B631-FABB38237CB4}" dt="2021-04-21T14:26:56.272" v="387" actId="1076"/>
        <pc:sldMkLst>
          <pc:docMk/>
          <pc:sldMk cId="1844169226" sldId="283"/>
        </pc:sldMkLst>
        <pc:spChg chg="mod">
          <ac:chgData name="Saad-Falcon, Jon" userId="S::jsaadfalcon3@gatech.edu::7a56c2d4-22e4-4537-9b9a-03e160f1e5fd" providerId="AD" clId="Web-{A4D88B67-7A35-6346-B631-FABB38237CB4}" dt="2021-04-21T14:05:22.547" v="33" actId="20577"/>
          <ac:spMkLst>
            <pc:docMk/>
            <pc:sldMk cId="1844169226" sldId="283"/>
            <ac:spMk id="2" creationId="{3ACFE757-1167-4CE0-BCAA-705BA45105AE}"/>
          </ac:spMkLst>
        </pc:spChg>
        <pc:picChg chg="add mod">
          <ac:chgData name="Saad-Falcon, Jon" userId="S::jsaadfalcon3@gatech.edu::7a56c2d4-22e4-4537-9b9a-03e160f1e5fd" providerId="AD" clId="Web-{A4D88B67-7A35-6346-B631-FABB38237CB4}" dt="2021-04-21T14:26:56.272" v="387" actId="1076"/>
          <ac:picMkLst>
            <pc:docMk/>
            <pc:sldMk cId="1844169226" sldId="283"/>
            <ac:picMk id="3" creationId="{18BF65D6-97A5-4FEF-8608-C17E98BC0E5E}"/>
          </ac:picMkLst>
        </pc:picChg>
        <pc:picChg chg="mod">
          <ac:chgData name="Saad-Falcon, Jon" userId="S::jsaadfalcon3@gatech.edu::7a56c2d4-22e4-4537-9b9a-03e160f1e5fd" providerId="AD" clId="Web-{A4D88B67-7A35-6346-B631-FABB38237CB4}" dt="2021-04-21T14:26:46.568" v="384" actId="1076"/>
          <ac:picMkLst>
            <pc:docMk/>
            <pc:sldMk cId="1844169226" sldId="283"/>
            <ac:picMk id="6" creationId="{3B5827FA-E917-4952-8B19-E2EBEDABA520}"/>
          </ac:picMkLst>
        </pc:picChg>
      </pc:sldChg>
      <pc:sldChg chg="del">
        <pc:chgData name="Saad-Falcon, Jon" userId="S::jsaadfalcon3@gatech.edu::7a56c2d4-22e4-4537-9b9a-03e160f1e5fd" providerId="AD" clId="Web-{A4D88B67-7A35-6346-B631-FABB38237CB4}" dt="2021-04-21T14:05:12.031" v="31"/>
        <pc:sldMkLst>
          <pc:docMk/>
          <pc:sldMk cId="519386074" sldId="284"/>
        </pc:sldMkLst>
      </pc:sldChg>
      <pc:sldChg chg="modSp">
        <pc:chgData name="Saad-Falcon, Jon" userId="S::jsaadfalcon3@gatech.edu::7a56c2d4-22e4-4537-9b9a-03e160f1e5fd" providerId="AD" clId="Web-{A4D88B67-7A35-6346-B631-FABB38237CB4}" dt="2021-04-21T20:15:28.938" v="719" actId="20577"/>
        <pc:sldMkLst>
          <pc:docMk/>
          <pc:sldMk cId="797556869" sldId="818"/>
        </pc:sldMkLst>
        <pc:spChg chg="mod">
          <ac:chgData name="Saad-Falcon, Jon" userId="S::jsaadfalcon3@gatech.edu::7a56c2d4-22e4-4537-9b9a-03e160f1e5fd" providerId="AD" clId="Web-{A4D88B67-7A35-6346-B631-FABB38237CB4}" dt="2021-04-21T20:15:28.938" v="719" actId="20577"/>
          <ac:spMkLst>
            <pc:docMk/>
            <pc:sldMk cId="797556869" sldId="818"/>
            <ac:spMk id="2" creationId="{4E9096EC-7B78-40A1-902B-4FD437982655}"/>
          </ac:spMkLst>
        </pc:spChg>
      </pc:sldChg>
      <pc:sldChg chg="addSp delSp modSp add ord replId">
        <pc:chgData name="Saad-Falcon, Jon" userId="S::jsaadfalcon3@gatech.edu::7a56c2d4-22e4-4537-9b9a-03e160f1e5fd" providerId="AD" clId="Web-{A4D88B67-7A35-6346-B631-FABB38237CB4}" dt="2021-04-21T14:30:01.230" v="449" actId="20577"/>
        <pc:sldMkLst>
          <pc:docMk/>
          <pc:sldMk cId="3442244420" sldId="827"/>
        </pc:sldMkLst>
        <pc:spChg chg="add mod">
          <ac:chgData name="Saad-Falcon, Jon" userId="S::jsaadfalcon3@gatech.edu::7a56c2d4-22e4-4537-9b9a-03e160f1e5fd" providerId="AD" clId="Web-{A4D88B67-7A35-6346-B631-FABB38237CB4}" dt="2021-04-21T14:29:31.763" v="420" actId="14100"/>
          <ac:spMkLst>
            <pc:docMk/>
            <pc:sldMk cId="3442244420" sldId="827"/>
            <ac:spMk id="3" creationId="{6E6D16CD-0F9A-481A-A026-0595036E075D}"/>
          </ac:spMkLst>
        </pc:spChg>
        <pc:spChg chg="mod">
          <ac:chgData name="Saad-Falcon, Jon" userId="S::jsaadfalcon3@gatech.edu::7a56c2d4-22e4-4537-9b9a-03e160f1e5fd" providerId="AD" clId="Web-{A4D88B67-7A35-6346-B631-FABB38237CB4}" dt="2021-04-21T14:30:01.230" v="449" actId="20577"/>
          <ac:spMkLst>
            <pc:docMk/>
            <pc:sldMk cId="3442244420" sldId="827"/>
            <ac:spMk id="4" creationId="{D6BC9E0A-82F8-4E4A-B313-D8D44F92F8FC}"/>
          </ac:spMkLst>
        </pc:spChg>
        <pc:spChg chg="add del mod">
          <ac:chgData name="Saad-Falcon, Jon" userId="S::jsaadfalcon3@gatech.edu::7a56c2d4-22e4-4537-9b9a-03e160f1e5fd" providerId="AD" clId="Web-{A4D88B67-7A35-6346-B631-FABB38237CB4}" dt="2021-04-21T14:28:23.118" v="393"/>
          <ac:spMkLst>
            <pc:docMk/>
            <pc:sldMk cId="3442244420" sldId="827"/>
            <ac:spMk id="6" creationId="{14C7C5E5-1744-45C1-90AB-45092BDBDD02}"/>
          </ac:spMkLst>
        </pc:spChg>
        <pc:graphicFrameChg chg="add mod modGraphic">
          <ac:chgData name="Saad-Falcon, Jon" userId="S::jsaadfalcon3@gatech.edu::7a56c2d4-22e4-4537-9b9a-03e160f1e5fd" providerId="AD" clId="Web-{A4D88B67-7A35-6346-B631-FABB38237CB4}" dt="2021-04-21T14:29:46.745" v="423" actId="1076"/>
          <ac:graphicFrameMkLst>
            <pc:docMk/>
            <pc:sldMk cId="3442244420" sldId="827"/>
            <ac:graphicFrameMk id="2" creationId="{41B08AFC-9AD9-41A6-8E5C-A72142A104B5}"/>
          </ac:graphicFrameMkLst>
        </pc:graphicFrameChg>
        <pc:graphicFrameChg chg="mod modGraphic">
          <ac:chgData name="Saad-Falcon, Jon" userId="S::jsaadfalcon3@gatech.edu::7a56c2d4-22e4-4537-9b9a-03e160f1e5fd" providerId="AD" clId="Web-{A4D88B67-7A35-6346-B631-FABB38237CB4}" dt="2021-04-21T14:29:42.417" v="422" actId="1076"/>
          <ac:graphicFrameMkLst>
            <pc:docMk/>
            <pc:sldMk cId="3442244420" sldId="827"/>
            <ac:graphicFrameMk id="7" creationId="{797EB3EB-0B18-4219-9EE7-0FBC5F1B2C5C}"/>
          </ac:graphicFrameMkLst>
        </pc:graphicFrameChg>
      </pc:sldChg>
      <pc:sldChg chg="del">
        <pc:chgData name="Saad-Falcon, Jon" userId="S::jsaadfalcon3@gatech.edu::7a56c2d4-22e4-4537-9b9a-03e160f1e5fd" providerId="AD" clId="Web-{A4D88B67-7A35-6346-B631-FABB38237CB4}" dt="2021-04-21T14:05:09.455" v="29"/>
        <pc:sldMkLst>
          <pc:docMk/>
          <pc:sldMk cId="3494496362" sldId="827"/>
        </pc:sldMkLst>
      </pc:sldChg>
      <pc:sldChg chg="del">
        <pc:chgData name="Saad-Falcon, Jon" userId="S::jsaadfalcon3@gatech.edu::7a56c2d4-22e4-4537-9b9a-03e160f1e5fd" providerId="AD" clId="Web-{A4D88B67-7A35-6346-B631-FABB38237CB4}" dt="2021-04-21T14:05:11.093" v="30"/>
        <pc:sldMkLst>
          <pc:docMk/>
          <pc:sldMk cId="2427525454" sldId="828"/>
        </pc:sldMkLst>
      </pc:sldChg>
      <pc:sldChg chg="add replId">
        <pc:chgData name="Saad-Falcon, Jon" userId="S::jsaadfalcon3@gatech.edu::7a56c2d4-22e4-4537-9b9a-03e160f1e5fd" providerId="AD" clId="Web-{A4D88B67-7A35-6346-B631-FABB38237CB4}" dt="2021-04-21T14:34:58.536" v="450"/>
        <pc:sldMkLst>
          <pc:docMk/>
          <pc:sldMk cId="3001915445" sldId="828"/>
        </pc:sldMkLst>
      </pc:sldChg>
      <pc:sldChg chg="addSp delSp modSp add ord replId">
        <pc:chgData name="Saad-Falcon, Jon" userId="S::jsaadfalcon3@gatech.edu::7a56c2d4-22e4-4537-9b9a-03e160f1e5fd" providerId="AD" clId="Web-{A4D88B67-7A35-6346-B631-FABB38237CB4}" dt="2021-04-21T20:08:37.240" v="647" actId="20577"/>
        <pc:sldMkLst>
          <pc:docMk/>
          <pc:sldMk cId="2290050463" sldId="829"/>
        </pc:sldMkLst>
        <pc:spChg chg="mod">
          <ac:chgData name="Saad-Falcon, Jon" userId="S::jsaadfalcon3@gatech.edu::7a56c2d4-22e4-4537-9b9a-03e160f1e5fd" providerId="AD" clId="Web-{A4D88B67-7A35-6346-B631-FABB38237CB4}" dt="2021-04-21T20:08:37.240" v="647" actId="20577"/>
          <ac:spMkLst>
            <pc:docMk/>
            <pc:sldMk cId="2290050463" sldId="829"/>
            <ac:spMk id="2" creationId="{3ACFE757-1167-4CE0-BCAA-705BA45105AE}"/>
          </ac:spMkLst>
        </pc:spChg>
        <pc:spChg chg="mod">
          <ac:chgData name="Saad-Falcon, Jon" userId="S::jsaadfalcon3@gatech.edu::7a56c2d4-22e4-4537-9b9a-03e160f1e5fd" providerId="AD" clId="Web-{A4D88B67-7A35-6346-B631-FABB38237CB4}" dt="2021-04-21T14:46:34.416" v="467" actId="20577"/>
          <ac:spMkLst>
            <pc:docMk/>
            <pc:sldMk cId="2290050463" sldId="829"/>
            <ac:spMk id="4" creationId="{E47F7A1A-05C9-4F8C-83E4-ED6F2A153D03}"/>
          </ac:spMkLst>
        </pc:spChg>
        <pc:picChg chg="del">
          <ac:chgData name="Saad-Falcon, Jon" userId="S::jsaadfalcon3@gatech.edu::7a56c2d4-22e4-4537-9b9a-03e160f1e5fd" providerId="AD" clId="Web-{A4D88B67-7A35-6346-B631-FABB38237CB4}" dt="2021-04-21T14:46:37.525" v="469"/>
          <ac:picMkLst>
            <pc:docMk/>
            <pc:sldMk cId="2290050463" sldId="829"/>
            <ac:picMk id="3" creationId="{18BF65D6-97A5-4FEF-8608-C17E98BC0E5E}"/>
          </ac:picMkLst>
        </pc:picChg>
        <pc:picChg chg="add mod">
          <ac:chgData name="Saad-Falcon, Jon" userId="S::jsaadfalcon3@gatech.edu::7a56c2d4-22e4-4537-9b9a-03e160f1e5fd" providerId="AD" clId="Web-{A4D88B67-7A35-6346-B631-FABB38237CB4}" dt="2021-04-21T14:47:08.151" v="473" actId="1076"/>
          <ac:picMkLst>
            <pc:docMk/>
            <pc:sldMk cId="2290050463" sldId="829"/>
            <ac:picMk id="5" creationId="{CC6141DF-1ED6-40FE-8903-D094590195A3}"/>
          </ac:picMkLst>
        </pc:picChg>
        <pc:picChg chg="del">
          <ac:chgData name="Saad-Falcon, Jon" userId="S::jsaadfalcon3@gatech.edu::7a56c2d4-22e4-4537-9b9a-03e160f1e5fd" providerId="AD" clId="Web-{A4D88B67-7A35-6346-B631-FABB38237CB4}" dt="2021-04-21T14:46:36.447" v="468"/>
          <ac:picMkLst>
            <pc:docMk/>
            <pc:sldMk cId="2290050463" sldId="829"/>
            <ac:picMk id="6" creationId="{3B5827FA-E917-4952-8B19-E2EBEDABA520}"/>
          </ac:picMkLst>
        </pc:picChg>
      </pc:sldChg>
      <pc:sldChg chg="addSp delSp modSp add mod replId modTransition modClrScheme chgLayout">
        <pc:chgData name="Saad-Falcon, Jon" userId="S::jsaadfalcon3@gatech.edu::7a56c2d4-22e4-4537-9b9a-03e160f1e5fd" providerId="AD" clId="Web-{A4D88B67-7A35-6346-B631-FABB38237CB4}" dt="2021-04-21T20:10:41.102" v="668" actId="1076"/>
        <pc:sldMkLst>
          <pc:docMk/>
          <pc:sldMk cId="1540173832" sldId="830"/>
        </pc:sldMkLst>
        <pc:spChg chg="del mod">
          <ac:chgData name="Saad-Falcon, Jon" userId="S::jsaadfalcon3@gatech.edu::7a56c2d4-22e4-4537-9b9a-03e160f1e5fd" providerId="AD" clId="Web-{A4D88B67-7A35-6346-B631-FABB38237CB4}" dt="2021-04-21T20:09:51.851" v="658"/>
          <ac:spMkLst>
            <pc:docMk/>
            <pc:sldMk cId="1540173832" sldId="830"/>
            <ac:spMk id="2" creationId="{3ACFE757-1167-4CE0-BCAA-705BA45105AE}"/>
          </ac:spMkLst>
        </pc:spChg>
        <pc:spChg chg="mod">
          <ac:chgData name="Saad-Falcon, Jon" userId="S::jsaadfalcon3@gatech.edu::7a56c2d4-22e4-4537-9b9a-03e160f1e5fd" providerId="AD" clId="Web-{A4D88B67-7A35-6346-B631-FABB38237CB4}" dt="2021-04-21T20:10:29.461" v="665"/>
          <ac:spMkLst>
            <pc:docMk/>
            <pc:sldMk cId="1540173832" sldId="830"/>
            <ac:spMk id="4" creationId="{E47F7A1A-05C9-4F8C-83E4-ED6F2A153D03}"/>
          </ac:spMkLst>
        </pc:spChg>
        <pc:spChg chg="add del mod">
          <ac:chgData name="Saad-Falcon, Jon" userId="S::jsaadfalcon3@gatech.edu::7a56c2d4-22e4-4537-9b9a-03e160f1e5fd" providerId="AD" clId="Web-{A4D88B67-7A35-6346-B631-FABB38237CB4}" dt="2021-04-21T20:10:29.461" v="665"/>
          <ac:spMkLst>
            <pc:docMk/>
            <pc:sldMk cId="1540173832" sldId="830"/>
            <ac:spMk id="11" creationId="{ABE72C43-6423-4BD1-BD9F-27A242AB30EC}"/>
          </ac:spMkLst>
        </pc:spChg>
        <pc:picChg chg="add del mod">
          <ac:chgData name="Saad-Falcon, Jon" userId="S::jsaadfalcon3@gatech.edu::7a56c2d4-22e4-4537-9b9a-03e160f1e5fd" providerId="AD" clId="Web-{A4D88B67-7A35-6346-B631-FABB38237CB4}" dt="2021-04-21T20:05:09.781" v="574"/>
          <ac:picMkLst>
            <pc:docMk/>
            <pc:sldMk cId="1540173832" sldId="830"/>
            <ac:picMk id="3" creationId="{F041CF42-5D88-4B3B-8A50-00D6724BA15E}"/>
          </ac:picMkLst>
        </pc:picChg>
        <pc:picChg chg="add del">
          <ac:chgData name="Saad-Falcon, Jon" userId="S::jsaadfalcon3@gatech.edu::7a56c2d4-22e4-4537-9b9a-03e160f1e5fd" providerId="AD" clId="Web-{A4D88B67-7A35-6346-B631-FABB38237CB4}" dt="2021-04-21T20:09:53.570" v="659"/>
          <ac:picMkLst>
            <pc:docMk/>
            <pc:sldMk cId="1540173832" sldId="830"/>
            <ac:picMk id="5" creationId="{CC6141DF-1ED6-40FE-8903-D094590195A3}"/>
          </ac:picMkLst>
        </pc:picChg>
        <pc:picChg chg="add mod">
          <ac:chgData name="Saad-Falcon, Jon" userId="S::jsaadfalcon3@gatech.edu::7a56c2d4-22e4-4537-9b9a-03e160f1e5fd" providerId="AD" clId="Web-{A4D88B67-7A35-6346-B631-FABB38237CB4}" dt="2021-04-21T20:10:41.102" v="668" actId="1076"/>
          <ac:picMkLst>
            <pc:docMk/>
            <pc:sldMk cId="1540173832" sldId="830"/>
            <ac:picMk id="6" creationId="{D046E124-119B-406E-A4F6-C152553A18FB}"/>
          </ac:picMkLst>
        </pc:picChg>
      </pc:sldChg>
      <pc:sldChg chg="addSp delSp modSp add replId">
        <pc:chgData name="Saad-Falcon, Jon" userId="S::jsaadfalcon3@gatech.edu::7a56c2d4-22e4-4537-9b9a-03e160f1e5fd" providerId="AD" clId="Web-{A4D88B67-7A35-6346-B631-FABB38237CB4}" dt="2021-04-21T20:11:39.885" v="682" actId="1076"/>
        <pc:sldMkLst>
          <pc:docMk/>
          <pc:sldMk cId="4277484402" sldId="831"/>
        </pc:sldMkLst>
        <pc:spChg chg="mod">
          <ac:chgData name="Saad-Falcon, Jon" userId="S::jsaadfalcon3@gatech.edu::7a56c2d4-22e4-4537-9b9a-03e160f1e5fd" providerId="AD" clId="Web-{A4D88B67-7A35-6346-B631-FABB38237CB4}" dt="2021-04-21T20:11:09.962" v="677" actId="20577"/>
          <ac:spMkLst>
            <pc:docMk/>
            <pc:sldMk cId="4277484402" sldId="831"/>
            <ac:spMk id="4" creationId="{E47F7A1A-05C9-4F8C-83E4-ED6F2A153D03}"/>
          </ac:spMkLst>
        </pc:spChg>
        <pc:picChg chg="add mod">
          <ac:chgData name="Saad-Falcon, Jon" userId="S::jsaadfalcon3@gatech.edu::7a56c2d4-22e4-4537-9b9a-03e160f1e5fd" providerId="AD" clId="Web-{A4D88B67-7A35-6346-B631-FABB38237CB4}" dt="2021-04-21T20:11:39.885" v="682" actId="1076"/>
          <ac:picMkLst>
            <pc:docMk/>
            <pc:sldMk cId="4277484402" sldId="831"/>
            <ac:picMk id="2" creationId="{C916C167-1BEA-407D-A839-D84D9E2FEB0F}"/>
          </ac:picMkLst>
        </pc:picChg>
        <pc:picChg chg="del">
          <ac:chgData name="Saad-Falcon, Jon" userId="S::jsaadfalcon3@gatech.edu::7a56c2d4-22e4-4537-9b9a-03e160f1e5fd" providerId="AD" clId="Web-{A4D88B67-7A35-6346-B631-FABB38237CB4}" dt="2021-04-21T20:11:11.212" v="678"/>
          <ac:picMkLst>
            <pc:docMk/>
            <pc:sldMk cId="4277484402" sldId="831"/>
            <ac:picMk id="6" creationId="{D046E124-119B-406E-A4F6-C152553A18FB}"/>
          </ac:picMkLst>
        </pc:picChg>
      </pc:sldChg>
      <pc:sldChg chg="addSp delSp modSp add replId">
        <pc:chgData name="Saad-Falcon, Jon" userId="S::jsaadfalcon3@gatech.edu::7a56c2d4-22e4-4537-9b9a-03e160f1e5fd" providerId="AD" clId="Web-{A4D88B67-7A35-6346-B631-FABB38237CB4}" dt="2021-04-21T20:13:26.403" v="693" actId="1076"/>
        <pc:sldMkLst>
          <pc:docMk/>
          <pc:sldMk cId="2064768498" sldId="832"/>
        </pc:sldMkLst>
        <pc:spChg chg="mod">
          <ac:chgData name="Saad-Falcon, Jon" userId="S::jsaadfalcon3@gatech.edu::7a56c2d4-22e4-4537-9b9a-03e160f1e5fd" providerId="AD" clId="Web-{A4D88B67-7A35-6346-B631-FABB38237CB4}" dt="2021-04-21T20:12:49.449" v="688" actId="20577"/>
          <ac:spMkLst>
            <pc:docMk/>
            <pc:sldMk cId="2064768498" sldId="832"/>
            <ac:spMk id="4" creationId="{E47F7A1A-05C9-4F8C-83E4-ED6F2A153D03}"/>
          </ac:spMkLst>
        </pc:spChg>
        <pc:picChg chg="del">
          <ac:chgData name="Saad-Falcon, Jon" userId="S::jsaadfalcon3@gatech.edu::7a56c2d4-22e4-4537-9b9a-03e160f1e5fd" providerId="AD" clId="Web-{A4D88B67-7A35-6346-B631-FABB38237CB4}" dt="2021-04-21T20:12:50.449" v="689"/>
          <ac:picMkLst>
            <pc:docMk/>
            <pc:sldMk cId="2064768498" sldId="832"/>
            <ac:picMk id="2" creationId="{C916C167-1BEA-407D-A839-D84D9E2FEB0F}"/>
          </ac:picMkLst>
        </pc:picChg>
        <pc:picChg chg="add mod">
          <ac:chgData name="Saad-Falcon, Jon" userId="S::jsaadfalcon3@gatech.edu::7a56c2d4-22e4-4537-9b9a-03e160f1e5fd" providerId="AD" clId="Web-{A4D88B67-7A35-6346-B631-FABB38237CB4}" dt="2021-04-21T20:13:26.403" v="693" actId="1076"/>
          <ac:picMkLst>
            <pc:docMk/>
            <pc:sldMk cId="2064768498" sldId="832"/>
            <ac:picMk id="3" creationId="{95876F88-5938-4A68-93F6-FB3DBB8F1CA8}"/>
          </ac:picMkLst>
        </pc:picChg>
      </pc:sldChg>
      <pc:sldChg chg="addSp delSp modSp add replId">
        <pc:chgData name="Saad-Falcon, Jon" userId="S::jsaadfalcon3@gatech.edu::7a56c2d4-22e4-4537-9b9a-03e160f1e5fd" providerId="AD" clId="Web-{A4D88B67-7A35-6346-B631-FABB38237CB4}" dt="2021-04-21T20:15:13.328" v="716" actId="1076"/>
        <pc:sldMkLst>
          <pc:docMk/>
          <pc:sldMk cId="1085853589" sldId="833"/>
        </pc:sldMkLst>
        <pc:spChg chg="mod">
          <ac:chgData name="Saad-Falcon, Jon" userId="S::jsaadfalcon3@gatech.edu::7a56c2d4-22e4-4537-9b9a-03e160f1e5fd" providerId="AD" clId="Web-{A4D88B67-7A35-6346-B631-FABB38237CB4}" dt="2021-04-21T20:14:45.546" v="711" actId="20577"/>
          <ac:spMkLst>
            <pc:docMk/>
            <pc:sldMk cId="1085853589" sldId="833"/>
            <ac:spMk id="4" creationId="{E47F7A1A-05C9-4F8C-83E4-ED6F2A153D03}"/>
          </ac:spMkLst>
        </pc:spChg>
        <pc:picChg chg="add mod">
          <ac:chgData name="Saad-Falcon, Jon" userId="S::jsaadfalcon3@gatech.edu::7a56c2d4-22e4-4537-9b9a-03e160f1e5fd" providerId="AD" clId="Web-{A4D88B67-7A35-6346-B631-FABB38237CB4}" dt="2021-04-21T20:15:13.328" v="716" actId="1076"/>
          <ac:picMkLst>
            <pc:docMk/>
            <pc:sldMk cId="1085853589" sldId="833"/>
            <ac:picMk id="2" creationId="{D90A5A28-8181-4B27-A084-2DABAFB3B64D}"/>
          </ac:picMkLst>
        </pc:picChg>
        <pc:picChg chg="del">
          <ac:chgData name="Saad-Falcon, Jon" userId="S::jsaadfalcon3@gatech.edu::7a56c2d4-22e4-4537-9b9a-03e160f1e5fd" providerId="AD" clId="Web-{A4D88B67-7A35-6346-B631-FABB38237CB4}" dt="2021-04-21T20:14:46.593" v="712"/>
          <ac:picMkLst>
            <pc:docMk/>
            <pc:sldMk cId="1085853589" sldId="833"/>
            <ac:picMk id="3" creationId="{95876F88-5938-4A68-93F6-FB3DBB8F1CA8}"/>
          </ac:picMkLst>
        </pc:picChg>
      </pc:sldChg>
      <pc:sldChg chg="add del replId">
        <pc:chgData name="Saad-Falcon, Jon" userId="S::jsaadfalcon3@gatech.edu::7a56c2d4-22e4-4537-9b9a-03e160f1e5fd" providerId="AD" clId="Web-{A4D88B67-7A35-6346-B631-FABB38237CB4}" dt="2021-04-21T20:15:57.360" v="721"/>
        <pc:sldMkLst>
          <pc:docMk/>
          <pc:sldMk cId="1391212032" sldId="834"/>
        </pc:sldMkLst>
      </pc:sldChg>
      <pc:sldChg chg="addSp delSp modSp add ord replId">
        <pc:chgData name="Saad-Falcon, Jon" userId="S::jsaadfalcon3@gatech.edu::7a56c2d4-22e4-4537-9b9a-03e160f1e5fd" providerId="AD" clId="Web-{A4D88B67-7A35-6346-B631-FABB38237CB4}" dt="2021-04-21T20:17:18.550" v="746" actId="20577"/>
        <pc:sldMkLst>
          <pc:docMk/>
          <pc:sldMk cId="3678100045" sldId="834"/>
        </pc:sldMkLst>
        <pc:spChg chg="mod">
          <ac:chgData name="Saad-Falcon, Jon" userId="S::jsaadfalcon3@gatech.edu::7a56c2d4-22e4-4537-9b9a-03e160f1e5fd" providerId="AD" clId="Web-{A4D88B67-7A35-6346-B631-FABB38237CB4}" dt="2021-04-21T20:16:47.158" v="736" actId="14100"/>
          <ac:spMkLst>
            <pc:docMk/>
            <pc:sldMk cId="3678100045" sldId="834"/>
            <ac:spMk id="2" creationId="{3ACFE757-1167-4CE0-BCAA-705BA45105AE}"/>
          </ac:spMkLst>
        </pc:spChg>
        <pc:spChg chg="mod">
          <ac:chgData name="Saad-Falcon, Jon" userId="S::jsaadfalcon3@gatech.edu::7a56c2d4-22e4-4537-9b9a-03e160f1e5fd" providerId="AD" clId="Web-{A4D88B67-7A35-6346-B631-FABB38237CB4}" dt="2021-04-21T20:17:18.550" v="746" actId="20577"/>
          <ac:spMkLst>
            <pc:docMk/>
            <pc:sldMk cId="3678100045" sldId="834"/>
            <ac:spMk id="4" creationId="{E47F7A1A-05C9-4F8C-83E4-ED6F2A153D03}"/>
          </ac:spMkLst>
        </pc:spChg>
        <pc:picChg chg="add mod">
          <ac:chgData name="Saad-Falcon, Jon" userId="S::jsaadfalcon3@gatech.edu::7a56c2d4-22e4-4537-9b9a-03e160f1e5fd" providerId="AD" clId="Web-{A4D88B67-7A35-6346-B631-FABB38237CB4}" dt="2021-04-21T20:17:09.909" v="740" actId="1076"/>
          <ac:picMkLst>
            <pc:docMk/>
            <pc:sldMk cId="3678100045" sldId="834"/>
            <ac:picMk id="3" creationId="{9C927C49-D00C-4C1A-81E8-59576C4E978A}"/>
          </ac:picMkLst>
        </pc:picChg>
        <pc:picChg chg="del">
          <ac:chgData name="Saad-Falcon, Jon" userId="S::jsaadfalcon3@gatech.edu::7a56c2d4-22e4-4537-9b9a-03e160f1e5fd" providerId="AD" clId="Web-{A4D88B67-7A35-6346-B631-FABB38237CB4}" dt="2021-04-21T20:16:44.252" v="735"/>
          <ac:picMkLst>
            <pc:docMk/>
            <pc:sldMk cId="3678100045" sldId="834"/>
            <ac:picMk id="5" creationId="{CC6141DF-1ED6-40FE-8903-D094590195A3}"/>
          </ac:picMkLst>
        </pc:picChg>
      </pc:sldChg>
    </pc:docChg>
  </pc:docChgLst>
  <pc:docChgLst>
    <pc:chgData name="Saad-Falcon, Jon" userId="S::jsaadfalcon3@gatech.edu::7a56c2d4-22e4-4537-9b9a-03e160f1e5fd" providerId="AD" clId="Web-{FB3DC09F-8047-0000-A0F4-A511C6E674CB}"/>
    <pc:docChg chg="modSld sldOrd">
      <pc:chgData name="Saad-Falcon, Jon" userId="S::jsaadfalcon3@gatech.edu::7a56c2d4-22e4-4537-9b9a-03e160f1e5fd" providerId="AD" clId="Web-{FB3DC09F-8047-0000-A0F4-A511C6E674CB}" dt="2021-04-21T00:10:53.496" v="296" actId="20577"/>
      <pc:docMkLst>
        <pc:docMk/>
      </pc:docMkLst>
      <pc:sldChg chg="delSp modSp">
        <pc:chgData name="Saad-Falcon, Jon" userId="S::jsaadfalcon3@gatech.edu::7a56c2d4-22e4-4537-9b9a-03e160f1e5fd" providerId="AD" clId="Web-{FB3DC09F-8047-0000-A0F4-A511C6E674CB}" dt="2021-04-21T00:01:28.761" v="145" actId="20577"/>
        <pc:sldMkLst>
          <pc:docMk/>
          <pc:sldMk cId="891390434" sldId="279"/>
        </pc:sldMkLst>
        <pc:spChg chg="mod">
          <ac:chgData name="Saad-Falcon, Jon" userId="S::jsaadfalcon3@gatech.edu::7a56c2d4-22e4-4537-9b9a-03e160f1e5fd" providerId="AD" clId="Web-{FB3DC09F-8047-0000-A0F4-A511C6E674CB}" dt="2021-04-21T00:01:28.761" v="145" actId="20577"/>
          <ac:spMkLst>
            <pc:docMk/>
            <pc:sldMk cId="891390434" sldId="279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FB3DC09F-8047-0000-A0F4-A511C6E674CB}" dt="2021-04-21T00:01:26.276" v="144" actId="20577"/>
          <ac:spMkLst>
            <pc:docMk/>
            <pc:sldMk cId="891390434" sldId="279"/>
            <ac:spMk id="7" creationId="{E5A4AACB-4347-4401-872D-8B300E6ED452}"/>
          </ac:spMkLst>
        </pc:spChg>
        <pc:picChg chg="del">
          <ac:chgData name="Saad-Falcon, Jon" userId="S::jsaadfalcon3@gatech.edu::7a56c2d4-22e4-4537-9b9a-03e160f1e5fd" providerId="AD" clId="Web-{FB3DC09F-8047-0000-A0F4-A511C6E674CB}" dt="2021-04-20T23:56:39.971" v="86"/>
          <ac:picMkLst>
            <pc:docMk/>
            <pc:sldMk cId="891390434" sldId="279"/>
            <ac:picMk id="2" creationId="{00000000-0000-0000-0000-000000000000}"/>
          </ac:picMkLst>
        </pc:picChg>
      </pc:sldChg>
      <pc:sldChg chg="addSp modSp ord">
        <pc:chgData name="Saad-Falcon, Jon" userId="S::jsaadfalcon3@gatech.edu::7a56c2d4-22e4-4537-9b9a-03e160f1e5fd" providerId="AD" clId="Web-{FB3DC09F-8047-0000-A0F4-A511C6E674CB}" dt="2021-04-21T00:10:53.496" v="296" actId="20577"/>
        <pc:sldMkLst>
          <pc:docMk/>
          <pc:sldMk cId="2114595802" sldId="281"/>
        </pc:sldMkLst>
        <pc:spChg chg="mod">
          <ac:chgData name="Saad-Falcon, Jon" userId="S::jsaadfalcon3@gatech.edu::7a56c2d4-22e4-4537-9b9a-03e160f1e5fd" providerId="AD" clId="Web-{FB3DC09F-8047-0000-A0F4-A511C6E674CB}" dt="2021-04-21T00:01:55.387" v="149" actId="20577"/>
          <ac:spMkLst>
            <pc:docMk/>
            <pc:sldMk cId="2114595802" sldId="281"/>
            <ac:spMk id="4" creationId="{FBD6E062-6F87-409C-9A50-F9954FD813B2}"/>
          </ac:spMkLst>
        </pc:spChg>
        <pc:spChg chg="mod">
          <ac:chgData name="Saad-Falcon, Jon" userId="S::jsaadfalcon3@gatech.edu::7a56c2d4-22e4-4537-9b9a-03e160f1e5fd" providerId="AD" clId="Web-{FB3DC09F-8047-0000-A0F4-A511C6E674CB}" dt="2021-04-21T00:10:53.496" v="296" actId="20577"/>
          <ac:spMkLst>
            <pc:docMk/>
            <pc:sldMk cId="2114595802" sldId="281"/>
            <ac:spMk id="6" creationId="{AA92643E-100A-41C4-9602-FEE9C605DF4F}"/>
          </ac:spMkLst>
        </pc:spChg>
        <pc:picChg chg="add mod">
          <ac:chgData name="Saad-Falcon, Jon" userId="S::jsaadfalcon3@gatech.edu::7a56c2d4-22e4-4537-9b9a-03e160f1e5fd" providerId="AD" clId="Web-{FB3DC09F-8047-0000-A0F4-A511C6E674CB}" dt="2021-04-21T00:04:10.515" v="220" actId="1076"/>
          <ac:picMkLst>
            <pc:docMk/>
            <pc:sldMk cId="2114595802" sldId="281"/>
            <ac:picMk id="2" creationId="{BC017AEF-7ACE-4128-93F7-C87319F18006}"/>
          </ac:picMkLst>
        </pc:picChg>
      </pc:sldChg>
      <pc:sldChg chg="modSp">
        <pc:chgData name="Saad-Falcon, Jon" userId="S::jsaadfalcon3@gatech.edu::7a56c2d4-22e4-4537-9b9a-03e160f1e5fd" providerId="AD" clId="Web-{FB3DC09F-8047-0000-A0F4-A511C6E674CB}" dt="2021-04-20T23:52:50.495" v="4" actId="20577"/>
        <pc:sldMkLst>
          <pc:docMk/>
          <pc:sldMk cId="797556869" sldId="818"/>
        </pc:sldMkLst>
        <pc:spChg chg="mod">
          <ac:chgData name="Saad-Falcon, Jon" userId="S::jsaadfalcon3@gatech.edu::7a56c2d4-22e4-4537-9b9a-03e160f1e5fd" providerId="AD" clId="Web-{FB3DC09F-8047-0000-A0F4-A511C6E674CB}" dt="2021-04-20T23:52:50.495" v="4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5/6/2021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2837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err="1">
                <a:latin typeface="Helvetica"/>
                <a:cs typeface="Helvetica"/>
              </a:rPr>
              <a:t>Lorem</a:t>
            </a:r>
            <a:r>
              <a:rPr lang="en-US" b="1">
                <a:latin typeface="Helvetica"/>
                <a:cs typeface="Helvetica"/>
              </a:rPr>
              <a:t> </a:t>
            </a:r>
            <a:r>
              <a:rPr lang="en-US" b="1" err="1">
                <a:latin typeface="Helvetica"/>
                <a:cs typeface="Helvetica"/>
              </a:rPr>
              <a:t>Ipsum</a:t>
            </a:r>
            <a:r>
              <a:rPr lang="en-US" b="1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/>
              <a:t>of the printing and typesetting industry. </a:t>
            </a:r>
            <a:r>
              <a:rPr lang="en-US" sz="3600" err="1"/>
              <a:t>Lorem</a:t>
            </a:r>
            <a:r>
              <a:rPr lang="en-US" sz="3600"/>
              <a:t> </a:t>
            </a:r>
            <a:r>
              <a:rPr lang="en-US" sz="3600" err="1"/>
              <a:t>Ipsum</a:t>
            </a:r>
            <a:r>
              <a:rPr lang="en-US" sz="360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/>
          </a:p>
          <a:p>
            <a:r>
              <a:rPr lang="en-US" b="1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7408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err="1">
                <a:latin typeface="Helvetica"/>
                <a:cs typeface="Helvetica"/>
              </a:rPr>
              <a:t>Lorem</a:t>
            </a:r>
            <a:r>
              <a:rPr lang="en-US" b="1">
                <a:latin typeface="Helvetica"/>
                <a:cs typeface="Helvetica"/>
              </a:rPr>
              <a:t> </a:t>
            </a:r>
            <a:r>
              <a:rPr lang="en-US" b="1" err="1">
                <a:latin typeface="Helvetica"/>
                <a:cs typeface="Helvetica"/>
              </a:rPr>
              <a:t>Ipsum</a:t>
            </a:r>
            <a:r>
              <a:rPr lang="en-US" b="1">
                <a:latin typeface="Helvetica"/>
                <a:cs typeface="Helvetica"/>
              </a:rPr>
              <a:t> is simply dummy text.</a:t>
            </a:r>
          </a:p>
          <a:p>
            <a:endParaRPr lang="en-US" sz="3600"/>
          </a:p>
          <a:p>
            <a:r>
              <a:rPr lang="en-US" b="1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5171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1139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3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3281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 b="0" i="0">
                <a:solidFill>
                  <a:schemeClr val="accent4"/>
                </a:solidFill>
                <a:latin typeface="Arial" panose="020B0604020202020204" pitchFamily="34" charset="0"/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err="1">
                <a:latin typeface="Helvetica"/>
                <a:cs typeface="Helvetica"/>
              </a:rPr>
              <a:t>Lorem</a:t>
            </a:r>
            <a:r>
              <a:rPr lang="en-US" b="1">
                <a:latin typeface="Helvetica"/>
                <a:cs typeface="Helvetica"/>
              </a:rPr>
              <a:t> </a:t>
            </a:r>
            <a:r>
              <a:rPr lang="en-US" b="1" err="1">
                <a:latin typeface="Helvetica"/>
                <a:cs typeface="Helvetica"/>
              </a:rPr>
              <a:t>Ipsum</a:t>
            </a:r>
            <a:r>
              <a:rPr lang="en-US" b="1">
                <a:latin typeface="Helvetica"/>
                <a:cs typeface="Helvetica"/>
              </a:rPr>
              <a:t> is simply dummy text.</a:t>
            </a:r>
          </a:p>
          <a:p>
            <a:endParaRPr lang="en-US" sz="3600"/>
          </a:p>
          <a:p>
            <a:r>
              <a:rPr lang="en-US" b="1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6047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562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  <p:sldLayoutId id="214748399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5EC4EA-EA3A-C644-9787-646A42F109FC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A6B70B-D66C-3843-8025-2C612AE0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B8BEEE-19E0-E04A-B66E-EE9728EA1CCE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1654157-9050-0E45-A251-ECB34E6E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FBC05197-9B51-1047-976A-435F7FB03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958A16-A93E-D646-AD4D-53FA8DFDFB6D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C7B06C-0F54-CE40-B7BA-BB677A30DA70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9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ann.lecun.com/exdb/mni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87" y="6664288"/>
            <a:ext cx="15999796" cy="167940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14.13 - k-NN with RAPIDS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D13E9-2B56-458F-9F2F-77F6E219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3736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>
                <a:solidFill>
                  <a:schemeClr val="bg1"/>
                </a:solidFill>
                <a:latin typeface="Arial"/>
                <a:cs typeface="Arial"/>
              </a:rPr>
              <a:t>Additional KNN Task</a:t>
            </a:r>
            <a:endParaRPr lang="en-US" sz="7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BDDE0-D345-4DDC-9591-27BCE033F688}"/>
              </a:ext>
            </a:extLst>
          </p:cNvPr>
          <p:cNvSpPr/>
          <p:nvPr/>
        </p:nvSpPr>
        <p:spPr>
          <a:xfrm>
            <a:off x="883920" y="2375016"/>
            <a:ext cx="10803074" cy="92794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To further improve our KNN model performance, we can perform the following tasks using RAPIDS: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>
                <a:solidFill>
                  <a:schemeClr val="tx2">
                    <a:lumMod val="75000"/>
                  </a:schemeClr>
                </a:solidFill>
                <a:latin typeface="Arial"/>
                <a:ea typeface="MS PGothic"/>
                <a:cs typeface="Arial"/>
              </a:rPr>
              <a:t>Hyperparameter Tuning</a:t>
            </a:r>
          </a:p>
          <a:p>
            <a:pPr marL="2094865" lvl="2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Finding the ideal hyperparameters for the model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>
                <a:solidFill>
                  <a:schemeClr val="tx2">
                    <a:lumMod val="75000"/>
                  </a:schemeClr>
                </a:solidFill>
                <a:latin typeface="Arial"/>
                <a:ea typeface="MS PGothic"/>
                <a:cs typeface="Arial"/>
              </a:rPr>
              <a:t>Data Augmentation</a:t>
            </a:r>
          </a:p>
          <a:p>
            <a:pPr marL="2094865" lvl="2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Adding more training data by manipulating the current data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C2CD8-2F05-4AF1-8AE8-91C17FF98C78}"/>
              </a:ext>
            </a:extLst>
          </p:cNvPr>
          <p:cNvSpPr txBox="1"/>
          <p:nvPr/>
        </p:nvSpPr>
        <p:spPr>
          <a:xfrm>
            <a:off x="15525081" y="4261818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>
                <a:latin typeface="Arial" panose="020B0604020202020204" pitchFamily="34" charset="0"/>
                <a:cs typeface="Arial" panose="020B0604020202020204" pitchFamily="34" charset="0"/>
              </a:rPr>
              <a:t>http://pig.apache.org</a:t>
            </a:r>
          </a:p>
        </p:txBody>
      </p:sp>
      <p:pic>
        <p:nvPicPr>
          <p:cNvPr id="8" name="Picture 8" descr="A picture containing kitchenware, grater&#10;&#10;Description automatically generated">
            <a:extLst>
              <a:ext uri="{FF2B5EF4-FFF2-40B4-BE49-F238E27FC236}">
                <a16:creationId xmlns:a16="http://schemas.microsoft.com/office/drawing/2014/main" id="{E89DBA90-2079-4979-A613-6CDE70BE8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9534" y="3691996"/>
            <a:ext cx="6002866" cy="3665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2F0328-A707-4B26-AD36-41643FBD6A55}"/>
              </a:ext>
            </a:extLst>
          </p:cNvPr>
          <p:cNvSpPr txBox="1"/>
          <p:nvPr/>
        </p:nvSpPr>
        <p:spPr>
          <a:xfrm>
            <a:off x="1649706" y="9747820"/>
            <a:ext cx="11118091" cy="3139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1970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393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590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7878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9848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7181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3378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95756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Trebuchet MS"/>
              </a:rPr>
              <a:t>Reference: Medium - 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Accelerating k-nearest neighbors 600x using RAPIDS cuML</a:t>
            </a:r>
          </a:p>
        </p:txBody>
      </p:sp>
    </p:spTree>
    <p:extLst>
      <p:ext uri="{BB962C8B-B14F-4D97-AF65-F5344CB8AC3E}">
        <p14:creationId xmlns:p14="http://schemas.microsoft.com/office/powerpoint/2010/main" val="156334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Example: Hyperparameter Tuning</a:t>
            </a:r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6ED8061E-77EB-4339-A707-B7A96A06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41" y="2083253"/>
            <a:ext cx="12122063" cy="72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62977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>
                <a:solidFill>
                  <a:schemeClr val="bg1"/>
                </a:solidFill>
                <a:latin typeface="Arial"/>
                <a:cs typeface="Arial"/>
              </a:rPr>
              <a:t>Example: Improvement in Performance</a:t>
            </a:r>
          </a:p>
        </p:txBody>
      </p:sp>
      <p:pic>
        <p:nvPicPr>
          <p:cNvPr id="3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2B445C2-85C8-4528-BDAE-7E7AC3D1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2317769"/>
            <a:ext cx="16306800" cy="619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EFF91-7888-4617-8998-2D76B0BE26AC}"/>
              </a:ext>
            </a:extLst>
          </p:cNvPr>
          <p:cNvSpPr txBox="1"/>
          <p:nvPr/>
        </p:nvSpPr>
        <p:spPr>
          <a:xfrm>
            <a:off x="1649706" y="9747820"/>
            <a:ext cx="11118091" cy="3139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1970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393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590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7878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9848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7181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3378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95756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Trebuchet MS"/>
              </a:rPr>
              <a:t>Reference: Medium - 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Accelerating k-nearest neighbors 600x using RAPIDS cuML</a:t>
            </a:r>
          </a:p>
        </p:txBody>
      </p:sp>
    </p:spTree>
    <p:extLst>
      <p:ext uri="{BB962C8B-B14F-4D97-AF65-F5344CB8AC3E}">
        <p14:creationId xmlns:p14="http://schemas.microsoft.com/office/powerpoint/2010/main" val="89273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Example: Data Augmentation</a:t>
            </a:r>
          </a:p>
        </p:txBody>
      </p:sp>
      <p:pic>
        <p:nvPicPr>
          <p:cNvPr id="2" name="Picture 5" descr="Text, letter&#10;&#10;Description automatically generated">
            <a:extLst>
              <a:ext uri="{FF2B5EF4-FFF2-40B4-BE49-F238E27FC236}">
                <a16:creationId xmlns:a16="http://schemas.microsoft.com/office/drawing/2014/main" id="{723F9901-1DDB-4E59-A5A8-F46A5194A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85" y="2086047"/>
            <a:ext cx="10838145" cy="69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D13E9-2B56-458F-9F2F-77F6E219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3736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>
                <a:solidFill>
                  <a:schemeClr val="bg1"/>
                </a:solidFill>
                <a:latin typeface="Arial"/>
                <a:cs typeface="Arial"/>
              </a:rPr>
              <a:t>Benefits of KNN Rapids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BDDE0-D345-4DDC-9591-27BCE033F688}"/>
              </a:ext>
            </a:extLst>
          </p:cNvPr>
          <p:cNvSpPr/>
          <p:nvPr/>
        </p:nvSpPr>
        <p:spPr>
          <a:xfrm>
            <a:off x="883920" y="2375016"/>
            <a:ext cx="10803074" cy="85946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Improved Speed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Accelerated training time by 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Arial"/>
                <a:ea typeface="MS PGothic"/>
                <a:cs typeface="Arial"/>
              </a:rPr>
              <a:t>600x</a:t>
            </a:r>
          </a:p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Improved Accuracy with Hyperparameter Tuning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Increased accuracy with only 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Arial"/>
                <a:ea typeface="MS PGothic"/>
                <a:cs typeface="Arial"/>
              </a:rPr>
              <a:t>2.5 seconds</a:t>
            </a: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of additional training time</a:t>
            </a:r>
          </a:p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Further improvement with Data Augmentation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Generates new training data and improves accuracy 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Arial"/>
                <a:ea typeface="MS PGothic"/>
                <a:cs typeface="Arial"/>
              </a:rPr>
              <a:t>from 96.9% to 98.5%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C2CD8-2F05-4AF1-8AE8-91C17FF98C78}"/>
              </a:ext>
            </a:extLst>
          </p:cNvPr>
          <p:cNvSpPr txBox="1"/>
          <p:nvPr/>
        </p:nvSpPr>
        <p:spPr>
          <a:xfrm>
            <a:off x="15525081" y="4261818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>
                <a:latin typeface="Arial" panose="020B0604020202020204" pitchFamily="34" charset="0"/>
                <a:cs typeface="Arial" panose="020B0604020202020204" pitchFamily="34" charset="0"/>
              </a:rPr>
              <a:t>http://pig.apache.org</a:t>
            </a:r>
          </a:p>
        </p:txBody>
      </p:sp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221A708-6440-403B-B4B5-D4B97FACC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610" y="4150764"/>
            <a:ext cx="4956397" cy="1985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17976C-C391-41DA-8120-9D3D33580F1E}"/>
              </a:ext>
            </a:extLst>
          </p:cNvPr>
          <p:cNvSpPr txBox="1"/>
          <p:nvPr/>
        </p:nvSpPr>
        <p:spPr>
          <a:xfrm>
            <a:off x="1649706" y="9637021"/>
            <a:ext cx="11118091" cy="5355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1970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393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590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7878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9848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7181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3378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95756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Trebuchet MS"/>
              </a:rPr>
              <a:t>Reference: Medium - 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Accelerating k-nearest neighbors 600x using RAPIDS cuML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Image Credit: Nvidia RAPIDS</a:t>
            </a: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47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D13E9-2B56-458F-9F2F-77F6E219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2"/>
            <a:ext cx="15992966" cy="1503680"/>
          </a:xfrm>
        </p:spPr>
        <p:txBody>
          <a:bodyPr/>
          <a:lstStyle/>
          <a:p>
            <a:r>
              <a:rPr lang="en-US" sz="7200">
                <a:solidFill>
                  <a:schemeClr val="bg1"/>
                </a:solidFill>
                <a:latin typeface="Arial"/>
                <a:ea typeface="Vitesse Medium" charset="0"/>
                <a:cs typeface="Arial"/>
              </a:rPr>
              <a:t>What is KNN?</a:t>
            </a:r>
            <a:endParaRPr lang="en-US" sz="7200">
              <a:solidFill>
                <a:schemeClr val="bg1"/>
              </a:solidFill>
              <a:latin typeface="Arial" panose="020B0604020202020204" pitchFamily="34" charset="0"/>
              <a:ea typeface="Vitesse Medium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A4AACB-4347-4401-872D-8B300E6ED4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3921" y="2505006"/>
            <a:ext cx="11618712" cy="6772204"/>
          </a:xfrm>
        </p:spPr>
        <p:txBody>
          <a:bodyPr/>
          <a:lstStyle/>
          <a:p>
            <a:pPr defTabSz="542164">
              <a:spcBef>
                <a:spcPts val="2848"/>
              </a:spcBef>
              <a:defRPr sz="3696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Stands for 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K-Nearest Neighbors</a:t>
            </a:r>
            <a:endParaRPr lang="en-US" dirty="0">
              <a:solidFill>
                <a:schemeClr val="tx2"/>
              </a:solidFill>
            </a:endParaRPr>
          </a:p>
          <a:p>
            <a:pPr defTabSz="542164">
              <a:spcBef>
                <a:spcPts val="2848"/>
              </a:spcBef>
              <a:defRPr sz="3696"/>
            </a:pPr>
            <a:r>
              <a:rPr lang="en-US" dirty="0">
                <a:latin typeface="Arial"/>
                <a:cs typeface="Arial"/>
              </a:rPr>
              <a:t>Machine learning technique that predicts an unknown observation:</a:t>
            </a:r>
            <a:endParaRPr lang="en-US" dirty="0">
              <a:solidFill>
                <a:srgbClr val="76B900"/>
              </a:solidFill>
              <a:latin typeface="Arial"/>
              <a:cs typeface="Arial"/>
            </a:endParaRPr>
          </a:p>
          <a:p>
            <a:pPr marL="1524000" lvl="1" indent="-571500" defTabSz="542164">
              <a:spcBef>
                <a:spcPts val="2848"/>
              </a:spcBef>
              <a:buFont typeface="Arial"/>
              <a:buChar char="•"/>
              <a:defRPr sz="3696"/>
            </a:pPr>
            <a:r>
              <a:rPr lang="en-US" sz="4000" dirty="0">
                <a:latin typeface="Arial"/>
                <a:cs typeface="Arial"/>
              </a:rPr>
              <a:t>Uses </a:t>
            </a:r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k most similar known observations</a:t>
            </a:r>
            <a:r>
              <a:rPr lang="en-US" sz="4000" dirty="0">
                <a:latin typeface="Arial"/>
                <a:cs typeface="Arial"/>
              </a:rPr>
              <a:t> in the training dataset</a:t>
            </a:r>
            <a:endParaRPr lang="en-US" sz="4000" dirty="0"/>
          </a:p>
          <a:p>
            <a:pPr defTabSz="542164">
              <a:spcBef>
                <a:spcPts val="2848"/>
              </a:spcBef>
              <a:defRPr sz="3696"/>
            </a:pPr>
            <a:r>
              <a:rPr lang="en-US" dirty="0">
                <a:latin typeface="Arial"/>
                <a:cs typeface="Arial"/>
              </a:rPr>
              <a:t>No training time </a:t>
            </a:r>
          </a:p>
          <a:p>
            <a:pPr marL="1409700" lvl="1" indent="-457200" defTabSz="542164">
              <a:spcBef>
                <a:spcPts val="2848"/>
              </a:spcBef>
              <a:buFont typeface="Arial"/>
              <a:buChar char="•"/>
              <a:defRPr sz="3696"/>
            </a:pPr>
            <a:r>
              <a:rPr lang="en-US" sz="4000" dirty="0">
                <a:latin typeface="Arial"/>
                <a:cs typeface="Arial"/>
              </a:rPr>
              <a:t>All computation takes place during inference using nearest datapoints in training set</a:t>
            </a:r>
          </a:p>
          <a:p>
            <a:pPr defTabSz="542164">
              <a:spcBef>
                <a:spcPts val="2848"/>
              </a:spcBef>
              <a:defRPr sz="3696"/>
            </a:pPr>
            <a:endParaRPr lang="en-US" sz="4400" dirty="0">
              <a:solidFill>
                <a:srgbClr val="000000"/>
              </a:solidFill>
            </a:endParaRPr>
          </a:p>
          <a:p>
            <a:pPr marL="1524000" lvl="1" defTabSz="542164">
              <a:spcBef>
                <a:spcPts val="2848"/>
              </a:spcBef>
              <a:defRPr sz="3696"/>
            </a:pPr>
            <a:endParaRPr lang="en-US" sz="4400" dirty="0">
              <a:solidFill>
                <a:srgbClr val="000000"/>
              </a:solidFill>
            </a:endParaRPr>
          </a:p>
          <a:p>
            <a:pPr defTabSz="542164">
              <a:spcBef>
                <a:spcPts val="2848"/>
              </a:spcBef>
              <a:defRPr sz="3696"/>
            </a:pPr>
            <a:endParaRPr lang="en-US" sz="4400" dirty="0">
              <a:solidFill>
                <a:srgbClr val="648D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C2CD8-2F05-4AF1-8AE8-91C17FF98C78}"/>
              </a:ext>
            </a:extLst>
          </p:cNvPr>
          <p:cNvSpPr txBox="1"/>
          <p:nvPr/>
        </p:nvSpPr>
        <p:spPr>
          <a:xfrm>
            <a:off x="15525081" y="4261818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>
                <a:latin typeface="Arial" panose="020B0604020202020204" pitchFamily="34" charset="0"/>
                <a:cs typeface="Arial" panose="020B0604020202020204" pitchFamily="34" charset="0"/>
              </a:rPr>
              <a:t>http://pig.apache.org</a:t>
            </a:r>
          </a:p>
        </p:txBody>
      </p:sp>
      <p:pic>
        <p:nvPicPr>
          <p:cNvPr id="2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0369D3B2-B25F-4478-83A7-C4178EEF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667" y="2443684"/>
            <a:ext cx="4337575" cy="4322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28EAE-050A-4449-82E4-69F4A6377FCE}"/>
              </a:ext>
            </a:extLst>
          </p:cNvPr>
          <p:cNvSpPr txBox="1"/>
          <p:nvPr/>
        </p:nvSpPr>
        <p:spPr>
          <a:xfrm>
            <a:off x="1649706" y="9747820"/>
            <a:ext cx="11118091" cy="3139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1970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393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590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7878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9848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7181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3378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95756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Trebuchet MS"/>
              </a:rPr>
              <a:t>Image Credit: Data Science for Business</a:t>
            </a:r>
            <a:endParaRPr lang="en-US" sz="1600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39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D6E062-6F87-409C-9A50-F9954FD8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2"/>
            <a:ext cx="15992966" cy="16759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6600">
                <a:solidFill>
                  <a:schemeClr val="bg1"/>
                </a:solidFill>
                <a:latin typeface="Arial"/>
                <a:cs typeface="Arial"/>
              </a:rPr>
              <a:t>Example KNN Classification</a:t>
            </a:r>
            <a:endParaRPr lang="en-US" sz="6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2D8022EC-0502-4F65-A289-5E99A2F2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959" y="2224574"/>
            <a:ext cx="9533466" cy="6858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86C5B8-8292-FC47-8647-4BD18F95B846}"/>
              </a:ext>
            </a:extLst>
          </p:cNvPr>
          <p:cNvSpPr txBox="1"/>
          <p:nvPr/>
        </p:nvSpPr>
        <p:spPr>
          <a:xfrm>
            <a:off x="1649706" y="9747820"/>
            <a:ext cx="11118091" cy="3139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1970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393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590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7878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9848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7181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3378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95756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Trebuchet MS"/>
              </a:rPr>
              <a:t>Image Credit: Data Science for Business</a:t>
            </a:r>
            <a:endParaRPr lang="en-US" sz="1600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59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D13E9-2B56-458F-9F2F-77F6E219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3736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>
                <a:solidFill>
                  <a:schemeClr val="bg1"/>
                </a:solidFill>
                <a:latin typeface="Arial"/>
                <a:cs typeface="Arial"/>
              </a:rPr>
              <a:t>KNN Example using RAPIDS</a:t>
            </a:r>
            <a:endParaRPr lang="en-US" sz="7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BDDE0-D345-4DDC-9591-27BCE033F688}"/>
              </a:ext>
            </a:extLst>
          </p:cNvPr>
          <p:cNvSpPr/>
          <p:nvPr/>
        </p:nvSpPr>
        <p:spPr>
          <a:xfrm>
            <a:off x="883920" y="2375016"/>
            <a:ext cx="11768274" cy="65864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To show the speed improvement on RAPIDS compared to other platforms, we will explore an example KNN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Uses famous </a:t>
            </a:r>
            <a:r>
              <a:rPr lang="en-US" sz="4000" u="sng">
                <a:solidFill>
                  <a:schemeClr val="bg1"/>
                </a:solidFill>
                <a:latin typeface="Arial"/>
                <a:ea typeface="MS P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MNIST</a:t>
            </a:r>
            <a:r>
              <a:rPr lang="en-US" sz="40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 digit image dataset</a:t>
            </a:r>
          </a:p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Comparison of performance between </a:t>
            </a:r>
            <a:r>
              <a:rPr lang="en-US" sz="4000">
                <a:solidFill>
                  <a:schemeClr val="tx2">
                    <a:lumMod val="75000"/>
                  </a:schemeClr>
                </a:solidFill>
                <a:latin typeface="Arial"/>
                <a:ea typeface="MS PGothic"/>
                <a:cs typeface="Arial"/>
              </a:rPr>
              <a:t>Nvidia Tesla P100 GPU</a:t>
            </a:r>
            <a:r>
              <a:rPr lang="en-US" sz="40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and classic CPU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C2CD8-2F05-4AF1-8AE8-91C17FF98C78}"/>
              </a:ext>
            </a:extLst>
          </p:cNvPr>
          <p:cNvSpPr txBox="1"/>
          <p:nvPr/>
        </p:nvSpPr>
        <p:spPr>
          <a:xfrm>
            <a:off x="15525081" y="4261818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>
                <a:latin typeface="Arial" panose="020B0604020202020204" pitchFamily="34" charset="0"/>
                <a:cs typeface="Arial" panose="020B0604020202020204" pitchFamily="34" charset="0"/>
              </a:rPr>
              <a:t>http://pig.apache.org</a:t>
            </a: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2AB7FE-CEE5-4401-A0D7-9388C443C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2334" y="3234266"/>
            <a:ext cx="5096933" cy="3826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45DE64-9A93-4503-B8A9-710793AD1B5F}"/>
              </a:ext>
            </a:extLst>
          </p:cNvPr>
          <p:cNvSpPr txBox="1"/>
          <p:nvPr/>
        </p:nvSpPr>
        <p:spPr>
          <a:xfrm>
            <a:off x="1649706" y="9747820"/>
            <a:ext cx="11118091" cy="3139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1970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393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590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7878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9848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7181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3378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95756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Trebuchet MS"/>
              </a:rPr>
              <a:t>Reference: Medium - </a:t>
            </a:r>
            <a:r>
              <a:rPr lang="en-US" sz="1600" dirty="0">
                <a:solidFill>
                  <a:schemeClr val="bg1"/>
                </a:solidFill>
              </a:rPr>
              <a:t>Accelerating k-nearest neighbors 600x using RAPIDS </a:t>
            </a:r>
            <a:r>
              <a:rPr lang="en-US" sz="1600" dirty="0" err="1">
                <a:solidFill>
                  <a:schemeClr val="bg1"/>
                </a:solidFill>
              </a:rPr>
              <a:t>cuML</a:t>
            </a:r>
            <a:endParaRPr lang="en-US" sz="1600" dirty="0">
              <a:solidFill>
                <a:schemeClr val="bg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1992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Example: Setting up RAPIDS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1139B-5885-F24F-B3C2-6E878855CC61}"/>
              </a:ext>
            </a:extLst>
          </p:cNvPr>
          <p:cNvSpPr/>
          <p:nvPr/>
        </p:nvSpPr>
        <p:spPr>
          <a:xfrm>
            <a:off x="1163056" y="3373785"/>
            <a:ext cx="154346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import sys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!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conda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create -n rapids -c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rapidsai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-c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nvidia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-c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conda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-forge\ 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rapids=0.11 python=3.6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cudatoolkit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=10.1 -y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sys.path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= [“/opt/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conda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envs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/rapids/lib/python3.6/site-packages”]\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sys.path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sys.path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= [“/opt/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conda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envs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/rapids/lib/python3.6”] +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sys.path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sys.path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= [“/opt/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conda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envs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/rapids/lib”] +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sys.path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!cp /opt/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conda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envs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/rapids/lib/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libxgboost.so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/opt/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conda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/lib/</a:t>
            </a:r>
          </a:p>
        </p:txBody>
      </p:sp>
    </p:spTree>
    <p:extLst>
      <p:ext uri="{BB962C8B-B14F-4D97-AF65-F5344CB8AC3E}">
        <p14:creationId xmlns:p14="http://schemas.microsoft.com/office/powerpoint/2010/main" val="154017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61961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Example: Performing KNN Training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15C12F-62A9-6A4B-8A98-341443F2E4C4}"/>
              </a:ext>
            </a:extLst>
          </p:cNvPr>
          <p:cNvSpPr/>
          <p:nvPr/>
        </p:nvSpPr>
        <p:spPr>
          <a:xfrm>
            <a:off x="883921" y="2942897"/>
            <a:ext cx="154346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# RAPIDS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cuML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kNN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model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import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cudf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cuml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from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cuml.neighbors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import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KNeighborsClassifier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as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cuKNeighbors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train =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cudf.read_csv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(‘../input/digit-recognizer/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train.csv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’)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test =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cudf.read_csv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(‘../input/digit-recognizer/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test.csv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’)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endParaRPr lang="en-US" sz="280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# Run k-NN training and predictions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model =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cuKNeighbors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n_neighbors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=7)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model.fit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train.iloc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[:,1:785],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train.iloc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[:,0])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y_hat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=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model.predict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(test)</a:t>
            </a:r>
          </a:p>
        </p:txBody>
      </p:sp>
    </p:spTree>
    <p:extLst>
      <p:ext uri="{BB962C8B-B14F-4D97-AF65-F5344CB8AC3E}">
        <p14:creationId xmlns:p14="http://schemas.microsoft.com/office/powerpoint/2010/main" val="427748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61961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Example: Performing Scikit Version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13E68-518D-2847-BF99-B540A4A1C6A6}"/>
              </a:ext>
            </a:extLst>
          </p:cNvPr>
          <p:cNvSpPr/>
          <p:nvPr/>
        </p:nvSpPr>
        <p:spPr>
          <a:xfrm>
            <a:off x="1012258" y="3202405"/>
            <a:ext cx="154346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# Scikit-learn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kNN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model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import pandas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from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sklearn.neighbors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import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KNeighborsClassifier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as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skKNeighbors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train =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pandas.read_csv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('../input/digit-recognizer/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train.csv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')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test =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pandas.read_csv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('../input/digit-recognizer/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test.csv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')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model =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skKNeighbors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n_neighbors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=7)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endParaRPr lang="en-US" sz="280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# Run scikit-learn training and predictions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model.fit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train.iloc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[:,1:785],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train.iloc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[:,0])</a:t>
            </a:r>
            <a:br>
              <a:rPr lang="en-US" sz="2800" dirty="0">
                <a:solidFill>
                  <a:schemeClr val="bg1"/>
                </a:solidFill>
                <a:latin typeface="Courier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y_hat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 = </a:t>
            </a:r>
            <a:r>
              <a:rPr lang="en-US" sz="2800" dirty="0" err="1">
                <a:solidFill>
                  <a:schemeClr val="bg1"/>
                </a:solidFill>
                <a:latin typeface="Courier" pitchFamily="2" charset="0"/>
              </a:rPr>
              <a:t>model.predict</a:t>
            </a:r>
            <a:r>
              <a:rPr lang="en-US" sz="2800" dirty="0">
                <a:solidFill>
                  <a:schemeClr val="bg1"/>
                </a:solidFill>
                <a:latin typeface="Courier" pitchFamily="2" charset="0"/>
              </a:rPr>
              <a:t>(test)</a:t>
            </a:r>
          </a:p>
        </p:txBody>
      </p:sp>
    </p:spTree>
    <p:extLst>
      <p:ext uri="{BB962C8B-B14F-4D97-AF65-F5344CB8AC3E}">
        <p14:creationId xmlns:p14="http://schemas.microsoft.com/office/powerpoint/2010/main" val="32007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Difference in Performance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59F2F8-3E95-4186-9F22-98F4921F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454" y="3469446"/>
            <a:ext cx="14854031" cy="33417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BBD14E-DAD0-4D03-A5AB-C5BC6757F112}"/>
              </a:ext>
            </a:extLst>
          </p:cNvPr>
          <p:cNvSpPr txBox="1"/>
          <p:nvPr/>
        </p:nvSpPr>
        <p:spPr>
          <a:xfrm>
            <a:off x="1649706" y="9747820"/>
            <a:ext cx="11118091" cy="3139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1970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393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590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7878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9848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7181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3378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95756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Trebuchet MS"/>
              </a:rPr>
              <a:t>Reference: Medium - 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Accelerating k-nearest neighbors 600x using RAPIDS cuML</a:t>
            </a:r>
          </a:p>
        </p:txBody>
      </p:sp>
    </p:spTree>
    <p:extLst>
      <p:ext uri="{BB962C8B-B14F-4D97-AF65-F5344CB8AC3E}">
        <p14:creationId xmlns:p14="http://schemas.microsoft.com/office/powerpoint/2010/main" val="367810004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863525-075F-41C6-A3CE-58DD42D55D99}">
  <ds:schemaRefs>
    <ds:schemaRef ds:uri="b2811cf8-4877-470e-bec4-f5c16c1a52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schemas.microsoft.com/office/infopath/2007/PartnerControls"/>
    <ds:schemaRef ds:uri="b2811cf8-4877-470e-bec4-f5c16c1a5202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Custom</PresentationFormat>
  <Paragraphs>57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Title &amp; Bullet</vt:lpstr>
      <vt:lpstr>Full Page Layout</vt:lpstr>
      <vt:lpstr>Lecture 14.13 - k-NN with RAPIDS</vt:lpstr>
      <vt:lpstr>PowerPoint Presentation</vt:lpstr>
      <vt:lpstr>What is KNN?</vt:lpstr>
      <vt:lpstr>Example KNN Classification</vt:lpstr>
      <vt:lpstr>KNN Example using RAPIDS</vt:lpstr>
      <vt:lpstr>Example: Setting up RAPIDS</vt:lpstr>
      <vt:lpstr>Example: Performing KNN Training</vt:lpstr>
      <vt:lpstr>Example: Performing Scikit Version</vt:lpstr>
      <vt:lpstr>Difference in Performance</vt:lpstr>
      <vt:lpstr>Additional KNN Task</vt:lpstr>
      <vt:lpstr>Example: Hyperparameter Tuning</vt:lpstr>
      <vt:lpstr>Example: Improvement in Performance</vt:lpstr>
      <vt:lpstr>Example: Data Augmentation</vt:lpstr>
      <vt:lpstr>Benefits of KNN Rapids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53</cp:revision>
  <dcterms:created xsi:type="dcterms:W3CDTF">2008-01-24T03:11:41Z</dcterms:created>
  <dcterms:modified xsi:type="dcterms:W3CDTF">2021-05-06T16:49:03Z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