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4" r:id="rId4"/>
  </p:sldMasterIdLst>
  <p:notesMasterIdLst>
    <p:notesMasterId r:id="rId20"/>
  </p:notesMasterIdLst>
  <p:handoutMasterIdLst>
    <p:handoutMasterId r:id="rId21"/>
  </p:handoutMasterIdLst>
  <p:sldIdLst>
    <p:sldId id="818" r:id="rId5"/>
    <p:sldId id="809" r:id="rId6"/>
    <p:sldId id="828" r:id="rId7"/>
    <p:sldId id="829" r:id="rId8"/>
    <p:sldId id="830" r:id="rId9"/>
    <p:sldId id="831" r:id="rId10"/>
    <p:sldId id="832" r:id="rId11"/>
    <p:sldId id="833" r:id="rId12"/>
    <p:sldId id="834" r:id="rId13"/>
    <p:sldId id="836" r:id="rId14"/>
    <p:sldId id="837" r:id="rId15"/>
    <p:sldId id="838" r:id="rId16"/>
    <p:sldId id="835" r:id="rId17"/>
    <p:sldId id="839" r:id="rId18"/>
    <p:sldId id="820" r:id="rId19"/>
  </p:sldIdLst>
  <p:sldSz cx="18288000" cy="10287000"/>
  <p:notesSz cx="7010400" cy="9296400"/>
  <p:defaultTextStyle>
    <a:defPPr>
      <a:defRPr lang="en-US"/>
    </a:defPPr>
    <a:lvl1pPr algn="l" defTabSz="761970" rtl="0" fontAlgn="base">
      <a:spcBef>
        <a:spcPct val="0"/>
      </a:spcBef>
      <a:spcAft>
        <a:spcPct val="0"/>
      </a:spcAft>
      <a:defRPr kern="1200">
        <a:solidFill>
          <a:schemeClr val="tx1"/>
        </a:solidFill>
        <a:latin typeface="Arial" charset="0"/>
        <a:ea typeface="MS PGothic" pitchFamily="34" charset="-128"/>
        <a:cs typeface="+mn-cs"/>
      </a:defRPr>
    </a:lvl1pPr>
    <a:lvl2pPr marL="761970" algn="l" defTabSz="761970" rtl="0" fontAlgn="base">
      <a:spcBef>
        <a:spcPct val="0"/>
      </a:spcBef>
      <a:spcAft>
        <a:spcPct val="0"/>
      </a:spcAft>
      <a:defRPr kern="1200">
        <a:solidFill>
          <a:schemeClr val="tx1"/>
        </a:solidFill>
        <a:latin typeface="Arial" charset="0"/>
        <a:ea typeface="MS PGothic" pitchFamily="34" charset="-128"/>
        <a:cs typeface="+mn-cs"/>
      </a:defRPr>
    </a:lvl2pPr>
    <a:lvl3pPr marL="1523939" algn="l" defTabSz="761970" rtl="0" fontAlgn="base">
      <a:spcBef>
        <a:spcPct val="0"/>
      </a:spcBef>
      <a:spcAft>
        <a:spcPct val="0"/>
      </a:spcAft>
      <a:defRPr kern="1200">
        <a:solidFill>
          <a:schemeClr val="tx1"/>
        </a:solidFill>
        <a:latin typeface="Arial" charset="0"/>
        <a:ea typeface="MS PGothic" pitchFamily="34" charset="-128"/>
        <a:cs typeface="+mn-cs"/>
      </a:defRPr>
    </a:lvl3pPr>
    <a:lvl4pPr marL="2285909" algn="l" defTabSz="761970" rtl="0" fontAlgn="base">
      <a:spcBef>
        <a:spcPct val="0"/>
      </a:spcBef>
      <a:spcAft>
        <a:spcPct val="0"/>
      </a:spcAft>
      <a:defRPr kern="1200">
        <a:solidFill>
          <a:schemeClr val="tx1"/>
        </a:solidFill>
        <a:latin typeface="Arial" charset="0"/>
        <a:ea typeface="MS PGothic" pitchFamily="34" charset="-128"/>
        <a:cs typeface="+mn-cs"/>
      </a:defRPr>
    </a:lvl4pPr>
    <a:lvl5pPr marL="3047878" algn="l" defTabSz="761970" rtl="0" fontAlgn="base">
      <a:spcBef>
        <a:spcPct val="0"/>
      </a:spcBef>
      <a:spcAft>
        <a:spcPct val="0"/>
      </a:spcAft>
      <a:defRPr kern="1200">
        <a:solidFill>
          <a:schemeClr val="tx1"/>
        </a:solidFill>
        <a:latin typeface="Arial" charset="0"/>
        <a:ea typeface="MS PGothic" pitchFamily="34" charset="-128"/>
        <a:cs typeface="+mn-cs"/>
      </a:defRPr>
    </a:lvl5pPr>
    <a:lvl6pPr marL="3809848" algn="l" defTabSz="1523939" rtl="0" eaLnBrk="1" latinLnBrk="0" hangingPunct="1">
      <a:defRPr kern="1200">
        <a:solidFill>
          <a:schemeClr val="tx1"/>
        </a:solidFill>
        <a:latin typeface="Arial" charset="0"/>
        <a:ea typeface="MS PGothic" pitchFamily="34" charset="-128"/>
        <a:cs typeface="+mn-cs"/>
      </a:defRPr>
    </a:lvl6pPr>
    <a:lvl7pPr marL="4571817" algn="l" defTabSz="1523939" rtl="0" eaLnBrk="1" latinLnBrk="0" hangingPunct="1">
      <a:defRPr kern="1200">
        <a:solidFill>
          <a:schemeClr val="tx1"/>
        </a:solidFill>
        <a:latin typeface="Arial" charset="0"/>
        <a:ea typeface="MS PGothic" pitchFamily="34" charset="-128"/>
        <a:cs typeface="+mn-cs"/>
      </a:defRPr>
    </a:lvl7pPr>
    <a:lvl8pPr marL="5333787" algn="l" defTabSz="1523939" rtl="0" eaLnBrk="1" latinLnBrk="0" hangingPunct="1">
      <a:defRPr kern="1200">
        <a:solidFill>
          <a:schemeClr val="tx1"/>
        </a:solidFill>
        <a:latin typeface="Arial" charset="0"/>
        <a:ea typeface="MS PGothic" pitchFamily="34" charset="-128"/>
        <a:cs typeface="+mn-cs"/>
      </a:defRPr>
    </a:lvl8pPr>
    <a:lvl9pPr marL="6095756" algn="l" defTabSz="1523939"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93" userDrawn="1">
          <p15:clr>
            <a:srgbClr val="A4A3A4"/>
          </p15:clr>
        </p15:guide>
        <p15:guide id="2" orient="horz" pos="5083" userDrawn="1">
          <p15:clr>
            <a:srgbClr val="A4A3A4"/>
          </p15:clr>
        </p15:guide>
        <p15:guide id="3" orient="horz" pos="5315" userDrawn="1">
          <p15:clr>
            <a:srgbClr val="A4A3A4"/>
          </p15:clr>
        </p15:guide>
        <p15:guide id="4" pos="9092" userDrawn="1">
          <p15:clr>
            <a:srgbClr val="A4A3A4"/>
          </p15:clr>
        </p15:guide>
        <p15:guide id="5" orient="horz" pos="1625" userDrawn="1">
          <p15:clr>
            <a:srgbClr val="A4A3A4"/>
          </p15:clr>
        </p15:guide>
        <p15:guide id="6" pos="576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g, Xishuang" initials="DX" lastIdx="2" clrIdx="0">
    <p:extLst>
      <p:ext uri="{19B8F6BF-5375-455C-9EA6-DF929625EA0E}">
        <p15:presenceInfo xmlns:p15="http://schemas.microsoft.com/office/powerpoint/2012/main" userId="S::xidong@pvamu.edu::d29ea5ac-2f9d-408c-9c70-b4ad3440df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369"/>
    <a:srgbClr val="890C58"/>
    <a:srgbClr val="0071C5"/>
    <a:srgbClr val="4F2682"/>
    <a:srgbClr val="008564"/>
    <a:srgbClr val="383838"/>
    <a:srgbClr val="8C8C8C"/>
    <a:srgbClr val="CDCDCD"/>
    <a:srgbClr val="6F6F6F"/>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4BC59F-2047-0000-C3D8-77DFD827824D}" v="13" dt="2021-05-06T16:41:40.6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57" autoAdjust="0"/>
    <p:restoredTop sz="77080" autoAdjust="0"/>
  </p:normalViewPr>
  <p:slideViewPr>
    <p:cSldViewPr snapToGrid="0">
      <p:cViewPr varScale="1">
        <p:scale>
          <a:sx n="57" d="100"/>
          <a:sy n="57" d="100"/>
        </p:scale>
        <p:origin x="1280" y="192"/>
      </p:cViewPr>
      <p:guideLst>
        <p:guide orient="horz" pos="2193"/>
        <p:guide orient="horz" pos="5083"/>
        <p:guide orient="horz" pos="5315"/>
        <p:guide pos="9092"/>
        <p:guide orient="horz" pos="1625"/>
        <p:guide pos="576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2" d="100"/>
          <a:sy n="92" d="100"/>
        </p:scale>
        <p:origin x="360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Bungo" userId="S::jbungo_nvidia.com#ext#@gtvault.onmicrosoft.com::c69b4972-ef89-4265-a3e3-b054213acbae" providerId="AD" clId="Web-{9F4BC59F-2047-0000-C3D8-77DFD827824D}"/>
    <pc:docChg chg="modSld">
      <pc:chgData name="Joe Bungo" userId="S::jbungo_nvidia.com#ext#@gtvault.onmicrosoft.com::c69b4972-ef89-4265-a3e3-b054213acbae" providerId="AD" clId="Web-{9F4BC59F-2047-0000-C3D8-77DFD827824D}" dt="2021-05-06T16:41:40.679" v="11"/>
      <pc:docMkLst>
        <pc:docMk/>
      </pc:docMkLst>
      <pc:sldChg chg="modSp">
        <pc:chgData name="Joe Bungo" userId="S::jbungo_nvidia.com#ext#@gtvault.onmicrosoft.com::c69b4972-ef89-4265-a3e3-b054213acbae" providerId="AD" clId="Web-{9F4BC59F-2047-0000-C3D8-77DFD827824D}" dt="2021-05-06T16:40:19.424" v="0" actId="20577"/>
        <pc:sldMkLst>
          <pc:docMk/>
          <pc:sldMk cId="797556869" sldId="818"/>
        </pc:sldMkLst>
        <pc:spChg chg="mod">
          <ac:chgData name="Joe Bungo" userId="S::jbungo_nvidia.com#ext#@gtvault.onmicrosoft.com::c69b4972-ef89-4265-a3e3-b054213acbae" providerId="AD" clId="Web-{9F4BC59F-2047-0000-C3D8-77DFD827824D}" dt="2021-05-06T16:40:19.424" v="0" actId="20577"/>
          <ac:spMkLst>
            <pc:docMk/>
            <pc:sldMk cId="797556869" sldId="818"/>
            <ac:spMk id="2" creationId="{4E9096EC-7B78-40A1-902B-4FD437982655}"/>
          </ac:spMkLst>
        </pc:spChg>
      </pc:sldChg>
      <pc:sldChg chg="addSp delSp modSp mod modClrScheme chgLayout">
        <pc:chgData name="Joe Bungo" userId="S::jbungo_nvidia.com#ext#@gtvault.onmicrosoft.com::c69b4972-ef89-4265-a3e3-b054213acbae" providerId="AD" clId="Web-{9F4BC59F-2047-0000-C3D8-77DFD827824D}" dt="2021-05-06T16:40:38.300" v="3"/>
        <pc:sldMkLst>
          <pc:docMk/>
          <pc:sldMk cId="4107866147" sldId="828"/>
        </pc:sldMkLst>
        <pc:spChg chg="mod ord">
          <ac:chgData name="Joe Bungo" userId="S::jbungo_nvidia.com#ext#@gtvault.onmicrosoft.com::c69b4972-ef89-4265-a3e3-b054213acbae" providerId="AD" clId="Web-{9F4BC59F-2047-0000-C3D8-77DFD827824D}" dt="2021-05-06T16:40:38.300" v="3"/>
          <ac:spMkLst>
            <pc:docMk/>
            <pc:sldMk cId="4107866147" sldId="828"/>
            <ac:spMk id="2" creationId="{8A2FEA43-44D8-4A70-A65D-DE5E7DE733D7}"/>
          </ac:spMkLst>
        </pc:spChg>
        <pc:spChg chg="mod ord">
          <ac:chgData name="Joe Bungo" userId="S::jbungo_nvidia.com#ext#@gtvault.onmicrosoft.com::c69b4972-ef89-4265-a3e3-b054213acbae" providerId="AD" clId="Web-{9F4BC59F-2047-0000-C3D8-77DFD827824D}" dt="2021-05-06T16:40:38.300" v="3"/>
          <ac:spMkLst>
            <pc:docMk/>
            <pc:sldMk cId="4107866147" sldId="828"/>
            <ac:spMk id="3" creationId="{C1B0618A-44B1-4FAB-8416-1D9926BCD483}"/>
          </ac:spMkLst>
        </pc:spChg>
        <pc:spChg chg="add del mod ord">
          <ac:chgData name="Joe Bungo" userId="S::jbungo_nvidia.com#ext#@gtvault.onmicrosoft.com::c69b4972-ef89-4265-a3e3-b054213acbae" providerId="AD" clId="Web-{9F4BC59F-2047-0000-C3D8-77DFD827824D}" dt="2021-05-06T16:40:32.393" v="2"/>
          <ac:spMkLst>
            <pc:docMk/>
            <pc:sldMk cId="4107866147" sldId="828"/>
            <ac:spMk id="4" creationId="{0C93F8FB-0B30-4687-B12E-967E74FD4C32}"/>
          </ac:spMkLst>
        </pc:spChg>
        <pc:spChg chg="add mod ord">
          <ac:chgData name="Joe Bungo" userId="S::jbungo_nvidia.com#ext#@gtvault.onmicrosoft.com::c69b4972-ef89-4265-a3e3-b054213acbae" providerId="AD" clId="Web-{9F4BC59F-2047-0000-C3D8-77DFD827824D}" dt="2021-05-06T16:40:38.300" v="3"/>
          <ac:spMkLst>
            <pc:docMk/>
            <pc:sldMk cId="4107866147" sldId="828"/>
            <ac:spMk id="5" creationId="{FA91D1A7-F75C-42A9-B44D-54E20110072C}"/>
          </ac:spMkLst>
        </pc:spChg>
      </pc:sldChg>
      <pc:sldChg chg="addSp modSp mod modClrScheme chgLayout">
        <pc:chgData name="Joe Bungo" userId="S::jbungo_nvidia.com#ext#@gtvault.onmicrosoft.com::c69b4972-ef89-4265-a3e3-b054213acbae" providerId="AD" clId="Web-{9F4BC59F-2047-0000-C3D8-77DFD827824D}" dt="2021-05-06T16:40:58.426" v="5" actId="14100"/>
        <pc:sldMkLst>
          <pc:docMk/>
          <pc:sldMk cId="1986652722" sldId="829"/>
        </pc:sldMkLst>
        <pc:spChg chg="mod ord">
          <ac:chgData name="Joe Bungo" userId="S::jbungo_nvidia.com#ext#@gtvault.onmicrosoft.com::c69b4972-ef89-4265-a3e3-b054213acbae" providerId="AD" clId="Web-{9F4BC59F-2047-0000-C3D8-77DFD827824D}" dt="2021-05-06T16:40:47.019" v="4"/>
          <ac:spMkLst>
            <pc:docMk/>
            <pc:sldMk cId="1986652722" sldId="829"/>
            <ac:spMk id="2" creationId="{8A2FEA43-44D8-4A70-A65D-DE5E7DE733D7}"/>
          </ac:spMkLst>
        </pc:spChg>
        <pc:spChg chg="mod ord">
          <ac:chgData name="Joe Bungo" userId="S::jbungo_nvidia.com#ext#@gtvault.onmicrosoft.com::c69b4972-ef89-4265-a3e3-b054213acbae" providerId="AD" clId="Web-{9F4BC59F-2047-0000-C3D8-77DFD827824D}" dt="2021-05-06T16:40:58.426" v="5" actId="14100"/>
          <ac:spMkLst>
            <pc:docMk/>
            <pc:sldMk cId="1986652722" sldId="829"/>
            <ac:spMk id="3" creationId="{C1B0618A-44B1-4FAB-8416-1D9926BCD483}"/>
          </ac:spMkLst>
        </pc:spChg>
        <pc:spChg chg="add mod ord">
          <ac:chgData name="Joe Bungo" userId="S::jbungo_nvidia.com#ext#@gtvault.onmicrosoft.com::c69b4972-ef89-4265-a3e3-b054213acbae" providerId="AD" clId="Web-{9F4BC59F-2047-0000-C3D8-77DFD827824D}" dt="2021-05-06T16:40:47.019" v="4"/>
          <ac:spMkLst>
            <pc:docMk/>
            <pc:sldMk cId="1986652722" sldId="829"/>
            <ac:spMk id="5" creationId="{49C67D22-203E-4E4F-8989-46F22BE01441}"/>
          </ac:spMkLst>
        </pc:spChg>
      </pc:sldChg>
      <pc:sldChg chg="addSp delSp modSp mod modClrScheme chgLayout">
        <pc:chgData name="Joe Bungo" userId="S::jbungo_nvidia.com#ext#@gtvault.onmicrosoft.com::c69b4972-ef89-4265-a3e3-b054213acbae" providerId="AD" clId="Web-{9F4BC59F-2047-0000-C3D8-77DFD827824D}" dt="2021-05-06T16:41:10.364" v="7"/>
        <pc:sldMkLst>
          <pc:docMk/>
          <pc:sldMk cId="2000431914" sldId="831"/>
        </pc:sldMkLst>
        <pc:spChg chg="mod ord">
          <ac:chgData name="Joe Bungo" userId="S::jbungo_nvidia.com#ext#@gtvault.onmicrosoft.com::c69b4972-ef89-4265-a3e3-b054213acbae" providerId="AD" clId="Web-{9F4BC59F-2047-0000-C3D8-77DFD827824D}" dt="2021-05-06T16:41:10.364" v="7"/>
          <ac:spMkLst>
            <pc:docMk/>
            <pc:sldMk cId="2000431914" sldId="831"/>
            <ac:spMk id="2" creationId="{8A2FEA43-44D8-4A70-A65D-DE5E7DE733D7}"/>
          </ac:spMkLst>
        </pc:spChg>
        <pc:spChg chg="add del mod ord">
          <ac:chgData name="Joe Bungo" userId="S::jbungo_nvidia.com#ext#@gtvault.onmicrosoft.com::c69b4972-ef89-4265-a3e3-b054213acbae" providerId="AD" clId="Web-{9F4BC59F-2047-0000-C3D8-77DFD827824D}" dt="2021-05-06T16:41:10.364" v="7"/>
          <ac:spMkLst>
            <pc:docMk/>
            <pc:sldMk cId="2000431914" sldId="831"/>
            <ac:spMk id="3" creationId="{ACA3ADC9-0A38-4099-BE76-73505E9E9413}"/>
          </ac:spMkLst>
        </pc:spChg>
        <pc:spChg chg="mod ord">
          <ac:chgData name="Joe Bungo" userId="S::jbungo_nvidia.com#ext#@gtvault.onmicrosoft.com::c69b4972-ef89-4265-a3e3-b054213acbae" providerId="AD" clId="Web-{9F4BC59F-2047-0000-C3D8-77DFD827824D}" dt="2021-05-06T16:41:10.364" v="7"/>
          <ac:spMkLst>
            <pc:docMk/>
            <pc:sldMk cId="2000431914" sldId="831"/>
            <ac:spMk id="7" creationId="{34CFD520-FF34-B44D-835B-5272A341E429}"/>
          </ac:spMkLst>
        </pc:spChg>
      </pc:sldChg>
      <pc:sldChg chg="addSp modSp mod modClrScheme chgLayout">
        <pc:chgData name="Joe Bungo" userId="S::jbungo_nvidia.com#ext#@gtvault.onmicrosoft.com::c69b4972-ef89-4265-a3e3-b054213acbae" providerId="AD" clId="Web-{9F4BC59F-2047-0000-C3D8-77DFD827824D}" dt="2021-05-06T16:41:16.365" v="8"/>
        <pc:sldMkLst>
          <pc:docMk/>
          <pc:sldMk cId="1582014345" sldId="832"/>
        </pc:sldMkLst>
        <pc:spChg chg="mod ord">
          <ac:chgData name="Joe Bungo" userId="S::jbungo_nvidia.com#ext#@gtvault.onmicrosoft.com::c69b4972-ef89-4265-a3e3-b054213acbae" providerId="AD" clId="Web-{9F4BC59F-2047-0000-C3D8-77DFD827824D}" dt="2021-05-06T16:41:16.365" v="8"/>
          <ac:spMkLst>
            <pc:docMk/>
            <pc:sldMk cId="1582014345" sldId="832"/>
            <ac:spMk id="2" creationId="{8A2FEA43-44D8-4A70-A65D-DE5E7DE733D7}"/>
          </ac:spMkLst>
        </pc:spChg>
        <pc:spChg chg="mod ord">
          <ac:chgData name="Joe Bungo" userId="S::jbungo_nvidia.com#ext#@gtvault.onmicrosoft.com::c69b4972-ef89-4265-a3e3-b054213acbae" providerId="AD" clId="Web-{9F4BC59F-2047-0000-C3D8-77DFD827824D}" dt="2021-05-06T16:41:16.365" v="8"/>
          <ac:spMkLst>
            <pc:docMk/>
            <pc:sldMk cId="1582014345" sldId="832"/>
            <ac:spMk id="3" creationId="{C1B0618A-44B1-4FAB-8416-1D9926BCD483}"/>
          </ac:spMkLst>
        </pc:spChg>
        <pc:spChg chg="add mod ord">
          <ac:chgData name="Joe Bungo" userId="S::jbungo_nvidia.com#ext#@gtvault.onmicrosoft.com::c69b4972-ef89-4265-a3e3-b054213acbae" providerId="AD" clId="Web-{9F4BC59F-2047-0000-C3D8-77DFD827824D}" dt="2021-05-06T16:41:16.365" v="8"/>
          <ac:spMkLst>
            <pc:docMk/>
            <pc:sldMk cId="1582014345" sldId="832"/>
            <ac:spMk id="4" creationId="{86429FAA-7775-47FB-A148-C3FC4B3A9A52}"/>
          </ac:spMkLst>
        </pc:spChg>
      </pc:sldChg>
      <pc:sldChg chg="addSp modSp mod modClrScheme chgLayout">
        <pc:chgData name="Joe Bungo" userId="S::jbungo_nvidia.com#ext#@gtvault.onmicrosoft.com::c69b4972-ef89-4265-a3e3-b054213acbae" providerId="AD" clId="Web-{9F4BC59F-2047-0000-C3D8-77DFD827824D}" dt="2021-05-06T16:41:25.928" v="9"/>
        <pc:sldMkLst>
          <pc:docMk/>
          <pc:sldMk cId="1000648589" sldId="834"/>
        </pc:sldMkLst>
        <pc:spChg chg="mod ord">
          <ac:chgData name="Joe Bungo" userId="S::jbungo_nvidia.com#ext#@gtvault.onmicrosoft.com::c69b4972-ef89-4265-a3e3-b054213acbae" providerId="AD" clId="Web-{9F4BC59F-2047-0000-C3D8-77DFD827824D}" dt="2021-05-06T16:41:25.928" v="9"/>
          <ac:spMkLst>
            <pc:docMk/>
            <pc:sldMk cId="1000648589" sldId="834"/>
            <ac:spMk id="2" creationId="{8A2FEA43-44D8-4A70-A65D-DE5E7DE733D7}"/>
          </ac:spMkLst>
        </pc:spChg>
        <pc:spChg chg="mod ord">
          <ac:chgData name="Joe Bungo" userId="S::jbungo_nvidia.com#ext#@gtvault.onmicrosoft.com::c69b4972-ef89-4265-a3e3-b054213acbae" providerId="AD" clId="Web-{9F4BC59F-2047-0000-C3D8-77DFD827824D}" dt="2021-05-06T16:41:25.928" v="9"/>
          <ac:spMkLst>
            <pc:docMk/>
            <pc:sldMk cId="1000648589" sldId="834"/>
            <ac:spMk id="3" creationId="{C1B0618A-44B1-4FAB-8416-1D9926BCD483}"/>
          </ac:spMkLst>
        </pc:spChg>
        <pc:spChg chg="add mod ord">
          <ac:chgData name="Joe Bungo" userId="S::jbungo_nvidia.com#ext#@gtvault.onmicrosoft.com::c69b4972-ef89-4265-a3e3-b054213acbae" providerId="AD" clId="Web-{9F4BC59F-2047-0000-C3D8-77DFD827824D}" dt="2021-05-06T16:41:25.928" v="9"/>
          <ac:spMkLst>
            <pc:docMk/>
            <pc:sldMk cId="1000648589" sldId="834"/>
            <ac:spMk id="5" creationId="{52ECBBF8-6F3B-4FFF-A4FB-AFFCE8804088}"/>
          </ac:spMkLst>
        </pc:spChg>
      </pc:sldChg>
      <pc:sldChg chg="addSp modSp mod modClrScheme chgLayout">
        <pc:chgData name="Joe Bungo" userId="S::jbungo_nvidia.com#ext#@gtvault.onmicrosoft.com::c69b4972-ef89-4265-a3e3-b054213acbae" providerId="AD" clId="Web-{9F4BC59F-2047-0000-C3D8-77DFD827824D}" dt="2021-05-06T16:41:33.569" v="10"/>
        <pc:sldMkLst>
          <pc:docMk/>
          <pc:sldMk cId="1992098893" sldId="836"/>
        </pc:sldMkLst>
        <pc:spChg chg="mod ord">
          <ac:chgData name="Joe Bungo" userId="S::jbungo_nvidia.com#ext#@gtvault.onmicrosoft.com::c69b4972-ef89-4265-a3e3-b054213acbae" providerId="AD" clId="Web-{9F4BC59F-2047-0000-C3D8-77DFD827824D}" dt="2021-05-06T16:41:33.569" v="10"/>
          <ac:spMkLst>
            <pc:docMk/>
            <pc:sldMk cId="1992098893" sldId="836"/>
            <ac:spMk id="2" creationId="{8A2FEA43-44D8-4A70-A65D-DE5E7DE733D7}"/>
          </ac:spMkLst>
        </pc:spChg>
        <pc:spChg chg="mod ord">
          <ac:chgData name="Joe Bungo" userId="S::jbungo_nvidia.com#ext#@gtvault.onmicrosoft.com::c69b4972-ef89-4265-a3e3-b054213acbae" providerId="AD" clId="Web-{9F4BC59F-2047-0000-C3D8-77DFD827824D}" dt="2021-05-06T16:41:33.569" v="10"/>
          <ac:spMkLst>
            <pc:docMk/>
            <pc:sldMk cId="1992098893" sldId="836"/>
            <ac:spMk id="3" creationId="{C1B0618A-44B1-4FAB-8416-1D9926BCD483}"/>
          </ac:spMkLst>
        </pc:spChg>
        <pc:spChg chg="add mod ord">
          <ac:chgData name="Joe Bungo" userId="S::jbungo_nvidia.com#ext#@gtvault.onmicrosoft.com::c69b4972-ef89-4265-a3e3-b054213acbae" providerId="AD" clId="Web-{9F4BC59F-2047-0000-C3D8-77DFD827824D}" dt="2021-05-06T16:41:33.569" v="10"/>
          <ac:spMkLst>
            <pc:docMk/>
            <pc:sldMk cId="1992098893" sldId="836"/>
            <ac:spMk id="5" creationId="{157A57AD-50D5-4495-8D7F-ABFEB9E2F374}"/>
          </ac:spMkLst>
        </pc:spChg>
      </pc:sldChg>
      <pc:sldChg chg="addSp modSp mod modClrScheme chgLayout">
        <pc:chgData name="Joe Bungo" userId="S::jbungo_nvidia.com#ext#@gtvault.onmicrosoft.com::c69b4972-ef89-4265-a3e3-b054213acbae" providerId="AD" clId="Web-{9F4BC59F-2047-0000-C3D8-77DFD827824D}" dt="2021-05-06T16:41:40.679" v="11"/>
        <pc:sldMkLst>
          <pc:docMk/>
          <pc:sldMk cId="3972437038" sldId="837"/>
        </pc:sldMkLst>
        <pc:spChg chg="mod ord">
          <ac:chgData name="Joe Bungo" userId="S::jbungo_nvidia.com#ext#@gtvault.onmicrosoft.com::c69b4972-ef89-4265-a3e3-b054213acbae" providerId="AD" clId="Web-{9F4BC59F-2047-0000-C3D8-77DFD827824D}" dt="2021-05-06T16:41:40.679" v="11"/>
          <ac:spMkLst>
            <pc:docMk/>
            <pc:sldMk cId="3972437038" sldId="837"/>
            <ac:spMk id="2" creationId="{8A2FEA43-44D8-4A70-A65D-DE5E7DE733D7}"/>
          </ac:spMkLst>
        </pc:spChg>
        <pc:spChg chg="mod ord">
          <ac:chgData name="Joe Bungo" userId="S::jbungo_nvidia.com#ext#@gtvault.onmicrosoft.com::c69b4972-ef89-4265-a3e3-b054213acbae" providerId="AD" clId="Web-{9F4BC59F-2047-0000-C3D8-77DFD827824D}" dt="2021-05-06T16:41:40.679" v="11"/>
          <ac:spMkLst>
            <pc:docMk/>
            <pc:sldMk cId="3972437038" sldId="837"/>
            <ac:spMk id="3" creationId="{C1B0618A-44B1-4FAB-8416-1D9926BCD483}"/>
          </ac:spMkLst>
        </pc:spChg>
        <pc:spChg chg="add mod ord">
          <ac:chgData name="Joe Bungo" userId="S::jbungo_nvidia.com#ext#@gtvault.onmicrosoft.com::c69b4972-ef89-4265-a3e3-b054213acbae" providerId="AD" clId="Web-{9F4BC59F-2047-0000-C3D8-77DFD827824D}" dt="2021-05-06T16:41:40.679" v="11"/>
          <ac:spMkLst>
            <pc:docMk/>
            <pc:sldMk cId="3972437038" sldId="837"/>
            <ac:spMk id="4" creationId="{AAF40252-A18E-44ED-A473-9CF3C4D713ED}"/>
          </ac:spMkLst>
        </pc:spChg>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xml"/><Relationship Id="rId4" Type="http://schemas.openxmlformats.org/officeDocument/2006/relationships/image" Target="../media/image3.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25FFAEB-A754-4EDE-A063-5F87103CFC27}"/>
              </a:ext>
            </a:extLst>
          </p:cNvPr>
          <p:cNvGrpSpPr/>
          <p:nvPr/>
        </p:nvGrpSpPr>
        <p:grpSpPr>
          <a:xfrm>
            <a:off x="4249882" y="8675204"/>
            <a:ext cx="2267650" cy="298438"/>
            <a:chOff x="10009693" y="1549925"/>
            <a:chExt cx="7721678" cy="1016226"/>
          </a:xfrm>
        </p:grpSpPr>
        <p:pic>
          <p:nvPicPr>
            <p:cNvPr id="7" name="Picture 6">
              <a:extLst>
                <a:ext uri="{FF2B5EF4-FFF2-40B4-BE49-F238E27FC236}">
                  <a16:creationId xmlns:a16="http://schemas.microsoft.com/office/drawing/2014/main" id="{EB7B5E74-8CE9-4070-AE0B-4319A9396E4B}"/>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0" name="Straight Connector 9">
              <a:extLst>
                <a:ext uri="{FF2B5EF4-FFF2-40B4-BE49-F238E27FC236}">
                  <a16:creationId xmlns:a16="http://schemas.microsoft.com/office/drawing/2014/main" id="{2C709196-319E-460C-BD9A-61C4F6096565}"/>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C6B9F5D1-3A4D-4466-A79D-06C828B01D17}"/>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2" name="Picture 11" descr="Text&#10;&#10;Description automatically generated">
              <a:extLst>
                <a:ext uri="{FF2B5EF4-FFF2-40B4-BE49-F238E27FC236}">
                  <a16:creationId xmlns:a16="http://schemas.microsoft.com/office/drawing/2014/main" id="{61CA6E49-ACF6-4B13-9CB1-0C7F74EF7869}"/>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3" name="Straight Connector 12">
              <a:extLst>
                <a:ext uri="{FF2B5EF4-FFF2-40B4-BE49-F238E27FC236}">
                  <a16:creationId xmlns:a16="http://schemas.microsoft.com/office/drawing/2014/main" id="{19DC410A-BD91-4F54-BFA8-66F070ED673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8398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 Id="rId4" Type="http://schemas.openxmlformats.org/officeDocument/2006/relationships/image" Target="../media/image3.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30565" y="8831580"/>
            <a:ext cx="3037840" cy="464820"/>
          </a:xfrm>
          <a:prstGeom prst="rect">
            <a:avLst/>
          </a:prstGeom>
        </p:spPr>
        <p:txBody>
          <a:bodyPr vert="horz" lIns="93177" tIns="46589" rIns="93177" bIns="46589" rtlCol="0" anchor="ctr"/>
          <a:lstStyle>
            <a:lvl1pPr algn="l">
              <a:defRPr sz="1100">
                <a:latin typeface="Arial" panose="020B0604020202020204" pitchFamily="34" charset="0"/>
                <a:ea typeface="ＭＳ Ｐゴシック" pitchFamily="-16" charset="-128"/>
                <a:cs typeface="Arial" panose="020B0604020202020204" pitchFamily="34" charset="0"/>
              </a:defRPr>
            </a:lvl1pPr>
          </a:lstStyle>
          <a:p>
            <a:pPr>
              <a:defRPr/>
            </a:pPr>
            <a:fld id="{0EFD2D7F-A763-4126-9B71-A7F863137437}" type="datetimeFigureOut">
              <a:rPr lang="en-US" smtClean="0"/>
              <a:pPr>
                <a:defRPr/>
              </a:pPr>
              <a:t>5/14/22</a:t>
            </a:fld>
            <a:endParaRPr lang="en-US" dirty="0">
              <a:latin typeface="Arial" panose="020B0604020202020204" pitchFamily="34" charset="0"/>
              <a:cs typeface="Arial" panose="020B0604020202020204" pitchFamily="34" charset="0"/>
            </a:endParaRPr>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3663170" y="8829967"/>
            <a:ext cx="3037840" cy="464820"/>
          </a:xfrm>
          <a:prstGeom prst="rect">
            <a:avLst/>
          </a:prstGeom>
        </p:spPr>
        <p:txBody>
          <a:bodyPr vert="horz" lIns="93177" tIns="46589" rIns="93177" bIns="46589" rtlCol="0" anchor="ctr"/>
          <a:lstStyle>
            <a:lvl1pPr algn="r">
              <a:defRPr sz="1100">
                <a:latin typeface="Arial" panose="020B0604020202020204" pitchFamily="34" charset="0"/>
                <a:ea typeface="ＭＳ Ｐゴシック" pitchFamily="-16" charset="-128"/>
                <a:cs typeface="Arial" panose="020B0604020202020204" pitchFamily="34" charset="0"/>
              </a:defRPr>
            </a:lvl1pPr>
          </a:lstStyle>
          <a:p>
            <a:pPr>
              <a:defRPr/>
            </a:pPr>
            <a:fld id="{E02D639A-AF38-4D9A-897E-57859A70BDEB}" type="slidenum">
              <a:rPr lang="en-US" smtClean="0"/>
              <a:pPr>
                <a:defRPr/>
              </a:pPr>
              <a:t>‹#›</a:t>
            </a:fld>
            <a:endParaRPr lang="en-US"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7B74364-6FC3-4AAB-BCCB-78A57EF73B4D}"/>
              </a:ext>
            </a:extLst>
          </p:cNvPr>
          <p:cNvGrpSpPr/>
          <p:nvPr/>
        </p:nvGrpSpPr>
        <p:grpSpPr>
          <a:xfrm>
            <a:off x="4394824" y="259707"/>
            <a:ext cx="2267650" cy="298438"/>
            <a:chOff x="10009693" y="1549925"/>
            <a:chExt cx="7721678" cy="1016226"/>
          </a:xfrm>
        </p:grpSpPr>
        <p:pic>
          <p:nvPicPr>
            <p:cNvPr id="13" name="Picture 12">
              <a:extLst>
                <a:ext uri="{FF2B5EF4-FFF2-40B4-BE49-F238E27FC236}">
                  <a16:creationId xmlns:a16="http://schemas.microsoft.com/office/drawing/2014/main" id="{E59CB9EB-7626-44E1-86CD-80D71DFF0C3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4CF17C3E-2351-45E7-8E11-40FCDACA31F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E038CEBE-9523-4464-A83D-24A213DF25D9}"/>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2F98C3B4-B517-47AD-BAF6-46881ABB0DB2}"/>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F05B4D3-6BFB-4CBB-AAC4-B7D357961D0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6712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1pPr>
    <a:lvl2pPr marL="761970"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2pPr>
    <a:lvl3pPr marL="152393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3pPr>
    <a:lvl4pPr marL="228590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4pPr>
    <a:lvl5pPr marL="3047878"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5pPr>
    <a:lvl6pPr marL="3809848" algn="l" defTabSz="1523939" rtl="0" eaLnBrk="1" latinLnBrk="0" hangingPunct="1">
      <a:defRPr sz="2000" kern="1200">
        <a:solidFill>
          <a:schemeClr val="tx1"/>
        </a:solidFill>
        <a:latin typeface="+mn-lt"/>
        <a:ea typeface="+mn-ea"/>
        <a:cs typeface="+mn-cs"/>
      </a:defRPr>
    </a:lvl6pPr>
    <a:lvl7pPr marL="4571817" algn="l" defTabSz="1523939" rtl="0" eaLnBrk="1" latinLnBrk="0" hangingPunct="1">
      <a:defRPr sz="2000" kern="1200">
        <a:solidFill>
          <a:schemeClr val="tx1"/>
        </a:solidFill>
        <a:latin typeface="+mn-lt"/>
        <a:ea typeface="+mn-ea"/>
        <a:cs typeface="+mn-cs"/>
      </a:defRPr>
    </a:lvl7pPr>
    <a:lvl8pPr marL="5333787" algn="l" defTabSz="1523939" rtl="0" eaLnBrk="1" latinLnBrk="0" hangingPunct="1">
      <a:defRPr sz="2000" kern="1200">
        <a:solidFill>
          <a:schemeClr val="tx1"/>
        </a:solidFill>
        <a:latin typeface="+mn-lt"/>
        <a:ea typeface="+mn-ea"/>
        <a:cs typeface="+mn-cs"/>
      </a:defRPr>
    </a:lvl8pPr>
    <a:lvl9pPr marL="6095756" algn="l" defTabSz="1523939"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is to introduce a tree model, decision tree.</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4988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342900" indent="-342900">
              <a:buFont typeface="Arial" panose="020B0604020202020204" pitchFamily="34" charset="0"/>
              <a:buChar char="•"/>
            </a:pPr>
            <a:r>
              <a:rPr lang="en-US" dirty="0"/>
              <a:t>Information gain is defined based on information entropy.</a:t>
            </a:r>
          </a:p>
          <a:p>
            <a:pPr marL="342900" indent="-342900">
              <a:buFont typeface="Arial" panose="020B0604020202020204" pitchFamily="34" charset="0"/>
              <a:buChar char="•"/>
            </a:pPr>
            <a:r>
              <a:rPr lang="en-US" dirty="0"/>
              <a:t>It </a:t>
            </a:r>
            <a:r>
              <a:rPr lang="en-US" dirty="0">
                <a:solidFill>
                  <a:srgbClr val="000000"/>
                </a:solidFill>
              </a:rPr>
              <a:t>increases with the average purity of the subsets, which helps us choose attribute that gives greatest information gain based on the reduction of entropy.</a:t>
            </a:r>
          </a:p>
          <a:p>
            <a:pPr marL="342900" indent="-342900">
              <a:buFont typeface="Arial" panose="020B0604020202020204" pitchFamily="34" charset="0"/>
              <a:buChar char="•"/>
            </a:pPr>
            <a:r>
              <a:rPr lang="en-US" dirty="0">
                <a:solidFill>
                  <a:srgbClr val="000000"/>
                </a:solidFill>
              </a:rPr>
              <a:t>To build a decision tree, it is </a:t>
            </a:r>
            <a:r>
              <a:rPr lang="en-US" dirty="0"/>
              <a:t>all about iteratively finding attributes that return the highest information gain until we achieve the leaf of the decision tree, which is to build branches of this tree in the fastest path and reduce the entropy in the highest speed.</a:t>
            </a:r>
          </a:p>
          <a:p>
            <a:pPr marL="342900" indent="-342900">
              <a:buFont typeface="Arial" panose="020B0604020202020204" pitchFamily="34" charset="0"/>
              <a:buChar char="•"/>
            </a:pPr>
            <a:r>
              <a:rPr lang="en-US" dirty="0"/>
              <a:t>The procedure of building this decision tree is in an up-down manner from the root, which is to partition the data into subsets that contain instances with similar values.</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6157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The definition of information gain is shown as the equation on the slide.</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0703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2900" indent="-342900">
              <a:buFont typeface="Arial" panose="020B0604020202020204" pitchFamily="34" charset="0"/>
              <a:buChar char="•"/>
            </a:pPr>
            <a:r>
              <a:rPr lang="en-US" dirty="0"/>
              <a:t>Here is an example to show how to choose root node for building a decision tree.</a:t>
            </a:r>
          </a:p>
          <a:p>
            <a:pPr marL="342900" indent="-342900">
              <a:buFont typeface="Arial" panose="020B0604020202020204" pitchFamily="34" charset="0"/>
              <a:buChar char="•"/>
            </a:pPr>
            <a:r>
              <a:rPr lang="en-US" dirty="0"/>
              <a:t>We have three attributes/features including crust size, shape, filling size and one target class.</a:t>
            </a:r>
          </a:p>
          <a:p>
            <a:pPr marL="342900" indent="-342900">
              <a:buFont typeface="Arial" panose="020B0604020202020204" pitchFamily="34" charset="0"/>
              <a:buChar char="•"/>
            </a:pPr>
            <a:r>
              <a:rPr lang="en-US" dirty="0"/>
              <a:t>The first step is to select the root node based on information gain.</a:t>
            </a:r>
          </a:p>
          <a:p>
            <a:pPr marL="342900" indent="-342900">
              <a:buFont typeface="Arial" panose="020B0604020202020204" pitchFamily="34" charset="0"/>
              <a:buChar char="•"/>
            </a:pPr>
            <a:r>
              <a:rPr lang="en-US" dirty="0"/>
              <a:t>We will calculate the information gain on all three attributes, compare them, and choose the attribute with the largest information gain as the the root node.</a:t>
            </a:r>
          </a:p>
          <a:p>
            <a:pPr marL="342900" indent="-342900">
              <a:buFont typeface="Arial" panose="020B0604020202020204" pitchFamily="34" charset="0"/>
              <a:buChar char="•"/>
            </a:pPr>
            <a:r>
              <a:rPr lang="en-US" dirty="0"/>
              <a:t>On the right of the slide, it showed how to calculate class entropy and </a:t>
            </a:r>
            <a:r>
              <a:rPr lang="en-US" kern="0" dirty="0">
                <a:solidFill>
                  <a:srgbClr val="000000"/>
                </a:solidFill>
              </a:rPr>
              <a:t>the entropies of the subsets defined by the values of the attribute </a:t>
            </a:r>
            <a:r>
              <a:rPr lang="en-US" kern="0" dirty="0">
                <a:solidFill>
                  <a:srgbClr val="FF0000"/>
                </a:solidFill>
              </a:rPr>
              <a:t>shape. </a:t>
            </a: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4003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We can use the same calculation to obtain </a:t>
            </a:r>
            <a:r>
              <a:rPr lang="en-US" kern="0" dirty="0">
                <a:solidFill>
                  <a:srgbClr val="000000"/>
                </a:solidFill>
              </a:rPr>
              <a:t>the entropies of the subsets defined by the values of the attribute </a:t>
            </a:r>
            <a:r>
              <a:rPr lang="en-US" kern="0" dirty="0">
                <a:solidFill>
                  <a:srgbClr val="FF0000"/>
                </a:solidFill>
              </a:rPr>
              <a:t>crust-size and filling-size.</a:t>
            </a:r>
          </a:p>
          <a:p>
            <a:pPr marL="342900" indent="-342900">
              <a:buFont typeface="Arial" panose="020B0604020202020204" pitchFamily="34" charset="0"/>
              <a:buChar char="•"/>
            </a:pPr>
            <a:r>
              <a:rPr lang="en-US" kern="0" dirty="0">
                <a:solidFill>
                  <a:srgbClr val="FF0000"/>
                </a:solidFill>
              </a:rPr>
              <a:t>Finally, we can obtain the information gain of three attributes shape, crust-size and filling-size.</a:t>
            </a:r>
          </a:p>
          <a:p>
            <a:pPr marL="342900" indent="-342900">
              <a:buFont typeface="Arial" panose="020B0604020202020204" pitchFamily="34" charset="0"/>
              <a:buChar char="•"/>
            </a:pPr>
            <a:r>
              <a:rPr lang="en-US" kern="0" dirty="0">
                <a:solidFill>
                  <a:srgbClr val="FF0000"/>
                </a:solidFill>
              </a:rPr>
              <a:t>Through comparing the information gain, we found the attribute shape is with the largest value (0.454).</a:t>
            </a:r>
          </a:p>
          <a:p>
            <a:pPr marL="342900" indent="-342900">
              <a:buFont typeface="Arial" panose="020B0604020202020204" pitchFamily="34" charset="0"/>
              <a:buChar char="•"/>
            </a:pPr>
            <a:r>
              <a:rPr lang="en-US" kern="0" dirty="0">
                <a:solidFill>
                  <a:srgbClr val="FF0000"/>
                </a:solidFill>
              </a:rPr>
              <a:t>So, the attribute shape is chosen as the root node for this decision tree</a:t>
            </a:r>
          </a:p>
          <a:p>
            <a:pPr marL="342900" indent="-342900">
              <a:buFont typeface="Arial" panose="020B0604020202020204" pitchFamily="34" charset="0"/>
              <a:buChar char="•"/>
            </a:pPr>
            <a:r>
              <a:rPr lang="en-US" kern="0" dirty="0">
                <a:solidFill>
                  <a:srgbClr val="FF0000"/>
                </a:solidFill>
              </a:rPr>
              <a:t>Once we obtain the root node, other node selection will follow the same procedure to build the decision tree.</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9565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5632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342900" indent="-342900">
              <a:buFont typeface="Arial" panose="020B0604020202020204" pitchFamily="34" charset="0"/>
              <a:buChar char="•"/>
            </a:pPr>
            <a:r>
              <a:rPr lang="en-US" dirty="0"/>
              <a:t>Decision tree is a tree model for classification or regression since it is in the form of a tree structure after training models.</a:t>
            </a:r>
          </a:p>
          <a:p>
            <a:pPr marL="342900" indent="-342900">
              <a:buFont typeface="Arial" panose="020B0604020202020204" pitchFamily="34" charset="0"/>
              <a:buChar char="•"/>
            </a:pPr>
            <a:r>
              <a:rPr lang="en-US" dirty="0"/>
              <a:t>It allows to predict the value of a target variable by following the decisions in the tree from the root (beginning) down to a leaf node.</a:t>
            </a:r>
          </a:p>
          <a:p>
            <a:pPr marL="342900" indent="-342900">
              <a:buFont typeface="Arial" panose="020B0604020202020204" pitchFamily="34" charset="0"/>
              <a:buChar char="•"/>
            </a:pPr>
            <a:r>
              <a:rPr lang="en-US" dirty="0"/>
              <a:t>A decision tree consists of branching conditions where the value of a predictor is compared to a trained weight.</a:t>
            </a:r>
          </a:p>
          <a:p>
            <a:pPr marL="342900" indent="-342900">
              <a:buFont typeface="Arial" panose="020B0604020202020204" pitchFamily="34" charset="0"/>
              <a:buChar char="•"/>
            </a:pPr>
            <a:r>
              <a:rPr lang="en-US" dirty="0"/>
              <a:t>During the the training process, it is to determine the number of branches and the values of weights. </a:t>
            </a:r>
          </a:p>
          <a:p>
            <a:pPr marL="342900" indent="-342900">
              <a:buFont typeface="Arial" panose="020B0604020202020204" pitchFamily="34" charset="0"/>
              <a:buChar char="•"/>
            </a:pPr>
            <a:r>
              <a:rPr lang="en-US" dirty="0"/>
              <a:t>However, decision trees are prone to overfitting. With pruning techniques, the decision tree can be simplified to overcome the overfitting.</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0312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Here is an example on how to use decision tree to decide </a:t>
            </a:r>
            <a:r>
              <a:rPr lang="en-US" dirty="0">
                <a:solidFill>
                  <a:srgbClr val="000000"/>
                </a:solidFill>
              </a:rPr>
              <a:t>whether or not to offer someone a loan based on features such as Income, Criminal records, Years in present job, and Payment for credit card.</a:t>
            </a:r>
          </a:p>
          <a:p>
            <a:pPr marL="3429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With these features, we can build a tree and make decision on offering loan.</a:t>
            </a:r>
          </a:p>
          <a:p>
            <a:pPr marL="3429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For example, If the applicant’s income is greater than $70K per year and has criminal records, he/she will not get the loan.</a:t>
            </a:r>
          </a:p>
          <a:p>
            <a:pPr marL="3429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277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Decision Tree generates the output as a tree-like structure.</a:t>
            </a:r>
          </a:p>
          <a:p>
            <a:pPr marL="1104870" lvl="1" indent="-342900">
              <a:buFont typeface="Courier New" panose="02070309020205020404" pitchFamily="49" charset="0"/>
              <a:buChar char="o"/>
            </a:pPr>
            <a:r>
              <a:rPr lang="en-US" dirty="0"/>
              <a:t>This tree is built top-down from a root node like Age &lt; 30 by breaking down the dataset into smaller and smaller subsets</a:t>
            </a:r>
          </a:p>
          <a:p>
            <a:pPr marL="1104870" marR="0" lvl="1" indent="-34290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en-US" dirty="0"/>
              <a:t>Thus, a decision tree is incrementally developed by adding nodes including decision nodes and leaf nodes, where a decision node has two or more branches, and the leaf node represents a classification or decision.</a:t>
            </a:r>
          </a:p>
          <a:p>
            <a:pPr marL="1104870" lvl="1" indent="-342900">
              <a:buFont typeface="Courier New" panose="02070309020205020404" pitchFamily="49" charset="0"/>
              <a:buChar char="o"/>
            </a:pPr>
            <a:r>
              <a:rPr lang="en-US" dirty="0"/>
              <a:t>The topmost decision node in a tree is the best predictor called root node.</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3760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a:t>
            </a:r>
            <a:r>
              <a:rPr lang="en-US" dirty="0">
                <a:solidFill>
                  <a:srgbClr val="000000"/>
                </a:solidFill>
              </a:rPr>
              <a:t>strategy to build a decision tree is recursive divide-and-conquer from top to down.</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First step is to select attribute for root node and create a branch for each possible attribute value of the root node.</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Then the second step is to split the data set into subsets based on these branch, where one subset is for each branch.</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0" dirty="0">
                <a:solidFill>
                  <a:srgbClr val="000000"/>
                </a:solidFill>
              </a:rPr>
              <a:t>Each non-leaf node of the tree contains a split point that is a test on one or more attributes and determines how the data is partitioned. </a:t>
            </a:r>
            <a:endParaRPr lang="en-US" dirty="0">
              <a:solidFill>
                <a:srgbClr val="000000"/>
              </a:solidFill>
            </a:endParaRP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Finally, repeat recursively for each branch with first and second steps </a:t>
            </a:r>
            <a:r>
              <a:rPr lang="en-US" kern="0" dirty="0">
                <a:solidFill>
                  <a:srgbClr val="000000"/>
                </a:solidFill>
              </a:rPr>
              <a:t>until each partition consists entirely or dominantly of examples from one class. So, the tree is built by recursively partitioning the data.</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solidFill>
                <a:srgbClr val="000000"/>
              </a:solidFill>
            </a:endParaRP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solidFill>
                <a:srgbClr val="000000"/>
              </a:solidFill>
            </a:endParaRP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8231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This figure shows how the decision tree split the data space with two features, weight and height.</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0346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Therefore, the whole process of building a decision tree is to select features to split data to generate nodes.</a:t>
            </a:r>
          </a:p>
          <a:p>
            <a:pPr marL="342900" indent="-342900">
              <a:buFont typeface="Arial" panose="020B0604020202020204" pitchFamily="34" charset="0"/>
              <a:buChar char="•"/>
            </a:pPr>
            <a:r>
              <a:rPr lang="en-US" dirty="0"/>
              <a:t>Generally, splitting cost should be minimum in this process.</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7191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Entropy is a concept used in Physics, mathematics, computer science (information theory) and other fields of science, which is a measure of disorder or uncertainty.</a:t>
            </a:r>
          </a:p>
          <a:p>
            <a:pPr marL="342900" indent="-342900">
              <a:buFont typeface="Arial" panose="020B0604020202020204" pitchFamily="34" charset="0"/>
              <a:buChar char="•"/>
            </a:pPr>
            <a:r>
              <a:rPr lang="en-US" dirty="0"/>
              <a:t>Information entropy is employed to evaluate the splitting cost by </a:t>
            </a:r>
            <a:r>
              <a:rPr lang="en-US" dirty="0">
                <a:solidFill>
                  <a:srgbClr val="000000"/>
                </a:solidFill>
              </a:rPr>
              <a:t>averaging the amount of information involved in an event</a:t>
            </a:r>
            <a:r>
              <a:rPr lang="en-US" dirty="0"/>
              <a:t>.</a:t>
            </a:r>
          </a:p>
          <a:p>
            <a:pPr marL="342900" indent="-342900">
              <a:buFont typeface="Arial" panose="020B0604020202020204" pitchFamily="34" charset="0"/>
              <a:buChar char="•"/>
            </a:pPr>
            <a:r>
              <a:rPr lang="en-US" dirty="0"/>
              <a:t>It is defined as </a:t>
            </a:r>
            <a:r>
              <a:rPr lang="en-US" dirty="0">
                <a:solidFill>
                  <a:srgbClr val="000000"/>
                </a:solidFill>
              </a:rPr>
              <a:t>the negative logarithm of the probability mass function for each possible data value.</a:t>
            </a: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9087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i="1" dirty="0">
                <a:solidFill>
                  <a:srgbClr val="000000"/>
                </a:solidFill>
              </a:rPr>
              <a:t>p</a:t>
            </a:r>
            <a:r>
              <a:rPr lang="en-US" i="1" baseline="-25000" dirty="0">
                <a:solidFill>
                  <a:srgbClr val="000000"/>
                </a:solidFill>
              </a:rPr>
              <a:t>i</a:t>
            </a:r>
            <a:r>
              <a:rPr lang="en-US" dirty="0">
                <a:solidFill>
                  <a:srgbClr val="000000"/>
                </a:solidFill>
              </a:rPr>
              <a:t> is the probability of getting the </a:t>
            </a:r>
            <a:r>
              <a:rPr lang="en-US" i="1" dirty="0" err="1">
                <a:solidFill>
                  <a:srgbClr val="000000"/>
                </a:solidFill>
              </a:rPr>
              <a:t>i</a:t>
            </a:r>
            <a:r>
              <a:rPr lang="en-US" i="1" baseline="30000" dirty="0" err="1">
                <a:solidFill>
                  <a:srgbClr val="000000"/>
                </a:solidFill>
              </a:rPr>
              <a:t>th</a:t>
            </a:r>
            <a:r>
              <a:rPr lang="en-US" dirty="0">
                <a:solidFill>
                  <a:srgbClr val="000000"/>
                </a:solidFill>
              </a:rPr>
              <a:t> value when randomly selecting one from the set.</a:t>
            </a:r>
          </a:p>
          <a:p>
            <a:pPr marL="0"/>
            <a:endParaRPr lang="en-US" dirty="0">
              <a:solidFill>
                <a:srgbClr val="000000"/>
              </a:solidFill>
            </a:endParaRPr>
          </a:p>
          <a:p>
            <a:pPr marL="342900" indent="-342900">
              <a:buFont typeface="Arial" panose="020B0604020202020204" pitchFamily="34" charset="0"/>
              <a:buChar char="•"/>
            </a:pPr>
            <a:r>
              <a:rPr lang="en-US" dirty="0">
                <a:solidFill>
                  <a:srgbClr val="000000"/>
                </a:solidFill>
              </a:rPr>
              <a:t>In other words, there are </a:t>
            </a:r>
            <a:r>
              <a:rPr lang="en-US" i="1" dirty="0">
                <a:solidFill>
                  <a:srgbClr val="000000"/>
                </a:solidFill>
              </a:rPr>
              <a:t>n</a:t>
            </a:r>
            <a:r>
              <a:rPr lang="en-US" dirty="0">
                <a:solidFill>
                  <a:srgbClr val="000000"/>
                </a:solidFill>
              </a:rPr>
              <a:t> classes, and </a:t>
            </a:r>
            <a:r>
              <a:rPr lang="en-US" i="1" dirty="0">
                <a:solidFill>
                  <a:srgbClr val="000000"/>
                </a:solidFill>
              </a:rPr>
              <a:t>p</a:t>
            </a:r>
            <a:r>
              <a:rPr lang="en-US" i="1" baseline="-25000" dirty="0">
                <a:solidFill>
                  <a:srgbClr val="000000"/>
                </a:solidFill>
              </a:rPr>
              <a:t>i</a:t>
            </a:r>
            <a:r>
              <a:rPr lang="en-US" dirty="0">
                <a:solidFill>
                  <a:srgbClr val="000000"/>
                </a:solidFill>
              </a:rPr>
              <a:t>  is the probability an object from the </a:t>
            </a:r>
            <a:r>
              <a:rPr lang="en-US" i="1" dirty="0" err="1">
                <a:solidFill>
                  <a:srgbClr val="000000"/>
                </a:solidFill>
              </a:rPr>
              <a:t>i</a:t>
            </a:r>
            <a:r>
              <a:rPr lang="en-US" i="1" baseline="30000" dirty="0" err="1">
                <a:solidFill>
                  <a:srgbClr val="000000"/>
                </a:solidFill>
              </a:rPr>
              <a:t>th</a:t>
            </a:r>
            <a:r>
              <a:rPr lang="en-US" dirty="0">
                <a:solidFill>
                  <a:srgbClr val="000000"/>
                </a:solidFill>
              </a:rPr>
              <a:t> class appearing.</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7481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tx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D02034B-E0DD-432D-BED0-94DE68C503D5}"/>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sp>
        <p:nvSpPr>
          <p:cNvPr id="11" name="Rectangle 4"/>
          <p:cNvSpPr>
            <a:spLocks noGrp="1" noChangeArrowheads="1"/>
          </p:cNvSpPr>
          <p:nvPr userDrawn="1">
            <p:ph type="subTitle" idx="1"/>
          </p:nvPr>
        </p:nvSpPr>
        <p:spPr>
          <a:xfrm>
            <a:off x="1143000" y="8290560"/>
            <a:ext cx="9692640" cy="477053"/>
          </a:xfrm>
        </p:spPr>
        <p:txBody>
          <a:bodyPr wrap="square" anchor="t">
            <a:noAutofit/>
          </a:bodyPr>
          <a:lstStyle>
            <a:lvl1pPr marL="0" indent="0" algn="l">
              <a:lnSpc>
                <a:spcPct val="90000"/>
              </a:lnSpc>
              <a:spcBef>
                <a:spcPts val="1000"/>
              </a:spcBef>
              <a:spcAft>
                <a:spcPts val="500"/>
              </a:spcAft>
              <a:buFontTx/>
              <a:buNone/>
              <a:defRPr sz="2400" b="0">
                <a:solidFill>
                  <a:schemeClr val="tx1"/>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305" name="Title 304"/>
          <p:cNvSpPr>
            <a:spLocks noGrp="1"/>
          </p:cNvSpPr>
          <p:nvPr userDrawn="1">
            <p:ph type="title" hasCustomPrompt="1"/>
          </p:nvPr>
        </p:nvSpPr>
        <p:spPr>
          <a:xfrm>
            <a:off x="1135316" y="6705601"/>
            <a:ext cx="9692640" cy="1638092"/>
          </a:xfrm>
        </p:spPr>
        <p:txBody>
          <a:bodyPr anchor="b">
            <a:noAutofit/>
          </a:bodyPr>
          <a:lstStyle>
            <a:lvl1pPr algn="l">
              <a:lnSpc>
                <a:spcPct val="90000"/>
              </a:lnSpc>
              <a:spcBef>
                <a:spcPts val="0"/>
              </a:spcBef>
              <a:defRPr sz="6000" b="1" cap="none" baseline="0">
                <a:solidFill>
                  <a:schemeClr val="tx1"/>
                </a:solidFill>
                <a:effectLst/>
                <a:latin typeface="Arial" panose="020B0604020202020204" pitchFamily="34" charset="0"/>
                <a:cs typeface="Arial" panose="020B0604020202020204" pitchFamily="34" charset="0"/>
              </a:defRPr>
            </a:lvl1pPr>
          </a:lstStyle>
          <a:p>
            <a:r>
              <a:rPr lang="en-US" dirty="0"/>
              <a:t>Click to edit master title style</a:t>
            </a:r>
          </a:p>
        </p:txBody>
      </p:sp>
      <p:grpSp>
        <p:nvGrpSpPr>
          <p:cNvPr id="9" name="Group 8">
            <a:extLst>
              <a:ext uri="{FF2B5EF4-FFF2-40B4-BE49-F238E27FC236}">
                <a16:creationId xmlns:a16="http://schemas.microsoft.com/office/drawing/2014/main" id="{B6FCCD42-41E8-4430-B6CA-E5E37163336A}"/>
              </a:ext>
            </a:extLst>
          </p:cNvPr>
          <p:cNvGrpSpPr/>
          <p:nvPr userDrawn="1"/>
        </p:nvGrpSpPr>
        <p:grpSpPr>
          <a:xfrm>
            <a:off x="10009693" y="1549925"/>
            <a:ext cx="7721678" cy="1016226"/>
            <a:chOff x="10009693" y="1549925"/>
            <a:chExt cx="7721678" cy="1016226"/>
          </a:xfrm>
        </p:grpSpPr>
        <p:pic>
          <p:nvPicPr>
            <p:cNvPr id="12" name="Picture 11">
              <a:extLst>
                <a:ext uri="{FF2B5EF4-FFF2-40B4-BE49-F238E27FC236}">
                  <a16:creationId xmlns:a16="http://schemas.microsoft.com/office/drawing/2014/main" id="{4F12FC3C-F346-45C5-A2EB-14122560DDDD}"/>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3" name="Straight Connector 12">
              <a:extLst>
                <a:ext uri="{FF2B5EF4-FFF2-40B4-BE49-F238E27FC236}">
                  <a16:creationId xmlns:a16="http://schemas.microsoft.com/office/drawing/2014/main" id="{24D7601B-DE46-423C-B955-7A66CD436A7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10;&#10;Description automatically generated">
              <a:extLst>
                <a:ext uri="{FF2B5EF4-FFF2-40B4-BE49-F238E27FC236}">
                  <a16:creationId xmlns:a16="http://schemas.microsoft.com/office/drawing/2014/main" id="{8936C1C8-404D-40E3-B988-930C448D42C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5" name="Picture 14" descr="Text&#10;&#10;Description automatically generated">
              <a:extLst>
                <a:ext uri="{FF2B5EF4-FFF2-40B4-BE49-F238E27FC236}">
                  <a16:creationId xmlns:a16="http://schemas.microsoft.com/office/drawing/2014/main" id="{3336A004-E1EA-48BD-969E-3F5237E6E188}"/>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6" name="Straight Connector 15">
              <a:extLst>
                <a:ext uri="{FF2B5EF4-FFF2-40B4-BE49-F238E27FC236}">
                  <a16:creationId xmlns:a16="http://schemas.microsoft.com/office/drawing/2014/main" id="{21F47EB3-A644-424B-8140-E89309FB54E1}"/>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4" name="Text Placeholder 3">
            <a:extLst>
              <a:ext uri="{FF2B5EF4-FFF2-40B4-BE49-F238E27FC236}">
                <a16:creationId xmlns:a16="http://schemas.microsoft.com/office/drawing/2014/main" id="{AA9F37D2-4A95-428F-86C9-909FE5B58622}"/>
              </a:ext>
            </a:extLst>
          </p:cNvPr>
          <p:cNvSpPr>
            <a:spLocks noGrp="1"/>
          </p:cNvSpPr>
          <p:nvPr>
            <p:ph type="body" sz="quarter" idx="10"/>
          </p:nvPr>
        </p:nvSpPr>
        <p:spPr>
          <a:xfrm>
            <a:off x="1135316" y="6188616"/>
            <a:ext cx="8866188" cy="474663"/>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04303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6A32E851-9FF9-4796-BF7E-0EBA88C671DC}"/>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grpSp>
        <p:nvGrpSpPr>
          <p:cNvPr id="5" name="Group 4">
            <a:extLst>
              <a:ext uri="{FF2B5EF4-FFF2-40B4-BE49-F238E27FC236}">
                <a16:creationId xmlns:a16="http://schemas.microsoft.com/office/drawing/2014/main" id="{92D678CF-84A9-4BA9-BA2F-CB71E25345BA}"/>
              </a:ext>
            </a:extLst>
          </p:cNvPr>
          <p:cNvGrpSpPr/>
          <p:nvPr userDrawn="1"/>
        </p:nvGrpSpPr>
        <p:grpSpPr>
          <a:xfrm>
            <a:off x="10009693" y="1549925"/>
            <a:ext cx="7721678" cy="1016226"/>
            <a:chOff x="10009693" y="1549925"/>
            <a:chExt cx="7721678" cy="1016226"/>
          </a:xfrm>
        </p:grpSpPr>
        <p:pic>
          <p:nvPicPr>
            <p:cNvPr id="6" name="Picture 5">
              <a:extLst>
                <a:ext uri="{FF2B5EF4-FFF2-40B4-BE49-F238E27FC236}">
                  <a16:creationId xmlns:a16="http://schemas.microsoft.com/office/drawing/2014/main" id="{5F82662B-989A-432A-8998-0DE213D193A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7" name="Straight Connector 6">
              <a:extLst>
                <a:ext uri="{FF2B5EF4-FFF2-40B4-BE49-F238E27FC236}">
                  <a16:creationId xmlns:a16="http://schemas.microsoft.com/office/drawing/2014/main" id="{97600756-64AC-421F-BD0D-3BBAECD315E3}"/>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EDE70775-8944-4C24-BD3B-25F0DAFA85B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1" name="Picture 10" descr="Text&#10;&#10;Description automatically generated">
              <a:extLst>
                <a:ext uri="{FF2B5EF4-FFF2-40B4-BE49-F238E27FC236}">
                  <a16:creationId xmlns:a16="http://schemas.microsoft.com/office/drawing/2014/main" id="{88877B3C-A955-4F0B-8795-703F3118E30A}"/>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2" name="Straight Connector 11">
              <a:extLst>
                <a:ext uri="{FF2B5EF4-FFF2-40B4-BE49-F238E27FC236}">
                  <a16:creationId xmlns:a16="http://schemas.microsoft.com/office/drawing/2014/main" id="{1EA36F10-6A68-4D16-8BA5-C08BC942E108}"/>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3AC5A5F0-3D37-4CB5-AFFE-81169D61D023}"/>
              </a:ext>
            </a:extLst>
          </p:cNvPr>
          <p:cNvSpPr>
            <a:spLocks noGrp="1"/>
          </p:cNvSpPr>
          <p:nvPr>
            <p:ph type="body" sz="quarter" idx="10" hasCustomPrompt="1"/>
          </p:nvPr>
        </p:nvSpPr>
        <p:spPr>
          <a:xfrm>
            <a:off x="1140077" y="6610379"/>
            <a:ext cx="9235191" cy="1705219"/>
          </a:xfrm>
        </p:spPr>
        <p:txBody>
          <a:bodyPr/>
          <a:lstStyle>
            <a:lvl1pPr>
              <a:defRPr sz="6000" b="1">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6">
            <a:extLst>
              <a:ext uri="{FF2B5EF4-FFF2-40B4-BE49-F238E27FC236}">
                <a16:creationId xmlns:a16="http://schemas.microsoft.com/office/drawing/2014/main" id="{B6C10C75-E8F7-45AB-929B-93D7D86B8F2C}"/>
              </a:ext>
            </a:extLst>
          </p:cNvPr>
          <p:cNvSpPr>
            <a:spLocks noGrp="1"/>
          </p:cNvSpPr>
          <p:nvPr>
            <p:ph type="body" sz="quarter" idx="11"/>
          </p:nvPr>
        </p:nvSpPr>
        <p:spPr>
          <a:xfrm>
            <a:off x="1140078" y="6185215"/>
            <a:ext cx="7454900" cy="449262"/>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9050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title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8301" y="747664"/>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1977" y="3186797"/>
            <a:ext cx="16581120" cy="6198208"/>
          </a:xfrm>
        </p:spPr>
        <p:txBody>
          <a:bodyPr/>
          <a:lstStyle>
            <a:lvl1pPr marL="0" indent="0">
              <a:spcBef>
                <a:spcPts val="500"/>
              </a:spcBef>
              <a:spcAft>
                <a:spcPts val="500"/>
              </a:spcAft>
              <a:buClr>
                <a:schemeClr val="bg2"/>
              </a:buClr>
              <a:buSzPct val="100000"/>
              <a:buFontTx/>
              <a:buNone/>
              <a:defRPr sz="2800">
                <a:solidFill>
                  <a:schemeClr val="bg1"/>
                </a:solidFill>
                <a:latin typeface="Arial" panose="020B0604020202020204" pitchFamily="34" charset="0"/>
                <a:cs typeface="Arial" panose="020B0604020202020204" pitchFamily="34" charset="0"/>
              </a:defRPr>
            </a:lvl1pPr>
            <a:lvl2pPr marL="952519" indent="0">
              <a:spcBef>
                <a:spcPts val="500"/>
              </a:spcBef>
              <a:spcAft>
                <a:spcPts val="500"/>
              </a:spcAft>
              <a:buClr>
                <a:schemeClr val="bg2"/>
              </a:buClr>
              <a:buSzPct val="100000"/>
              <a:buFontTx/>
              <a:buNone/>
              <a:defRPr sz="2400">
                <a:solidFill>
                  <a:schemeClr val="bg1"/>
                </a:solidFill>
                <a:latin typeface="Arial" panose="020B0604020202020204" pitchFamily="34" charset="0"/>
                <a:cs typeface="Arial" panose="020B0604020202020204" pitchFamily="34" charset="0"/>
              </a:defRPr>
            </a:lvl2pPr>
            <a:lvl3pPr marL="1815078" indent="0">
              <a:buClr>
                <a:schemeClr val="bg2"/>
              </a:buClr>
              <a:buSzPct val="100000"/>
              <a:buFontTx/>
              <a:buNone/>
              <a:defRPr sz="1833">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p:txBody>
      </p:sp>
      <p:sp>
        <p:nvSpPr>
          <p:cNvPr id="5" name="Text Placeholder 4"/>
          <p:cNvSpPr>
            <a:spLocks noGrp="1"/>
          </p:cNvSpPr>
          <p:nvPr>
            <p:ph type="body" sz="quarter" idx="10"/>
          </p:nvPr>
        </p:nvSpPr>
        <p:spPr>
          <a:xfrm>
            <a:off x="825331" y="1741489"/>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29370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d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936" y="747428"/>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24728" y="3189912"/>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4728" y="1739896"/>
            <a:ext cx="16607858"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7205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n Brande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5700" y="748506"/>
            <a:ext cx="16626840" cy="984885"/>
          </a:xfrm>
        </p:spPr>
        <p:txBody>
          <a:bodyPr/>
          <a:lstStyle>
            <a:lvl1pPr algn="l">
              <a:defRPr sz="48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19340" y="3191235"/>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5828" y="1740430"/>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
        <p:nvSpPr>
          <p:cNvPr id="6" name="Rectangle 5">
            <a:extLst>
              <a:ext uri="{FF2B5EF4-FFF2-40B4-BE49-F238E27FC236}">
                <a16:creationId xmlns:a16="http://schemas.microsoft.com/office/drawing/2014/main" id="{B9460CD7-0C13-8944-A014-77CEFB207FB0}"/>
              </a:ext>
            </a:extLst>
          </p:cNvPr>
          <p:cNvSpPr/>
          <p:nvPr userDrawn="1"/>
        </p:nvSpPr>
        <p:spPr>
          <a:xfrm>
            <a:off x="13012614" y="9465547"/>
            <a:ext cx="5275385" cy="8214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ontent - NO LOGO &amp; PAGE 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618" y="744037"/>
            <a:ext cx="16620988" cy="990175"/>
          </a:xfrm>
        </p:spPr>
        <p:txBody>
          <a:bodyPr/>
          <a:lstStyle>
            <a:lvl1pPr algn="l">
              <a:defRPr sz="4800"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53440" y="3505060"/>
            <a:ext cx="16581120" cy="5950440"/>
          </a:xfrm>
        </p:spPr>
        <p:txBody>
          <a:bodyPr/>
          <a:lstStyle>
            <a:lvl1pPr marL="0" indent="0">
              <a:buClr>
                <a:schemeClr val="bg2"/>
              </a:buClr>
              <a:buSzPct val="100000"/>
              <a:buFontTx/>
              <a:buNone/>
              <a:defRPr sz="2400">
                <a:solidFill>
                  <a:schemeClr val="accent4"/>
                </a:solidFill>
              </a:defRPr>
            </a:lvl1pPr>
            <a:lvl2pPr marL="952519" indent="0">
              <a:buClr>
                <a:schemeClr val="bg2"/>
              </a:buClr>
              <a:buSzPct val="100000"/>
              <a:buFontTx/>
              <a:buNone/>
              <a:defRPr sz="2000">
                <a:solidFill>
                  <a:schemeClr val="accent4"/>
                </a:solidFill>
              </a:defRPr>
            </a:lvl2pPr>
            <a:lvl3pPr marL="1815078" indent="0">
              <a:buClr>
                <a:schemeClr val="bg2"/>
              </a:buClr>
              <a:buSzPct val="100000"/>
              <a:buFontTx/>
              <a:buNone/>
              <a:defRPr sz="1800">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827103" y="1740548"/>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11026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or 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3193869" y="3998551"/>
            <a:ext cx="11900262" cy="2193243"/>
          </a:xfrm>
        </p:spPr>
        <p:txBody>
          <a:bodyPr anchor="t"/>
          <a:lstStyle>
            <a:lvl1pPr algn="ctr">
              <a:defRPr sz="4800">
                <a:solidFill>
                  <a:schemeClr val="bg1"/>
                </a:solidFill>
              </a:defRPr>
            </a:lvl1pPr>
          </a:lstStyle>
          <a:p>
            <a:r>
              <a:rPr lang="en-US" dirty="0"/>
              <a:t>Click to edit Master title style</a:t>
            </a:r>
          </a:p>
        </p:txBody>
      </p:sp>
      <p:sp>
        <p:nvSpPr>
          <p:cNvPr id="3" name="Rectangle 2">
            <a:extLst>
              <a:ext uri="{FF2B5EF4-FFF2-40B4-BE49-F238E27FC236}">
                <a16:creationId xmlns:a16="http://schemas.microsoft.com/office/drawing/2014/main" id="{8C993AEE-ACAA-4A36-926F-A62FD4F2A9AC}"/>
              </a:ext>
            </a:extLst>
          </p:cNvPr>
          <p:cNvSpPr/>
          <p:nvPr userDrawn="1"/>
        </p:nvSpPr>
        <p:spPr bwMode="white">
          <a:xfrm>
            <a:off x="0" y="9330779"/>
            <a:ext cx="1524000" cy="956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11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9C0FBA7-E3E6-4B66-B97D-6B8052B9D633}"/>
              </a:ext>
            </a:extLst>
          </p:cNvPr>
          <p:cNvGrpSpPr/>
          <p:nvPr/>
        </p:nvGrpSpPr>
        <p:grpSpPr>
          <a:xfrm>
            <a:off x="13272656" y="9515789"/>
            <a:ext cx="4770933" cy="627887"/>
            <a:chOff x="10009693" y="1549925"/>
            <a:chExt cx="7721678" cy="1016226"/>
          </a:xfrm>
        </p:grpSpPr>
        <p:pic>
          <p:nvPicPr>
            <p:cNvPr id="13" name="Picture 12">
              <a:extLst>
                <a:ext uri="{FF2B5EF4-FFF2-40B4-BE49-F238E27FC236}">
                  <a16:creationId xmlns:a16="http://schemas.microsoft.com/office/drawing/2014/main" id="{DDCDE4B6-F6E5-42F3-97CE-972AB8E8F343}"/>
                </a:ext>
              </a:extLst>
            </p:cNvPr>
            <p:cNvPicPr>
              <a:picLocks noChangeAspect="1"/>
            </p:cNvPicPr>
            <p:nvPr/>
          </p:nvPicPr>
          <p:blipFill>
            <a:blip r:embed="rId9"/>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A722D202-9B8D-43AB-AC18-CC0E3FF3AB71}"/>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BFA2AE89-8394-48E9-A4C6-B6B73A855A5D}"/>
                </a:ext>
              </a:extLst>
            </p:cNvPr>
            <p:cNvPicPr>
              <a:picLocks noChangeAspect="1"/>
            </p:cNvPicPr>
            <p:nvPr/>
          </p:nvPicPr>
          <p:blipFill>
            <a:blip r:embed="rId10"/>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DA775405-05BA-4CEF-BBAB-33A59926F3C6}"/>
                </a:ext>
              </a:extLst>
            </p:cNvPr>
            <p:cNvPicPr>
              <a:picLocks noChangeAspect="1"/>
            </p:cNvPicPr>
            <p:nvPr/>
          </p:nvPicPr>
          <p:blipFill>
            <a:blip r:embed="rId11"/>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3DC6EFE-1984-4D25-B743-8FABEE6FEDF2}"/>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1026" name="Rectangle 2"/>
          <p:cNvSpPr>
            <a:spLocks noGrp="1" noChangeArrowheads="1"/>
          </p:cNvSpPr>
          <p:nvPr>
            <p:ph type="title"/>
          </p:nvPr>
        </p:nvSpPr>
        <p:spPr bwMode="auto">
          <a:xfrm>
            <a:off x="805090" y="749096"/>
            <a:ext cx="16622192" cy="98488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34201" y="3185146"/>
            <a:ext cx="16581552" cy="6223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4" name="TextBox 3"/>
          <p:cNvSpPr txBox="1"/>
          <p:nvPr userDrawn="1"/>
        </p:nvSpPr>
        <p:spPr>
          <a:xfrm>
            <a:off x="958176" y="9762020"/>
            <a:ext cx="535045" cy="246221"/>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l"/>
            <a:fld id="{9EF62655-870B-4C06-BC3D-C67D37BAE36D}" type="slidenum">
              <a:rPr lang="en-US" sz="1600" kern="1200" smtClean="0">
                <a:solidFill>
                  <a:schemeClr val="accent5"/>
                </a:solidFill>
                <a:latin typeface="Arial" panose="020B0604020202020204" pitchFamily="34" charset="0"/>
                <a:ea typeface="MS PGothic" pitchFamily="34" charset="-128"/>
                <a:cs typeface="Arial" panose="020B0604020202020204" pitchFamily="34" charset="0"/>
              </a:rPr>
              <a:pPr algn="l"/>
              <a:t>‹#›</a:t>
            </a:fld>
            <a:r>
              <a:rPr lang="en-US" sz="1600" cap="none" baseline="0" dirty="0">
                <a:solidFill>
                  <a:schemeClr val="accent5"/>
                </a:solidFill>
                <a:latin typeface="Arial" panose="020B0604020202020204" pitchFamily="34" charset="0"/>
                <a:cs typeface="Arial" panose="020B0604020202020204" pitchFamily="34" charset="0"/>
              </a:rPr>
              <a:t> </a:t>
            </a:r>
            <a:endParaRPr lang="en-US" sz="1600" cap="none"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690729"/>
      </p:ext>
    </p:extLst>
  </p:cSld>
  <p:clrMap bg1="dk2" tx1="lt1" bg2="dk1" tx2="lt2" accent1="accent1" accent2="accent2" accent3="accent3" accent4="accent4" accent5="accent5" accent6="accent6" hlink="hlink" folHlink="folHlink"/>
  <p:sldLayoutIdLst>
    <p:sldLayoutId id="2147483980" r:id="rId1"/>
    <p:sldLayoutId id="2147483985" r:id="rId2"/>
    <p:sldLayoutId id="2147483896" r:id="rId3"/>
    <p:sldLayoutId id="2147483981" r:id="rId4"/>
    <p:sldLayoutId id="2147483991" r:id="rId5"/>
    <p:sldLayoutId id="2147483988" r:id="rId6"/>
    <p:sldLayoutId id="2147483954"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fontAlgn="base">
        <a:lnSpc>
          <a:spcPct val="90000"/>
        </a:lnSpc>
        <a:spcBef>
          <a:spcPct val="0"/>
        </a:spcBef>
        <a:spcAft>
          <a:spcPct val="0"/>
        </a:spcAft>
        <a:defRPr sz="4800" b="1" cap="none" baseline="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5333" b="1">
          <a:solidFill>
            <a:srgbClr val="73B900"/>
          </a:solidFill>
          <a:latin typeface="Arial" charset="0"/>
        </a:defRPr>
      </a:lvl2pPr>
      <a:lvl3pPr algn="l" rtl="0" fontAlgn="base">
        <a:spcBef>
          <a:spcPct val="0"/>
        </a:spcBef>
        <a:spcAft>
          <a:spcPct val="0"/>
        </a:spcAft>
        <a:defRPr sz="5333" b="1">
          <a:solidFill>
            <a:srgbClr val="73B900"/>
          </a:solidFill>
          <a:latin typeface="Arial" charset="0"/>
        </a:defRPr>
      </a:lvl3pPr>
      <a:lvl4pPr algn="l" rtl="0" fontAlgn="base">
        <a:spcBef>
          <a:spcPct val="0"/>
        </a:spcBef>
        <a:spcAft>
          <a:spcPct val="0"/>
        </a:spcAft>
        <a:defRPr sz="5333" b="1">
          <a:solidFill>
            <a:srgbClr val="73B900"/>
          </a:solidFill>
          <a:latin typeface="Arial" charset="0"/>
        </a:defRPr>
      </a:lvl4pPr>
      <a:lvl5pPr algn="l" rtl="0" fontAlgn="base">
        <a:spcBef>
          <a:spcPct val="0"/>
        </a:spcBef>
        <a:spcAft>
          <a:spcPct val="0"/>
        </a:spcAft>
        <a:defRPr sz="5333" b="1">
          <a:solidFill>
            <a:srgbClr val="73B900"/>
          </a:solidFill>
          <a:latin typeface="Arial" charset="0"/>
        </a:defRPr>
      </a:lvl5pPr>
      <a:lvl6pPr marL="762015" algn="l" rtl="0" eaLnBrk="1" fontAlgn="base" hangingPunct="1">
        <a:spcBef>
          <a:spcPct val="0"/>
        </a:spcBef>
        <a:spcAft>
          <a:spcPct val="0"/>
        </a:spcAft>
        <a:defRPr sz="5333" b="1">
          <a:solidFill>
            <a:srgbClr val="73B900"/>
          </a:solidFill>
          <a:latin typeface="Arial" charset="0"/>
        </a:defRPr>
      </a:lvl6pPr>
      <a:lvl7pPr marL="1524030" algn="l" rtl="0" eaLnBrk="1" fontAlgn="base" hangingPunct="1">
        <a:spcBef>
          <a:spcPct val="0"/>
        </a:spcBef>
        <a:spcAft>
          <a:spcPct val="0"/>
        </a:spcAft>
        <a:defRPr sz="5333" b="1">
          <a:solidFill>
            <a:srgbClr val="73B900"/>
          </a:solidFill>
          <a:latin typeface="Arial" charset="0"/>
        </a:defRPr>
      </a:lvl7pPr>
      <a:lvl8pPr marL="2286046" algn="l" rtl="0" eaLnBrk="1" fontAlgn="base" hangingPunct="1">
        <a:spcBef>
          <a:spcPct val="0"/>
        </a:spcBef>
        <a:spcAft>
          <a:spcPct val="0"/>
        </a:spcAft>
        <a:defRPr sz="5333" b="1">
          <a:solidFill>
            <a:srgbClr val="73B900"/>
          </a:solidFill>
          <a:latin typeface="Arial" charset="0"/>
        </a:defRPr>
      </a:lvl8pPr>
      <a:lvl9pPr marL="3048061" algn="l" rtl="0" eaLnBrk="1" fontAlgn="base" hangingPunct="1">
        <a:spcBef>
          <a:spcPct val="0"/>
        </a:spcBef>
        <a:spcAft>
          <a:spcPct val="0"/>
        </a:spcAft>
        <a:defRPr sz="5333" b="1">
          <a:solidFill>
            <a:srgbClr val="73B900"/>
          </a:solidFill>
          <a:latin typeface="Arial" charset="0"/>
        </a:defRPr>
      </a:lvl9pPr>
    </p:titleStyle>
    <p:bodyStyle>
      <a:lvl1pPr marL="0" indent="0" algn="l" rtl="0" fontAlgn="base">
        <a:lnSpc>
          <a:spcPct val="90000"/>
        </a:lnSpc>
        <a:spcBef>
          <a:spcPts val="1500"/>
        </a:spcBef>
        <a:spcAft>
          <a:spcPts val="1500"/>
        </a:spcAft>
        <a:buClr>
          <a:schemeClr val="bg2"/>
        </a:buClr>
        <a:buSzPct val="100000"/>
        <a:buFontTx/>
        <a:buNone/>
        <a:defRPr sz="2800" b="0">
          <a:solidFill>
            <a:schemeClr val="bg1"/>
          </a:solidFill>
          <a:latin typeface="Arial" panose="020B0604020202020204" pitchFamily="34" charset="0"/>
          <a:ea typeface="+mn-ea"/>
          <a:cs typeface="Arial" panose="020B0604020202020204" pitchFamily="34" charset="0"/>
        </a:defRPr>
      </a:lvl1pPr>
      <a:lvl2pPr marL="952519" indent="0" algn="l" rtl="0" fontAlgn="base">
        <a:lnSpc>
          <a:spcPct val="90000"/>
        </a:lnSpc>
        <a:spcBef>
          <a:spcPts val="1500"/>
        </a:spcBef>
        <a:spcAft>
          <a:spcPts val="1500"/>
        </a:spcAft>
        <a:buClr>
          <a:schemeClr val="bg2"/>
        </a:buClr>
        <a:buSzPct val="100000"/>
        <a:buFontTx/>
        <a:buNone/>
        <a:defRPr sz="2400" b="0">
          <a:solidFill>
            <a:schemeClr val="bg1"/>
          </a:solidFill>
          <a:latin typeface="Arial" panose="020B0604020202020204" pitchFamily="34" charset="0"/>
          <a:cs typeface="Arial" panose="020B0604020202020204" pitchFamily="34" charset="0"/>
        </a:defRPr>
      </a:lvl2pPr>
      <a:lvl3pPr marL="1815078" indent="0" algn="l" rtl="0" fontAlgn="base">
        <a:lnSpc>
          <a:spcPct val="90000"/>
        </a:lnSpc>
        <a:spcBef>
          <a:spcPts val="1500"/>
        </a:spcBef>
        <a:spcAft>
          <a:spcPts val="1500"/>
        </a:spcAft>
        <a:buClr>
          <a:schemeClr val="bg2"/>
        </a:buClr>
        <a:buSzPct val="100000"/>
        <a:buFontTx/>
        <a:buNone/>
        <a:defRPr sz="1833" b="0">
          <a:solidFill>
            <a:schemeClr val="accent4"/>
          </a:solidFill>
          <a:latin typeface="Trebuchet MS" pitchFamily="34" charset="0"/>
        </a:defRPr>
      </a:lvl3pPr>
      <a:lvl4pPr marL="2958101" indent="-381008" algn="l" rtl="0" fontAlgn="base">
        <a:spcBef>
          <a:spcPct val="20000"/>
        </a:spcBef>
        <a:spcAft>
          <a:spcPct val="0"/>
        </a:spcAft>
        <a:buChar char="–"/>
        <a:defRPr sz="3333">
          <a:solidFill>
            <a:schemeClr val="bg1"/>
          </a:solidFill>
          <a:latin typeface="+mn-lt"/>
        </a:defRPr>
      </a:lvl4pPr>
      <a:lvl5pPr marL="3529612" indent="-381008" algn="l" rtl="0" fontAlgn="base">
        <a:spcBef>
          <a:spcPct val="20000"/>
        </a:spcBef>
        <a:spcAft>
          <a:spcPct val="0"/>
        </a:spcAft>
        <a:buChar char="»"/>
        <a:defRPr sz="3333">
          <a:solidFill>
            <a:schemeClr val="bg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p:bodyStyle>
    <p:otherStyle>
      <a:defPPr>
        <a:defRPr lang="en-US"/>
      </a:defPPr>
      <a:lvl1pPr marL="0" algn="l" defTabSz="1524030" rtl="0" eaLnBrk="1" latinLnBrk="0" hangingPunct="1">
        <a:defRPr sz="3000" kern="1200">
          <a:solidFill>
            <a:schemeClr val="tx1"/>
          </a:solidFill>
          <a:latin typeface="+mn-lt"/>
          <a:ea typeface="+mn-ea"/>
          <a:cs typeface="+mn-cs"/>
        </a:defRPr>
      </a:lvl1pPr>
      <a:lvl2pPr marL="762015" algn="l" defTabSz="1524030" rtl="0" eaLnBrk="1" latinLnBrk="0" hangingPunct="1">
        <a:defRPr sz="3000" kern="1200">
          <a:solidFill>
            <a:schemeClr val="tx1"/>
          </a:solidFill>
          <a:latin typeface="+mn-lt"/>
          <a:ea typeface="+mn-ea"/>
          <a:cs typeface="+mn-cs"/>
        </a:defRPr>
      </a:lvl2pPr>
      <a:lvl3pPr marL="1524030" algn="l" defTabSz="1524030" rtl="0" eaLnBrk="1" latinLnBrk="0" hangingPunct="1">
        <a:defRPr sz="3000" kern="1200">
          <a:solidFill>
            <a:schemeClr val="tx1"/>
          </a:solidFill>
          <a:latin typeface="+mn-lt"/>
          <a:ea typeface="+mn-ea"/>
          <a:cs typeface="+mn-cs"/>
        </a:defRPr>
      </a:lvl3pPr>
      <a:lvl4pPr marL="2286046" algn="l" defTabSz="1524030" rtl="0" eaLnBrk="1" latinLnBrk="0" hangingPunct="1">
        <a:defRPr sz="3000" kern="1200">
          <a:solidFill>
            <a:schemeClr val="tx1"/>
          </a:solidFill>
          <a:latin typeface="+mn-lt"/>
          <a:ea typeface="+mn-ea"/>
          <a:cs typeface="+mn-cs"/>
        </a:defRPr>
      </a:lvl4pPr>
      <a:lvl5pPr marL="3048061" algn="l" defTabSz="1524030" rtl="0" eaLnBrk="1" latinLnBrk="0" hangingPunct="1">
        <a:defRPr sz="3000" kern="1200">
          <a:solidFill>
            <a:schemeClr val="tx1"/>
          </a:solidFill>
          <a:latin typeface="+mn-lt"/>
          <a:ea typeface="+mn-ea"/>
          <a:cs typeface="+mn-cs"/>
        </a:defRPr>
      </a:lvl5pPr>
      <a:lvl6pPr marL="3810076" algn="l" defTabSz="1524030" rtl="0" eaLnBrk="1" latinLnBrk="0" hangingPunct="1">
        <a:defRPr sz="3000" kern="1200">
          <a:solidFill>
            <a:schemeClr val="tx1"/>
          </a:solidFill>
          <a:latin typeface="+mn-lt"/>
          <a:ea typeface="+mn-ea"/>
          <a:cs typeface="+mn-cs"/>
        </a:defRPr>
      </a:lvl6pPr>
      <a:lvl7pPr marL="4572091" algn="l" defTabSz="1524030" rtl="0" eaLnBrk="1" latinLnBrk="0" hangingPunct="1">
        <a:defRPr sz="3000" kern="1200">
          <a:solidFill>
            <a:schemeClr val="tx1"/>
          </a:solidFill>
          <a:latin typeface="+mn-lt"/>
          <a:ea typeface="+mn-ea"/>
          <a:cs typeface="+mn-cs"/>
        </a:defRPr>
      </a:lvl7pPr>
      <a:lvl8pPr marL="5334107" algn="l" defTabSz="1524030" rtl="0" eaLnBrk="1" latinLnBrk="0" hangingPunct="1">
        <a:defRPr sz="3000" kern="1200">
          <a:solidFill>
            <a:schemeClr val="tx1"/>
          </a:solidFill>
          <a:latin typeface="+mn-lt"/>
          <a:ea typeface="+mn-ea"/>
          <a:cs typeface="+mn-cs"/>
        </a:defRPr>
      </a:lvl8pPr>
      <a:lvl9pPr marL="6096122" algn="l" defTabSz="1524030"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5.xml"/><Relationship Id="rId7" Type="http://schemas.openxmlformats.org/officeDocument/2006/relationships/image" Target="../media/image16.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notesSlide" Target="../notesSlides/notesSlide12.xml"/><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image" Target="../media/image19.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4.pn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hyperlink" Target="http://creativecommons.org/licenses/by-nc/4.0/legalcode"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4A6D247A-4576-4796-A8F2-4AC4CA0B201F}"/>
              </a:ext>
            </a:extLst>
          </p:cNvPr>
          <p:cNvSpPr>
            <a:spLocks noGrp="1"/>
          </p:cNvSpPr>
          <p:nvPr>
            <p:ph type="subTitle" idx="1"/>
          </p:nvPr>
        </p:nvSpPr>
        <p:spPr>
          <a:xfrm>
            <a:off x="1135315" y="8569018"/>
            <a:ext cx="9700325" cy="477053"/>
          </a:xfrm>
        </p:spPr>
        <p:txBody>
          <a:bodyPr/>
          <a:lstStyle/>
          <a:p>
            <a:endParaRPr lang="en-US" dirty="0"/>
          </a:p>
        </p:txBody>
      </p:sp>
      <p:sp>
        <p:nvSpPr>
          <p:cNvPr id="2" name="Title 1">
            <a:extLst>
              <a:ext uri="{FF2B5EF4-FFF2-40B4-BE49-F238E27FC236}">
                <a16:creationId xmlns:a16="http://schemas.microsoft.com/office/drawing/2014/main" id="{4E9096EC-7B78-40A1-902B-4FD437982655}"/>
              </a:ext>
            </a:extLst>
          </p:cNvPr>
          <p:cNvSpPr>
            <a:spLocks noGrp="1"/>
          </p:cNvSpPr>
          <p:nvPr>
            <p:ph type="title"/>
          </p:nvPr>
        </p:nvSpPr>
        <p:spPr>
          <a:xfrm>
            <a:off x="1135315" y="7102463"/>
            <a:ext cx="11577076" cy="1188097"/>
          </a:xfrm>
        </p:spPr>
        <p:txBody>
          <a:bodyPr/>
          <a:lstStyle/>
          <a:p>
            <a:r>
              <a:rPr lang="en-US" dirty="0">
                <a:latin typeface="Arial"/>
                <a:cs typeface="Arial"/>
              </a:rPr>
              <a:t>Lecture 14.6 - Decision Tree</a:t>
            </a:r>
          </a:p>
        </p:txBody>
      </p:sp>
      <p:sp>
        <p:nvSpPr>
          <p:cNvPr id="4" name="Text Placeholder 3">
            <a:extLst>
              <a:ext uri="{FF2B5EF4-FFF2-40B4-BE49-F238E27FC236}">
                <a16:creationId xmlns:a16="http://schemas.microsoft.com/office/drawing/2014/main" id="{BDB2F42C-38A8-43F3-8788-F337D2EA9153}"/>
              </a:ext>
            </a:extLst>
          </p:cNvPr>
          <p:cNvSpPr>
            <a:spLocks noGrp="1"/>
          </p:cNvSpPr>
          <p:nvPr>
            <p:ph type="body" sz="quarter" idx="10"/>
          </p:nvPr>
        </p:nvSpPr>
        <p:spPr>
          <a:xfrm>
            <a:off x="1135315" y="6188616"/>
            <a:ext cx="16193679" cy="1705082"/>
          </a:xfrm>
        </p:spPr>
        <p:txBody>
          <a:bodyPr/>
          <a:lstStyle/>
          <a:p>
            <a:r>
              <a:rPr lang="en-US" dirty="0"/>
              <a:t>DLI Accelerated Data Science Teaching Kit</a:t>
            </a:r>
          </a:p>
        </p:txBody>
      </p:sp>
      <p:pic>
        <p:nvPicPr>
          <p:cNvPr id="3" name="Audio 2">
            <a:hlinkClick r:id="" action="ppaction://media"/>
            <a:extLst>
              <a:ext uri="{FF2B5EF4-FFF2-40B4-BE49-F238E27FC236}">
                <a16:creationId xmlns:a16="http://schemas.microsoft.com/office/drawing/2014/main" id="{54E52268-9B12-1546-9369-B4FFB8B041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797556869"/>
      </p:ext>
    </p:extLst>
  </p:cSld>
  <p:clrMapOvr>
    <a:masterClrMapping/>
  </p:clrMapOvr>
  <mc:AlternateContent xmlns:mc="http://schemas.openxmlformats.org/markup-compatibility/2006">
    <mc:Choice xmlns:p14="http://schemas.microsoft.com/office/powerpoint/2010/main" Requires="p14">
      <p:transition spd="med" p14:dur="700" advTm="5617">
        <p:fade/>
      </p:transition>
    </mc:Choice>
    <mc:Fallback>
      <p:transition spd="med" advTm="561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Entropy and Information Gain</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a:r>
              <a:rPr lang="en-US" dirty="0">
                <a:solidFill>
                  <a:srgbClr val="000000"/>
                </a:solidFill>
              </a:rPr>
              <a:t>The measure of information entropy associated with each possible data value is the negative logarithm of the probability mass function for the value.</a:t>
            </a:r>
          </a:p>
          <a:p>
            <a:pPr marL="0"/>
            <a:endParaRPr lang="en-US" dirty="0">
              <a:solidFill>
                <a:srgbClr val="000000"/>
              </a:solidFill>
            </a:endParaRPr>
          </a:p>
          <a:p>
            <a:pPr marL="0"/>
            <a:endParaRPr lang="en-US" dirty="0">
              <a:solidFill>
                <a:srgbClr val="000000"/>
              </a:solidFill>
            </a:endParaRPr>
          </a:p>
          <a:p>
            <a:pPr marL="0"/>
            <a:endParaRPr lang="en-US" dirty="0">
              <a:solidFill>
                <a:srgbClr val="000000"/>
              </a:solidFill>
            </a:endParaRPr>
          </a:p>
          <a:p>
            <a:pPr marL="0"/>
            <a:endParaRPr lang="en-US" dirty="0">
              <a:solidFill>
                <a:srgbClr val="000000"/>
              </a:solidFill>
            </a:endParaRPr>
          </a:p>
          <a:p>
            <a:pPr marL="0"/>
            <a:endParaRPr lang="en-US" dirty="0">
              <a:solidFill>
                <a:srgbClr val="000000"/>
              </a:solidFill>
            </a:endParaRPr>
          </a:p>
          <a:p>
            <a:pPr marL="0"/>
            <a:r>
              <a:rPr lang="en-US" dirty="0">
                <a:solidFill>
                  <a:srgbClr val="000000"/>
                </a:solidFill>
              </a:rPr>
              <a:t>where </a:t>
            </a:r>
            <a:r>
              <a:rPr lang="en-US" i="1" dirty="0">
                <a:solidFill>
                  <a:srgbClr val="000000"/>
                </a:solidFill>
              </a:rPr>
              <a:t>p</a:t>
            </a:r>
            <a:r>
              <a:rPr lang="en-US" i="1" baseline="-25000" dirty="0">
                <a:solidFill>
                  <a:srgbClr val="000000"/>
                </a:solidFill>
              </a:rPr>
              <a:t>i</a:t>
            </a:r>
            <a:r>
              <a:rPr lang="en-US" dirty="0">
                <a:solidFill>
                  <a:srgbClr val="000000"/>
                </a:solidFill>
              </a:rPr>
              <a:t> is the probability of getting the </a:t>
            </a:r>
            <a:r>
              <a:rPr lang="en-US" i="1" dirty="0" err="1">
                <a:solidFill>
                  <a:srgbClr val="000000"/>
                </a:solidFill>
              </a:rPr>
              <a:t>i</a:t>
            </a:r>
            <a:r>
              <a:rPr lang="en-US" i="1" baseline="30000" dirty="0" err="1">
                <a:solidFill>
                  <a:srgbClr val="000000"/>
                </a:solidFill>
              </a:rPr>
              <a:t>th</a:t>
            </a:r>
            <a:r>
              <a:rPr lang="en-US" dirty="0">
                <a:solidFill>
                  <a:srgbClr val="000000"/>
                </a:solidFill>
              </a:rPr>
              <a:t> value when randomly selecting one from the set.</a:t>
            </a:r>
          </a:p>
          <a:p>
            <a:pPr marL="0"/>
            <a:endParaRPr lang="en-US" dirty="0">
              <a:solidFill>
                <a:srgbClr val="000000"/>
              </a:solidFill>
            </a:endParaRPr>
          </a:p>
          <a:p>
            <a:pPr marL="0"/>
            <a:r>
              <a:rPr lang="en-US" dirty="0">
                <a:solidFill>
                  <a:srgbClr val="000000"/>
                </a:solidFill>
              </a:rPr>
              <a:t>In other words, there are </a:t>
            </a:r>
            <a:r>
              <a:rPr lang="en-US" i="1" dirty="0">
                <a:solidFill>
                  <a:srgbClr val="000000"/>
                </a:solidFill>
              </a:rPr>
              <a:t>n</a:t>
            </a:r>
            <a:r>
              <a:rPr lang="en-US" dirty="0">
                <a:solidFill>
                  <a:srgbClr val="000000"/>
                </a:solidFill>
              </a:rPr>
              <a:t> classes, and </a:t>
            </a:r>
            <a:r>
              <a:rPr lang="en-US" i="1" dirty="0">
                <a:solidFill>
                  <a:srgbClr val="000000"/>
                </a:solidFill>
              </a:rPr>
              <a:t>p</a:t>
            </a:r>
            <a:r>
              <a:rPr lang="en-US" i="1" baseline="-25000" dirty="0">
                <a:solidFill>
                  <a:srgbClr val="000000"/>
                </a:solidFill>
              </a:rPr>
              <a:t>i</a:t>
            </a:r>
            <a:r>
              <a:rPr lang="en-US" dirty="0">
                <a:solidFill>
                  <a:srgbClr val="000000"/>
                </a:solidFill>
              </a:rPr>
              <a:t>  is the probability an object from the </a:t>
            </a:r>
            <a:r>
              <a:rPr lang="en-US" i="1" dirty="0" err="1">
                <a:solidFill>
                  <a:srgbClr val="000000"/>
                </a:solidFill>
              </a:rPr>
              <a:t>i</a:t>
            </a:r>
            <a:r>
              <a:rPr lang="en-US" i="1" baseline="30000" dirty="0" err="1">
                <a:solidFill>
                  <a:srgbClr val="000000"/>
                </a:solidFill>
              </a:rPr>
              <a:t>th</a:t>
            </a:r>
            <a:r>
              <a:rPr lang="en-US" dirty="0">
                <a:solidFill>
                  <a:srgbClr val="000000"/>
                </a:solidFill>
              </a:rPr>
              <a:t> class appearing.</a:t>
            </a:r>
          </a:p>
          <a:p>
            <a:pPr marL="0"/>
            <a:endParaRPr lang="en-US" dirty="0">
              <a:solidFill>
                <a:srgbClr val="000000"/>
              </a:solidFill>
            </a:endParaRPr>
          </a:p>
          <a:p>
            <a:pPr marL="0"/>
            <a:endParaRPr lang="en-US" dirty="0">
              <a:solidFill>
                <a:srgbClr val="000000"/>
              </a:solidFill>
            </a:endParaRPr>
          </a:p>
          <a:p>
            <a:pPr marL="0"/>
            <a:endParaRPr lang="en-US" dirty="0">
              <a:solidFill>
                <a:srgbClr val="000000"/>
              </a:solidFill>
            </a:endParaRPr>
          </a:p>
          <a:p>
            <a:endParaRPr lang="en-US" dirty="0"/>
          </a:p>
        </p:txBody>
      </p:sp>
      <p:sp>
        <p:nvSpPr>
          <p:cNvPr id="5" name="Text Placeholder 4">
            <a:extLst>
              <a:ext uri="{FF2B5EF4-FFF2-40B4-BE49-F238E27FC236}">
                <a16:creationId xmlns:a16="http://schemas.microsoft.com/office/drawing/2014/main" id="{157A57AD-50D5-4495-8D7F-ABFEB9E2F374}"/>
              </a:ext>
            </a:extLst>
          </p:cNvPr>
          <p:cNvSpPr>
            <a:spLocks noGrp="1"/>
          </p:cNvSpPr>
          <p:nvPr>
            <p:ph type="body" sz="quarter" idx="10"/>
          </p:nvPr>
        </p:nvSpPr>
        <p:spPr/>
        <p:txBody>
          <a:bodyPr/>
          <a:lstStyle/>
          <a:p>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B378E1A-E4D1-7742-BEA6-88B1AC9CD04F}"/>
                  </a:ext>
                </a:extLst>
              </p:cNvPr>
              <p:cNvSpPr txBox="1"/>
              <p:nvPr/>
            </p:nvSpPr>
            <p:spPr>
              <a:xfrm>
                <a:off x="4913487" y="4387363"/>
                <a:ext cx="5597366" cy="151227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ct val="90000"/>
                  </a:lnSpc>
                </a:pPr>
                <a14:m>
                  <m:oMathPara xmlns:m="http://schemas.openxmlformats.org/officeDocument/2006/math">
                    <m:oMathParaPr>
                      <m:jc m:val="centerGroup"/>
                    </m:oMathParaPr>
                    <m:oMath xmlns:m="http://schemas.openxmlformats.org/officeDocument/2006/math">
                      <m:r>
                        <a:rPr lang="en-US" sz="4000" b="0" i="1" smtClean="0">
                          <a:solidFill>
                            <a:schemeClr val="bg1"/>
                          </a:solidFill>
                          <a:latin typeface="Cambria Math" panose="02040503050406030204" pitchFamily="18" charset="0"/>
                        </a:rPr>
                        <m:t>𝐸𝑛𝑡𝑟𝑜𝑝𝑦</m:t>
                      </m:r>
                      <m:r>
                        <a:rPr lang="en-US" sz="4000" b="0" i="1" smtClean="0">
                          <a:solidFill>
                            <a:schemeClr val="bg1"/>
                          </a:solidFill>
                          <a:latin typeface="Cambria Math" panose="02040503050406030204" pitchFamily="18" charset="0"/>
                        </a:rPr>
                        <m:t>=−</m:t>
                      </m:r>
                      <m:nary>
                        <m:naryPr>
                          <m:chr m:val="∑"/>
                          <m:ctrlPr>
                            <a:rPr lang="en-US" sz="4000" b="0" i="1" smtClean="0">
                              <a:solidFill>
                                <a:schemeClr val="bg1"/>
                              </a:solidFill>
                              <a:latin typeface="Cambria Math" panose="02040503050406030204" pitchFamily="18" charset="0"/>
                            </a:rPr>
                          </m:ctrlPr>
                        </m:naryPr>
                        <m:sub>
                          <m:r>
                            <m:rPr>
                              <m:brk m:alnAt="23"/>
                            </m:rPr>
                            <a:rPr lang="en-US" sz="4000" b="0" i="1" smtClean="0">
                              <a:solidFill>
                                <a:schemeClr val="bg1"/>
                              </a:solidFill>
                              <a:latin typeface="Cambria Math" panose="02040503050406030204" pitchFamily="18" charset="0"/>
                            </a:rPr>
                            <m:t>𝑖</m:t>
                          </m:r>
                          <m:r>
                            <a:rPr lang="en-US" sz="4000" b="0" i="1" smtClean="0">
                              <a:solidFill>
                                <a:schemeClr val="bg1"/>
                              </a:solidFill>
                              <a:latin typeface="Cambria Math" panose="02040503050406030204" pitchFamily="18" charset="0"/>
                            </a:rPr>
                            <m:t>=1</m:t>
                          </m:r>
                        </m:sub>
                        <m:sup>
                          <m:r>
                            <a:rPr lang="en-US" sz="4000" b="0" i="1" smtClean="0">
                              <a:solidFill>
                                <a:schemeClr val="bg1"/>
                              </a:solidFill>
                              <a:latin typeface="Cambria Math" panose="02040503050406030204" pitchFamily="18" charset="0"/>
                            </a:rPr>
                            <m:t>𝑛</m:t>
                          </m:r>
                        </m:sup>
                        <m:e>
                          <m:sSub>
                            <m:sSubPr>
                              <m:ctrlPr>
                                <a:rPr lang="en-US" sz="4000" b="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𝑝</m:t>
                              </m:r>
                            </m:e>
                            <m:sub>
                              <m:r>
                                <a:rPr lang="en-US" sz="4000" b="0" i="1" smtClean="0">
                                  <a:solidFill>
                                    <a:schemeClr val="bg1"/>
                                  </a:solidFill>
                                  <a:latin typeface="Cambria Math" panose="02040503050406030204" pitchFamily="18" charset="0"/>
                                </a:rPr>
                                <m:t>𝑖</m:t>
                              </m:r>
                            </m:sub>
                          </m:sSub>
                          <m:r>
                            <a:rPr lang="en-US" sz="4000" b="0" i="1" smtClean="0">
                              <a:solidFill>
                                <a:schemeClr val="bg1"/>
                              </a:solidFill>
                              <a:latin typeface="Cambria Math" panose="02040503050406030204" pitchFamily="18" charset="0"/>
                            </a:rPr>
                            <m:t>𝑙𝑜𝑔</m:t>
                          </m:r>
                          <m:sSub>
                            <m:sSubPr>
                              <m:ctrlPr>
                                <a:rPr lang="en-US" sz="4000" b="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𝑝</m:t>
                              </m:r>
                            </m:e>
                            <m:sub>
                              <m:r>
                                <a:rPr lang="en-US" sz="4000" b="0" i="1" smtClean="0">
                                  <a:solidFill>
                                    <a:schemeClr val="bg1"/>
                                  </a:solidFill>
                                  <a:latin typeface="Cambria Math" panose="02040503050406030204" pitchFamily="18" charset="0"/>
                                </a:rPr>
                                <m:t>𝑖</m:t>
                              </m:r>
                            </m:sub>
                          </m:sSub>
                        </m:e>
                      </m:nary>
                    </m:oMath>
                  </m:oMathPara>
                </a14:m>
                <a:endParaRPr lang="en-US" sz="4000" dirty="0" err="1">
                  <a:solidFill>
                    <a:schemeClr val="bg1"/>
                  </a:solidFill>
                  <a:latin typeface="Trebuchet MS" panose="020B0603020202020204" pitchFamily="34" charset="0"/>
                </a:endParaRPr>
              </a:p>
            </p:txBody>
          </p:sp>
        </mc:Choice>
        <mc:Fallback xmlns="">
          <p:sp>
            <p:nvSpPr>
              <p:cNvPr id="4" name="TextBox 3">
                <a:extLst>
                  <a:ext uri="{FF2B5EF4-FFF2-40B4-BE49-F238E27FC236}">
                    <a16:creationId xmlns:a16="http://schemas.microsoft.com/office/drawing/2014/main" id="{6B378E1A-E4D1-7742-BEA6-88B1AC9CD04F}"/>
                  </a:ext>
                </a:extLst>
              </p:cNvPr>
              <p:cNvSpPr txBox="1">
                <a:spLocks noRot="1" noChangeAspect="1" noMove="1" noResize="1" noEditPoints="1" noAdjustHandles="1" noChangeArrowheads="1" noChangeShapeType="1" noTextEdit="1"/>
              </p:cNvSpPr>
              <p:nvPr/>
            </p:nvSpPr>
            <p:spPr>
              <a:xfrm>
                <a:off x="4913487" y="4387363"/>
                <a:ext cx="5597366" cy="1512273"/>
              </a:xfrm>
              <a:prstGeom prst="rect">
                <a:avLst/>
              </a:prstGeom>
              <a:blipFill>
                <a:blip r:embed="rId5"/>
                <a:stretch>
                  <a:fillRect l="-3620" t="-141667" b="-203333"/>
                </a:stretch>
              </a:blipFill>
              <a:ln w="6350">
                <a:noFill/>
              </a:ln>
            </p:spPr>
            <p:txBody>
              <a:bodyPr/>
              <a:lstStyle/>
              <a:p>
                <a:r>
                  <a:rPr lang="en-US">
                    <a:noFill/>
                  </a:rPr>
                  <a:t> </a:t>
                </a:r>
              </a:p>
            </p:txBody>
          </p:sp>
        </mc:Fallback>
      </mc:AlternateContent>
      <p:pic>
        <p:nvPicPr>
          <p:cNvPr id="6" name="Audio 5">
            <a:hlinkClick r:id="" action="ppaction://media"/>
            <a:extLst>
              <a:ext uri="{FF2B5EF4-FFF2-40B4-BE49-F238E27FC236}">
                <a16:creationId xmlns:a16="http://schemas.microsoft.com/office/drawing/2014/main" id="{9BB6C3F3-CECA-6648-BA79-1D877FC9C7D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992098893"/>
      </p:ext>
    </p:extLst>
  </p:cSld>
  <p:clrMapOvr>
    <a:masterClrMapping/>
  </p:clrMapOvr>
  <mc:AlternateContent xmlns:mc="http://schemas.openxmlformats.org/markup-compatibility/2006">
    <mc:Choice xmlns:p14="http://schemas.microsoft.com/office/powerpoint/2010/main" Requires="p14">
      <p:transition spd="med" p14:dur="700" advTm="14912">
        <p:fade/>
      </p:transition>
    </mc:Choice>
    <mc:Fallback>
      <p:transition spd="med" advTm="1491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Entropy and Information Gain</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a:r>
              <a:rPr lang="en-US" dirty="0">
                <a:solidFill>
                  <a:srgbClr val="000000"/>
                </a:solidFill>
              </a:rPr>
              <a:t>Information gain increases with the average purity of the subsets.</a:t>
            </a:r>
          </a:p>
          <a:p>
            <a:pPr marL="1023419" lvl="1" indent="-457200">
              <a:buClr>
                <a:schemeClr val="bg1"/>
              </a:buClr>
              <a:buFont typeface="Arial" panose="020B0604020202020204" pitchFamily="34" charset="0"/>
              <a:buChar char="•"/>
            </a:pPr>
            <a:r>
              <a:rPr lang="en-US" dirty="0">
                <a:solidFill>
                  <a:srgbClr val="000000"/>
                </a:solidFill>
              </a:rPr>
              <a:t>Strategy: choose attribute that gives greatest information gain.</a:t>
            </a:r>
          </a:p>
          <a:p>
            <a:pPr marL="1023419" lvl="1" indent="-457200">
              <a:buClr>
                <a:schemeClr val="bg1"/>
              </a:buClr>
              <a:buFont typeface="Arial" panose="020B0604020202020204" pitchFamily="34" charset="0"/>
              <a:buChar char="•"/>
            </a:pPr>
            <a:endParaRPr lang="en-US" dirty="0">
              <a:solidFill>
                <a:srgbClr val="000000"/>
              </a:solidFill>
            </a:endParaRPr>
          </a:p>
          <a:p>
            <a:pPr marL="0"/>
            <a:r>
              <a:rPr lang="en-US" dirty="0">
                <a:solidFill>
                  <a:srgbClr val="000000"/>
                </a:solidFill>
              </a:rPr>
              <a:t>A reduction of entropy is often called an information gain. </a:t>
            </a:r>
          </a:p>
          <a:p>
            <a:pPr marL="1023419" lvl="1" indent="-457200">
              <a:buClr>
                <a:schemeClr val="bg1"/>
              </a:buClr>
              <a:buFont typeface="Arial" panose="020B0604020202020204" pitchFamily="34" charset="0"/>
              <a:buChar char="•"/>
            </a:pPr>
            <a:r>
              <a:rPr lang="en-US" dirty="0">
                <a:solidFill>
                  <a:srgbClr val="000000"/>
                </a:solidFill>
              </a:rPr>
              <a:t>Uses entropy to calculate the homogeneity of a sample.</a:t>
            </a:r>
          </a:p>
          <a:p>
            <a:endParaRPr lang="en-US" dirty="0"/>
          </a:p>
          <a:p>
            <a:pPr marL="0"/>
            <a:r>
              <a:rPr lang="en-US" dirty="0"/>
              <a:t>Constructing a decision tree is all about finding attribute that returns the highest information gain (i.e., the most homogeneous branches)</a:t>
            </a:r>
          </a:p>
          <a:p>
            <a:pPr marL="1023419" lvl="1" indent="-457200">
              <a:buClr>
                <a:schemeClr val="bg1"/>
              </a:buClr>
              <a:buFont typeface="Arial" panose="020B0604020202020204" pitchFamily="34" charset="0"/>
              <a:buChar char="•"/>
            </a:pPr>
            <a:r>
              <a:rPr lang="en-US" dirty="0"/>
              <a:t>A decision tree is built to up-down from a root node and involves partitioning the data into subsets that contain instances with similar values (homogenous).</a:t>
            </a:r>
          </a:p>
          <a:p>
            <a:pPr marL="1023419" lvl="1" indent="-457200">
              <a:buClr>
                <a:schemeClr val="bg1"/>
              </a:buClr>
              <a:buFont typeface="Arial" panose="020B0604020202020204" pitchFamily="34" charset="0"/>
              <a:buChar char="•"/>
            </a:pPr>
            <a:r>
              <a:rPr lang="en-US" dirty="0"/>
              <a:t>The information gain is based on the decrease in entropy after a dataset is split on an attribute..</a:t>
            </a:r>
          </a:p>
          <a:p>
            <a:endParaRPr lang="en-US" dirty="0"/>
          </a:p>
        </p:txBody>
      </p:sp>
      <p:sp>
        <p:nvSpPr>
          <p:cNvPr id="4" name="Text Placeholder 3">
            <a:extLst>
              <a:ext uri="{FF2B5EF4-FFF2-40B4-BE49-F238E27FC236}">
                <a16:creationId xmlns:a16="http://schemas.microsoft.com/office/drawing/2014/main" id="{AAF40252-A18E-44ED-A473-9CF3C4D713ED}"/>
              </a:ext>
            </a:extLst>
          </p:cNvPr>
          <p:cNvSpPr>
            <a:spLocks noGrp="1"/>
          </p:cNvSpPr>
          <p:nvPr>
            <p:ph type="body" sz="quarter" idx="10"/>
          </p:nvPr>
        </p:nvSpPr>
        <p:spPr/>
        <p:txBody>
          <a:bodyPr/>
          <a:lstStyle/>
          <a:p>
            <a:endParaRPr lang="en-US"/>
          </a:p>
        </p:txBody>
      </p:sp>
      <p:pic>
        <p:nvPicPr>
          <p:cNvPr id="10" name="Audio 9">
            <a:hlinkClick r:id="" action="ppaction://media"/>
            <a:extLst>
              <a:ext uri="{FF2B5EF4-FFF2-40B4-BE49-F238E27FC236}">
                <a16:creationId xmlns:a16="http://schemas.microsoft.com/office/drawing/2014/main" id="{B6D1DD41-ED4D-664E-A594-49A6BF14B7E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972437038"/>
      </p:ext>
    </p:extLst>
  </p:cSld>
  <p:clrMapOvr>
    <a:masterClrMapping/>
  </p:clrMapOvr>
  <mc:AlternateContent xmlns:mc="http://schemas.openxmlformats.org/markup-compatibility/2006">
    <mc:Choice xmlns:p14="http://schemas.microsoft.com/office/powerpoint/2010/main" Requires="p14">
      <p:transition spd="med" p14:dur="700" advTm="42993">
        <p:fade/>
      </p:transition>
    </mc:Choice>
    <mc:Fallback>
      <p:transition spd="med" advTm="429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Entropy and Information Gain</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39" y="3191234"/>
            <a:ext cx="16108211" cy="5368566"/>
          </a:xfrm>
        </p:spPr>
        <p:txBody>
          <a:bodyPr/>
          <a:lstStyle/>
          <a:p>
            <a:pPr marL="0"/>
            <a:r>
              <a:rPr lang="en-US" dirty="0">
                <a:solidFill>
                  <a:srgbClr val="000000"/>
                </a:solidFill>
              </a:rPr>
              <a:t>The goal is to decrease in entropy (uncertainty) after splitting.</a:t>
            </a:r>
          </a:p>
          <a:p>
            <a:pPr marL="1023419" lvl="1" indent="-457200">
              <a:buClr>
                <a:schemeClr val="bg1"/>
              </a:buClr>
              <a:buFont typeface="Arial" panose="020B0604020202020204" pitchFamily="34" charset="0"/>
              <a:buChar char="•"/>
            </a:pPr>
            <a:endParaRPr lang="en-US" dirty="0">
              <a:solidFill>
                <a:srgbClr val="000000"/>
              </a:solidFill>
            </a:endParaRPr>
          </a:p>
          <a:p>
            <a:pPr marL="1023419" lvl="1" indent="-457200">
              <a:buClr>
                <a:schemeClr val="bg1"/>
              </a:buClr>
              <a:buFont typeface="Arial" panose="020B0604020202020204" pitchFamily="34" charset="0"/>
              <a:buChar char="•"/>
            </a:pPr>
            <a:endParaRPr lang="en-US" dirty="0">
              <a:solidFill>
                <a:srgbClr val="000000"/>
              </a:solidFill>
            </a:endParaRPr>
          </a:p>
          <a:p>
            <a:pPr marL="1023419" lvl="1" indent="-457200">
              <a:buClr>
                <a:schemeClr val="bg1"/>
              </a:buClr>
              <a:buFont typeface="Arial" panose="020B0604020202020204" pitchFamily="34" charset="0"/>
              <a:buChar char="•"/>
            </a:pPr>
            <a:endParaRPr lang="en-US" dirty="0">
              <a:solidFill>
                <a:srgbClr val="000000"/>
              </a:solidFill>
            </a:endParaRPr>
          </a:p>
          <a:p>
            <a:pPr marL="1023419" lvl="1" indent="-457200">
              <a:buClr>
                <a:schemeClr val="bg1"/>
              </a:buClr>
              <a:buFont typeface="Arial" panose="020B0604020202020204" pitchFamily="34" charset="0"/>
              <a:buChar char="•"/>
            </a:pPr>
            <a:endParaRPr lang="en-US" dirty="0">
              <a:solidFill>
                <a:srgbClr val="000000"/>
              </a:solidFill>
            </a:endParaRPr>
          </a:p>
          <a:p>
            <a:pPr marL="1023419" lvl="1" indent="-457200">
              <a:buClr>
                <a:schemeClr val="bg1"/>
              </a:buClr>
              <a:buFont typeface="Arial" panose="020B0604020202020204" pitchFamily="34" charset="0"/>
              <a:buChar char="•"/>
            </a:pPr>
            <a:endParaRPr lang="en-US" dirty="0">
              <a:solidFill>
                <a:srgbClr val="000000"/>
              </a:solidFill>
            </a:endParaRPr>
          </a:p>
          <a:p>
            <a:pPr marL="1023419" lvl="1" indent="-457200">
              <a:buClr>
                <a:schemeClr val="bg1"/>
              </a:buClr>
              <a:buFont typeface="Arial" panose="020B0604020202020204" pitchFamily="34" charset="0"/>
              <a:buChar char="•"/>
            </a:pPr>
            <a:endParaRPr lang="en-US" dirty="0">
              <a:solidFill>
                <a:srgbClr val="000000"/>
              </a:solidFill>
            </a:endParaRPr>
          </a:p>
          <a:p>
            <a:pPr marL="1023419" lvl="1" indent="-457200">
              <a:buClr>
                <a:schemeClr val="bg1"/>
              </a:buClr>
              <a:buFont typeface="Arial" panose="020B0604020202020204" pitchFamily="34" charset="0"/>
              <a:buChar char="•"/>
            </a:pPr>
            <a:endParaRPr lang="en-US" dirty="0">
              <a:solidFill>
                <a:srgbClr val="000000"/>
              </a:solidFill>
            </a:endParaRPr>
          </a:p>
          <a:p>
            <a:pPr marL="1023419" lvl="1" indent="-457200">
              <a:buClr>
                <a:schemeClr val="bg1"/>
              </a:buClr>
              <a:buFont typeface="Arial" panose="020B0604020202020204" pitchFamily="34" charset="0"/>
              <a:buChar char="•"/>
            </a:pPr>
            <a:endParaRPr lang="en-US" dirty="0">
              <a:solidFill>
                <a:srgbClr val="000000"/>
              </a:solidFill>
            </a:endParaRPr>
          </a:p>
          <a:p>
            <a:endParaRPr lang="en-US" dirty="0"/>
          </a:p>
        </p:txBody>
      </p:sp>
      <p:pic>
        <p:nvPicPr>
          <p:cNvPr id="5" name="Picture 2">
            <a:extLst>
              <a:ext uri="{FF2B5EF4-FFF2-40B4-BE49-F238E27FC236}">
                <a16:creationId xmlns:a16="http://schemas.microsoft.com/office/drawing/2014/main" id="{96E0FE6C-7769-344F-BB57-580C3DA292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407" y="3947532"/>
            <a:ext cx="16855426" cy="4612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1429C6A2-E737-2847-8B4B-D1E63BA7C40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993648254"/>
      </p:ext>
    </p:extLst>
  </p:cSld>
  <p:clrMapOvr>
    <a:masterClrMapping/>
  </p:clrMapOvr>
  <mc:AlternateContent xmlns:mc="http://schemas.openxmlformats.org/markup-compatibility/2006">
    <mc:Choice xmlns:p14="http://schemas.microsoft.com/office/powerpoint/2010/main" Requires="p14">
      <p:transition spd="med" p14:dur="700" advTm="6324">
        <p:fade/>
      </p:transition>
    </mc:Choice>
    <mc:Fallback>
      <p:transition spd="med" advTm="632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Example</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4"/>
            <a:ext cx="2392211" cy="5368566"/>
          </a:xfrm>
        </p:spPr>
        <p:txBody>
          <a:bodyPr/>
          <a:lstStyle/>
          <a:p>
            <a:pPr marL="0"/>
            <a:r>
              <a:rPr lang="en-US" dirty="0">
                <a:solidFill>
                  <a:srgbClr val="000000"/>
                </a:solidFill>
              </a:rPr>
              <a:t>Data</a:t>
            </a:r>
          </a:p>
          <a:p>
            <a:pPr marL="0"/>
            <a:endParaRPr lang="en-US" dirty="0">
              <a:solidFill>
                <a:srgbClr val="000000"/>
              </a:solidFill>
            </a:endParaRPr>
          </a:p>
          <a:p>
            <a:endParaRPr lang="en-US" dirty="0"/>
          </a:p>
        </p:txBody>
      </p:sp>
      <p:pic>
        <p:nvPicPr>
          <p:cNvPr id="8" name="Picture 7" descr="Table&#10;&#10;Description automatically generated">
            <a:extLst>
              <a:ext uri="{FF2B5EF4-FFF2-40B4-BE49-F238E27FC236}">
                <a16:creationId xmlns:a16="http://schemas.microsoft.com/office/drawing/2014/main" id="{A1991A85-1D5B-5A4C-B940-1853D99374BE}"/>
              </a:ext>
            </a:extLst>
          </p:cNvPr>
          <p:cNvPicPr>
            <a:picLocks noChangeAspect="1"/>
          </p:cNvPicPr>
          <p:nvPr/>
        </p:nvPicPr>
        <p:blipFill>
          <a:blip r:embed="rId5"/>
          <a:stretch>
            <a:fillRect/>
          </a:stretch>
        </p:blipFill>
        <p:spPr>
          <a:xfrm>
            <a:off x="805700" y="3931734"/>
            <a:ext cx="7797800" cy="4876800"/>
          </a:xfrm>
          <a:prstGeom prst="rect">
            <a:avLst/>
          </a:prstGeom>
        </p:spPr>
      </p:pic>
      <p:pic>
        <p:nvPicPr>
          <p:cNvPr id="11" name="Picture 10" descr="Text&#10;&#10;Description automatically generated">
            <a:extLst>
              <a:ext uri="{FF2B5EF4-FFF2-40B4-BE49-F238E27FC236}">
                <a16:creationId xmlns:a16="http://schemas.microsoft.com/office/drawing/2014/main" id="{39E75188-BCFB-2441-94A4-4AC11F52074A}"/>
              </a:ext>
            </a:extLst>
          </p:cNvPr>
          <p:cNvPicPr>
            <a:picLocks noChangeAspect="1"/>
          </p:cNvPicPr>
          <p:nvPr/>
        </p:nvPicPr>
        <p:blipFill>
          <a:blip r:embed="rId6"/>
          <a:stretch>
            <a:fillRect/>
          </a:stretch>
        </p:blipFill>
        <p:spPr>
          <a:xfrm>
            <a:off x="9143999" y="2877633"/>
            <a:ext cx="8572779" cy="1248317"/>
          </a:xfrm>
          <a:prstGeom prst="rect">
            <a:avLst/>
          </a:prstGeom>
        </p:spPr>
      </p:pic>
      <p:pic>
        <p:nvPicPr>
          <p:cNvPr id="13" name="Picture 12" descr="Text&#10;&#10;Description automatically generated">
            <a:extLst>
              <a:ext uri="{FF2B5EF4-FFF2-40B4-BE49-F238E27FC236}">
                <a16:creationId xmlns:a16="http://schemas.microsoft.com/office/drawing/2014/main" id="{D274D1FE-96F5-3F41-BF5A-88E22A721DBF}"/>
              </a:ext>
            </a:extLst>
          </p:cNvPr>
          <p:cNvPicPr>
            <a:picLocks noChangeAspect="1"/>
          </p:cNvPicPr>
          <p:nvPr/>
        </p:nvPicPr>
        <p:blipFill>
          <a:blip r:embed="rId7"/>
          <a:stretch>
            <a:fillRect/>
          </a:stretch>
        </p:blipFill>
        <p:spPr>
          <a:xfrm>
            <a:off x="8603500" y="5270192"/>
            <a:ext cx="9385300" cy="1562100"/>
          </a:xfrm>
          <a:prstGeom prst="rect">
            <a:avLst/>
          </a:prstGeom>
        </p:spPr>
      </p:pic>
      <p:pic>
        <p:nvPicPr>
          <p:cNvPr id="15" name="Picture 14">
            <a:extLst>
              <a:ext uri="{FF2B5EF4-FFF2-40B4-BE49-F238E27FC236}">
                <a16:creationId xmlns:a16="http://schemas.microsoft.com/office/drawing/2014/main" id="{672E3AD8-8AB1-0949-A5A0-C18FC7C0D644}"/>
              </a:ext>
            </a:extLst>
          </p:cNvPr>
          <p:cNvPicPr>
            <a:picLocks noChangeAspect="1"/>
          </p:cNvPicPr>
          <p:nvPr/>
        </p:nvPicPr>
        <p:blipFill>
          <a:blip r:embed="rId8"/>
          <a:stretch>
            <a:fillRect/>
          </a:stretch>
        </p:blipFill>
        <p:spPr>
          <a:xfrm>
            <a:off x="9143999" y="7495484"/>
            <a:ext cx="9035365" cy="943516"/>
          </a:xfrm>
          <a:prstGeom prst="rect">
            <a:avLst/>
          </a:prstGeom>
        </p:spPr>
      </p:pic>
      <p:sp>
        <p:nvSpPr>
          <p:cNvPr id="9" name="Content Placeholder 2">
            <a:extLst>
              <a:ext uri="{FF2B5EF4-FFF2-40B4-BE49-F238E27FC236}">
                <a16:creationId xmlns:a16="http://schemas.microsoft.com/office/drawing/2014/main" id="{F096DD5D-1AFC-7548-B6DF-2ADA2AC0546D}"/>
              </a:ext>
            </a:extLst>
          </p:cNvPr>
          <p:cNvSpPr txBox="1">
            <a:spLocks/>
          </p:cNvSpPr>
          <p:nvPr/>
        </p:nvSpPr>
        <p:spPr bwMode="auto">
          <a:xfrm>
            <a:off x="9143999" y="2206349"/>
            <a:ext cx="9575864" cy="9848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defTabSz="914400"/>
            <a:r>
              <a:rPr lang="en-US" kern="0" dirty="0">
                <a:solidFill>
                  <a:srgbClr val="000000"/>
                </a:solidFill>
              </a:rPr>
              <a:t>Here is the entropy of the training set where only class labels are known.</a:t>
            </a:r>
          </a:p>
          <a:p>
            <a:pPr marL="1023419" lvl="1" indent="-457200" defTabSz="914400">
              <a:buClr>
                <a:schemeClr val="bg1"/>
              </a:buClr>
              <a:buFont typeface="Arial" panose="020B0604020202020204" pitchFamily="34" charset="0"/>
              <a:buChar char="•"/>
            </a:pPr>
            <a:endParaRPr lang="en-US" kern="0" dirty="0">
              <a:solidFill>
                <a:srgbClr val="000000"/>
              </a:solidFill>
            </a:endParaRPr>
          </a:p>
          <a:p>
            <a:pPr marL="1023419" lvl="1" indent="-457200" defTabSz="914400">
              <a:buClr>
                <a:schemeClr val="bg1"/>
              </a:buClr>
              <a:buFont typeface="Arial" panose="020B0604020202020204" pitchFamily="34" charset="0"/>
              <a:buChar char="•"/>
            </a:pPr>
            <a:endParaRPr lang="en-US" kern="0" dirty="0">
              <a:solidFill>
                <a:srgbClr val="000000"/>
              </a:solidFill>
            </a:endParaRPr>
          </a:p>
          <a:p>
            <a:pPr marL="1023419" lvl="1" indent="-457200" defTabSz="914400">
              <a:buClr>
                <a:schemeClr val="bg1"/>
              </a:buClr>
              <a:buFont typeface="Arial" panose="020B0604020202020204" pitchFamily="34" charset="0"/>
              <a:buChar char="•"/>
            </a:pPr>
            <a:endParaRPr lang="en-US" kern="0" dirty="0">
              <a:solidFill>
                <a:srgbClr val="000000"/>
              </a:solidFill>
            </a:endParaRPr>
          </a:p>
          <a:p>
            <a:pPr marL="1023419" lvl="1" indent="-457200" defTabSz="914400">
              <a:buClr>
                <a:schemeClr val="bg1"/>
              </a:buClr>
              <a:buFont typeface="Arial" panose="020B0604020202020204" pitchFamily="34" charset="0"/>
              <a:buChar char="•"/>
            </a:pPr>
            <a:endParaRPr lang="en-US" kern="0" dirty="0">
              <a:solidFill>
                <a:srgbClr val="000000"/>
              </a:solidFill>
            </a:endParaRPr>
          </a:p>
          <a:p>
            <a:pPr marL="1023419" lvl="1" indent="-457200" defTabSz="914400">
              <a:buClr>
                <a:schemeClr val="bg1"/>
              </a:buClr>
              <a:buFont typeface="Arial" panose="020B0604020202020204" pitchFamily="34" charset="0"/>
              <a:buChar char="•"/>
            </a:pPr>
            <a:endParaRPr lang="en-US" kern="0" dirty="0">
              <a:solidFill>
                <a:srgbClr val="000000"/>
              </a:solidFill>
            </a:endParaRPr>
          </a:p>
          <a:p>
            <a:pPr marL="1023419" lvl="1" indent="-457200" defTabSz="914400">
              <a:buClr>
                <a:schemeClr val="bg1"/>
              </a:buClr>
              <a:buFont typeface="Arial" panose="020B0604020202020204" pitchFamily="34" charset="0"/>
              <a:buChar char="•"/>
            </a:pPr>
            <a:endParaRPr lang="en-US" kern="0" dirty="0">
              <a:solidFill>
                <a:srgbClr val="000000"/>
              </a:solidFill>
            </a:endParaRPr>
          </a:p>
          <a:p>
            <a:pPr marL="1023419" lvl="1" indent="-457200" defTabSz="914400">
              <a:buClr>
                <a:schemeClr val="bg1"/>
              </a:buClr>
              <a:buFont typeface="Arial" panose="020B0604020202020204" pitchFamily="34" charset="0"/>
              <a:buChar char="•"/>
            </a:pPr>
            <a:endParaRPr lang="en-US" kern="0" dirty="0">
              <a:solidFill>
                <a:srgbClr val="000000"/>
              </a:solidFill>
            </a:endParaRPr>
          </a:p>
          <a:p>
            <a:pPr marL="1023419" lvl="1" indent="-457200" defTabSz="914400">
              <a:buClr>
                <a:schemeClr val="bg1"/>
              </a:buClr>
              <a:buFont typeface="Arial" panose="020B0604020202020204" pitchFamily="34" charset="0"/>
              <a:buChar char="•"/>
            </a:pPr>
            <a:endParaRPr lang="en-US" kern="0" dirty="0">
              <a:solidFill>
                <a:srgbClr val="000000"/>
              </a:solidFill>
            </a:endParaRPr>
          </a:p>
          <a:p>
            <a:pPr defTabSz="914400"/>
            <a:endParaRPr lang="en-US" kern="0" dirty="0"/>
          </a:p>
        </p:txBody>
      </p:sp>
      <p:sp>
        <p:nvSpPr>
          <p:cNvPr id="10" name="Content Placeholder 2">
            <a:extLst>
              <a:ext uri="{FF2B5EF4-FFF2-40B4-BE49-F238E27FC236}">
                <a16:creationId xmlns:a16="http://schemas.microsoft.com/office/drawing/2014/main" id="{C9328719-36B8-6F4F-B307-7CAF7079DF50}"/>
              </a:ext>
            </a:extLst>
          </p:cNvPr>
          <p:cNvSpPr txBox="1">
            <a:spLocks/>
          </p:cNvSpPr>
          <p:nvPr/>
        </p:nvSpPr>
        <p:spPr bwMode="auto">
          <a:xfrm>
            <a:off x="8642456" y="4463305"/>
            <a:ext cx="9575864" cy="9848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defTabSz="914400"/>
            <a:r>
              <a:rPr lang="en-US" kern="0" dirty="0">
                <a:solidFill>
                  <a:srgbClr val="000000"/>
                </a:solidFill>
              </a:rPr>
              <a:t>Next step is to calculate the entropies of the subsets defined by the values of the attribute </a:t>
            </a:r>
            <a:r>
              <a:rPr lang="en-US" kern="0" dirty="0">
                <a:solidFill>
                  <a:srgbClr val="FF0000"/>
                </a:solidFill>
              </a:rPr>
              <a:t>shape</a:t>
            </a:r>
            <a:r>
              <a:rPr lang="en-US" kern="0" dirty="0">
                <a:solidFill>
                  <a:srgbClr val="000000"/>
                </a:solidFill>
              </a:rPr>
              <a:t>.</a:t>
            </a:r>
          </a:p>
          <a:p>
            <a:pPr marL="1023419" lvl="1" indent="-457200" defTabSz="914400">
              <a:buClr>
                <a:schemeClr val="bg1"/>
              </a:buClr>
              <a:buFont typeface="Arial" panose="020B0604020202020204" pitchFamily="34" charset="0"/>
              <a:buChar char="•"/>
            </a:pPr>
            <a:endParaRPr lang="en-US" kern="0" dirty="0">
              <a:solidFill>
                <a:srgbClr val="000000"/>
              </a:solidFill>
            </a:endParaRPr>
          </a:p>
          <a:p>
            <a:pPr marL="1023419" lvl="1" indent="-457200" defTabSz="914400">
              <a:buClr>
                <a:schemeClr val="bg1"/>
              </a:buClr>
              <a:buFont typeface="Arial" panose="020B0604020202020204" pitchFamily="34" charset="0"/>
              <a:buChar char="•"/>
            </a:pPr>
            <a:endParaRPr lang="en-US" kern="0" dirty="0">
              <a:solidFill>
                <a:srgbClr val="000000"/>
              </a:solidFill>
            </a:endParaRPr>
          </a:p>
          <a:p>
            <a:pPr marL="1023419" lvl="1" indent="-457200" defTabSz="914400">
              <a:buClr>
                <a:schemeClr val="bg1"/>
              </a:buClr>
              <a:buFont typeface="Arial" panose="020B0604020202020204" pitchFamily="34" charset="0"/>
              <a:buChar char="•"/>
            </a:pPr>
            <a:endParaRPr lang="en-US" kern="0" dirty="0">
              <a:solidFill>
                <a:srgbClr val="000000"/>
              </a:solidFill>
            </a:endParaRPr>
          </a:p>
          <a:p>
            <a:pPr marL="1023419" lvl="1" indent="-457200" defTabSz="914400">
              <a:buClr>
                <a:schemeClr val="bg1"/>
              </a:buClr>
              <a:buFont typeface="Arial" panose="020B0604020202020204" pitchFamily="34" charset="0"/>
              <a:buChar char="•"/>
            </a:pPr>
            <a:endParaRPr lang="en-US" kern="0" dirty="0">
              <a:solidFill>
                <a:srgbClr val="000000"/>
              </a:solidFill>
            </a:endParaRPr>
          </a:p>
          <a:p>
            <a:pPr marL="1023419" lvl="1" indent="-457200" defTabSz="914400">
              <a:buClr>
                <a:schemeClr val="bg1"/>
              </a:buClr>
              <a:buFont typeface="Arial" panose="020B0604020202020204" pitchFamily="34" charset="0"/>
              <a:buChar char="•"/>
            </a:pPr>
            <a:endParaRPr lang="en-US" kern="0" dirty="0">
              <a:solidFill>
                <a:srgbClr val="000000"/>
              </a:solidFill>
            </a:endParaRPr>
          </a:p>
          <a:p>
            <a:pPr marL="1023419" lvl="1" indent="-457200" defTabSz="914400">
              <a:buClr>
                <a:schemeClr val="bg1"/>
              </a:buClr>
              <a:buFont typeface="Arial" panose="020B0604020202020204" pitchFamily="34" charset="0"/>
              <a:buChar char="•"/>
            </a:pPr>
            <a:endParaRPr lang="en-US" kern="0" dirty="0">
              <a:solidFill>
                <a:srgbClr val="000000"/>
              </a:solidFill>
            </a:endParaRPr>
          </a:p>
          <a:p>
            <a:pPr marL="1023419" lvl="1" indent="-457200" defTabSz="914400">
              <a:buClr>
                <a:schemeClr val="bg1"/>
              </a:buClr>
              <a:buFont typeface="Arial" panose="020B0604020202020204" pitchFamily="34" charset="0"/>
              <a:buChar char="•"/>
            </a:pPr>
            <a:endParaRPr lang="en-US" kern="0" dirty="0">
              <a:solidFill>
                <a:srgbClr val="000000"/>
              </a:solidFill>
            </a:endParaRPr>
          </a:p>
          <a:p>
            <a:pPr marL="1023419" lvl="1" indent="-457200" defTabSz="914400">
              <a:buClr>
                <a:schemeClr val="bg1"/>
              </a:buClr>
              <a:buFont typeface="Arial" panose="020B0604020202020204" pitchFamily="34" charset="0"/>
              <a:buChar char="•"/>
            </a:pPr>
            <a:endParaRPr lang="en-US" kern="0" dirty="0">
              <a:solidFill>
                <a:srgbClr val="000000"/>
              </a:solidFill>
            </a:endParaRPr>
          </a:p>
          <a:p>
            <a:pPr defTabSz="914400"/>
            <a:endParaRPr lang="en-US" kern="0" dirty="0"/>
          </a:p>
        </p:txBody>
      </p:sp>
      <p:pic>
        <p:nvPicPr>
          <p:cNvPr id="18" name="Audio 17">
            <a:hlinkClick r:id="" action="ppaction://media"/>
            <a:extLst>
              <a:ext uri="{FF2B5EF4-FFF2-40B4-BE49-F238E27FC236}">
                <a16:creationId xmlns:a16="http://schemas.microsoft.com/office/drawing/2014/main" id="{BDBE572C-D5A5-D24D-931A-3EE7207707B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408677443"/>
      </p:ext>
    </p:extLst>
  </p:cSld>
  <p:clrMapOvr>
    <a:masterClrMapping/>
  </p:clrMapOvr>
  <mc:AlternateContent xmlns:mc="http://schemas.openxmlformats.org/markup-compatibility/2006">
    <mc:Choice xmlns:p14="http://schemas.microsoft.com/office/powerpoint/2010/main" Requires="p14">
      <p:transition spd="med" p14:dur="700" advTm="38318">
        <p:fade/>
      </p:transition>
    </mc:Choice>
    <mc:Fallback>
      <p:transition spd="med" advTm="3831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Example</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4"/>
            <a:ext cx="2392211" cy="5368566"/>
          </a:xfrm>
        </p:spPr>
        <p:txBody>
          <a:bodyPr/>
          <a:lstStyle/>
          <a:p>
            <a:pPr marL="0"/>
            <a:r>
              <a:rPr lang="en-US" dirty="0">
                <a:solidFill>
                  <a:srgbClr val="000000"/>
                </a:solidFill>
              </a:rPr>
              <a:t>Data</a:t>
            </a:r>
          </a:p>
          <a:p>
            <a:pPr marL="0"/>
            <a:endParaRPr lang="en-US" dirty="0">
              <a:solidFill>
                <a:srgbClr val="000000"/>
              </a:solidFill>
            </a:endParaRPr>
          </a:p>
          <a:p>
            <a:endParaRPr lang="en-US" dirty="0"/>
          </a:p>
        </p:txBody>
      </p:sp>
      <p:pic>
        <p:nvPicPr>
          <p:cNvPr id="8" name="Picture 7" descr="Table&#10;&#10;Description automatically generated">
            <a:extLst>
              <a:ext uri="{FF2B5EF4-FFF2-40B4-BE49-F238E27FC236}">
                <a16:creationId xmlns:a16="http://schemas.microsoft.com/office/drawing/2014/main" id="{A1991A85-1D5B-5A4C-B940-1853D99374BE}"/>
              </a:ext>
            </a:extLst>
          </p:cNvPr>
          <p:cNvPicPr>
            <a:picLocks noChangeAspect="1"/>
          </p:cNvPicPr>
          <p:nvPr/>
        </p:nvPicPr>
        <p:blipFill>
          <a:blip r:embed="rId5"/>
          <a:stretch>
            <a:fillRect/>
          </a:stretch>
        </p:blipFill>
        <p:spPr>
          <a:xfrm>
            <a:off x="203200" y="3931734"/>
            <a:ext cx="7797800" cy="4876800"/>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EBDC2035-5800-EC46-857E-E7A9EA8668BE}"/>
              </a:ext>
            </a:extLst>
          </p:cNvPr>
          <p:cNvPicPr>
            <a:picLocks noChangeAspect="1"/>
          </p:cNvPicPr>
          <p:nvPr/>
        </p:nvPicPr>
        <p:blipFill>
          <a:blip r:embed="rId6"/>
          <a:stretch>
            <a:fillRect/>
          </a:stretch>
        </p:blipFill>
        <p:spPr>
          <a:xfrm>
            <a:off x="11106615" y="4304371"/>
            <a:ext cx="4494882" cy="1214418"/>
          </a:xfrm>
          <a:prstGeom prst="rect">
            <a:avLst/>
          </a:prstGeom>
        </p:spPr>
      </p:pic>
      <p:pic>
        <p:nvPicPr>
          <p:cNvPr id="7" name="Picture 6" descr="Text, letter&#10;&#10;Description automatically generated">
            <a:extLst>
              <a:ext uri="{FF2B5EF4-FFF2-40B4-BE49-F238E27FC236}">
                <a16:creationId xmlns:a16="http://schemas.microsoft.com/office/drawing/2014/main" id="{1A069CC8-039E-B443-8F3C-341818C5CADE}"/>
              </a:ext>
            </a:extLst>
          </p:cNvPr>
          <p:cNvPicPr>
            <a:picLocks noChangeAspect="1"/>
          </p:cNvPicPr>
          <p:nvPr/>
        </p:nvPicPr>
        <p:blipFill>
          <a:blip r:embed="rId7"/>
          <a:stretch>
            <a:fillRect/>
          </a:stretch>
        </p:blipFill>
        <p:spPr>
          <a:xfrm>
            <a:off x="8001000" y="5677984"/>
            <a:ext cx="10287000" cy="1384300"/>
          </a:xfrm>
          <a:prstGeom prst="rect">
            <a:avLst/>
          </a:prstGeom>
        </p:spPr>
      </p:pic>
      <p:pic>
        <p:nvPicPr>
          <p:cNvPr id="4" name="Audio 3">
            <a:hlinkClick r:id="" action="ppaction://media"/>
            <a:extLst>
              <a:ext uri="{FF2B5EF4-FFF2-40B4-BE49-F238E27FC236}">
                <a16:creationId xmlns:a16="http://schemas.microsoft.com/office/drawing/2014/main" id="{2673DC08-78E9-C742-BFAE-80A7B88FF41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422382034"/>
      </p:ext>
    </p:extLst>
  </p:cSld>
  <p:clrMapOvr>
    <a:masterClrMapping/>
  </p:clrMapOvr>
  <mc:AlternateContent xmlns:mc="http://schemas.openxmlformats.org/markup-compatibility/2006">
    <mc:Choice xmlns:p14="http://schemas.microsoft.com/office/powerpoint/2010/main" Requires="p14">
      <p:transition spd="med" p14:dur="700" advTm="39832">
        <p:fade/>
      </p:transition>
    </mc:Choice>
    <mc:Fallback>
      <p:transition spd="med" advTm="3983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D3E35-7FB6-4F84-88E8-ED2635EB18BA}"/>
              </a:ext>
            </a:extLst>
          </p:cNvPr>
          <p:cNvSpPr>
            <a:spLocks noGrp="1"/>
          </p:cNvSpPr>
          <p:nvPr>
            <p:ph type="body" sz="quarter" idx="10"/>
          </p:nvPr>
        </p:nvSpPr>
        <p:spPr>
          <a:xfrm>
            <a:off x="1140077" y="6610379"/>
            <a:ext cx="9235191" cy="1705219"/>
          </a:xfrm>
        </p:spPr>
        <p:txBody>
          <a:bodyPr/>
          <a:lstStyle/>
          <a:p>
            <a:r>
              <a:rPr lang="en-US" dirty="0"/>
              <a:t>Thank You</a:t>
            </a:r>
          </a:p>
        </p:txBody>
      </p:sp>
      <p:sp>
        <p:nvSpPr>
          <p:cNvPr id="5" name="Text Placeholder 4">
            <a:extLst>
              <a:ext uri="{FF2B5EF4-FFF2-40B4-BE49-F238E27FC236}">
                <a16:creationId xmlns:a16="http://schemas.microsoft.com/office/drawing/2014/main" id="{04276C08-D6AC-41B8-9C4F-83CCA4CE3F1E}"/>
              </a:ext>
            </a:extLst>
          </p:cNvPr>
          <p:cNvSpPr>
            <a:spLocks noGrp="1"/>
          </p:cNvSpPr>
          <p:nvPr>
            <p:ph type="body" sz="quarter" idx="11"/>
          </p:nvPr>
        </p:nvSpPr>
        <p:spPr>
          <a:xfrm>
            <a:off x="1140078" y="6185215"/>
            <a:ext cx="7454900" cy="449262"/>
          </a:xfrm>
        </p:spPr>
        <p:txBody>
          <a:bodyPr/>
          <a:lstStyle/>
          <a:p>
            <a:r>
              <a:rPr lang="en-US" dirty="0"/>
              <a:t>DLI Accelerated Data Science Teaching Kit</a:t>
            </a:r>
          </a:p>
          <a:p>
            <a:endParaRPr lang="en-US" dirty="0"/>
          </a:p>
        </p:txBody>
      </p:sp>
      <p:pic>
        <p:nvPicPr>
          <p:cNvPr id="8" name="Audio 7">
            <a:hlinkClick r:id="" action="ppaction://media"/>
            <a:extLst>
              <a:ext uri="{FF2B5EF4-FFF2-40B4-BE49-F238E27FC236}">
                <a16:creationId xmlns:a16="http://schemas.microsoft.com/office/drawing/2014/main" id="{D19CC8BA-44C8-5145-A2A3-B52D24F4960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017057522"/>
      </p:ext>
    </p:extLst>
  </p:cSld>
  <p:clrMapOvr>
    <a:masterClrMapping/>
  </p:clrMapOvr>
  <mc:AlternateContent xmlns:mc="http://schemas.openxmlformats.org/markup-compatibility/2006">
    <mc:Choice xmlns:p14="http://schemas.microsoft.com/office/powerpoint/2010/main" Requires="p14">
      <p:transition spd="med" p14:dur="700" advTm="1637">
        <p:fade/>
      </p:transition>
    </mc:Choice>
    <mc:Fallback>
      <p:transition spd="med" advTm="16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39E623-7E8F-487F-86AA-742B27905FB5}"/>
              </a:ext>
            </a:extLst>
          </p:cNvPr>
          <p:cNvPicPr>
            <a:picLocks noChangeAspect="1"/>
          </p:cNvPicPr>
          <p:nvPr/>
        </p:nvPicPr>
        <p:blipFill>
          <a:blip r:embed="rId4"/>
          <a:stretch>
            <a:fillRect/>
          </a:stretch>
        </p:blipFill>
        <p:spPr>
          <a:xfrm>
            <a:off x="7548880" y="3505059"/>
            <a:ext cx="3190241" cy="1104314"/>
          </a:xfrm>
          <a:prstGeom prst="rect">
            <a:avLst/>
          </a:prstGeom>
        </p:spPr>
      </p:pic>
      <p:sp>
        <p:nvSpPr>
          <p:cNvPr id="10" name="Subtitle 11">
            <a:extLst>
              <a:ext uri="{FF2B5EF4-FFF2-40B4-BE49-F238E27FC236}">
                <a16:creationId xmlns:a16="http://schemas.microsoft.com/office/drawing/2014/main" id="{7A19A67C-0C19-4076-8945-3A7EB019B8F8}"/>
              </a:ext>
            </a:extLst>
          </p:cNvPr>
          <p:cNvSpPr txBox="1">
            <a:spLocks noGrp="1"/>
          </p:cNvSpPr>
          <p:nvPr>
            <p:ph idx="1"/>
          </p:nvPr>
        </p:nvSpPr>
        <p:spPr bwMode="auto">
          <a:xfrm>
            <a:off x="853440" y="4980568"/>
            <a:ext cx="16581120" cy="5611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ctr" defTabSz="346459" rtl="0" fontAlgn="base">
              <a:lnSpc>
                <a:spcPct val="90000"/>
              </a:lnSpc>
              <a:spcBef>
                <a:spcPts val="0"/>
              </a:spcBef>
              <a:spcAft>
                <a:spcPts val="0"/>
              </a:spcAft>
              <a:buClr>
                <a:srgbClr val="6F6F6F"/>
              </a:buClr>
              <a:buSzPct val="100000"/>
              <a:buFontTx/>
              <a:buNone/>
              <a:defRPr sz="1400" b="0" baseline="0">
                <a:solidFill>
                  <a:schemeClr val="tx1"/>
                </a:solidFill>
                <a:effectLst/>
                <a:latin typeface="Arial" panose="020B0604020202020204" pitchFamily="34" charset="0"/>
                <a:ea typeface="+mn-ea"/>
                <a:cs typeface="Arial" panose="020B0604020202020204" pitchFamily="34" charset="0"/>
              </a:defRPr>
            </a:lvl1pPr>
            <a:lvl2pPr marL="630238" indent="-2286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2pPr>
            <a:lvl3pPr marL="804863" indent="-2032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3pPr>
            <a:lvl4pPr marL="1331066" indent="-171443" algn="l" rtl="0" fontAlgn="base">
              <a:spcBef>
                <a:spcPct val="20000"/>
              </a:spcBef>
              <a:spcAft>
                <a:spcPct val="0"/>
              </a:spcAft>
              <a:buChar char="–"/>
              <a:defRPr sz="1500">
                <a:solidFill>
                  <a:schemeClr val="bg1"/>
                </a:solidFill>
                <a:latin typeface="+mn-lt"/>
              </a:defRPr>
            </a:lvl4pPr>
            <a:lvl5pPr marL="1588230" indent="-171443" algn="l" rtl="0" fontAlgn="base">
              <a:spcBef>
                <a:spcPct val="20000"/>
              </a:spcBef>
              <a:spcAft>
                <a:spcPct val="0"/>
              </a:spcAft>
              <a:buChar char="»"/>
              <a:defRPr sz="1500">
                <a:solidFill>
                  <a:schemeClr val="bg1"/>
                </a:solidFill>
                <a:latin typeface="+mn-lt"/>
              </a:defRPr>
            </a:lvl5pPr>
            <a:lvl6pPr marL="1931117" indent="-171443" algn="l" rtl="0" eaLnBrk="1" fontAlgn="base" hangingPunct="1">
              <a:spcBef>
                <a:spcPct val="20000"/>
              </a:spcBef>
              <a:spcAft>
                <a:spcPct val="0"/>
              </a:spcAft>
              <a:buChar char="»"/>
              <a:defRPr sz="1500">
                <a:solidFill>
                  <a:schemeClr val="bg1"/>
                </a:solidFill>
                <a:latin typeface="+mn-lt"/>
              </a:defRPr>
            </a:lvl6pPr>
            <a:lvl7pPr marL="2274003" indent="-171443" algn="l" rtl="0" eaLnBrk="1" fontAlgn="base" hangingPunct="1">
              <a:spcBef>
                <a:spcPct val="20000"/>
              </a:spcBef>
              <a:spcAft>
                <a:spcPct val="0"/>
              </a:spcAft>
              <a:buChar char="»"/>
              <a:defRPr sz="1500">
                <a:solidFill>
                  <a:schemeClr val="bg1"/>
                </a:solidFill>
                <a:latin typeface="+mn-lt"/>
              </a:defRPr>
            </a:lvl7pPr>
            <a:lvl8pPr marL="2616890" indent="-171443" algn="l" rtl="0" eaLnBrk="1" fontAlgn="base" hangingPunct="1">
              <a:spcBef>
                <a:spcPct val="20000"/>
              </a:spcBef>
              <a:spcAft>
                <a:spcPct val="0"/>
              </a:spcAft>
              <a:buChar char="»"/>
              <a:defRPr sz="1500">
                <a:solidFill>
                  <a:schemeClr val="bg1"/>
                </a:solidFill>
                <a:latin typeface="+mn-lt"/>
              </a:defRPr>
            </a:lvl8pPr>
            <a:lvl9pPr marL="2959775" indent="-171443" algn="l" rtl="0" eaLnBrk="1" fontAlgn="base" hangingPunct="1">
              <a:spcBef>
                <a:spcPct val="20000"/>
              </a:spcBef>
              <a:spcAft>
                <a:spcPct val="0"/>
              </a:spcAft>
              <a:buChar char="»"/>
              <a:defRPr sz="1500">
                <a:solidFill>
                  <a:schemeClr val="bg1"/>
                </a:solidFill>
                <a:latin typeface="+mn-lt"/>
              </a:defRPr>
            </a:lvl9pPr>
          </a:lstStyle>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kumimoji="0" lang="en-US" sz="1600" b="0" i="0" u="none" strike="noStrike" kern="0" cap="none" spc="0" normalizeH="0" baseline="0" noProof="0" dirty="0">
                <a:ln>
                  <a:noFill/>
                </a:ln>
                <a:solidFill>
                  <a:schemeClr val="bg1"/>
                </a:solidFill>
                <a:effectLst/>
                <a:uLnTx/>
                <a:uFillTx/>
              </a:rPr>
              <a:t>The Accelerated Data Science Teaching Kit is licensed by NVIDIA, Georgia Institute of Technology, and Prairie View </a:t>
            </a:r>
            <a:r>
              <a:rPr kumimoji="0" lang="en-US" sz="1600" b="0" i="0" u="none" strike="noStrike" kern="0" cap="none" spc="0" normalizeH="0" baseline="0" noProof="0" dirty="0" err="1">
                <a:ln>
                  <a:noFill/>
                </a:ln>
                <a:solidFill>
                  <a:schemeClr val="bg1"/>
                </a:solidFill>
                <a:effectLst/>
                <a:uLnTx/>
                <a:uFillTx/>
              </a:rPr>
              <a:t>A&amp;M</a:t>
            </a:r>
            <a:r>
              <a:rPr kumimoji="0" lang="en-US" sz="1600" b="0" i="0" u="none" strike="noStrike" kern="0" cap="none" spc="0" normalizeH="0" baseline="0" noProof="0" dirty="0">
                <a:ln>
                  <a:noFill/>
                </a:ln>
                <a:solidFill>
                  <a:schemeClr val="bg1"/>
                </a:solidFill>
                <a:effectLst/>
                <a:uLnTx/>
                <a:uFillTx/>
              </a:rPr>
              <a:t> University under the</a:t>
            </a:r>
          </a:p>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lang="en-US" sz="1600" u="sng" dirty="0">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Creative Commons Attribution-</a:t>
            </a:r>
            <a:r>
              <a:rPr lang="en-US" sz="1600" u="sng" dirty="0" err="1">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NonCommercial</a:t>
            </a:r>
            <a:r>
              <a:rPr lang="en-US" sz="1600" u="sng" dirty="0">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 4.0 International License.</a:t>
            </a:r>
            <a:endParaRPr lang="en-US" sz="1600" dirty="0">
              <a:solidFill>
                <a:srgbClr val="6F6F6F"/>
              </a:solidFill>
              <a:ea typeface="Times New Roman" panose="02020603050405020304" pitchFamily="18" charset="0"/>
              <a:hlinkClick r:id="rId5">
                <a:extLst>
                  <a:ext uri="{A12FA001-AC4F-418D-AE19-62706E023703}">
                    <ahyp:hlinkClr xmlns:ahyp="http://schemas.microsoft.com/office/drawing/2018/hyperlinkcolor" val="tx"/>
                  </a:ext>
                </a:extLst>
              </a:hlinkClick>
            </a:endParaRPr>
          </a:p>
        </p:txBody>
      </p:sp>
      <p:pic>
        <p:nvPicPr>
          <p:cNvPr id="2" name="Audio 1">
            <a:hlinkClick r:id="" action="ppaction://media"/>
            <a:extLst>
              <a:ext uri="{FF2B5EF4-FFF2-40B4-BE49-F238E27FC236}">
                <a16:creationId xmlns:a16="http://schemas.microsoft.com/office/drawing/2014/main" id="{4D6BB391-9029-AA4D-80B6-D9021696BF1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765269515"/>
      </p:ext>
    </p:extLst>
  </p:cSld>
  <p:clrMapOvr>
    <a:masterClrMapping/>
  </p:clrMapOvr>
  <mc:AlternateContent xmlns:mc="http://schemas.openxmlformats.org/markup-compatibility/2006">
    <mc:Choice xmlns:p14="http://schemas.microsoft.com/office/powerpoint/2010/main" Requires="p14">
      <p:transition spd="med" p14:dur="700" advTm="1649">
        <p:fade/>
      </p:transition>
    </mc:Choice>
    <mc:Fallback>
      <p:transition spd="med" advTm="164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Decision Tree</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a:r>
              <a:rPr lang="en-US" dirty="0">
                <a:solidFill>
                  <a:srgbClr val="000000"/>
                </a:solidFill>
              </a:rPr>
              <a:t>Decision tree builds classification or regression models in the form of a tree structure.</a:t>
            </a:r>
          </a:p>
          <a:p>
            <a:pPr marL="0"/>
            <a:endParaRPr lang="en-US" dirty="0">
              <a:solidFill>
                <a:srgbClr val="000000"/>
              </a:solidFill>
            </a:endParaRPr>
          </a:p>
          <a:p>
            <a:pPr marL="0"/>
            <a:r>
              <a:rPr lang="en-US" dirty="0">
                <a:solidFill>
                  <a:srgbClr val="000000"/>
                </a:solidFill>
              </a:rPr>
              <a:t>A decision tree allows to predict the value of a target variable by following the decisions in the tree from the root (beginning) down to a leaf node.</a:t>
            </a:r>
          </a:p>
          <a:p>
            <a:pPr marL="0"/>
            <a:endParaRPr lang="en-US" dirty="0">
              <a:solidFill>
                <a:srgbClr val="000000"/>
              </a:solidFill>
            </a:endParaRPr>
          </a:p>
          <a:p>
            <a:pPr marL="0"/>
            <a:r>
              <a:rPr lang="en-US" dirty="0">
                <a:solidFill>
                  <a:srgbClr val="000000"/>
                </a:solidFill>
              </a:rPr>
              <a:t>A tree consists of branching conditions where the value of a predictor is compared to a trained weight.</a:t>
            </a:r>
          </a:p>
          <a:p>
            <a:pPr marL="1023419" lvl="1" indent="-457200">
              <a:buClr>
                <a:schemeClr val="bg1"/>
              </a:buClr>
              <a:buFont typeface="Arial" panose="020B0604020202020204" pitchFamily="34" charset="0"/>
              <a:buChar char="•"/>
            </a:pPr>
            <a:r>
              <a:rPr lang="en-US" dirty="0">
                <a:solidFill>
                  <a:srgbClr val="000000"/>
                </a:solidFill>
              </a:rPr>
              <a:t>The number of branches and the values of weights are determined in the training process.</a:t>
            </a:r>
          </a:p>
          <a:p>
            <a:pPr marL="0"/>
            <a:endParaRPr lang="en-US" dirty="0">
              <a:solidFill>
                <a:srgbClr val="000000"/>
              </a:solidFill>
            </a:endParaRPr>
          </a:p>
          <a:p>
            <a:pPr marL="0"/>
            <a:r>
              <a:rPr lang="en-US" dirty="0"/>
              <a:t>Decision trees are prone to overfitting, additional modification, or pruning, may be used to simplify the model.</a:t>
            </a:r>
          </a:p>
          <a:p>
            <a:endParaRPr lang="en-US" dirty="0"/>
          </a:p>
        </p:txBody>
      </p:sp>
      <p:sp>
        <p:nvSpPr>
          <p:cNvPr id="5" name="Text Placeholder 4">
            <a:extLst>
              <a:ext uri="{FF2B5EF4-FFF2-40B4-BE49-F238E27FC236}">
                <a16:creationId xmlns:a16="http://schemas.microsoft.com/office/drawing/2014/main" id="{FA91D1A7-F75C-42A9-B44D-54E20110072C}"/>
              </a:ext>
            </a:extLst>
          </p:cNvPr>
          <p:cNvSpPr>
            <a:spLocks noGrp="1"/>
          </p:cNvSpPr>
          <p:nvPr>
            <p:ph type="body" sz="quarter" idx="10"/>
          </p:nvPr>
        </p:nvSpPr>
        <p:spPr/>
        <p:txBody>
          <a:bodyPr/>
          <a:lstStyle/>
          <a:p>
            <a:endParaRPr lang="en-US"/>
          </a:p>
        </p:txBody>
      </p:sp>
      <p:pic>
        <p:nvPicPr>
          <p:cNvPr id="6" name="Audio 5">
            <a:hlinkClick r:id="" action="ppaction://media"/>
            <a:extLst>
              <a:ext uri="{FF2B5EF4-FFF2-40B4-BE49-F238E27FC236}">
                <a16:creationId xmlns:a16="http://schemas.microsoft.com/office/drawing/2014/main" id="{C21F0F1E-9B62-7640-9FF7-C26A6630FD1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4107866147"/>
      </p:ext>
    </p:extLst>
  </p:cSld>
  <p:clrMapOvr>
    <a:masterClrMapping/>
  </p:clrMapOvr>
  <mc:AlternateContent xmlns:mc="http://schemas.openxmlformats.org/markup-compatibility/2006">
    <mc:Choice xmlns:p14="http://schemas.microsoft.com/office/powerpoint/2010/main" Requires="p14">
      <p:transition spd="med" p14:dur="700" advTm="43770">
        <p:fade/>
      </p:transition>
    </mc:Choice>
    <mc:Fallback>
      <p:transition spd="med" advTm="437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Application</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31977" y="3186797"/>
            <a:ext cx="7175470" cy="6198208"/>
          </a:xfrm>
        </p:spPr>
        <p:txBody>
          <a:bodyPr/>
          <a:lstStyle/>
          <a:p>
            <a:pPr marL="0"/>
            <a:r>
              <a:rPr lang="en-US" dirty="0">
                <a:solidFill>
                  <a:srgbClr val="000000"/>
                </a:solidFill>
              </a:rPr>
              <a:t>Decide whether or not to offer someone a loan based on features below</a:t>
            </a:r>
          </a:p>
          <a:p>
            <a:pPr marL="1023419" lvl="1" indent="-457200">
              <a:buClr>
                <a:schemeClr val="bg1"/>
              </a:buClr>
              <a:buFont typeface="Arial" panose="020B0604020202020204" pitchFamily="34" charset="0"/>
              <a:buChar char="•"/>
            </a:pPr>
            <a:r>
              <a:rPr lang="en-US" dirty="0">
                <a:solidFill>
                  <a:srgbClr val="000000"/>
                </a:solidFill>
              </a:rPr>
              <a:t>Income</a:t>
            </a:r>
          </a:p>
          <a:p>
            <a:pPr marL="1023419" lvl="1" indent="-457200">
              <a:buClr>
                <a:schemeClr val="bg1"/>
              </a:buClr>
              <a:buFont typeface="Arial" panose="020B0604020202020204" pitchFamily="34" charset="0"/>
              <a:buChar char="•"/>
            </a:pPr>
            <a:r>
              <a:rPr lang="en-US" dirty="0">
                <a:solidFill>
                  <a:srgbClr val="000000"/>
                </a:solidFill>
              </a:rPr>
              <a:t>Criminal records</a:t>
            </a:r>
          </a:p>
          <a:p>
            <a:pPr marL="1023419" lvl="1" indent="-457200">
              <a:buClr>
                <a:schemeClr val="bg1"/>
              </a:buClr>
              <a:buFont typeface="Arial" panose="020B0604020202020204" pitchFamily="34" charset="0"/>
              <a:buChar char="•"/>
            </a:pPr>
            <a:r>
              <a:rPr lang="en-US" dirty="0">
                <a:solidFill>
                  <a:srgbClr val="000000"/>
                </a:solidFill>
              </a:rPr>
              <a:t>Years in present job</a:t>
            </a:r>
          </a:p>
          <a:p>
            <a:pPr marL="1023419" lvl="1" indent="-457200">
              <a:buClr>
                <a:schemeClr val="bg1"/>
              </a:buClr>
              <a:buFont typeface="Arial" panose="020B0604020202020204" pitchFamily="34" charset="0"/>
              <a:buChar char="•"/>
            </a:pPr>
            <a:r>
              <a:rPr lang="en-US" dirty="0">
                <a:solidFill>
                  <a:srgbClr val="000000"/>
                </a:solidFill>
              </a:rPr>
              <a:t>Payment for credit card</a:t>
            </a:r>
          </a:p>
        </p:txBody>
      </p:sp>
      <p:sp>
        <p:nvSpPr>
          <p:cNvPr id="5" name="Text Placeholder 4">
            <a:extLst>
              <a:ext uri="{FF2B5EF4-FFF2-40B4-BE49-F238E27FC236}">
                <a16:creationId xmlns:a16="http://schemas.microsoft.com/office/drawing/2014/main" id="{49C67D22-203E-4E4F-8989-46F22BE01441}"/>
              </a:ext>
            </a:extLst>
          </p:cNvPr>
          <p:cNvSpPr>
            <a:spLocks noGrp="1"/>
          </p:cNvSpPr>
          <p:nvPr>
            <p:ph type="body" sz="quarter" idx="10"/>
          </p:nvPr>
        </p:nvSpPr>
        <p:spPr/>
        <p:txBody>
          <a:bodyPr/>
          <a:lstStyle/>
          <a:p>
            <a:endParaRPr lang="en-US"/>
          </a:p>
        </p:txBody>
      </p:sp>
      <p:pic>
        <p:nvPicPr>
          <p:cNvPr id="4" name="Picture 2">
            <a:extLst>
              <a:ext uri="{FF2B5EF4-FFF2-40B4-BE49-F238E27FC236}">
                <a16:creationId xmlns:a16="http://schemas.microsoft.com/office/drawing/2014/main" id="{29E2186A-C425-0345-B63B-3E4332368A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6922" y="2895484"/>
            <a:ext cx="8821738"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udio 11">
            <a:hlinkClick r:id="" action="ppaction://media"/>
            <a:extLst>
              <a:ext uri="{FF2B5EF4-FFF2-40B4-BE49-F238E27FC236}">
                <a16:creationId xmlns:a16="http://schemas.microsoft.com/office/drawing/2014/main" id="{3F49A8F1-BB88-BF49-B832-9173BA43C0D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986652722"/>
      </p:ext>
    </p:extLst>
  </p:cSld>
  <p:clrMapOvr>
    <a:masterClrMapping/>
  </p:clrMapOvr>
  <mc:AlternateContent xmlns:mc="http://schemas.openxmlformats.org/markup-compatibility/2006">
    <mc:Choice xmlns:p14="http://schemas.microsoft.com/office/powerpoint/2010/main" Requires="p14">
      <p:transition spd="med" p14:dur="700" advTm="33432">
        <p:fade/>
      </p:transition>
    </mc:Choice>
    <mc:Fallback>
      <p:transition spd="med" advTm="3343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dirty="0">
                <a:solidFill>
                  <a:srgbClr val="000000"/>
                </a:solidFill>
              </a:rPr>
              <a:t>Building a Decision Tree</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4"/>
            <a:ext cx="8324660" cy="5368566"/>
          </a:xfrm>
        </p:spPr>
        <p:txBody>
          <a:bodyPr/>
          <a:lstStyle/>
          <a:p>
            <a:pPr marL="0"/>
            <a:r>
              <a:rPr lang="en-US" dirty="0">
                <a:solidFill>
                  <a:srgbClr val="000000"/>
                </a:solidFill>
              </a:rPr>
              <a:t>Decision Tree generates the output as a tree-like structure</a:t>
            </a:r>
          </a:p>
          <a:p>
            <a:pPr marL="1023419" lvl="1" indent="-457200">
              <a:buClr>
                <a:schemeClr val="bg1"/>
              </a:buClr>
              <a:buFont typeface="Arial" panose="020B0604020202020204" pitchFamily="34" charset="0"/>
              <a:buChar char="•"/>
            </a:pPr>
            <a:r>
              <a:rPr lang="en-US" dirty="0">
                <a:solidFill>
                  <a:srgbClr val="000000"/>
                </a:solidFill>
              </a:rPr>
              <a:t>Built top-down from a root node</a:t>
            </a:r>
          </a:p>
          <a:p>
            <a:pPr marL="1023419" lvl="1" indent="-457200">
              <a:buClr>
                <a:schemeClr val="bg1"/>
              </a:buClr>
              <a:buFont typeface="Arial" panose="020B0604020202020204" pitchFamily="34" charset="0"/>
              <a:buChar char="•"/>
            </a:pPr>
            <a:r>
              <a:rPr lang="en-US" dirty="0">
                <a:solidFill>
                  <a:srgbClr val="000000"/>
                </a:solidFill>
              </a:rPr>
              <a:t>Break down a dataset into smaller and smaller subsets</a:t>
            </a:r>
          </a:p>
          <a:p>
            <a:pPr marL="1023419" lvl="1" indent="-457200">
              <a:buClr>
                <a:schemeClr val="bg1"/>
              </a:buClr>
              <a:buFont typeface="Arial" panose="020B0604020202020204" pitchFamily="34" charset="0"/>
              <a:buChar char="•"/>
            </a:pPr>
            <a:r>
              <a:rPr lang="en-US" dirty="0">
                <a:solidFill>
                  <a:srgbClr val="000000"/>
                </a:solidFill>
              </a:rPr>
              <a:t>An associated decision tree is incrementally developed</a:t>
            </a:r>
          </a:p>
          <a:p>
            <a:pPr marL="1023419" lvl="1" indent="-457200">
              <a:buClr>
                <a:schemeClr val="bg1"/>
              </a:buClr>
              <a:buFont typeface="Arial" panose="020B0604020202020204" pitchFamily="34" charset="0"/>
              <a:buChar char="•"/>
            </a:pPr>
            <a:r>
              <a:rPr lang="en-US" dirty="0">
                <a:solidFill>
                  <a:srgbClr val="000000"/>
                </a:solidFill>
              </a:rPr>
              <a:t>A tree with decision nodes and leaf nodes.</a:t>
            </a:r>
          </a:p>
          <a:p>
            <a:pPr marL="1023419" lvl="1" indent="-457200">
              <a:buClr>
                <a:schemeClr val="bg1"/>
              </a:buClr>
              <a:buFont typeface="Arial" panose="020B0604020202020204" pitchFamily="34" charset="0"/>
              <a:buChar char="•"/>
            </a:pPr>
            <a:r>
              <a:rPr lang="en-US" dirty="0">
                <a:solidFill>
                  <a:srgbClr val="000000"/>
                </a:solidFill>
              </a:rPr>
              <a:t>A decision node has two or more branches.</a:t>
            </a:r>
          </a:p>
          <a:p>
            <a:pPr marL="1023419" lvl="1" indent="-457200">
              <a:buClr>
                <a:schemeClr val="bg1"/>
              </a:buClr>
              <a:buFont typeface="Arial" panose="020B0604020202020204" pitchFamily="34" charset="0"/>
              <a:buChar char="•"/>
            </a:pPr>
            <a:r>
              <a:rPr lang="en-US" dirty="0">
                <a:solidFill>
                  <a:srgbClr val="000000"/>
                </a:solidFill>
              </a:rPr>
              <a:t>Leaf node represents a classification or decision.</a:t>
            </a:r>
          </a:p>
          <a:p>
            <a:pPr marL="1023419" lvl="1" indent="-457200">
              <a:buClr>
                <a:schemeClr val="bg1"/>
              </a:buClr>
              <a:buFont typeface="Arial" panose="020B0604020202020204" pitchFamily="34" charset="0"/>
              <a:buChar char="•"/>
            </a:pPr>
            <a:r>
              <a:rPr lang="en-US" dirty="0">
                <a:solidFill>
                  <a:srgbClr val="000000"/>
                </a:solidFill>
              </a:rPr>
              <a:t>The topmost decision node in a tree which corresponds to the best predictor called root node.</a:t>
            </a:r>
          </a:p>
          <a:p>
            <a:pPr marL="1023419" lvl="1" indent="-457200">
              <a:buClr>
                <a:schemeClr val="bg1"/>
              </a:buClr>
              <a:buFont typeface="Arial" panose="020B0604020202020204" pitchFamily="34" charset="0"/>
              <a:buChar char="•"/>
            </a:pPr>
            <a:endParaRPr lang="en-US" dirty="0">
              <a:solidFill>
                <a:srgbClr val="000000"/>
              </a:solidFill>
            </a:endParaRPr>
          </a:p>
          <a:p>
            <a:pPr marL="1023419" lvl="1" indent="-457200">
              <a:buClr>
                <a:schemeClr val="bg1"/>
              </a:buClr>
              <a:buFont typeface="Arial" panose="020B0604020202020204" pitchFamily="34" charset="0"/>
              <a:buChar char="•"/>
            </a:pPr>
            <a:endParaRPr lang="en-US" dirty="0">
              <a:solidFill>
                <a:srgbClr val="000000"/>
              </a:solidFill>
            </a:endParaRPr>
          </a:p>
          <a:p>
            <a:pPr marL="1023419" lvl="1" indent="-457200">
              <a:buClr>
                <a:schemeClr val="bg1"/>
              </a:buClr>
              <a:buFont typeface="Arial" panose="020B0604020202020204" pitchFamily="34" charset="0"/>
              <a:buChar char="•"/>
            </a:pPr>
            <a:endParaRPr lang="en-US" dirty="0">
              <a:solidFill>
                <a:srgbClr val="000000"/>
              </a:solidFill>
            </a:endParaRPr>
          </a:p>
          <a:p>
            <a:pPr marL="0"/>
            <a:endParaRPr lang="en-US" dirty="0">
              <a:solidFill>
                <a:srgbClr val="000000"/>
              </a:solidFill>
            </a:endParaRPr>
          </a:p>
          <a:p>
            <a:pPr marL="0"/>
            <a:endParaRPr lang="en-US" dirty="0">
              <a:solidFill>
                <a:srgbClr val="000000"/>
              </a:solidFill>
            </a:endParaRPr>
          </a:p>
          <a:p>
            <a:endParaRPr lang="en-US" dirty="0"/>
          </a:p>
        </p:txBody>
      </p:sp>
      <p:pic>
        <p:nvPicPr>
          <p:cNvPr id="2050" name="Picture 2" descr="A Comprehensive Guide to Decision Tree Learning - AI, ML, Data Science  Articles | Interviews | Insights | AI TIME JOURNAL">
            <a:extLst>
              <a:ext uri="{FF2B5EF4-FFF2-40B4-BE49-F238E27FC236}">
                <a16:creationId xmlns:a16="http://schemas.microsoft.com/office/drawing/2014/main" id="{A876C5DB-DF33-1946-8E13-B4516A4818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0622" y="2881041"/>
            <a:ext cx="6883400" cy="3454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
            <a:extLst>
              <a:ext uri="{FF2B5EF4-FFF2-40B4-BE49-F238E27FC236}">
                <a16:creationId xmlns:a16="http://schemas.microsoft.com/office/drawing/2014/main" id="{90E916CD-9235-834D-89B9-6B65A08BFCF4}"/>
              </a:ext>
            </a:extLst>
          </p:cNvPr>
          <p:cNvSpPr txBox="1">
            <a:spLocks noChangeArrowheads="1"/>
          </p:cNvSpPr>
          <p:nvPr/>
        </p:nvSpPr>
        <p:spPr bwMode="auto">
          <a:xfrm>
            <a:off x="11020927" y="9538494"/>
            <a:ext cx="7518520" cy="43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3200">
                <a:solidFill>
                  <a:srgbClr val="000000"/>
                </a:solidFill>
                <a:latin typeface="Times New Roman" panose="02020603050405020304" pitchFamily="18" charset="0"/>
                <a:ea typeface="MS PGothic" panose="020B0600070205080204" pitchFamily="34" charset="-128"/>
              </a:defRPr>
            </a:lvl1pPr>
            <a:lvl2pPr marL="914400" indent="-457200">
              <a:spcBef>
                <a:spcPts val="7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800">
                <a:solidFill>
                  <a:srgbClr val="000000"/>
                </a:solidFill>
                <a:latin typeface="Times New Roman" panose="02020603050405020304" pitchFamily="18" charset="0"/>
                <a:ea typeface="MS PGothic" panose="020B0600070205080204" pitchFamily="34" charset="-128"/>
              </a:defRPr>
            </a:lvl2pPr>
            <a:lvl3pPr marL="1257300" indent="-342900">
              <a:spcBef>
                <a:spcPts val="6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400">
                <a:solidFill>
                  <a:srgbClr val="000000"/>
                </a:solidFill>
                <a:latin typeface="Times New Roman" panose="02020603050405020304" pitchFamily="18" charset="0"/>
                <a:ea typeface="MS PGothic" panose="020B0600070205080204" pitchFamily="34" charset="-128"/>
              </a:defRPr>
            </a:lvl3pPr>
            <a:lvl4pPr marL="1714500" indent="-342900">
              <a:spcBef>
                <a:spcPts val="5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4pPr>
            <a:lvl5pPr marL="2171700" indent="-342900">
              <a:spcBef>
                <a:spcPts val="500"/>
              </a:spcBef>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9pPr>
          </a:lstStyle>
          <a:p>
            <a:pPr defTabSz="457200">
              <a:buNone/>
            </a:pPr>
            <a:r>
              <a:rPr lang="en-US" altLang="zh-CN" sz="2000" b="1" dirty="0">
                <a:latin typeface="Arial" panose="020B0604020202020204" pitchFamily="34" charset="0"/>
                <a:ea typeface="宋体" panose="02010600030101010101" pitchFamily="2" charset="-122"/>
                <a:cs typeface="Arial" panose="020B0604020202020204" pitchFamily="34" charset="0"/>
              </a:rPr>
              <a:t>Source: https://</a:t>
            </a:r>
            <a:r>
              <a:rPr lang="en-US" altLang="zh-CN" sz="2000" b="1" dirty="0" err="1">
                <a:latin typeface="Arial" panose="020B0604020202020204" pitchFamily="34" charset="0"/>
                <a:ea typeface="宋体" panose="02010600030101010101" pitchFamily="2" charset="-122"/>
                <a:cs typeface="Arial" panose="020B0604020202020204" pitchFamily="34" charset="0"/>
              </a:rPr>
              <a:t>www.aitimejournal.com</a:t>
            </a:r>
            <a:r>
              <a:rPr lang="en-US" altLang="zh-CN" sz="2000" b="1" dirty="0">
                <a:latin typeface="Arial" panose="020B0604020202020204" pitchFamily="34" charset="0"/>
                <a:ea typeface="宋体" panose="02010600030101010101" pitchFamily="2" charset="-122"/>
                <a:cs typeface="Arial" panose="020B0604020202020204" pitchFamily="34" charset="0"/>
              </a:rPr>
              <a:t>/@</a:t>
            </a:r>
            <a:r>
              <a:rPr lang="en-US" altLang="zh-CN" sz="2000" b="1" dirty="0" err="1">
                <a:latin typeface="Arial" panose="020B0604020202020204" pitchFamily="34" charset="0"/>
                <a:ea typeface="宋体" panose="02010600030101010101" pitchFamily="2" charset="-122"/>
                <a:cs typeface="Arial" panose="020B0604020202020204" pitchFamily="34" charset="0"/>
              </a:rPr>
              <a:t>akshay.chavan</a:t>
            </a:r>
            <a:r>
              <a:rPr lang="en-US" altLang="zh-CN" sz="2000" b="1" dirty="0">
                <a:latin typeface="Arial" panose="020B0604020202020204" pitchFamily="34" charset="0"/>
                <a:ea typeface="宋体" panose="02010600030101010101" pitchFamily="2" charset="-122"/>
                <a:cs typeface="Arial" panose="020B0604020202020204" pitchFamily="34" charset="0"/>
              </a:rPr>
              <a:t>/a-comprehensive-guide-to-decision-tree-learning</a:t>
            </a:r>
          </a:p>
        </p:txBody>
      </p:sp>
      <p:pic>
        <p:nvPicPr>
          <p:cNvPr id="12" name="Audio 11">
            <a:hlinkClick r:id="" action="ppaction://media"/>
            <a:extLst>
              <a:ext uri="{FF2B5EF4-FFF2-40B4-BE49-F238E27FC236}">
                <a16:creationId xmlns:a16="http://schemas.microsoft.com/office/drawing/2014/main" id="{9BB41812-24C4-4B4C-857C-090F0F03100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784347284"/>
      </p:ext>
    </p:extLst>
  </p:cSld>
  <p:clrMapOvr>
    <a:masterClrMapping/>
  </p:clrMapOvr>
  <mc:AlternateContent xmlns:mc="http://schemas.openxmlformats.org/markup-compatibility/2006">
    <mc:Choice xmlns:p14="http://schemas.microsoft.com/office/powerpoint/2010/main" Requires="p14">
      <p:transition spd="med" p14:dur="700" advTm="37626">
        <p:fade/>
      </p:transition>
    </mc:Choice>
    <mc:Fallback>
      <p:transition spd="med" advTm="3762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dirty="0">
                <a:solidFill>
                  <a:srgbClr val="000000"/>
                </a:solidFill>
              </a:rPr>
              <a:t>Building a Decision Tree (Continued)</a:t>
            </a:r>
            <a:endParaRPr lang="en-US" dirty="0"/>
          </a:p>
        </p:txBody>
      </p:sp>
      <p:sp>
        <p:nvSpPr>
          <p:cNvPr id="7" name="Content Placeholder 2">
            <a:extLst>
              <a:ext uri="{FF2B5EF4-FFF2-40B4-BE49-F238E27FC236}">
                <a16:creationId xmlns:a16="http://schemas.microsoft.com/office/drawing/2014/main" id="{34CFD520-FF34-B44D-835B-5272A341E429}"/>
              </a:ext>
            </a:extLst>
          </p:cNvPr>
          <p:cNvSpPr>
            <a:spLocks noGrp="1"/>
          </p:cNvSpPr>
          <p:nvPr>
            <p:ph idx="1"/>
          </p:nvPr>
        </p:nvSpPr>
        <p:spPr>
          <a:xfrm>
            <a:off x="819340" y="3191234"/>
            <a:ext cx="8324660" cy="5368566"/>
          </a:xfrm>
        </p:spPr>
        <p:txBody>
          <a:bodyPr/>
          <a:lstStyle/>
          <a:p>
            <a:pPr marL="0"/>
            <a:r>
              <a:rPr lang="en-US" dirty="0">
                <a:solidFill>
                  <a:srgbClr val="000000"/>
                </a:solidFill>
              </a:rPr>
              <a:t>Strategy: top-down recursive divide-and-conquer fashion</a:t>
            </a:r>
          </a:p>
          <a:p>
            <a:pPr marL="0"/>
            <a:endParaRPr lang="en-US" dirty="0">
              <a:solidFill>
                <a:srgbClr val="000000"/>
              </a:solidFill>
            </a:endParaRPr>
          </a:p>
          <a:p>
            <a:pPr marL="0"/>
            <a:r>
              <a:rPr lang="en-US" dirty="0">
                <a:solidFill>
                  <a:srgbClr val="000000"/>
                </a:solidFill>
              </a:rPr>
              <a:t>1. First: select attribute for root node</a:t>
            </a:r>
          </a:p>
          <a:p>
            <a:pPr marL="1023419" lvl="1" indent="-457200">
              <a:buClr>
                <a:schemeClr val="bg1"/>
              </a:buClr>
              <a:buFont typeface="Arial" panose="020B0604020202020204" pitchFamily="34" charset="0"/>
              <a:buChar char="•"/>
            </a:pPr>
            <a:r>
              <a:rPr lang="en-US" dirty="0">
                <a:solidFill>
                  <a:srgbClr val="000000"/>
                </a:solidFill>
              </a:rPr>
              <a:t>Create a branch for each possible attribute value</a:t>
            </a:r>
          </a:p>
          <a:p>
            <a:pPr marL="0"/>
            <a:endParaRPr lang="en-US" dirty="0">
              <a:solidFill>
                <a:srgbClr val="000000"/>
              </a:solidFill>
            </a:endParaRPr>
          </a:p>
          <a:p>
            <a:pPr marL="0"/>
            <a:r>
              <a:rPr lang="en-US" dirty="0">
                <a:solidFill>
                  <a:srgbClr val="000000"/>
                </a:solidFill>
              </a:rPr>
              <a:t>2. Then: split the data set into subsets </a:t>
            </a:r>
          </a:p>
          <a:p>
            <a:pPr marL="1023419" lvl="1" indent="-457200">
              <a:buClr>
                <a:schemeClr val="bg1"/>
              </a:buClr>
              <a:buFont typeface="Arial" panose="020B0604020202020204" pitchFamily="34" charset="0"/>
              <a:buChar char="•"/>
            </a:pPr>
            <a:r>
              <a:rPr lang="en-US" dirty="0">
                <a:solidFill>
                  <a:srgbClr val="000000"/>
                </a:solidFill>
              </a:rPr>
              <a:t>One for each branch extending from the node</a:t>
            </a:r>
          </a:p>
          <a:p>
            <a:pPr marL="0"/>
            <a:endParaRPr lang="en-US" dirty="0">
              <a:solidFill>
                <a:srgbClr val="000000"/>
              </a:solidFill>
            </a:endParaRPr>
          </a:p>
          <a:p>
            <a:pPr marL="0"/>
            <a:r>
              <a:rPr lang="en-US" dirty="0">
                <a:solidFill>
                  <a:srgbClr val="000000"/>
                </a:solidFill>
              </a:rPr>
              <a:t>3. Finally: repeat recursively for each branch</a:t>
            </a:r>
          </a:p>
          <a:p>
            <a:pPr marL="1023419" lvl="1" indent="-457200">
              <a:buClr>
                <a:schemeClr val="bg1"/>
              </a:buClr>
              <a:buFont typeface="Arial" panose="020B0604020202020204" pitchFamily="34" charset="0"/>
              <a:buChar char="•"/>
            </a:pPr>
            <a:endParaRPr lang="en-US" dirty="0">
              <a:solidFill>
                <a:srgbClr val="000000"/>
              </a:solidFill>
            </a:endParaRPr>
          </a:p>
          <a:p>
            <a:pPr marL="1023419" lvl="1" indent="-457200">
              <a:buClr>
                <a:schemeClr val="bg1"/>
              </a:buClr>
              <a:buFont typeface="Arial" panose="020B0604020202020204" pitchFamily="34" charset="0"/>
              <a:buChar char="•"/>
            </a:pPr>
            <a:endParaRPr lang="en-US" dirty="0">
              <a:solidFill>
                <a:srgbClr val="000000"/>
              </a:solidFill>
            </a:endParaRPr>
          </a:p>
          <a:p>
            <a:pPr marL="0"/>
            <a:endParaRPr lang="en-US" dirty="0">
              <a:solidFill>
                <a:srgbClr val="000000"/>
              </a:solidFill>
            </a:endParaRPr>
          </a:p>
          <a:p>
            <a:pPr marL="0"/>
            <a:endParaRPr lang="en-US" dirty="0">
              <a:solidFill>
                <a:srgbClr val="000000"/>
              </a:solidFill>
            </a:endParaRPr>
          </a:p>
          <a:p>
            <a:endParaRPr lang="en-US" dirty="0"/>
          </a:p>
        </p:txBody>
      </p:sp>
      <p:sp>
        <p:nvSpPr>
          <p:cNvPr id="8" name="Content Placeholder 2">
            <a:extLst>
              <a:ext uri="{FF2B5EF4-FFF2-40B4-BE49-F238E27FC236}">
                <a16:creationId xmlns:a16="http://schemas.microsoft.com/office/drawing/2014/main" id="{959B0E90-4928-8448-BCDC-0AB235FD2AB5}"/>
              </a:ext>
            </a:extLst>
          </p:cNvPr>
          <p:cNvSpPr txBox="1">
            <a:spLocks/>
          </p:cNvSpPr>
          <p:nvPr/>
        </p:nvSpPr>
        <p:spPr bwMode="auto">
          <a:xfrm>
            <a:off x="9144000" y="3191234"/>
            <a:ext cx="8324660" cy="53685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defTabSz="914400"/>
            <a:r>
              <a:rPr lang="en-US" kern="0" dirty="0">
                <a:solidFill>
                  <a:srgbClr val="000000"/>
                </a:solidFill>
              </a:rPr>
              <a:t>Recursively partitions the training set until each partition consists entirely or dominantly of examples from one class. </a:t>
            </a:r>
          </a:p>
          <a:p>
            <a:pPr marL="0" defTabSz="914400"/>
            <a:endParaRPr lang="en-US" kern="0" dirty="0">
              <a:solidFill>
                <a:srgbClr val="000000"/>
              </a:solidFill>
            </a:endParaRPr>
          </a:p>
          <a:p>
            <a:pPr marL="0" defTabSz="914400"/>
            <a:r>
              <a:rPr lang="en-US" kern="0" dirty="0">
                <a:solidFill>
                  <a:srgbClr val="000000"/>
                </a:solidFill>
              </a:rPr>
              <a:t>Each non-leaf node of the tree contains a split point that is a test on one or more attributes and determines how the data is partitioned. </a:t>
            </a:r>
          </a:p>
          <a:p>
            <a:pPr marL="0" defTabSz="914400"/>
            <a:endParaRPr lang="en-US" kern="0" dirty="0">
              <a:solidFill>
                <a:srgbClr val="000000"/>
              </a:solidFill>
            </a:endParaRPr>
          </a:p>
          <a:p>
            <a:pPr marL="0" defTabSz="914400"/>
            <a:r>
              <a:rPr lang="en-US" kern="0" dirty="0">
                <a:solidFill>
                  <a:srgbClr val="000000"/>
                </a:solidFill>
              </a:rPr>
              <a:t>The tree is built by recursively partitioning the data.</a:t>
            </a:r>
          </a:p>
          <a:p>
            <a:pPr marL="0" defTabSz="914400"/>
            <a:endParaRPr lang="en-US" kern="0" dirty="0">
              <a:solidFill>
                <a:srgbClr val="000000"/>
              </a:solidFill>
            </a:endParaRPr>
          </a:p>
          <a:p>
            <a:pPr defTabSz="914400"/>
            <a:endParaRPr lang="en-US" kern="0" dirty="0"/>
          </a:p>
        </p:txBody>
      </p:sp>
      <p:pic>
        <p:nvPicPr>
          <p:cNvPr id="12" name="Audio 11">
            <a:hlinkClick r:id="" action="ppaction://media"/>
            <a:extLst>
              <a:ext uri="{FF2B5EF4-FFF2-40B4-BE49-F238E27FC236}">
                <a16:creationId xmlns:a16="http://schemas.microsoft.com/office/drawing/2014/main" id="{AB1AC0ED-62C5-FB45-85AD-3D0A9F58308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000431914"/>
      </p:ext>
    </p:extLst>
  </p:cSld>
  <p:clrMapOvr>
    <a:masterClrMapping/>
  </p:clrMapOvr>
  <mc:AlternateContent xmlns:mc="http://schemas.openxmlformats.org/markup-compatibility/2006">
    <mc:Choice xmlns:p14="http://schemas.microsoft.com/office/powerpoint/2010/main" Requires="p14">
      <p:transition spd="med" p14:dur="700" advTm="50181">
        <p:fade/>
      </p:transition>
    </mc:Choice>
    <mc:Fallback>
      <p:transition spd="med" advTm="5018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Splitting Data</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a:r>
              <a:rPr lang="en-US" dirty="0">
                <a:solidFill>
                  <a:srgbClr val="000000"/>
                </a:solidFill>
              </a:rPr>
              <a:t>A decision tree subdivides a feature space into regions of roughly uniform values</a:t>
            </a:r>
          </a:p>
          <a:p>
            <a:pPr marL="0"/>
            <a:endParaRPr lang="en-US" dirty="0">
              <a:solidFill>
                <a:srgbClr val="000000"/>
              </a:solidFill>
            </a:endParaRPr>
          </a:p>
          <a:p>
            <a:pPr marL="0"/>
            <a:endParaRPr lang="en-US" dirty="0">
              <a:solidFill>
                <a:srgbClr val="000000"/>
              </a:solidFill>
            </a:endParaRPr>
          </a:p>
          <a:p>
            <a:pPr marL="0"/>
            <a:endParaRPr lang="en-US" dirty="0">
              <a:solidFill>
                <a:srgbClr val="000000"/>
              </a:solidFill>
            </a:endParaRPr>
          </a:p>
          <a:p>
            <a:pPr marL="0"/>
            <a:endParaRPr lang="en-US" dirty="0">
              <a:solidFill>
                <a:srgbClr val="000000"/>
              </a:solidFill>
            </a:endParaRPr>
          </a:p>
          <a:p>
            <a:pPr marL="0"/>
            <a:endParaRPr lang="en-US" dirty="0">
              <a:solidFill>
                <a:srgbClr val="000000"/>
              </a:solidFill>
            </a:endParaRPr>
          </a:p>
          <a:p>
            <a:pPr marL="0"/>
            <a:endParaRPr lang="en-US" dirty="0">
              <a:solidFill>
                <a:srgbClr val="000000"/>
              </a:solidFill>
            </a:endParaRPr>
          </a:p>
          <a:p>
            <a:pPr marL="0"/>
            <a:endParaRPr lang="en-US" dirty="0">
              <a:solidFill>
                <a:srgbClr val="000000"/>
              </a:solidFill>
            </a:endParaRPr>
          </a:p>
          <a:p>
            <a:pPr marL="0"/>
            <a:endParaRPr lang="en-US" dirty="0">
              <a:solidFill>
                <a:srgbClr val="000000"/>
              </a:solidFill>
            </a:endParaRPr>
          </a:p>
          <a:p>
            <a:pPr marL="0"/>
            <a:endParaRPr lang="en-US" dirty="0">
              <a:solidFill>
                <a:srgbClr val="000000"/>
              </a:solidFill>
            </a:endParaRPr>
          </a:p>
          <a:p>
            <a:pPr marL="0"/>
            <a:endParaRPr lang="en-US" dirty="0">
              <a:solidFill>
                <a:srgbClr val="000000"/>
              </a:solidFill>
            </a:endParaRPr>
          </a:p>
          <a:p>
            <a:endParaRPr lang="en-US" dirty="0"/>
          </a:p>
        </p:txBody>
      </p:sp>
      <p:sp>
        <p:nvSpPr>
          <p:cNvPr id="4" name="Text Placeholder 3">
            <a:extLst>
              <a:ext uri="{FF2B5EF4-FFF2-40B4-BE49-F238E27FC236}">
                <a16:creationId xmlns:a16="http://schemas.microsoft.com/office/drawing/2014/main" id="{86429FAA-7775-47FB-A148-C3FC4B3A9A52}"/>
              </a:ext>
            </a:extLst>
          </p:cNvPr>
          <p:cNvSpPr>
            <a:spLocks noGrp="1"/>
          </p:cNvSpPr>
          <p:nvPr>
            <p:ph type="body" sz="quarter" idx="10"/>
          </p:nvPr>
        </p:nvSpPr>
        <p:spPr/>
        <p:txBody>
          <a:bodyPr/>
          <a:lstStyle/>
          <a:p>
            <a:endParaRPr lang="en-US"/>
          </a:p>
        </p:txBody>
      </p:sp>
      <p:pic>
        <p:nvPicPr>
          <p:cNvPr id="1028" name="Picture 4" descr="Decision Tree Classification. A Decision Tree is a simple… | by Afroz  Chakure | The Startup | Medium">
            <a:extLst>
              <a:ext uri="{FF2B5EF4-FFF2-40B4-BE49-F238E27FC236}">
                <a16:creationId xmlns:a16="http://schemas.microsoft.com/office/drawing/2014/main" id="{5B28A34D-5BF5-DC47-B93A-84DE747320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6168" y="3920236"/>
            <a:ext cx="8483600" cy="508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3">
            <a:extLst>
              <a:ext uri="{FF2B5EF4-FFF2-40B4-BE49-F238E27FC236}">
                <a16:creationId xmlns:a16="http://schemas.microsoft.com/office/drawing/2014/main" id="{E03B9EC5-A657-974F-9E08-6C671194F41E}"/>
              </a:ext>
            </a:extLst>
          </p:cNvPr>
          <p:cNvSpPr txBox="1">
            <a:spLocks noChangeArrowheads="1"/>
          </p:cNvSpPr>
          <p:nvPr/>
        </p:nvSpPr>
        <p:spPr bwMode="auto">
          <a:xfrm>
            <a:off x="10705930" y="9000236"/>
            <a:ext cx="8199761" cy="45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3200">
                <a:solidFill>
                  <a:srgbClr val="000000"/>
                </a:solidFill>
                <a:latin typeface="Times New Roman" panose="02020603050405020304" pitchFamily="18" charset="0"/>
                <a:ea typeface="MS PGothic" panose="020B0600070205080204" pitchFamily="34" charset="-128"/>
              </a:defRPr>
            </a:lvl1pPr>
            <a:lvl2pPr marL="914400" indent="-457200">
              <a:spcBef>
                <a:spcPts val="7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800">
                <a:solidFill>
                  <a:srgbClr val="000000"/>
                </a:solidFill>
                <a:latin typeface="Times New Roman" panose="02020603050405020304" pitchFamily="18" charset="0"/>
                <a:ea typeface="MS PGothic" panose="020B0600070205080204" pitchFamily="34" charset="-128"/>
              </a:defRPr>
            </a:lvl2pPr>
            <a:lvl3pPr marL="1257300" indent="-342900">
              <a:spcBef>
                <a:spcPts val="6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400">
                <a:solidFill>
                  <a:srgbClr val="000000"/>
                </a:solidFill>
                <a:latin typeface="Times New Roman" panose="02020603050405020304" pitchFamily="18" charset="0"/>
                <a:ea typeface="MS PGothic" panose="020B0600070205080204" pitchFamily="34" charset="-128"/>
              </a:defRPr>
            </a:lvl3pPr>
            <a:lvl4pPr marL="1714500" indent="-342900">
              <a:spcBef>
                <a:spcPts val="5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4pPr>
            <a:lvl5pPr marL="2171700" indent="-342900">
              <a:spcBef>
                <a:spcPts val="500"/>
              </a:spcBef>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9pPr>
          </a:lstStyle>
          <a:p>
            <a:pPr defTabSz="457200">
              <a:buNone/>
            </a:pPr>
            <a:r>
              <a:rPr lang="en-US" altLang="zh-CN" sz="2000" b="1" dirty="0">
                <a:latin typeface="Arial" panose="020B0604020202020204" pitchFamily="34" charset="0"/>
                <a:ea typeface="宋体" panose="02010600030101010101" pitchFamily="2" charset="-122"/>
                <a:cs typeface="Arial" panose="020B0604020202020204" pitchFamily="34" charset="0"/>
              </a:rPr>
              <a:t>Source: https://</a:t>
            </a:r>
            <a:r>
              <a:rPr lang="en-US" altLang="zh-CN" sz="2000" b="1" dirty="0" err="1">
                <a:latin typeface="Arial" panose="020B0604020202020204" pitchFamily="34" charset="0"/>
                <a:ea typeface="宋体" panose="02010600030101010101" pitchFamily="2" charset="-122"/>
                <a:cs typeface="Arial" panose="020B0604020202020204" pitchFamily="34" charset="0"/>
              </a:rPr>
              <a:t>medium.com</a:t>
            </a:r>
            <a:r>
              <a:rPr lang="en-US" altLang="zh-CN" sz="2000" b="1" dirty="0">
                <a:latin typeface="Arial" panose="020B0604020202020204" pitchFamily="34" charset="0"/>
                <a:ea typeface="宋体" panose="02010600030101010101" pitchFamily="2" charset="-122"/>
                <a:cs typeface="Arial" panose="020B0604020202020204" pitchFamily="34" charset="0"/>
              </a:rPr>
              <a:t>/</a:t>
            </a:r>
            <a:r>
              <a:rPr lang="en-US" altLang="zh-CN" sz="2000" b="1" dirty="0" err="1">
                <a:latin typeface="Arial" panose="020B0604020202020204" pitchFamily="34" charset="0"/>
                <a:ea typeface="宋体" panose="02010600030101010101" pitchFamily="2" charset="-122"/>
                <a:cs typeface="Arial" panose="020B0604020202020204" pitchFamily="34" charset="0"/>
              </a:rPr>
              <a:t>swlh</a:t>
            </a:r>
            <a:r>
              <a:rPr lang="en-US" altLang="zh-CN" sz="2000" b="1" dirty="0">
                <a:latin typeface="Arial" panose="020B0604020202020204" pitchFamily="34" charset="0"/>
                <a:ea typeface="宋体" panose="02010600030101010101" pitchFamily="2" charset="-122"/>
                <a:cs typeface="Arial" panose="020B0604020202020204" pitchFamily="34" charset="0"/>
              </a:rPr>
              <a:t>/decision-tree-classification-de64fc4d5aac</a:t>
            </a:r>
          </a:p>
        </p:txBody>
      </p:sp>
      <p:pic>
        <p:nvPicPr>
          <p:cNvPr id="6" name="Audio 5">
            <a:hlinkClick r:id="" action="ppaction://media"/>
            <a:extLst>
              <a:ext uri="{FF2B5EF4-FFF2-40B4-BE49-F238E27FC236}">
                <a16:creationId xmlns:a16="http://schemas.microsoft.com/office/drawing/2014/main" id="{18693D72-C361-4042-BF38-9436197EB56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582014345"/>
      </p:ext>
    </p:extLst>
  </p:cSld>
  <p:clrMapOvr>
    <a:masterClrMapping/>
  </p:clrMapOvr>
  <mc:AlternateContent xmlns:mc="http://schemas.openxmlformats.org/markup-compatibility/2006">
    <mc:Choice xmlns:p14="http://schemas.microsoft.com/office/powerpoint/2010/main" Requires="p14">
      <p:transition spd="med" p14:dur="700" advTm="9568">
        <p:fade/>
      </p:transition>
    </mc:Choice>
    <mc:Fallback>
      <p:transition spd="med" advTm="956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dirty="0">
                <a:solidFill>
                  <a:srgbClr val="000000"/>
                </a:solidFill>
              </a:rPr>
              <a:t>Selecting Feature</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4"/>
            <a:ext cx="16274860" cy="5368566"/>
          </a:xfrm>
        </p:spPr>
        <p:txBody>
          <a:bodyPr/>
          <a:lstStyle/>
          <a:p>
            <a:pPr marL="0"/>
            <a:r>
              <a:rPr lang="en-US" dirty="0">
                <a:solidFill>
                  <a:srgbClr val="000000"/>
                </a:solidFill>
              </a:rPr>
              <a:t>Growing a tree involves deciding on which features to choose and what conditions to use for splitting, along with knowing when to stop.</a:t>
            </a:r>
          </a:p>
          <a:p>
            <a:pPr marL="0"/>
            <a:endParaRPr lang="en-US" dirty="0">
              <a:solidFill>
                <a:srgbClr val="000000"/>
              </a:solidFill>
            </a:endParaRPr>
          </a:p>
          <a:p>
            <a:pPr marL="0"/>
            <a:r>
              <a:rPr lang="en-US" dirty="0">
                <a:solidFill>
                  <a:srgbClr val="000000"/>
                </a:solidFill>
              </a:rPr>
              <a:t>In this procedure all the features are considered, and different split points are tried and tested using a cost function. </a:t>
            </a:r>
          </a:p>
          <a:p>
            <a:pPr marL="1023419" lvl="1" indent="-457200">
              <a:buClr>
                <a:schemeClr val="bg1"/>
              </a:buClr>
              <a:buFont typeface="Arial" panose="020B0604020202020204" pitchFamily="34" charset="0"/>
              <a:buChar char="•"/>
            </a:pPr>
            <a:r>
              <a:rPr lang="en-US" dirty="0">
                <a:solidFill>
                  <a:srgbClr val="000000"/>
                </a:solidFill>
              </a:rPr>
              <a:t>The split with the best cost (or lowest cost) is selected.</a:t>
            </a:r>
          </a:p>
          <a:p>
            <a:pPr marL="0"/>
            <a:endParaRPr lang="en-US" dirty="0">
              <a:solidFill>
                <a:srgbClr val="000000"/>
              </a:solidFill>
            </a:endParaRPr>
          </a:p>
          <a:p>
            <a:pPr marL="0"/>
            <a:r>
              <a:rPr lang="en-US" dirty="0">
                <a:solidFill>
                  <a:srgbClr val="000000"/>
                </a:solidFill>
              </a:rPr>
              <a:t>Compare the different ways to split data in a node</a:t>
            </a:r>
          </a:p>
          <a:p>
            <a:pPr marL="0"/>
            <a:endParaRPr lang="en-US" dirty="0">
              <a:solidFill>
                <a:srgbClr val="000000"/>
              </a:solidFill>
            </a:endParaRPr>
          </a:p>
          <a:p>
            <a:pPr marL="0"/>
            <a:endParaRPr lang="en-US" dirty="0">
              <a:solidFill>
                <a:srgbClr val="000000"/>
              </a:solidFill>
            </a:endParaRPr>
          </a:p>
          <a:p>
            <a:endParaRPr lang="en-US" dirty="0"/>
          </a:p>
        </p:txBody>
      </p:sp>
      <p:pic>
        <p:nvPicPr>
          <p:cNvPr id="5" name="Picture 3">
            <a:extLst>
              <a:ext uri="{FF2B5EF4-FFF2-40B4-BE49-F238E27FC236}">
                <a16:creationId xmlns:a16="http://schemas.microsoft.com/office/drawing/2014/main" id="{0157B9D0-3F13-2F4B-BA10-3EF629068F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6099" y="7119937"/>
            <a:ext cx="88074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F013D075-0E77-9746-863C-EB71904E2C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99222" y="5143500"/>
            <a:ext cx="7423150"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udio 6">
            <a:hlinkClick r:id="" action="ppaction://media"/>
            <a:extLst>
              <a:ext uri="{FF2B5EF4-FFF2-40B4-BE49-F238E27FC236}">
                <a16:creationId xmlns:a16="http://schemas.microsoft.com/office/drawing/2014/main" id="{DAF8737B-F782-1F49-B7CB-5485E9B295C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737420789"/>
      </p:ext>
    </p:extLst>
  </p:cSld>
  <p:clrMapOvr>
    <a:masterClrMapping/>
  </p:clrMapOvr>
  <mc:AlternateContent xmlns:mc="http://schemas.openxmlformats.org/markup-compatibility/2006">
    <mc:Choice xmlns:p14="http://schemas.microsoft.com/office/powerpoint/2010/main" Requires="p14">
      <p:transition spd="med" p14:dur="700" advTm="12595">
        <p:fade/>
      </p:transition>
    </mc:Choice>
    <mc:Fallback>
      <p:transition spd="med" advTm="1259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Entropy and Information Gain</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a:r>
              <a:rPr lang="en-US" dirty="0">
                <a:solidFill>
                  <a:srgbClr val="000000"/>
                </a:solidFill>
              </a:rPr>
              <a:t>Generally, entropy is a measure of disorder or uncertainty</a:t>
            </a:r>
          </a:p>
          <a:p>
            <a:pPr marL="0"/>
            <a:endParaRPr lang="en-US" dirty="0">
              <a:solidFill>
                <a:srgbClr val="000000"/>
              </a:solidFill>
            </a:endParaRPr>
          </a:p>
          <a:p>
            <a:pPr marL="0"/>
            <a:r>
              <a:rPr lang="en-US" dirty="0">
                <a:solidFill>
                  <a:srgbClr val="000000"/>
                </a:solidFill>
              </a:rPr>
              <a:t>Entropy is a concept used in Physics, mathematics, computer science (information theory) and other fields of science.</a:t>
            </a:r>
          </a:p>
          <a:p>
            <a:pPr marL="0"/>
            <a:endParaRPr lang="en-US" dirty="0">
              <a:solidFill>
                <a:srgbClr val="000000"/>
              </a:solidFill>
            </a:endParaRPr>
          </a:p>
          <a:p>
            <a:pPr marL="0"/>
            <a:r>
              <a:rPr lang="en-US" dirty="0">
                <a:solidFill>
                  <a:srgbClr val="000000"/>
                </a:solidFill>
              </a:rPr>
              <a:t>Generally, information entropy is the average amount of information conveyed by an event.</a:t>
            </a:r>
          </a:p>
          <a:p>
            <a:pPr marL="0"/>
            <a:endParaRPr lang="en-US" dirty="0">
              <a:solidFill>
                <a:srgbClr val="000000"/>
              </a:solidFill>
            </a:endParaRPr>
          </a:p>
          <a:p>
            <a:pPr marL="0"/>
            <a:r>
              <a:rPr lang="en-US" dirty="0">
                <a:solidFill>
                  <a:srgbClr val="000000"/>
                </a:solidFill>
              </a:rPr>
              <a:t>The measure of information entropy associated with each possible data value is the negative logarithm of the probability mass function for the value.</a:t>
            </a:r>
          </a:p>
          <a:p>
            <a:pPr marL="0"/>
            <a:endParaRPr lang="en-US" dirty="0">
              <a:solidFill>
                <a:srgbClr val="000000"/>
              </a:solidFill>
            </a:endParaRPr>
          </a:p>
          <a:p>
            <a:pPr marL="0"/>
            <a:endParaRPr lang="en-US" dirty="0">
              <a:solidFill>
                <a:srgbClr val="000000"/>
              </a:solidFill>
            </a:endParaRPr>
          </a:p>
          <a:p>
            <a:endParaRPr lang="en-US" dirty="0"/>
          </a:p>
        </p:txBody>
      </p:sp>
      <p:sp>
        <p:nvSpPr>
          <p:cNvPr id="5" name="Text Placeholder 4">
            <a:extLst>
              <a:ext uri="{FF2B5EF4-FFF2-40B4-BE49-F238E27FC236}">
                <a16:creationId xmlns:a16="http://schemas.microsoft.com/office/drawing/2014/main" id="{52ECBBF8-6F3B-4FFF-A4FB-AFFCE8804088}"/>
              </a:ext>
            </a:extLst>
          </p:cNvPr>
          <p:cNvSpPr>
            <a:spLocks noGrp="1"/>
          </p:cNvSpPr>
          <p:nvPr>
            <p:ph type="body" sz="quarter" idx="10"/>
          </p:nvPr>
        </p:nvSpPr>
        <p:spPr/>
        <p:txBody>
          <a:bodyPr/>
          <a:lstStyle/>
          <a:p>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B378E1A-E4D1-7742-BEA6-88B1AC9CD04F}"/>
                  </a:ext>
                </a:extLst>
              </p:cNvPr>
              <p:cNvSpPr txBox="1"/>
              <p:nvPr/>
            </p:nvSpPr>
            <p:spPr>
              <a:xfrm>
                <a:off x="4913488" y="8026221"/>
                <a:ext cx="5597366" cy="151227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lnSpc>
                    <a:spcPct val="90000"/>
                  </a:lnSpc>
                </a:pPr>
                <a14:m>
                  <m:oMathPara xmlns:m="http://schemas.openxmlformats.org/officeDocument/2006/math">
                    <m:oMathParaPr>
                      <m:jc m:val="centerGroup"/>
                    </m:oMathParaPr>
                    <m:oMath xmlns:m="http://schemas.openxmlformats.org/officeDocument/2006/math">
                      <m:r>
                        <a:rPr lang="en-US" sz="4000" b="0" i="1" smtClean="0">
                          <a:solidFill>
                            <a:schemeClr val="bg1"/>
                          </a:solidFill>
                          <a:latin typeface="Cambria Math" panose="02040503050406030204" pitchFamily="18" charset="0"/>
                        </a:rPr>
                        <m:t>𝐸𝑛𝑡𝑟𝑜𝑝𝑦</m:t>
                      </m:r>
                      <m:r>
                        <a:rPr lang="en-US" sz="4000" b="0" i="1" smtClean="0">
                          <a:solidFill>
                            <a:schemeClr val="bg1"/>
                          </a:solidFill>
                          <a:latin typeface="Cambria Math" panose="02040503050406030204" pitchFamily="18" charset="0"/>
                        </a:rPr>
                        <m:t>=−</m:t>
                      </m:r>
                      <m:nary>
                        <m:naryPr>
                          <m:chr m:val="∑"/>
                          <m:ctrlPr>
                            <a:rPr lang="en-US" sz="4000" b="0" i="1" smtClean="0">
                              <a:solidFill>
                                <a:schemeClr val="bg1"/>
                              </a:solidFill>
                              <a:latin typeface="Cambria Math" panose="02040503050406030204" pitchFamily="18" charset="0"/>
                            </a:rPr>
                          </m:ctrlPr>
                        </m:naryPr>
                        <m:sub>
                          <m:r>
                            <m:rPr>
                              <m:brk m:alnAt="23"/>
                            </m:rPr>
                            <a:rPr lang="en-US" sz="4000" b="0" i="1" smtClean="0">
                              <a:solidFill>
                                <a:schemeClr val="bg1"/>
                              </a:solidFill>
                              <a:latin typeface="Cambria Math" panose="02040503050406030204" pitchFamily="18" charset="0"/>
                            </a:rPr>
                            <m:t>𝑖</m:t>
                          </m:r>
                          <m:r>
                            <a:rPr lang="en-US" sz="4000" b="0" i="1" smtClean="0">
                              <a:solidFill>
                                <a:schemeClr val="bg1"/>
                              </a:solidFill>
                              <a:latin typeface="Cambria Math" panose="02040503050406030204" pitchFamily="18" charset="0"/>
                            </a:rPr>
                            <m:t>=1</m:t>
                          </m:r>
                        </m:sub>
                        <m:sup>
                          <m:r>
                            <a:rPr lang="en-US" sz="4000" b="0" i="1" smtClean="0">
                              <a:solidFill>
                                <a:schemeClr val="bg1"/>
                              </a:solidFill>
                              <a:latin typeface="Cambria Math" panose="02040503050406030204" pitchFamily="18" charset="0"/>
                            </a:rPr>
                            <m:t>𝑛</m:t>
                          </m:r>
                        </m:sup>
                        <m:e>
                          <m:sSub>
                            <m:sSubPr>
                              <m:ctrlPr>
                                <a:rPr lang="en-US" sz="4000" b="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𝑝</m:t>
                              </m:r>
                            </m:e>
                            <m:sub>
                              <m:r>
                                <a:rPr lang="en-US" sz="4000" b="0" i="1" smtClean="0">
                                  <a:solidFill>
                                    <a:schemeClr val="bg1"/>
                                  </a:solidFill>
                                  <a:latin typeface="Cambria Math" panose="02040503050406030204" pitchFamily="18" charset="0"/>
                                </a:rPr>
                                <m:t>𝑖</m:t>
                              </m:r>
                            </m:sub>
                          </m:sSub>
                          <m:r>
                            <a:rPr lang="en-US" sz="4000" b="0" i="1" smtClean="0">
                              <a:solidFill>
                                <a:schemeClr val="bg1"/>
                              </a:solidFill>
                              <a:latin typeface="Cambria Math" panose="02040503050406030204" pitchFamily="18" charset="0"/>
                            </a:rPr>
                            <m:t>𝑙𝑜𝑔</m:t>
                          </m:r>
                          <m:sSub>
                            <m:sSubPr>
                              <m:ctrlPr>
                                <a:rPr lang="en-US" sz="4000" b="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𝑝</m:t>
                              </m:r>
                            </m:e>
                            <m:sub>
                              <m:r>
                                <a:rPr lang="en-US" sz="4000" b="0" i="1" smtClean="0">
                                  <a:solidFill>
                                    <a:schemeClr val="bg1"/>
                                  </a:solidFill>
                                  <a:latin typeface="Cambria Math" panose="02040503050406030204" pitchFamily="18" charset="0"/>
                                </a:rPr>
                                <m:t>𝑖</m:t>
                              </m:r>
                            </m:sub>
                          </m:sSub>
                        </m:e>
                      </m:nary>
                    </m:oMath>
                  </m:oMathPara>
                </a14:m>
                <a:endParaRPr lang="en-US" sz="4000" dirty="0" err="1">
                  <a:solidFill>
                    <a:schemeClr val="bg1"/>
                  </a:solidFill>
                  <a:latin typeface="Trebuchet MS" panose="020B0603020202020204" pitchFamily="34" charset="0"/>
                </a:endParaRPr>
              </a:p>
            </p:txBody>
          </p:sp>
        </mc:Choice>
        <mc:Fallback xmlns="">
          <p:sp>
            <p:nvSpPr>
              <p:cNvPr id="4" name="TextBox 3">
                <a:extLst>
                  <a:ext uri="{FF2B5EF4-FFF2-40B4-BE49-F238E27FC236}">
                    <a16:creationId xmlns:a16="http://schemas.microsoft.com/office/drawing/2014/main" id="{6B378E1A-E4D1-7742-BEA6-88B1AC9CD04F}"/>
                  </a:ext>
                </a:extLst>
              </p:cNvPr>
              <p:cNvSpPr txBox="1">
                <a:spLocks noRot="1" noChangeAspect="1" noMove="1" noResize="1" noEditPoints="1" noAdjustHandles="1" noChangeArrowheads="1" noChangeShapeType="1" noTextEdit="1"/>
              </p:cNvSpPr>
              <p:nvPr/>
            </p:nvSpPr>
            <p:spPr>
              <a:xfrm>
                <a:off x="4913488" y="8026221"/>
                <a:ext cx="5597366" cy="1512273"/>
              </a:xfrm>
              <a:prstGeom prst="rect">
                <a:avLst/>
              </a:prstGeom>
              <a:blipFill>
                <a:blip r:embed="rId5"/>
                <a:stretch>
                  <a:fillRect l="-3620" t="-141667" b="-203333"/>
                </a:stretch>
              </a:blipFill>
              <a:ln w="6350">
                <a:noFill/>
              </a:ln>
            </p:spPr>
            <p:txBody>
              <a:bodyPr/>
              <a:lstStyle/>
              <a:p>
                <a:r>
                  <a:rPr lang="en-US">
                    <a:noFill/>
                  </a:rPr>
                  <a:t> </a:t>
                </a:r>
              </a:p>
            </p:txBody>
          </p:sp>
        </mc:Fallback>
      </mc:AlternateContent>
      <p:pic>
        <p:nvPicPr>
          <p:cNvPr id="9" name="Audio 8">
            <a:hlinkClick r:id="" action="ppaction://media"/>
            <a:extLst>
              <a:ext uri="{FF2B5EF4-FFF2-40B4-BE49-F238E27FC236}">
                <a16:creationId xmlns:a16="http://schemas.microsoft.com/office/drawing/2014/main" id="{A63E1629-6394-964A-BB67-02B8C6D5DDF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000648589"/>
      </p:ext>
    </p:extLst>
  </p:cSld>
  <p:clrMapOvr>
    <a:masterClrMapping/>
  </p:clrMapOvr>
  <mc:AlternateContent xmlns:mc="http://schemas.openxmlformats.org/markup-compatibility/2006">
    <mc:Choice xmlns:p14="http://schemas.microsoft.com/office/powerpoint/2010/main" Requires="p14">
      <p:transition spd="med" p14:dur="700" advTm="26417">
        <p:fade/>
      </p:transition>
    </mc:Choice>
    <mc:Fallback>
      <p:transition spd="med" advTm="2641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Title &amp; Bullet">
  <a:themeElements>
    <a:clrScheme name="Custom 1">
      <a:dk1>
        <a:srgbClr val="CDCDCD"/>
      </a:dk1>
      <a:lt1>
        <a:srgbClr val="FFFFFF"/>
      </a:lt1>
      <a:dk2>
        <a:srgbClr val="000000"/>
      </a:dk2>
      <a:lt2>
        <a:srgbClr val="76B900"/>
      </a:lt2>
      <a:accent1>
        <a:srgbClr val="008564"/>
      </a:accent1>
      <a:accent2>
        <a:srgbClr val="5D1682"/>
      </a:accent2>
      <a:accent3>
        <a:srgbClr val="890C58"/>
      </a:accent3>
      <a:accent4>
        <a:srgbClr val="5E5E5E"/>
      </a:accent4>
      <a:accent5>
        <a:srgbClr val="8C8C8C"/>
      </a:accent5>
      <a:accent6>
        <a:srgbClr val="0071C5"/>
      </a:accent6>
      <a:hlink>
        <a:srgbClr val="76B900"/>
      </a:hlink>
      <a:folHlink>
        <a:srgbClr val="76B9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none" rtlCol="0" anchor="ctr">
        <a:spAutoFit/>
      </a:bodyPr>
      <a:lstStyle>
        <a:defPPr algn="ctr">
          <a:lnSpc>
            <a:spcPct val="90000"/>
          </a:lnSpc>
          <a:defRPr sz="1600" dirty="0" err="1" smtClean="0">
            <a:solidFill>
              <a:schemeClr val="bg1"/>
            </a:solidFill>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3317AA0AAFE040A4C7C5D23CBE8847" ma:contentTypeVersion="4" ma:contentTypeDescription="Create a new document." ma:contentTypeScope="" ma:versionID="5b1f19b83b10f4e69c2746e9f27fdab9">
  <xsd:schema xmlns:xsd="http://www.w3.org/2001/XMLSchema" xmlns:xs="http://www.w3.org/2001/XMLSchema" xmlns:p="http://schemas.microsoft.com/office/2006/metadata/properties" xmlns:ns2="b2811cf8-4877-470e-bec4-f5c16c1a5202" targetNamespace="http://schemas.microsoft.com/office/2006/metadata/properties" ma:root="true" ma:fieldsID="cd1f39e3641858cffea9d19f9c4007fb" ns2:_="">
    <xsd:import namespace="b2811cf8-4877-470e-bec4-f5c16c1a52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811cf8-4877-470e-bec4-f5c16c1a52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F44D699-A00A-407B-87E3-59A987BB0D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811cf8-4877-470e-bec4-f5c16c1a52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9B7386-0C5E-43DB-8BF1-052EEAD5F5DF}">
  <ds:schemaRefs>
    <ds:schemaRef ds:uri="http://schemas.microsoft.com/sharepoint/v3/contenttype/forms"/>
  </ds:schemaRefs>
</ds:datastoreItem>
</file>

<file path=customXml/itemProps3.xml><?xml version="1.0" encoding="utf-8"?>
<ds:datastoreItem xmlns:ds="http://schemas.openxmlformats.org/officeDocument/2006/customXml" ds:itemID="{DF88E22E-2A4B-4FB1-9848-BF16E7DBE74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96354</TotalTime>
  <Words>1754</Words>
  <Application>Microsoft Macintosh PowerPoint</Application>
  <PresentationFormat>Custom</PresentationFormat>
  <Paragraphs>192</Paragraphs>
  <Slides>15</Slides>
  <Notes>14</Notes>
  <HiddenSlides>0</HiddenSlides>
  <MMClips>15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Cambria Math</vt:lpstr>
      <vt:lpstr>Courier New</vt:lpstr>
      <vt:lpstr>Trebuchet MS</vt:lpstr>
      <vt:lpstr>Wingdings</vt:lpstr>
      <vt:lpstr>Title &amp; Bullet</vt:lpstr>
      <vt:lpstr>Lecture 14.6 - Decision Tree</vt:lpstr>
      <vt:lpstr>PowerPoint Presentation</vt:lpstr>
      <vt:lpstr> Decision Tree</vt:lpstr>
      <vt:lpstr> Application</vt:lpstr>
      <vt:lpstr> Building a Decision Tree</vt:lpstr>
      <vt:lpstr> Building a Decision Tree (Continued)</vt:lpstr>
      <vt:lpstr> Splitting Data</vt:lpstr>
      <vt:lpstr> Selecting Feature</vt:lpstr>
      <vt:lpstr> Entropy and Information Gain</vt:lpstr>
      <vt:lpstr> Entropy and Information Gain</vt:lpstr>
      <vt:lpstr> Entropy and Information Gain</vt:lpstr>
      <vt:lpstr> Entropy and Information Gain</vt:lpstr>
      <vt:lpstr> Example</vt:lpstr>
      <vt:lpstr> Example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Hohn</dc:creator>
  <cp:lastModifiedBy>Lucy Nwosu</cp:lastModifiedBy>
  <cp:revision>3933</cp:revision>
  <dcterms:created xsi:type="dcterms:W3CDTF">2008-01-24T03:11:41Z</dcterms:created>
  <dcterms:modified xsi:type="dcterms:W3CDTF">2022-05-15T12:20:59Z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0x010100903317AA0AAFE040A4C7C5D23CBE8847</vt:lpwstr>
  </property>
  <property fmtid="{D5CDD505-2E9C-101B-9397-08002B2CF9AE}" pid="3" name="MSIP_Label_6b558183-044c-4105-8d9c-cea02a2a3d86_Enabled">
    <vt:lpwstr>True</vt:lpwstr>
  </property>
  <property fmtid="{D5CDD505-2E9C-101B-9397-08002B2CF9AE}" pid="4" name="MSIP_Label_6b558183-044c-4105-8d9c-cea02a2a3d86_SiteId">
    <vt:lpwstr>43083d15-7273-40c1-b7db-39efd9ccc17a</vt:lpwstr>
  </property>
  <property fmtid="{D5CDD505-2E9C-101B-9397-08002B2CF9AE}" pid="5" name="MSIP_Label_6b558183-044c-4105-8d9c-cea02a2a3d86_Ref">
    <vt:lpwstr>https://api.informationprotection.azure.com/api/43083d15-7273-40c1-b7db-39efd9ccc17a</vt:lpwstr>
  </property>
  <property fmtid="{D5CDD505-2E9C-101B-9397-08002B2CF9AE}" pid="6" name="MSIP_Label_6b558183-044c-4105-8d9c-cea02a2a3d86_Owner">
    <vt:lpwstr>lspillman@nvidia.com</vt:lpwstr>
  </property>
  <property fmtid="{D5CDD505-2E9C-101B-9397-08002B2CF9AE}" pid="7" name="MSIP_Label_6b558183-044c-4105-8d9c-cea02a2a3d86_SetDate">
    <vt:lpwstr>2018-05-11T15:28:31.9824217-07:00</vt:lpwstr>
  </property>
  <property fmtid="{D5CDD505-2E9C-101B-9397-08002B2CF9AE}" pid="8" name="MSIP_Label_6b558183-044c-4105-8d9c-cea02a2a3d86_Name">
    <vt:lpwstr>Unrestricted</vt:lpwstr>
  </property>
  <property fmtid="{D5CDD505-2E9C-101B-9397-08002B2CF9AE}" pid="9" name="MSIP_Label_6b558183-044c-4105-8d9c-cea02a2a3d86_Application">
    <vt:lpwstr>Microsoft Azure Information Protection</vt:lpwstr>
  </property>
  <property fmtid="{D5CDD505-2E9C-101B-9397-08002B2CF9AE}" pid="10" name="MSIP_Label_6b558183-044c-4105-8d9c-cea02a2a3d86_Extended_MSFT_Method">
    <vt:lpwstr>Automatic</vt:lpwstr>
  </property>
  <property fmtid="{D5CDD505-2E9C-101B-9397-08002B2CF9AE}" pid="11" name="Sensitivity">
    <vt:lpwstr>Unrestricted</vt:lpwstr>
  </property>
</Properties>
</file>