
<file path=[Content_Types].xml><?xml version="1.0" encoding="utf-8"?>
<Types xmlns="http://schemas.openxmlformats.org/package/2006/content-types">
  <Default Extension="bin" ContentType="application/vnd.openxmlformats-officedocument.oleObject"/>
  <Default Extension="emf" ContentType="image/x-emf"/>
  <Default Extension="m4a" ContentType="audi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4"/>
  </p:sldMasterIdLst>
  <p:notesMasterIdLst>
    <p:notesMasterId r:id="rId22"/>
  </p:notesMasterIdLst>
  <p:handoutMasterIdLst>
    <p:handoutMasterId r:id="rId23"/>
  </p:handoutMasterIdLst>
  <p:sldIdLst>
    <p:sldId id="818" r:id="rId5"/>
    <p:sldId id="809" r:id="rId6"/>
    <p:sldId id="821" r:id="rId7"/>
    <p:sldId id="874" r:id="rId8"/>
    <p:sldId id="859" r:id="rId9"/>
    <p:sldId id="856" r:id="rId10"/>
    <p:sldId id="857" r:id="rId11"/>
    <p:sldId id="860" r:id="rId12"/>
    <p:sldId id="872" r:id="rId13"/>
    <p:sldId id="873" r:id="rId14"/>
    <p:sldId id="861" r:id="rId15"/>
    <p:sldId id="862" r:id="rId16"/>
    <p:sldId id="863" r:id="rId17"/>
    <p:sldId id="864" r:id="rId18"/>
    <p:sldId id="865" r:id="rId19"/>
    <p:sldId id="866" r:id="rId20"/>
    <p:sldId id="820" r:id="rId21"/>
  </p:sldIdLst>
  <p:sldSz cx="18288000" cy="10287000"/>
  <p:notesSz cx="7010400" cy="9296400"/>
  <p:defaultTextStyle>
    <a:defPPr>
      <a:defRPr lang="en-US"/>
    </a:defPPr>
    <a:lvl1pPr algn="l" defTabSz="761970" rtl="0" fontAlgn="base">
      <a:spcBef>
        <a:spcPct val="0"/>
      </a:spcBef>
      <a:spcAft>
        <a:spcPct val="0"/>
      </a:spcAft>
      <a:defRPr kern="1200">
        <a:solidFill>
          <a:schemeClr val="tx1"/>
        </a:solidFill>
        <a:latin typeface="Arial" charset="0"/>
        <a:ea typeface="MS PGothic" pitchFamily="34" charset="-128"/>
        <a:cs typeface="+mn-cs"/>
      </a:defRPr>
    </a:lvl1pPr>
    <a:lvl2pPr marL="761970" algn="l" defTabSz="761970" rtl="0" fontAlgn="base">
      <a:spcBef>
        <a:spcPct val="0"/>
      </a:spcBef>
      <a:spcAft>
        <a:spcPct val="0"/>
      </a:spcAft>
      <a:defRPr kern="1200">
        <a:solidFill>
          <a:schemeClr val="tx1"/>
        </a:solidFill>
        <a:latin typeface="Arial" charset="0"/>
        <a:ea typeface="MS PGothic" pitchFamily="34" charset="-128"/>
        <a:cs typeface="+mn-cs"/>
      </a:defRPr>
    </a:lvl2pPr>
    <a:lvl3pPr marL="1523939" algn="l" defTabSz="761970" rtl="0" fontAlgn="base">
      <a:spcBef>
        <a:spcPct val="0"/>
      </a:spcBef>
      <a:spcAft>
        <a:spcPct val="0"/>
      </a:spcAft>
      <a:defRPr kern="1200">
        <a:solidFill>
          <a:schemeClr val="tx1"/>
        </a:solidFill>
        <a:latin typeface="Arial" charset="0"/>
        <a:ea typeface="MS PGothic" pitchFamily="34" charset="-128"/>
        <a:cs typeface="+mn-cs"/>
      </a:defRPr>
    </a:lvl3pPr>
    <a:lvl4pPr marL="2285909" algn="l" defTabSz="761970" rtl="0" fontAlgn="base">
      <a:spcBef>
        <a:spcPct val="0"/>
      </a:spcBef>
      <a:spcAft>
        <a:spcPct val="0"/>
      </a:spcAft>
      <a:defRPr kern="1200">
        <a:solidFill>
          <a:schemeClr val="tx1"/>
        </a:solidFill>
        <a:latin typeface="Arial" charset="0"/>
        <a:ea typeface="MS PGothic" pitchFamily="34" charset="-128"/>
        <a:cs typeface="+mn-cs"/>
      </a:defRPr>
    </a:lvl4pPr>
    <a:lvl5pPr marL="3047878" algn="l" defTabSz="761970" rtl="0" fontAlgn="base">
      <a:spcBef>
        <a:spcPct val="0"/>
      </a:spcBef>
      <a:spcAft>
        <a:spcPct val="0"/>
      </a:spcAft>
      <a:defRPr kern="1200">
        <a:solidFill>
          <a:schemeClr val="tx1"/>
        </a:solidFill>
        <a:latin typeface="Arial" charset="0"/>
        <a:ea typeface="MS PGothic" pitchFamily="34" charset="-128"/>
        <a:cs typeface="+mn-cs"/>
      </a:defRPr>
    </a:lvl5pPr>
    <a:lvl6pPr marL="3809848" algn="l" defTabSz="1523939" rtl="0" eaLnBrk="1" latinLnBrk="0" hangingPunct="1">
      <a:defRPr kern="1200">
        <a:solidFill>
          <a:schemeClr val="tx1"/>
        </a:solidFill>
        <a:latin typeface="Arial" charset="0"/>
        <a:ea typeface="MS PGothic" pitchFamily="34" charset="-128"/>
        <a:cs typeface="+mn-cs"/>
      </a:defRPr>
    </a:lvl6pPr>
    <a:lvl7pPr marL="4571817" algn="l" defTabSz="1523939" rtl="0" eaLnBrk="1" latinLnBrk="0" hangingPunct="1">
      <a:defRPr kern="1200">
        <a:solidFill>
          <a:schemeClr val="tx1"/>
        </a:solidFill>
        <a:latin typeface="Arial" charset="0"/>
        <a:ea typeface="MS PGothic" pitchFamily="34" charset="-128"/>
        <a:cs typeface="+mn-cs"/>
      </a:defRPr>
    </a:lvl7pPr>
    <a:lvl8pPr marL="5333787" algn="l" defTabSz="1523939" rtl="0" eaLnBrk="1" latinLnBrk="0" hangingPunct="1">
      <a:defRPr kern="1200">
        <a:solidFill>
          <a:schemeClr val="tx1"/>
        </a:solidFill>
        <a:latin typeface="Arial" charset="0"/>
        <a:ea typeface="MS PGothic" pitchFamily="34" charset="-128"/>
        <a:cs typeface="+mn-cs"/>
      </a:defRPr>
    </a:lvl8pPr>
    <a:lvl9pPr marL="6095756" algn="l" defTabSz="1523939"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93" userDrawn="1">
          <p15:clr>
            <a:srgbClr val="A4A3A4"/>
          </p15:clr>
        </p15:guide>
        <p15:guide id="2" orient="horz" pos="5083" userDrawn="1">
          <p15:clr>
            <a:srgbClr val="A4A3A4"/>
          </p15:clr>
        </p15:guide>
        <p15:guide id="3" orient="horz" pos="5315" userDrawn="1">
          <p15:clr>
            <a:srgbClr val="A4A3A4"/>
          </p15:clr>
        </p15:guide>
        <p15:guide id="4" pos="9092" userDrawn="1">
          <p15:clr>
            <a:srgbClr val="A4A3A4"/>
          </p15:clr>
        </p15:guide>
        <p15:guide id="5" orient="horz" pos="1625" userDrawn="1">
          <p15:clr>
            <a:srgbClr val="A4A3A4"/>
          </p15:clr>
        </p15:guide>
        <p15:guide id="6" pos="576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 Xishuang" initials="DX" lastIdx="2" clrIdx="0">
    <p:extLst>
      <p:ext uri="{19B8F6BF-5375-455C-9EA6-DF929625EA0E}">
        <p15:presenceInfo xmlns:p15="http://schemas.microsoft.com/office/powerpoint/2012/main" userId="S::xidong@pvamu.edu::d29ea5ac-2f9d-408c-9c70-b4ad3440d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369"/>
    <a:srgbClr val="890C58"/>
    <a:srgbClr val="0071C5"/>
    <a:srgbClr val="4F2682"/>
    <a:srgbClr val="008564"/>
    <a:srgbClr val="383838"/>
    <a:srgbClr val="8C8C8C"/>
    <a:srgbClr val="CDCDCD"/>
    <a:srgbClr val="6F6F6F"/>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327AE8-9AD3-3C93-8EBE-61AE2FA3132C}" v="21" dt="2021-05-06T19:02:40.475"/>
    <p1510:client id="{A120C59F-C03E-0000-C22D-9848BC8C2A3E}" v="6" dt="2021-05-06T04:09:02.265"/>
    <p1510:client id="{BD1BC59F-B029-0000-C22D-99F59BF32EC9}" v="3" dt="2021-05-06T02:43:33.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7259" autoAdjust="0"/>
  </p:normalViewPr>
  <p:slideViewPr>
    <p:cSldViewPr snapToGrid="0">
      <p:cViewPr varScale="1">
        <p:scale>
          <a:sx n="58" d="100"/>
          <a:sy n="58" d="100"/>
        </p:scale>
        <p:origin x="1312" y="208"/>
      </p:cViewPr>
      <p:guideLst>
        <p:guide orient="horz" pos="2193"/>
        <p:guide orient="horz" pos="5083"/>
        <p:guide orient="horz" pos="5315"/>
        <p:guide pos="9092"/>
        <p:guide orient="horz" pos="1625"/>
        <p:guide pos="576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360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g, Xishuang" userId="S::xidong_pvamu.edu#ext#@gtvault.onmicrosoft.com::d82fe4bc-41b8-4dba-8c63-3c53a5962af7" providerId="AD" clId="Web-{A120C59F-C03E-0000-C22D-9848BC8C2A3E}"/>
    <pc:docChg chg="modSld">
      <pc:chgData name="Dong, Xishuang" userId="S::xidong_pvamu.edu#ext#@gtvault.onmicrosoft.com::d82fe4bc-41b8-4dba-8c63-3c53a5962af7" providerId="AD" clId="Web-{A120C59F-C03E-0000-C22D-9848BC8C2A3E}" dt="2021-05-06T04:09:02.265" v="5" actId="20577"/>
      <pc:docMkLst>
        <pc:docMk/>
      </pc:docMkLst>
      <pc:sldChg chg="modSp">
        <pc:chgData name="Dong, Xishuang" userId="S::xidong_pvamu.edu#ext#@gtvault.onmicrosoft.com::d82fe4bc-41b8-4dba-8c63-3c53a5962af7" providerId="AD" clId="Web-{A120C59F-C03E-0000-C22D-9848BC8C2A3E}" dt="2021-05-06T04:09:02.265" v="5" actId="20577"/>
        <pc:sldMkLst>
          <pc:docMk/>
          <pc:sldMk cId="797556869" sldId="818"/>
        </pc:sldMkLst>
        <pc:spChg chg="mod">
          <ac:chgData name="Dong, Xishuang" userId="S::xidong_pvamu.edu#ext#@gtvault.onmicrosoft.com::d82fe4bc-41b8-4dba-8c63-3c53a5962af7" providerId="AD" clId="Web-{A120C59F-C03E-0000-C22D-9848BC8C2A3E}" dt="2021-05-06T04:09:02.265" v="5" actId="20577"/>
          <ac:spMkLst>
            <pc:docMk/>
            <pc:sldMk cId="797556869" sldId="818"/>
            <ac:spMk id="2" creationId="{4E9096EC-7B78-40A1-902B-4FD437982655}"/>
          </ac:spMkLst>
        </pc:spChg>
      </pc:sldChg>
    </pc:docChg>
  </pc:docChgLst>
  <pc:docChgLst>
    <pc:chgData name="Joe Bungo" userId="S::jbungo_nvidia.com#ext#@gtvault.onmicrosoft.com::c69b4972-ef89-4265-a3e3-b054213acbae" providerId="AD" clId="Web-{BD1BC59F-B029-0000-C22D-99F59BF32EC9}"/>
    <pc:docChg chg="modSld">
      <pc:chgData name="Joe Bungo" userId="S::jbungo_nvidia.com#ext#@gtvault.onmicrosoft.com::c69b4972-ef89-4265-a3e3-b054213acbae" providerId="AD" clId="Web-{BD1BC59F-B029-0000-C22D-99F59BF32EC9}" dt="2021-05-06T02:43:30.626" v="1" actId="20577"/>
      <pc:docMkLst>
        <pc:docMk/>
      </pc:docMkLst>
      <pc:sldChg chg="modSp">
        <pc:chgData name="Joe Bungo" userId="S::jbungo_nvidia.com#ext#@gtvault.onmicrosoft.com::c69b4972-ef89-4265-a3e3-b054213acbae" providerId="AD" clId="Web-{BD1BC59F-B029-0000-C22D-99F59BF32EC9}" dt="2021-05-06T02:43:30.626" v="1" actId="20577"/>
        <pc:sldMkLst>
          <pc:docMk/>
          <pc:sldMk cId="797556869" sldId="818"/>
        </pc:sldMkLst>
        <pc:spChg chg="mod">
          <ac:chgData name="Joe Bungo" userId="S::jbungo_nvidia.com#ext#@gtvault.onmicrosoft.com::c69b4972-ef89-4265-a3e3-b054213acbae" providerId="AD" clId="Web-{BD1BC59F-B029-0000-C22D-99F59BF32EC9}" dt="2021-05-06T02:43:30.626" v="1" actId="20577"/>
          <ac:spMkLst>
            <pc:docMk/>
            <pc:sldMk cId="797556869" sldId="818"/>
            <ac:spMk id="2" creationId="{4E9096EC-7B78-40A1-902B-4FD437982655}"/>
          </ac:spMkLst>
        </pc:spChg>
      </pc:sldChg>
    </pc:docChg>
  </pc:docChgLst>
  <pc:docChgLst>
    <pc:chgData name="Joe Bungo" userId="S::jbungo_nvidia.com#ext#@gtvault.onmicrosoft.com::c69b4972-ef89-4265-a3e3-b054213acbae" providerId="AD" clId="Web-{6B327AE8-9AD3-3C93-8EBE-61AE2FA3132C}"/>
    <pc:docChg chg="modSld">
      <pc:chgData name="Joe Bungo" userId="S::jbungo_nvidia.com#ext#@gtvault.onmicrosoft.com::c69b4972-ef89-4265-a3e3-b054213acbae" providerId="AD" clId="Web-{6B327AE8-9AD3-3C93-8EBE-61AE2FA3132C}" dt="2021-05-06T19:02:40.475" v="19"/>
      <pc:docMkLst>
        <pc:docMk/>
      </pc:docMkLst>
      <pc:sldChg chg="modSp">
        <pc:chgData name="Joe Bungo" userId="S::jbungo_nvidia.com#ext#@gtvault.onmicrosoft.com::c69b4972-ef89-4265-a3e3-b054213acbae" providerId="AD" clId="Web-{6B327AE8-9AD3-3C93-8EBE-61AE2FA3132C}" dt="2021-05-06T19:00:08.330" v="0" actId="14100"/>
        <pc:sldMkLst>
          <pc:docMk/>
          <pc:sldMk cId="797556869" sldId="818"/>
        </pc:sldMkLst>
        <pc:spChg chg="mod">
          <ac:chgData name="Joe Bungo" userId="S::jbungo_nvidia.com#ext#@gtvault.onmicrosoft.com::c69b4972-ef89-4265-a3e3-b054213acbae" providerId="AD" clId="Web-{6B327AE8-9AD3-3C93-8EBE-61AE2FA3132C}" dt="2021-05-06T19:00:08.330" v="0" actId="14100"/>
          <ac:spMkLst>
            <pc:docMk/>
            <pc:sldMk cId="797556869" sldId="818"/>
            <ac:spMk id="2" creationId="{4E9096EC-7B78-40A1-902B-4FD437982655}"/>
          </ac:spMkLst>
        </pc:spChg>
      </pc:sldChg>
      <pc:sldChg chg="addSp modSp mod modClrScheme chgLayout">
        <pc:chgData name="Joe Bungo" userId="S::jbungo_nvidia.com#ext#@gtvault.onmicrosoft.com::c69b4972-ef89-4265-a3e3-b054213acbae" providerId="AD" clId="Web-{6B327AE8-9AD3-3C93-8EBE-61AE2FA3132C}" dt="2021-05-06T19:00:17.002" v="1"/>
        <pc:sldMkLst>
          <pc:docMk/>
          <pc:sldMk cId="237134094" sldId="821"/>
        </pc:sldMkLst>
        <pc:spChg chg="mod ord">
          <ac:chgData name="Joe Bungo" userId="S::jbungo_nvidia.com#ext#@gtvault.onmicrosoft.com::c69b4972-ef89-4265-a3e3-b054213acbae" providerId="AD" clId="Web-{6B327AE8-9AD3-3C93-8EBE-61AE2FA3132C}" dt="2021-05-06T19:00:17.002" v="1"/>
          <ac:spMkLst>
            <pc:docMk/>
            <pc:sldMk cId="237134094" sldId="821"/>
            <ac:spMk id="2" creationId="{8A2FEA43-44D8-4A70-A65D-DE5E7DE733D7}"/>
          </ac:spMkLst>
        </pc:spChg>
        <pc:spChg chg="mod ord">
          <ac:chgData name="Joe Bungo" userId="S::jbungo_nvidia.com#ext#@gtvault.onmicrosoft.com::c69b4972-ef89-4265-a3e3-b054213acbae" providerId="AD" clId="Web-{6B327AE8-9AD3-3C93-8EBE-61AE2FA3132C}" dt="2021-05-06T19:00:17.002" v="1"/>
          <ac:spMkLst>
            <pc:docMk/>
            <pc:sldMk cId="237134094" sldId="821"/>
            <ac:spMk id="3" creationId="{C1B0618A-44B1-4FAB-8416-1D9926BCD483}"/>
          </ac:spMkLst>
        </pc:spChg>
        <pc:spChg chg="add mod ord">
          <ac:chgData name="Joe Bungo" userId="S::jbungo_nvidia.com#ext#@gtvault.onmicrosoft.com::c69b4972-ef89-4265-a3e3-b054213acbae" providerId="AD" clId="Web-{6B327AE8-9AD3-3C93-8EBE-61AE2FA3132C}" dt="2021-05-06T19:00:17.002" v="1"/>
          <ac:spMkLst>
            <pc:docMk/>
            <pc:sldMk cId="237134094" sldId="821"/>
            <ac:spMk id="4" creationId="{E39B4F88-858A-40DC-BD67-C81D98A70EBF}"/>
          </ac:spMkLst>
        </pc:spChg>
      </pc:sldChg>
      <pc:sldChg chg="addSp delSp modSp mod modClrScheme chgLayout">
        <pc:chgData name="Joe Bungo" userId="S::jbungo_nvidia.com#ext#@gtvault.onmicrosoft.com::c69b4972-ef89-4265-a3e3-b054213acbae" providerId="AD" clId="Web-{6B327AE8-9AD3-3C93-8EBE-61AE2FA3132C}" dt="2021-05-06T19:01:08.504" v="4"/>
        <pc:sldMkLst>
          <pc:docMk/>
          <pc:sldMk cId="3419972143" sldId="856"/>
        </pc:sldMkLst>
        <pc:spChg chg="mod ord">
          <ac:chgData name="Joe Bungo" userId="S::jbungo_nvidia.com#ext#@gtvault.onmicrosoft.com::c69b4972-ef89-4265-a3e3-b054213acbae" providerId="AD" clId="Web-{6B327AE8-9AD3-3C93-8EBE-61AE2FA3132C}" dt="2021-05-06T19:01:08.504" v="4"/>
          <ac:spMkLst>
            <pc:docMk/>
            <pc:sldMk cId="3419972143" sldId="856"/>
            <ac:spMk id="2" creationId="{8A2FEA43-44D8-4A70-A65D-DE5E7DE733D7}"/>
          </ac:spMkLst>
        </pc:spChg>
        <pc:spChg chg="mod ord">
          <ac:chgData name="Joe Bungo" userId="S::jbungo_nvidia.com#ext#@gtvault.onmicrosoft.com::c69b4972-ef89-4265-a3e3-b054213acbae" providerId="AD" clId="Web-{6B327AE8-9AD3-3C93-8EBE-61AE2FA3132C}" dt="2021-05-06T19:01:08.504" v="4"/>
          <ac:spMkLst>
            <pc:docMk/>
            <pc:sldMk cId="3419972143" sldId="856"/>
            <ac:spMk id="3" creationId="{C1B0618A-44B1-4FAB-8416-1D9926BCD483}"/>
          </ac:spMkLst>
        </pc:spChg>
        <pc:spChg chg="add del mod ord">
          <ac:chgData name="Joe Bungo" userId="S::jbungo_nvidia.com#ext#@gtvault.onmicrosoft.com::c69b4972-ef89-4265-a3e3-b054213acbae" providerId="AD" clId="Web-{6B327AE8-9AD3-3C93-8EBE-61AE2FA3132C}" dt="2021-05-06T19:01:01.925" v="3"/>
          <ac:spMkLst>
            <pc:docMk/>
            <pc:sldMk cId="3419972143" sldId="856"/>
            <ac:spMk id="5" creationId="{BF2A43D3-18F3-4AEE-A553-B36F4B4206E2}"/>
          </ac:spMkLst>
        </pc:spChg>
        <pc:spChg chg="add mod ord">
          <ac:chgData name="Joe Bungo" userId="S::jbungo_nvidia.com#ext#@gtvault.onmicrosoft.com::c69b4972-ef89-4265-a3e3-b054213acbae" providerId="AD" clId="Web-{6B327AE8-9AD3-3C93-8EBE-61AE2FA3132C}" dt="2021-05-06T19:01:08.504" v="4"/>
          <ac:spMkLst>
            <pc:docMk/>
            <pc:sldMk cId="3419972143" sldId="856"/>
            <ac:spMk id="6" creationId="{2C5B569F-3CDA-4DC8-9616-B2FA2E9B2BA7}"/>
          </ac:spMkLst>
        </pc:spChg>
      </pc:sldChg>
      <pc:sldChg chg="addSp delSp modSp mod modClrScheme chgLayout">
        <pc:chgData name="Joe Bungo" userId="S::jbungo_nvidia.com#ext#@gtvault.onmicrosoft.com::c69b4972-ef89-4265-a3e3-b054213acbae" providerId="AD" clId="Web-{6B327AE8-9AD3-3C93-8EBE-61AE2FA3132C}" dt="2021-05-06T19:01:20.004" v="6"/>
        <pc:sldMkLst>
          <pc:docMk/>
          <pc:sldMk cId="1438738877" sldId="857"/>
        </pc:sldMkLst>
        <pc:spChg chg="mod ord">
          <ac:chgData name="Joe Bungo" userId="S::jbungo_nvidia.com#ext#@gtvault.onmicrosoft.com::c69b4972-ef89-4265-a3e3-b054213acbae" providerId="AD" clId="Web-{6B327AE8-9AD3-3C93-8EBE-61AE2FA3132C}" dt="2021-05-06T19:01:20.004" v="6"/>
          <ac:spMkLst>
            <pc:docMk/>
            <pc:sldMk cId="1438738877" sldId="857"/>
            <ac:spMk id="2" creationId="{8A2FEA43-44D8-4A70-A65D-DE5E7DE733D7}"/>
          </ac:spMkLst>
        </pc:spChg>
        <pc:spChg chg="add del mod ord">
          <ac:chgData name="Joe Bungo" userId="S::jbungo_nvidia.com#ext#@gtvault.onmicrosoft.com::c69b4972-ef89-4265-a3e3-b054213acbae" providerId="AD" clId="Web-{6B327AE8-9AD3-3C93-8EBE-61AE2FA3132C}" dt="2021-05-06T19:01:20.004" v="6"/>
          <ac:spMkLst>
            <pc:docMk/>
            <pc:sldMk cId="1438738877" sldId="857"/>
            <ac:spMk id="3" creationId="{B6CDBF2B-AA98-482B-A20A-EEC57F284038}"/>
          </ac:spMkLst>
        </pc:spChg>
        <pc:picChg chg="mod ord">
          <ac:chgData name="Joe Bungo" userId="S::jbungo_nvidia.com#ext#@gtvault.onmicrosoft.com::c69b4972-ef89-4265-a3e3-b054213acbae" providerId="AD" clId="Web-{6B327AE8-9AD3-3C93-8EBE-61AE2FA3132C}" dt="2021-05-06T19:01:20.004" v="6"/>
          <ac:picMkLst>
            <pc:docMk/>
            <pc:sldMk cId="1438738877" sldId="857"/>
            <ac:picMk id="6" creationId="{83E5A51F-0F75-4C4F-A060-C88E9887AFFF}"/>
          </ac:picMkLst>
        </pc:picChg>
      </pc:sldChg>
      <pc:sldChg chg="addSp modSp mod modClrScheme chgLayout">
        <pc:chgData name="Joe Bungo" userId="S::jbungo_nvidia.com#ext#@gtvault.onmicrosoft.com::c69b4972-ef89-4265-a3e3-b054213acbae" providerId="AD" clId="Web-{6B327AE8-9AD3-3C93-8EBE-61AE2FA3132C}" dt="2021-05-06T19:02:06.052" v="15"/>
        <pc:sldMkLst>
          <pc:docMk/>
          <pc:sldMk cId="3297602339" sldId="861"/>
        </pc:sldMkLst>
        <pc:spChg chg="mod ord">
          <ac:chgData name="Joe Bungo" userId="S::jbungo_nvidia.com#ext#@gtvault.onmicrosoft.com::c69b4972-ef89-4265-a3e3-b054213acbae" providerId="AD" clId="Web-{6B327AE8-9AD3-3C93-8EBE-61AE2FA3132C}" dt="2021-05-06T19:02:06.052" v="15"/>
          <ac:spMkLst>
            <pc:docMk/>
            <pc:sldMk cId="3297602339" sldId="861"/>
            <ac:spMk id="2" creationId="{8A2FEA43-44D8-4A70-A65D-DE5E7DE733D7}"/>
          </ac:spMkLst>
        </pc:spChg>
        <pc:spChg chg="mod ord">
          <ac:chgData name="Joe Bungo" userId="S::jbungo_nvidia.com#ext#@gtvault.onmicrosoft.com::c69b4972-ef89-4265-a3e3-b054213acbae" providerId="AD" clId="Web-{6B327AE8-9AD3-3C93-8EBE-61AE2FA3132C}" dt="2021-05-06T19:02:06.052" v="15"/>
          <ac:spMkLst>
            <pc:docMk/>
            <pc:sldMk cId="3297602339" sldId="861"/>
            <ac:spMk id="3" creationId="{C1B0618A-44B1-4FAB-8416-1D9926BCD483}"/>
          </ac:spMkLst>
        </pc:spChg>
        <pc:spChg chg="add mod ord">
          <ac:chgData name="Joe Bungo" userId="S::jbungo_nvidia.com#ext#@gtvault.onmicrosoft.com::c69b4972-ef89-4265-a3e3-b054213acbae" providerId="AD" clId="Web-{6B327AE8-9AD3-3C93-8EBE-61AE2FA3132C}" dt="2021-05-06T19:02:06.052" v="15"/>
          <ac:spMkLst>
            <pc:docMk/>
            <pc:sldMk cId="3297602339" sldId="861"/>
            <ac:spMk id="4" creationId="{3EFE1BC7-6576-44BC-B482-5AFA0B758A71}"/>
          </ac:spMkLst>
        </pc:spChg>
      </pc:sldChg>
      <pc:sldChg chg="addSp modSp mod modClrScheme chgLayout">
        <pc:chgData name="Joe Bungo" userId="S::jbungo_nvidia.com#ext#@gtvault.onmicrosoft.com::c69b4972-ef89-4265-a3e3-b054213acbae" providerId="AD" clId="Web-{6B327AE8-9AD3-3C93-8EBE-61AE2FA3132C}" dt="2021-05-06T19:02:15.240" v="16"/>
        <pc:sldMkLst>
          <pc:docMk/>
          <pc:sldMk cId="1449621907" sldId="862"/>
        </pc:sldMkLst>
        <pc:spChg chg="mod ord">
          <ac:chgData name="Joe Bungo" userId="S::jbungo_nvidia.com#ext#@gtvault.onmicrosoft.com::c69b4972-ef89-4265-a3e3-b054213acbae" providerId="AD" clId="Web-{6B327AE8-9AD3-3C93-8EBE-61AE2FA3132C}" dt="2021-05-06T19:02:15.240" v="16"/>
          <ac:spMkLst>
            <pc:docMk/>
            <pc:sldMk cId="1449621907" sldId="862"/>
            <ac:spMk id="2" creationId="{8A2FEA43-44D8-4A70-A65D-DE5E7DE733D7}"/>
          </ac:spMkLst>
        </pc:spChg>
        <pc:spChg chg="mod ord">
          <ac:chgData name="Joe Bungo" userId="S::jbungo_nvidia.com#ext#@gtvault.onmicrosoft.com::c69b4972-ef89-4265-a3e3-b054213acbae" providerId="AD" clId="Web-{6B327AE8-9AD3-3C93-8EBE-61AE2FA3132C}" dt="2021-05-06T19:02:15.240" v="16"/>
          <ac:spMkLst>
            <pc:docMk/>
            <pc:sldMk cId="1449621907" sldId="862"/>
            <ac:spMk id="3" creationId="{C1B0618A-44B1-4FAB-8416-1D9926BCD483}"/>
          </ac:spMkLst>
        </pc:spChg>
        <pc:spChg chg="add mod ord">
          <ac:chgData name="Joe Bungo" userId="S::jbungo_nvidia.com#ext#@gtvault.onmicrosoft.com::c69b4972-ef89-4265-a3e3-b054213acbae" providerId="AD" clId="Web-{6B327AE8-9AD3-3C93-8EBE-61AE2FA3132C}" dt="2021-05-06T19:02:15.240" v="16"/>
          <ac:spMkLst>
            <pc:docMk/>
            <pc:sldMk cId="1449621907" sldId="862"/>
            <ac:spMk id="4" creationId="{FC08AE42-9978-4E91-96A7-038DAC4AA090}"/>
          </ac:spMkLst>
        </pc:spChg>
      </pc:sldChg>
      <pc:sldChg chg="addSp modSp mod modClrScheme chgLayout">
        <pc:chgData name="Joe Bungo" userId="S::jbungo_nvidia.com#ext#@gtvault.onmicrosoft.com::c69b4972-ef89-4265-a3e3-b054213acbae" providerId="AD" clId="Web-{6B327AE8-9AD3-3C93-8EBE-61AE2FA3132C}" dt="2021-05-06T19:02:26.240" v="17"/>
        <pc:sldMkLst>
          <pc:docMk/>
          <pc:sldMk cId="3950465758" sldId="863"/>
        </pc:sldMkLst>
        <pc:spChg chg="mod ord">
          <ac:chgData name="Joe Bungo" userId="S::jbungo_nvidia.com#ext#@gtvault.onmicrosoft.com::c69b4972-ef89-4265-a3e3-b054213acbae" providerId="AD" clId="Web-{6B327AE8-9AD3-3C93-8EBE-61AE2FA3132C}" dt="2021-05-06T19:02:26.240" v="17"/>
          <ac:spMkLst>
            <pc:docMk/>
            <pc:sldMk cId="3950465758" sldId="863"/>
            <ac:spMk id="2" creationId="{8A2FEA43-44D8-4A70-A65D-DE5E7DE733D7}"/>
          </ac:spMkLst>
        </pc:spChg>
        <pc:spChg chg="mod ord">
          <ac:chgData name="Joe Bungo" userId="S::jbungo_nvidia.com#ext#@gtvault.onmicrosoft.com::c69b4972-ef89-4265-a3e3-b054213acbae" providerId="AD" clId="Web-{6B327AE8-9AD3-3C93-8EBE-61AE2FA3132C}" dt="2021-05-06T19:02:26.240" v="17"/>
          <ac:spMkLst>
            <pc:docMk/>
            <pc:sldMk cId="3950465758" sldId="863"/>
            <ac:spMk id="3" creationId="{C1B0618A-44B1-4FAB-8416-1D9926BCD483}"/>
          </ac:spMkLst>
        </pc:spChg>
        <pc:spChg chg="add mod ord">
          <ac:chgData name="Joe Bungo" userId="S::jbungo_nvidia.com#ext#@gtvault.onmicrosoft.com::c69b4972-ef89-4265-a3e3-b054213acbae" providerId="AD" clId="Web-{6B327AE8-9AD3-3C93-8EBE-61AE2FA3132C}" dt="2021-05-06T19:02:26.240" v="17"/>
          <ac:spMkLst>
            <pc:docMk/>
            <pc:sldMk cId="3950465758" sldId="863"/>
            <ac:spMk id="4" creationId="{53164D27-9626-48C3-9A9D-953515638A06}"/>
          </ac:spMkLst>
        </pc:spChg>
      </pc:sldChg>
      <pc:sldChg chg="addSp modSp mod modClrScheme chgLayout">
        <pc:chgData name="Joe Bungo" userId="S::jbungo_nvidia.com#ext#@gtvault.onmicrosoft.com::c69b4972-ef89-4265-a3e3-b054213acbae" providerId="AD" clId="Web-{6B327AE8-9AD3-3C93-8EBE-61AE2FA3132C}" dt="2021-05-06T19:02:34.381" v="18"/>
        <pc:sldMkLst>
          <pc:docMk/>
          <pc:sldMk cId="695566953" sldId="865"/>
        </pc:sldMkLst>
        <pc:spChg chg="mod ord">
          <ac:chgData name="Joe Bungo" userId="S::jbungo_nvidia.com#ext#@gtvault.onmicrosoft.com::c69b4972-ef89-4265-a3e3-b054213acbae" providerId="AD" clId="Web-{6B327AE8-9AD3-3C93-8EBE-61AE2FA3132C}" dt="2021-05-06T19:02:34.381" v="18"/>
          <ac:spMkLst>
            <pc:docMk/>
            <pc:sldMk cId="695566953" sldId="865"/>
            <ac:spMk id="2" creationId="{8A2FEA43-44D8-4A70-A65D-DE5E7DE733D7}"/>
          </ac:spMkLst>
        </pc:spChg>
        <pc:spChg chg="mod ord">
          <ac:chgData name="Joe Bungo" userId="S::jbungo_nvidia.com#ext#@gtvault.onmicrosoft.com::c69b4972-ef89-4265-a3e3-b054213acbae" providerId="AD" clId="Web-{6B327AE8-9AD3-3C93-8EBE-61AE2FA3132C}" dt="2021-05-06T19:02:34.381" v="18"/>
          <ac:spMkLst>
            <pc:docMk/>
            <pc:sldMk cId="695566953" sldId="865"/>
            <ac:spMk id="3" creationId="{C1B0618A-44B1-4FAB-8416-1D9926BCD483}"/>
          </ac:spMkLst>
        </pc:spChg>
        <pc:spChg chg="add mod ord">
          <ac:chgData name="Joe Bungo" userId="S::jbungo_nvidia.com#ext#@gtvault.onmicrosoft.com::c69b4972-ef89-4265-a3e3-b054213acbae" providerId="AD" clId="Web-{6B327AE8-9AD3-3C93-8EBE-61AE2FA3132C}" dt="2021-05-06T19:02:34.381" v="18"/>
          <ac:spMkLst>
            <pc:docMk/>
            <pc:sldMk cId="695566953" sldId="865"/>
            <ac:spMk id="4" creationId="{5A53A026-B0DF-4087-8647-5EEB31AD52B4}"/>
          </ac:spMkLst>
        </pc:spChg>
      </pc:sldChg>
      <pc:sldChg chg="addSp modSp mod modClrScheme chgLayout">
        <pc:chgData name="Joe Bungo" userId="S::jbungo_nvidia.com#ext#@gtvault.onmicrosoft.com::c69b4972-ef89-4265-a3e3-b054213acbae" providerId="AD" clId="Web-{6B327AE8-9AD3-3C93-8EBE-61AE2FA3132C}" dt="2021-05-06T19:02:40.475" v="19"/>
        <pc:sldMkLst>
          <pc:docMk/>
          <pc:sldMk cId="1397164635" sldId="866"/>
        </pc:sldMkLst>
        <pc:spChg chg="mod ord">
          <ac:chgData name="Joe Bungo" userId="S::jbungo_nvidia.com#ext#@gtvault.onmicrosoft.com::c69b4972-ef89-4265-a3e3-b054213acbae" providerId="AD" clId="Web-{6B327AE8-9AD3-3C93-8EBE-61AE2FA3132C}" dt="2021-05-06T19:02:40.475" v="19"/>
          <ac:spMkLst>
            <pc:docMk/>
            <pc:sldMk cId="1397164635" sldId="866"/>
            <ac:spMk id="2" creationId="{8A2FEA43-44D8-4A70-A65D-DE5E7DE733D7}"/>
          </ac:spMkLst>
        </pc:spChg>
        <pc:spChg chg="mod ord">
          <ac:chgData name="Joe Bungo" userId="S::jbungo_nvidia.com#ext#@gtvault.onmicrosoft.com::c69b4972-ef89-4265-a3e3-b054213acbae" providerId="AD" clId="Web-{6B327AE8-9AD3-3C93-8EBE-61AE2FA3132C}" dt="2021-05-06T19:02:40.475" v="19"/>
          <ac:spMkLst>
            <pc:docMk/>
            <pc:sldMk cId="1397164635" sldId="866"/>
            <ac:spMk id="3" creationId="{C1B0618A-44B1-4FAB-8416-1D9926BCD483}"/>
          </ac:spMkLst>
        </pc:spChg>
        <pc:spChg chg="add mod ord">
          <ac:chgData name="Joe Bungo" userId="S::jbungo_nvidia.com#ext#@gtvault.onmicrosoft.com::c69b4972-ef89-4265-a3e3-b054213acbae" providerId="AD" clId="Web-{6B327AE8-9AD3-3C93-8EBE-61AE2FA3132C}" dt="2021-05-06T19:02:40.475" v="19"/>
          <ac:spMkLst>
            <pc:docMk/>
            <pc:sldMk cId="1397164635" sldId="866"/>
            <ac:spMk id="4" creationId="{995D9834-0277-4D01-B6AA-D6CBFAD36081}"/>
          </ac:spMkLst>
        </pc:spChg>
      </pc:sldChg>
      <pc:sldChg chg="addSp delSp modSp mod modClrScheme chgLayout">
        <pc:chgData name="Joe Bungo" userId="S::jbungo_nvidia.com#ext#@gtvault.onmicrosoft.com::c69b4972-ef89-4265-a3e3-b054213acbae" providerId="AD" clId="Web-{6B327AE8-9AD3-3C93-8EBE-61AE2FA3132C}" dt="2021-05-06T19:01:49.302" v="11"/>
        <pc:sldMkLst>
          <pc:docMk/>
          <pc:sldMk cId="1605171271" sldId="872"/>
        </pc:sldMkLst>
        <pc:spChg chg="mod ord">
          <ac:chgData name="Joe Bungo" userId="S::jbungo_nvidia.com#ext#@gtvault.onmicrosoft.com::c69b4972-ef89-4265-a3e3-b054213acbae" providerId="AD" clId="Web-{6B327AE8-9AD3-3C93-8EBE-61AE2FA3132C}" dt="2021-05-06T19:01:29.332" v="7"/>
          <ac:spMkLst>
            <pc:docMk/>
            <pc:sldMk cId="1605171271" sldId="872"/>
            <ac:spMk id="2" creationId="{8A2FEA43-44D8-4A70-A65D-DE5E7DE733D7}"/>
          </ac:spMkLst>
        </pc:spChg>
        <pc:spChg chg="add del mod ord">
          <ac:chgData name="Joe Bungo" userId="S::jbungo_nvidia.com#ext#@gtvault.onmicrosoft.com::c69b4972-ef89-4265-a3e3-b054213acbae" providerId="AD" clId="Web-{6B327AE8-9AD3-3C93-8EBE-61AE2FA3132C}" dt="2021-05-06T19:01:45.848" v="10"/>
          <ac:spMkLst>
            <pc:docMk/>
            <pc:sldMk cId="1605171271" sldId="872"/>
            <ac:spMk id="3" creationId="{24654F71-D403-4035-9305-5A9439B697EB}"/>
          </ac:spMkLst>
        </pc:spChg>
        <pc:spChg chg="add del mod ord">
          <ac:chgData name="Joe Bungo" userId="S::jbungo_nvidia.com#ext#@gtvault.onmicrosoft.com::c69b4972-ef89-4265-a3e3-b054213acbae" providerId="AD" clId="Web-{6B327AE8-9AD3-3C93-8EBE-61AE2FA3132C}" dt="2021-05-06T19:01:49.302" v="11"/>
          <ac:spMkLst>
            <pc:docMk/>
            <pc:sldMk cId="1605171271" sldId="872"/>
            <ac:spMk id="4" creationId="{2FBAEF16-B5C6-48EF-BA35-1C9E179BD92C}"/>
          </ac:spMkLst>
        </pc:spChg>
        <pc:spChg chg="add del">
          <ac:chgData name="Joe Bungo" userId="S::jbungo_nvidia.com#ext#@gtvault.onmicrosoft.com::c69b4972-ef89-4265-a3e3-b054213acbae" providerId="AD" clId="Web-{6B327AE8-9AD3-3C93-8EBE-61AE2FA3132C}" dt="2021-05-06T19:01:43.021" v="9"/>
          <ac:spMkLst>
            <pc:docMk/>
            <pc:sldMk cId="1605171271" sldId="872"/>
            <ac:spMk id="5" creationId="{8C52A9C6-2142-134F-BFAB-B582F0FBAF46}"/>
          </ac:spMkLst>
        </pc:spChg>
      </pc:sldChg>
      <pc:sldChg chg="addSp delSp modSp mod modClrScheme chgLayout">
        <pc:chgData name="Joe Bungo" userId="S::jbungo_nvidia.com#ext#@gtvault.onmicrosoft.com::c69b4972-ef89-4265-a3e3-b054213acbae" providerId="AD" clId="Web-{6B327AE8-9AD3-3C93-8EBE-61AE2FA3132C}" dt="2021-05-06T19:02:01.411" v="14"/>
        <pc:sldMkLst>
          <pc:docMk/>
          <pc:sldMk cId="1347481059" sldId="873"/>
        </pc:sldMkLst>
        <pc:spChg chg="mod ord">
          <ac:chgData name="Joe Bungo" userId="S::jbungo_nvidia.com#ext#@gtvault.onmicrosoft.com::c69b4972-ef89-4265-a3e3-b054213acbae" providerId="AD" clId="Web-{6B327AE8-9AD3-3C93-8EBE-61AE2FA3132C}" dt="2021-05-06T19:01:54.817" v="12"/>
          <ac:spMkLst>
            <pc:docMk/>
            <pc:sldMk cId="1347481059" sldId="873"/>
            <ac:spMk id="2" creationId="{8A2FEA43-44D8-4A70-A65D-DE5E7DE733D7}"/>
          </ac:spMkLst>
        </pc:spChg>
        <pc:spChg chg="add del mod ord">
          <ac:chgData name="Joe Bungo" userId="S::jbungo_nvidia.com#ext#@gtvault.onmicrosoft.com::c69b4972-ef89-4265-a3e3-b054213acbae" providerId="AD" clId="Web-{6B327AE8-9AD3-3C93-8EBE-61AE2FA3132C}" dt="2021-05-06T19:01:58.177" v="13"/>
          <ac:spMkLst>
            <pc:docMk/>
            <pc:sldMk cId="1347481059" sldId="873"/>
            <ac:spMk id="3" creationId="{C92CFFBA-7812-49F0-A47F-F8CDF2317C66}"/>
          </ac:spMkLst>
        </pc:spChg>
        <pc:spChg chg="add del mod ord">
          <ac:chgData name="Joe Bungo" userId="S::jbungo_nvidia.com#ext#@gtvault.onmicrosoft.com::c69b4972-ef89-4265-a3e3-b054213acbae" providerId="AD" clId="Web-{6B327AE8-9AD3-3C93-8EBE-61AE2FA3132C}" dt="2021-05-06T19:02:01.411" v="14"/>
          <ac:spMkLst>
            <pc:docMk/>
            <pc:sldMk cId="1347481059" sldId="873"/>
            <ac:spMk id="4" creationId="{281D577C-5E74-4625-BF64-D5D8126F8052}"/>
          </ac:spMkLst>
        </pc:sp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 Id="rId4" Type="http://schemas.openxmlformats.org/officeDocument/2006/relationships/image" Target="../media/image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25FFAEB-A754-4EDE-A063-5F87103CFC27}"/>
              </a:ext>
            </a:extLst>
          </p:cNvPr>
          <p:cNvGrpSpPr/>
          <p:nvPr/>
        </p:nvGrpSpPr>
        <p:grpSpPr>
          <a:xfrm>
            <a:off x="4249882" y="8675204"/>
            <a:ext cx="2267650" cy="298438"/>
            <a:chOff x="10009693" y="1549925"/>
            <a:chExt cx="7721678" cy="1016226"/>
          </a:xfrm>
        </p:grpSpPr>
        <p:pic>
          <p:nvPicPr>
            <p:cNvPr id="7" name="Picture 6">
              <a:extLst>
                <a:ext uri="{FF2B5EF4-FFF2-40B4-BE49-F238E27FC236}">
                  <a16:creationId xmlns:a16="http://schemas.microsoft.com/office/drawing/2014/main" id="{EB7B5E74-8CE9-4070-AE0B-4319A9396E4B}"/>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0" name="Straight Connector 9">
              <a:extLst>
                <a:ext uri="{FF2B5EF4-FFF2-40B4-BE49-F238E27FC236}">
                  <a16:creationId xmlns:a16="http://schemas.microsoft.com/office/drawing/2014/main" id="{2C709196-319E-460C-BD9A-61C4F6096565}"/>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C6B9F5D1-3A4D-4466-A79D-06C828B01D17}"/>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2" name="Picture 11" descr="Text&#10;&#10;Description automatically generated">
              <a:extLst>
                <a:ext uri="{FF2B5EF4-FFF2-40B4-BE49-F238E27FC236}">
                  <a16:creationId xmlns:a16="http://schemas.microsoft.com/office/drawing/2014/main" id="{61CA6E49-ACF6-4B13-9CB1-0C7F74EF7869}"/>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3" name="Straight Connector 12">
              <a:extLst>
                <a:ext uri="{FF2B5EF4-FFF2-40B4-BE49-F238E27FC236}">
                  <a16:creationId xmlns:a16="http://schemas.microsoft.com/office/drawing/2014/main" id="{19DC410A-BD91-4F54-BFA8-66F070ED673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8398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 Id="rId4" Type="http://schemas.openxmlformats.org/officeDocument/2006/relationships/image" Target="../media/image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30565" y="8831580"/>
            <a:ext cx="3037840" cy="464820"/>
          </a:xfrm>
          <a:prstGeom prst="rect">
            <a:avLst/>
          </a:prstGeom>
        </p:spPr>
        <p:txBody>
          <a:bodyPr vert="horz" lIns="93177" tIns="46589" rIns="93177" bIns="46589" rtlCol="0" anchor="ctr"/>
          <a:lstStyle>
            <a:lvl1pPr algn="l">
              <a:defRPr sz="1100">
                <a:latin typeface="Arial" panose="020B0604020202020204" pitchFamily="34" charset="0"/>
                <a:ea typeface="ＭＳ Ｐゴシック" pitchFamily="-16" charset="-128"/>
                <a:cs typeface="Arial" panose="020B0604020202020204" pitchFamily="34" charset="0"/>
              </a:defRPr>
            </a:lvl1pPr>
          </a:lstStyle>
          <a:p>
            <a:pPr>
              <a:defRPr/>
            </a:pPr>
            <a:fld id="{0EFD2D7F-A763-4126-9B71-A7F863137437}" type="datetimeFigureOut">
              <a:rPr lang="en-US" smtClean="0"/>
              <a:pPr>
                <a:defRPr/>
              </a:pPr>
              <a:t>4/12/22</a:t>
            </a:fld>
            <a:endParaRPr lang="en-US" dirty="0">
              <a:latin typeface="Arial" panose="020B0604020202020204" pitchFamily="34" charset="0"/>
              <a:cs typeface="Arial" panose="020B0604020202020204" pitchFamily="34" charset="0"/>
            </a:endParaRP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3663170" y="8829967"/>
            <a:ext cx="3037840" cy="464820"/>
          </a:xfrm>
          <a:prstGeom prst="rect">
            <a:avLst/>
          </a:prstGeom>
        </p:spPr>
        <p:txBody>
          <a:bodyPr vert="horz" lIns="93177" tIns="46589" rIns="93177" bIns="46589" rtlCol="0" anchor="ctr"/>
          <a:lstStyle>
            <a:lvl1pPr algn="r">
              <a:defRPr sz="1100">
                <a:latin typeface="Arial" panose="020B0604020202020204" pitchFamily="34" charset="0"/>
                <a:ea typeface="ＭＳ Ｐゴシック" pitchFamily="-16" charset="-128"/>
                <a:cs typeface="Arial" panose="020B0604020202020204" pitchFamily="34" charset="0"/>
              </a:defRPr>
            </a:lvl1pPr>
          </a:lstStyle>
          <a:p>
            <a:pPr>
              <a:defRPr/>
            </a:pPr>
            <a:fld id="{E02D639A-AF38-4D9A-897E-57859A70BDEB}" type="slidenum">
              <a:rPr lang="en-US" smtClean="0"/>
              <a:pPr>
                <a:defRPr/>
              </a:pPr>
              <a:t>‹#›</a:t>
            </a:fld>
            <a:endParaRPr lang="en-US"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7B74364-6FC3-4AAB-BCCB-78A57EF73B4D}"/>
              </a:ext>
            </a:extLst>
          </p:cNvPr>
          <p:cNvGrpSpPr/>
          <p:nvPr/>
        </p:nvGrpSpPr>
        <p:grpSpPr>
          <a:xfrm>
            <a:off x="4394824" y="259707"/>
            <a:ext cx="2267650" cy="298438"/>
            <a:chOff x="10009693" y="1549925"/>
            <a:chExt cx="7721678" cy="1016226"/>
          </a:xfrm>
        </p:grpSpPr>
        <p:pic>
          <p:nvPicPr>
            <p:cNvPr id="13" name="Picture 12">
              <a:extLst>
                <a:ext uri="{FF2B5EF4-FFF2-40B4-BE49-F238E27FC236}">
                  <a16:creationId xmlns:a16="http://schemas.microsoft.com/office/drawing/2014/main" id="{E59CB9EB-7626-44E1-86CD-80D71DFF0C3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4CF17C3E-2351-45E7-8E11-40FCDACA31F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E038CEBE-9523-4464-A83D-24A213DF25D9}"/>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2F98C3B4-B517-47AD-BAF6-46881ABB0DB2}"/>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F05B4D3-6BFB-4CBB-AAC4-B7D357961D0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6712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1pPr>
    <a:lvl2pPr marL="761970"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2pPr>
    <a:lvl3pPr marL="152393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3pPr>
    <a:lvl4pPr marL="228590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4pPr>
    <a:lvl5pPr marL="3047878"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5pPr>
    <a:lvl6pPr marL="3809848" algn="l" defTabSz="1523939" rtl="0" eaLnBrk="1" latinLnBrk="0" hangingPunct="1">
      <a:defRPr sz="2000" kern="1200">
        <a:solidFill>
          <a:schemeClr val="tx1"/>
        </a:solidFill>
        <a:latin typeface="+mn-lt"/>
        <a:ea typeface="+mn-ea"/>
        <a:cs typeface="+mn-cs"/>
      </a:defRPr>
    </a:lvl6pPr>
    <a:lvl7pPr marL="4571817" algn="l" defTabSz="1523939" rtl="0" eaLnBrk="1" latinLnBrk="0" hangingPunct="1">
      <a:defRPr sz="2000" kern="1200">
        <a:solidFill>
          <a:schemeClr val="tx1"/>
        </a:solidFill>
        <a:latin typeface="+mn-lt"/>
        <a:ea typeface="+mn-ea"/>
        <a:cs typeface="+mn-cs"/>
      </a:defRPr>
    </a:lvl7pPr>
    <a:lvl8pPr marL="5333787" algn="l" defTabSz="1523939" rtl="0" eaLnBrk="1" latinLnBrk="0" hangingPunct="1">
      <a:defRPr sz="2000" kern="1200">
        <a:solidFill>
          <a:schemeClr val="tx1"/>
        </a:solidFill>
        <a:latin typeface="+mn-lt"/>
        <a:ea typeface="+mn-ea"/>
        <a:cs typeface="+mn-cs"/>
      </a:defRPr>
    </a:lvl8pPr>
    <a:lvl9pPr marL="6095756" algn="l" defTabSz="1523939"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introduce clustering algorithms including </a:t>
            </a:r>
            <a:r>
              <a:rPr lang="en-US" dirty="0" err="1">
                <a:latin typeface="Arial"/>
                <a:cs typeface="Arial"/>
              </a:rPr>
              <a:t>KMeans</a:t>
            </a:r>
            <a:r>
              <a:rPr lang="en-US" dirty="0">
                <a:latin typeface="Arial"/>
                <a:cs typeface="Arial"/>
              </a:rPr>
              <a:t> and Hierarchical Clustering.</a:t>
            </a: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887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In summary, despite weaknesses, k-means is still the most popular algorithm due to its simplicity and efficiency.</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It is challenging to obtain optimal clustering algorithm for all applications since no clear evidence show that any clustering algorithm can performs better than others in general.</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Comparing different clustering algorithms is a difficult task since no one knows the correct clusters!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320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Besides partitional clustering methods, hierarchical clustering methods can group the data into a tree structure shown in the figure.</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087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42900" indent="-342900">
              <a:buFont typeface="Arial" panose="020B0604020202020204" pitchFamily="34" charset="0"/>
              <a:buChar char="•"/>
            </a:pPr>
            <a:r>
              <a:rPr lang="en-US" dirty="0"/>
              <a:t>There are two types of hierarchical clustering methods.</a:t>
            </a: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One is agglomerative (bottom up) clustering that builds the tree from the bottom level, merges the most similar (or nearest) pair of clusters, and finally stops when all the data points are merged into a single cluster (i.e., the root cluster). </a:t>
            </a: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other is Divisive (top down) clustering which starts with all data points in one cluster, the root, then splits the root into a set of child clusters. Each child cluster is recursively divided further. </a:t>
            </a: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Finally, it stops when only singleton clusters of individual data points remain, i.e., each cluster with only a single point. </a:t>
            </a: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9345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For </a:t>
            </a:r>
            <a:r>
              <a:rPr lang="en-US" altLang="zh-CN" dirty="0">
                <a:ea typeface="+mn-ea"/>
              </a:rPr>
              <a:t>Agglomerative Clustering, at the beginning, each data point forms a cluster (also called a node) and then merge nodes/clusters that have the least distance utile the algorithm is converged.</a:t>
            </a: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zh-CN" dirty="0">
                <a:ea typeface="+mn-ea"/>
              </a:rPr>
              <a:t>Eventually all nodes belong to one cluster.</a:t>
            </a: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5147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It is extremely difficult to measure the performance of clustering since we do not know the correct clusters.</a:t>
            </a:r>
          </a:p>
          <a:p>
            <a:pPr marL="342900" indent="-342900">
              <a:buFont typeface="Arial" panose="020B0604020202020204" pitchFamily="34" charset="0"/>
              <a:buChar char="•"/>
            </a:pPr>
            <a:r>
              <a:rPr lang="en-US" dirty="0"/>
              <a:t>There are some general rules to measure the clustering quality. </a:t>
            </a:r>
          </a:p>
          <a:p>
            <a:pPr marL="342900" indent="-342900">
              <a:buFont typeface="Arial" panose="020B0604020202020204" pitchFamily="34" charset="0"/>
              <a:buChar char="•"/>
            </a:pPr>
            <a:r>
              <a:rPr lang="en-US" dirty="0"/>
              <a:t>For example, we can employ human to check the quality manually. But this approach is costly</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318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In summary, clustering is a key task for data analysis. And more algorithms are still coming every year.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Clustering is hard to evaluate, but very useful in practice.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And it is highly application dependent and to some extent subjective.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472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solidFill>
                  <a:srgbClr val="000000"/>
                </a:solidFill>
              </a:rPr>
              <a:t>As a partitional clustering algorithm, </a:t>
            </a:r>
            <a:r>
              <a:rPr lang="en-US" dirty="0" err="1">
                <a:solidFill>
                  <a:srgbClr val="000000"/>
                </a:solidFill>
              </a:rPr>
              <a:t>KMeans</a:t>
            </a:r>
            <a:r>
              <a:rPr lang="en-US" dirty="0">
                <a:solidFill>
                  <a:srgbClr val="000000"/>
                </a:solidFill>
              </a:rPr>
              <a:t> is simple but powerful for resolving clustering problems.</a:t>
            </a: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It partitions the given data into k clusters, where each cluster has a cluster center, called centroid and k is specified by the user.</a:t>
            </a: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862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Clustering is to measure the distance between samples by calculating similarity/dissimilarity.</a:t>
            </a:r>
          </a:p>
          <a:p>
            <a:pPr marL="342900" indent="-342900">
              <a:buFont typeface="Arial" panose="020B0604020202020204" pitchFamily="34" charset="0"/>
              <a:buChar char="•"/>
            </a:pPr>
            <a:r>
              <a:rPr lang="en-US" dirty="0"/>
              <a:t>Numerous distance functions can be utilized for different types of data and different specific applications.</a:t>
            </a:r>
          </a:p>
          <a:p>
            <a:pPr marL="342900" indent="-342900">
              <a:buFont typeface="Arial" panose="020B0604020202020204" pitchFamily="34" charset="0"/>
              <a:buChar char="•"/>
            </a:pPr>
            <a:r>
              <a:rPr lang="en-US" dirty="0">
                <a:solidFill>
                  <a:srgbClr val="000000"/>
                </a:solidFill>
              </a:rPr>
              <a:t>Euclidean distance and Manhattan (city block) distance are most commonly used functions to measure the distance.</a:t>
            </a:r>
          </a:p>
          <a:p>
            <a:pPr marL="342900" indent="-342900">
              <a:buFont typeface="Arial" panose="020B0604020202020204" pitchFamily="34" charset="0"/>
              <a:buChar char="•"/>
            </a:pPr>
            <a:r>
              <a:rPr lang="en-US" dirty="0">
                <a:solidFill>
                  <a:srgbClr val="000000"/>
                </a:solidFill>
              </a:rPr>
              <a:t>Actually, they are </a:t>
            </a:r>
            <a:r>
              <a:rPr lang="en-US" altLang="zh-CN" sz="2000" dirty="0">
                <a:solidFill>
                  <a:srgbClr val="000000"/>
                </a:solidFill>
              </a:rPr>
              <a:t>special cases of </a:t>
            </a:r>
            <a:r>
              <a:rPr lang="en-US" altLang="ja-JP" sz="2000" dirty="0" err="1">
                <a:solidFill>
                  <a:srgbClr val="000000"/>
                </a:solidFill>
              </a:rPr>
              <a:t>Minkowski</a:t>
            </a:r>
            <a:r>
              <a:rPr lang="en-US" altLang="ja-JP" sz="2000" dirty="0">
                <a:solidFill>
                  <a:srgbClr val="000000"/>
                </a:solidFill>
              </a:rPr>
              <a:t> distance. </a:t>
            </a:r>
            <a:endParaRPr lang="en-US" dirty="0">
              <a:solidFill>
                <a:srgbClr val="000000"/>
              </a:solidFill>
            </a:endParaRP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401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indent="-342900">
              <a:buFont typeface="Arial" panose="020B0604020202020204" pitchFamily="34" charset="0"/>
              <a:buChar char="•"/>
            </a:pPr>
            <a:r>
              <a:rPr lang="en-US" dirty="0"/>
              <a:t>Here are details on how </a:t>
            </a:r>
            <a:r>
              <a:rPr lang="en-US" dirty="0" err="1"/>
              <a:t>KMeans</a:t>
            </a:r>
            <a:r>
              <a:rPr lang="en-US" dirty="0"/>
              <a:t> works.</a:t>
            </a:r>
          </a:p>
          <a:p>
            <a:pPr marL="1104870" lvl="1" indent="-342900">
              <a:buFont typeface="Arial" panose="020B0604020202020204" pitchFamily="34" charset="0"/>
              <a:buChar char="•"/>
            </a:pPr>
            <a:r>
              <a:rPr lang="en-US" dirty="0"/>
              <a:t>The first step is to randomly choose k data points (seeds) to be the initial centroids from the data, cluster centers</a:t>
            </a:r>
          </a:p>
          <a:p>
            <a:pPr marL="1104870" lvl="1" indent="-342900">
              <a:buFont typeface="Arial" panose="020B0604020202020204" pitchFamily="34" charset="0"/>
              <a:buChar char="•"/>
            </a:pPr>
            <a:r>
              <a:rPr lang="en-US" dirty="0"/>
              <a:t>The second step is to assign each data point to the closest centroid by calculating the distance between samples and the centroids, which will form new clusters.</a:t>
            </a:r>
          </a:p>
          <a:p>
            <a:pPr marL="1104870" lvl="1" indent="-342900">
              <a:buFont typeface="Arial" panose="020B0604020202020204" pitchFamily="34" charset="0"/>
              <a:buChar char="•"/>
            </a:pPr>
            <a:r>
              <a:rPr lang="en-US" dirty="0"/>
              <a:t>With the new clusters, it will re-compute the centroids using the current cluster memberships.</a:t>
            </a:r>
          </a:p>
          <a:p>
            <a:pPr marL="1104870" lvl="1" indent="-342900">
              <a:buFont typeface="Arial" panose="020B0604020202020204" pitchFamily="34" charset="0"/>
              <a:buChar char="•"/>
            </a:pPr>
            <a:r>
              <a:rPr lang="en-US" dirty="0"/>
              <a:t>If a convergence criterion is not met, then go to the second step.</a:t>
            </a:r>
          </a:p>
          <a:p>
            <a:pPr marL="1104870" lvl="1"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8137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The stopping/convergence criterion depends on the task and data.</a:t>
            </a:r>
          </a:p>
          <a:p>
            <a:pPr marL="342900" indent="-342900">
              <a:buFont typeface="Arial" panose="020B0604020202020204" pitchFamily="34" charset="0"/>
              <a:buChar char="•"/>
            </a:pPr>
            <a:r>
              <a:rPr lang="en-US" dirty="0"/>
              <a:t>Some examples of stopping/convergence criterion are</a:t>
            </a:r>
          </a:p>
          <a:p>
            <a:pPr marL="1104870" lvl="1" indent="-342900">
              <a:buFont typeface="Arial" panose="020B0604020202020204" pitchFamily="34" charset="0"/>
              <a:buChar char="•"/>
            </a:pPr>
            <a:r>
              <a:rPr lang="en-US" dirty="0"/>
              <a:t>No (or minimum) re-assignments of data points to different clusters, </a:t>
            </a:r>
          </a:p>
          <a:p>
            <a:pPr marL="1104870" lvl="1" indent="-342900">
              <a:buFont typeface="Arial" panose="020B0604020202020204" pitchFamily="34" charset="0"/>
              <a:buChar char="•"/>
            </a:pPr>
            <a:r>
              <a:rPr lang="en-US" dirty="0"/>
              <a:t>No (or minimum) change of centroids, or </a:t>
            </a:r>
          </a:p>
          <a:p>
            <a:pPr marL="1104870" lvl="1" indent="-342900">
              <a:buFont typeface="Arial" panose="020B0604020202020204" pitchFamily="34" charset="0"/>
              <a:buChar char="•"/>
            </a:pPr>
            <a:r>
              <a:rPr lang="en-US" dirty="0"/>
              <a:t>Minimum decrease in the sum of squared error (SSE)</a:t>
            </a:r>
          </a:p>
          <a:p>
            <a:pPr marL="1104870" lvl="1"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78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Here is an example of the flow of </a:t>
            </a:r>
            <a:r>
              <a:rPr lang="en-US" dirty="0" err="1"/>
              <a:t>Kmeans</a:t>
            </a:r>
            <a:r>
              <a:rPr lang="en-US" dirty="0"/>
              <a:t> clustering.</a:t>
            </a:r>
          </a:p>
          <a:p>
            <a:pPr marL="342900" indent="-342900">
              <a:buFont typeface="Arial" panose="020B0604020202020204" pitchFamily="34" charset="0"/>
              <a:buChar char="•"/>
            </a:pPr>
            <a:r>
              <a:rPr lang="en-US" dirty="0"/>
              <a:t>In each iteration, it will assign samples to new clusters and recompute centroids.</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4517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indent="-342900">
              <a:buFont typeface="Arial" panose="020B0604020202020204" pitchFamily="34" charset="0"/>
              <a:buChar char="•"/>
            </a:pPr>
            <a:r>
              <a:rPr lang="en-US" dirty="0" err="1"/>
              <a:t>Kmeans</a:t>
            </a:r>
            <a:r>
              <a:rPr lang="en-US" dirty="0"/>
              <a:t> has its own strength and weakness.</a:t>
            </a:r>
          </a:p>
          <a:p>
            <a:pPr marL="342900" indent="-342900">
              <a:buFont typeface="Arial" panose="020B0604020202020204" pitchFamily="34" charset="0"/>
              <a:buChar char="•"/>
            </a:pPr>
            <a:r>
              <a:rPr lang="en-US" dirty="0"/>
              <a:t>For the strength, it is easy to understand and implement. Its time complexity is not high since both k and t are small for real applications.</a:t>
            </a:r>
          </a:p>
          <a:p>
            <a:pPr marL="342900" indent="-342900">
              <a:buFont typeface="Arial" panose="020B0604020202020204" pitchFamily="34" charset="0"/>
              <a:buChar char="•"/>
            </a:pPr>
            <a:r>
              <a:rPr lang="en-US" dirty="0"/>
              <a:t>For the weakness, the user has to specify the k for clustering based on experiences.</a:t>
            </a:r>
          </a:p>
          <a:p>
            <a:pPr marL="3429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In addition, it is sensitive to outliers, where outliers are data points that are very far away from other data points. </a:t>
            </a:r>
          </a:p>
          <a:p>
            <a:pPr marL="3429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And they could be errors in the data recording or some special data points with very different values. </a:t>
            </a:r>
          </a:p>
          <a:p>
            <a:pPr marL="3429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This figure shows how the outlier affects clustering results.</a:t>
            </a:r>
          </a:p>
          <a:p>
            <a:pPr marL="3429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6565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So, we have to process outliers to enhance the performance.</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For instance, we can </a:t>
            </a:r>
            <a:r>
              <a:rPr lang="en-US" kern="0" dirty="0"/>
              <a:t>remove some data points in the clustering process that are much further away from the centroids than other data points.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0" dirty="0"/>
              <a:t>Moreover, we can try to perform random sampling to avoid outliers.</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0693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Furthermore, </a:t>
            </a:r>
            <a:r>
              <a:rPr lang="en-US" dirty="0" err="1"/>
              <a:t>Kmeans</a:t>
            </a:r>
            <a:r>
              <a:rPr lang="en-US" dirty="0"/>
              <a:t> is not </a:t>
            </a:r>
            <a:r>
              <a:rPr lang="en-US" kern="0" dirty="0"/>
              <a:t>suitable for clustering on non-linear data as shown in the figure.</a:t>
            </a: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8116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tx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D02034B-E0DD-432D-BED0-94DE68C503D5}"/>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sp>
        <p:nvSpPr>
          <p:cNvPr id="11" name="Rectangle 4"/>
          <p:cNvSpPr>
            <a:spLocks noGrp="1" noChangeArrowheads="1"/>
          </p:cNvSpPr>
          <p:nvPr userDrawn="1">
            <p:ph type="subTitle" idx="1"/>
          </p:nvPr>
        </p:nvSpPr>
        <p:spPr>
          <a:xfrm>
            <a:off x="1143000" y="8290560"/>
            <a:ext cx="9692640" cy="477053"/>
          </a:xfrm>
        </p:spPr>
        <p:txBody>
          <a:bodyPr wrap="square" anchor="t">
            <a:noAutofit/>
          </a:bodyPr>
          <a:lstStyle>
            <a:lvl1pPr marL="0" indent="0" algn="l">
              <a:lnSpc>
                <a:spcPct val="90000"/>
              </a:lnSpc>
              <a:spcBef>
                <a:spcPts val="1000"/>
              </a:spcBef>
              <a:spcAft>
                <a:spcPts val="500"/>
              </a:spcAft>
              <a:buFontTx/>
              <a:buNone/>
              <a:defRPr sz="2400" b="0">
                <a:solidFill>
                  <a:schemeClr val="tx1"/>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1135316" y="6705601"/>
            <a:ext cx="9692640" cy="1638092"/>
          </a:xfrm>
        </p:spPr>
        <p:txBody>
          <a:bodyPr anchor="b">
            <a:noAutofit/>
          </a:bodyPr>
          <a:lstStyle>
            <a:lvl1pPr algn="l">
              <a:lnSpc>
                <a:spcPct val="90000"/>
              </a:lnSpc>
              <a:spcBef>
                <a:spcPts val="0"/>
              </a:spcBef>
              <a:defRPr sz="6000" b="1" cap="none" baseline="0">
                <a:solidFill>
                  <a:schemeClr val="tx1"/>
                </a:solidFill>
                <a:effectLst/>
                <a:latin typeface="Arial" panose="020B0604020202020204" pitchFamily="34" charset="0"/>
                <a:cs typeface="Arial" panose="020B0604020202020204" pitchFamily="34" charset="0"/>
              </a:defRPr>
            </a:lvl1pPr>
          </a:lstStyle>
          <a:p>
            <a:r>
              <a:rPr lang="en-US" dirty="0"/>
              <a:t>Click to edit master title style</a:t>
            </a:r>
          </a:p>
        </p:txBody>
      </p:sp>
      <p:grpSp>
        <p:nvGrpSpPr>
          <p:cNvPr id="9" name="Group 8">
            <a:extLst>
              <a:ext uri="{FF2B5EF4-FFF2-40B4-BE49-F238E27FC236}">
                <a16:creationId xmlns:a16="http://schemas.microsoft.com/office/drawing/2014/main" id="{B6FCCD42-41E8-4430-B6CA-E5E37163336A}"/>
              </a:ext>
            </a:extLst>
          </p:cNvPr>
          <p:cNvGrpSpPr/>
          <p:nvPr userDrawn="1"/>
        </p:nvGrpSpPr>
        <p:grpSpPr>
          <a:xfrm>
            <a:off x="10009693" y="1549925"/>
            <a:ext cx="7721678" cy="1016226"/>
            <a:chOff x="10009693" y="1549925"/>
            <a:chExt cx="7721678" cy="1016226"/>
          </a:xfrm>
        </p:grpSpPr>
        <p:pic>
          <p:nvPicPr>
            <p:cNvPr id="12" name="Picture 11">
              <a:extLst>
                <a:ext uri="{FF2B5EF4-FFF2-40B4-BE49-F238E27FC236}">
                  <a16:creationId xmlns:a16="http://schemas.microsoft.com/office/drawing/2014/main" id="{4F12FC3C-F346-45C5-A2EB-14122560DDDD}"/>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3" name="Straight Connector 12">
              <a:extLst>
                <a:ext uri="{FF2B5EF4-FFF2-40B4-BE49-F238E27FC236}">
                  <a16:creationId xmlns:a16="http://schemas.microsoft.com/office/drawing/2014/main" id="{24D7601B-DE46-423C-B955-7A66CD436A7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8936C1C8-404D-40E3-B988-930C448D42C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5" name="Picture 14" descr="Text&#10;&#10;Description automatically generated">
              <a:extLst>
                <a:ext uri="{FF2B5EF4-FFF2-40B4-BE49-F238E27FC236}">
                  <a16:creationId xmlns:a16="http://schemas.microsoft.com/office/drawing/2014/main" id="{3336A004-E1EA-48BD-969E-3F5237E6E188}"/>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6" name="Straight Connector 15">
              <a:extLst>
                <a:ext uri="{FF2B5EF4-FFF2-40B4-BE49-F238E27FC236}">
                  <a16:creationId xmlns:a16="http://schemas.microsoft.com/office/drawing/2014/main" id="{21F47EB3-A644-424B-8140-E89309FB54E1}"/>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4" name="Text Placeholder 3">
            <a:extLst>
              <a:ext uri="{FF2B5EF4-FFF2-40B4-BE49-F238E27FC236}">
                <a16:creationId xmlns:a16="http://schemas.microsoft.com/office/drawing/2014/main" id="{AA9F37D2-4A95-428F-86C9-909FE5B58622}"/>
              </a:ext>
            </a:extLst>
          </p:cNvPr>
          <p:cNvSpPr>
            <a:spLocks noGrp="1"/>
          </p:cNvSpPr>
          <p:nvPr>
            <p:ph type="body" sz="quarter" idx="10"/>
          </p:nvPr>
        </p:nvSpPr>
        <p:spPr>
          <a:xfrm>
            <a:off x="1135316" y="6188616"/>
            <a:ext cx="8866188" cy="474663"/>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4303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A32E851-9FF9-4796-BF7E-0EBA88C671DC}"/>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grpSp>
        <p:nvGrpSpPr>
          <p:cNvPr id="5" name="Group 4">
            <a:extLst>
              <a:ext uri="{FF2B5EF4-FFF2-40B4-BE49-F238E27FC236}">
                <a16:creationId xmlns:a16="http://schemas.microsoft.com/office/drawing/2014/main" id="{92D678CF-84A9-4BA9-BA2F-CB71E25345BA}"/>
              </a:ext>
            </a:extLst>
          </p:cNvPr>
          <p:cNvGrpSpPr/>
          <p:nvPr userDrawn="1"/>
        </p:nvGrpSpPr>
        <p:grpSpPr>
          <a:xfrm>
            <a:off x="10009693" y="1549925"/>
            <a:ext cx="7721678" cy="1016226"/>
            <a:chOff x="10009693" y="1549925"/>
            <a:chExt cx="7721678" cy="1016226"/>
          </a:xfrm>
        </p:grpSpPr>
        <p:pic>
          <p:nvPicPr>
            <p:cNvPr id="6" name="Picture 5">
              <a:extLst>
                <a:ext uri="{FF2B5EF4-FFF2-40B4-BE49-F238E27FC236}">
                  <a16:creationId xmlns:a16="http://schemas.microsoft.com/office/drawing/2014/main" id="{5F82662B-989A-432A-8998-0DE213D193A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7" name="Straight Connector 6">
              <a:extLst>
                <a:ext uri="{FF2B5EF4-FFF2-40B4-BE49-F238E27FC236}">
                  <a16:creationId xmlns:a16="http://schemas.microsoft.com/office/drawing/2014/main" id="{97600756-64AC-421F-BD0D-3BBAECD315E3}"/>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EDE70775-8944-4C24-BD3B-25F0DAFA85B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1" name="Picture 10" descr="Text&#10;&#10;Description automatically generated">
              <a:extLst>
                <a:ext uri="{FF2B5EF4-FFF2-40B4-BE49-F238E27FC236}">
                  <a16:creationId xmlns:a16="http://schemas.microsoft.com/office/drawing/2014/main" id="{88877B3C-A955-4F0B-8795-703F3118E30A}"/>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2" name="Straight Connector 11">
              <a:extLst>
                <a:ext uri="{FF2B5EF4-FFF2-40B4-BE49-F238E27FC236}">
                  <a16:creationId xmlns:a16="http://schemas.microsoft.com/office/drawing/2014/main" id="{1EA36F10-6A68-4D16-8BA5-C08BC942E108}"/>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3AC5A5F0-3D37-4CB5-AFFE-81169D61D023}"/>
              </a:ext>
            </a:extLst>
          </p:cNvPr>
          <p:cNvSpPr>
            <a:spLocks noGrp="1"/>
          </p:cNvSpPr>
          <p:nvPr>
            <p:ph type="body" sz="quarter" idx="10" hasCustomPrompt="1"/>
          </p:nvPr>
        </p:nvSpPr>
        <p:spPr>
          <a:xfrm>
            <a:off x="1140077" y="6610379"/>
            <a:ext cx="9235191" cy="1705219"/>
          </a:xfrm>
        </p:spPr>
        <p:txBody>
          <a:bodyPr/>
          <a:lstStyle>
            <a:lvl1pPr>
              <a:defRPr sz="6000" b="1">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B6C10C75-E8F7-45AB-929B-93D7D86B8F2C}"/>
              </a:ext>
            </a:extLst>
          </p:cNvPr>
          <p:cNvSpPr>
            <a:spLocks noGrp="1"/>
          </p:cNvSpPr>
          <p:nvPr>
            <p:ph type="body" sz="quarter" idx="11"/>
          </p:nvPr>
        </p:nvSpPr>
        <p:spPr>
          <a:xfrm>
            <a:off x="1140078" y="6185215"/>
            <a:ext cx="7454900" cy="449262"/>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905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title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301" y="747664"/>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1977" y="3186797"/>
            <a:ext cx="16581120" cy="6198208"/>
          </a:xfrm>
        </p:spPr>
        <p:txBody>
          <a:bodyPr/>
          <a:lstStyle>
            <a:lvl1pPr marL="0" indent="0">
              <a:spcBef>
                <a:spcPts val="500"/>
              </a:spcBef>
              <a:spcAft>
                <a:spcPts val="500"/>
              </a:spcAft>
              <a:buClr>
                <a:schemeClr val="bg2"/>
              </a:buClr>
              <a:buSzPct val="100000"/>
              <a:buFontTx/>
              <a:buNone/>
              <a:defRPr sz="2800">
                <a:solidFill>
                  <a:schemeClr val="bg1"/>
                </a:solidFill>
                <a:latin typeface="Arial" panose="020B0604020202020204" pitchFamily="34" charset="0"/>
                <a:cs typeface="Arial" panose="020B0604020202020204" pitchFamily="34" charset="0"/>
              </a:defRPr>
            </a:lvl1pPr>
            <a:lvl2pPr marL="952519" indent="0">
              <a:spcBef>
                <a:spcPts val="500"/>
              </a:spcBef>
              <a:spcAft>
                <a:spcPts val="500"/>
              </a:spcAft>
              <a:buClr>
                <a:schemeClr val="bg2"/>
              </a:buClr>
              <a:buSzPct val="100000"/>
              <a:buFontTx/>
              <a:buNone/>
              <a:defRPr sz="2400">
                <a:solidFill>
                  <a:schemeClr val="bg1"/>
                </a:solidFill>
                <a:latin typeface="Arial" panose="020B0604020202020204" pitchFamily="34" charset="0"/>
                <a:cs typeface="Arial" panose="020B0604020202020204" pitchFamily="34" charset="0"/>
              </a:defRPr>
            </a:lvl2pPr>
            <a:lvl3pPr marL="1815078" indent="0">
              <a:buClr>
                <a:schemeClr val="bg2"/>
              </a:buClr>
              <a:buSzPct val="100000"/>
              <a:buFontTx/>
              <a:buNone/>
              <a:defRPr sz="1833">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p:txBody>
      </p:sp>
      <p:sp>
        <p:nvSpPr>
          <p:cNvPr id="5" name="Text Placeholder 4"/>
          <p:cNvSpPr>
            <a:spLocks noGrp="1"/>
          </p:cNvSpPr>
          <p:nvPr>
            <p:ph type="body" sz="quarter" idx="10"/>
          </p:nvPr>
        </p:nvSpPr>
        <p:spPr>
          <a:xfrm>
            <a:off x="825331" y="1741489"/>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2937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936" y="747428"/>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24728" y="3189912"/>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4728" y="1739896"/>
            <a:ext cx="16607858"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7205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 Brand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5700" y="748506"/>
            <a:ext cx="16626840" cy="984885"/>
          </a:xfrm>
        </p:spPr>
        <p:txBody>
          <a:bodyPr/>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19340" y="3191235"/>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5828" y="1740430"/>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
        <p:nvSpPr>
          <p:cNvPr id="6" name="Rectangle 5">
            <a:extLst>
              <a:ext uri="{FF2B5EF4-FFF2-40B4-BE49-F238E27FC236}">
                <a16:creationId xmlns:a16="http://schemas.microsoft.com/office/drawing/2014/main" id="{B9460CD7-0C13-8944-A014-77CEFB207FB0}"/>
              </a:ext>
            </a:extLst>
          </p:cNvPr>
          <p:cNvSpPr/>
          <p:nvPr userDrawn="1"/>
        </p:nvSpPr>
        <p:spPr>
          <a:xfrm>
            <a:off x="13012614" y="9465547"/>
            <a:ext cx="5275385" cy="821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NO LOGO &amp; PAGE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618" y="744037"/>
            <a:ext cx="16620988" cy="990175"/>
          </a:xfrm>
        </p:spPr>
        <p:txBody>
          <a:bodyPr/>
          <a:lstStyle>
            <a:lvl1pPr algn="l">
              <a:defRPr sz="480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53440" y="3505060"/>
            <a:ext cx="16581120" cy="5950440"/>
          </a:xfrm>
        </p:spPr>
        <p:txBody>
          <a:bodyPr/>
          <a:lstStyle>
            <a:lvl1pPr marL="0" indent="0">
              <a:buClr>
                <a:schemeClr val="bg2"/>
              </a:buClr>
              <a:buSzPct val="100000"/>
              <a:buFontTx/>
              <a:buNone/>
              <a:defRPr sz="2400">
                <a:solidFill>
                  <a:schemeClr val="accent4"/>
                </a:solidFill>
              </a:defRPr>
            </a:lvl1pPr>
            <a:lvl2pPr marL="952519" indent="0">
              <a:buClr>
                <a:schemeClr val="bg2"/>
              </a:buClr>
              <a:buSzPct val="100000"/>
              <a:buFontTx/>
              <a:buNone/>
              <a:defRPr sz="2000">
                <a:solidFill>
                  <a:schemeClr val="accent4"/>
                </a:solidFill>
              </a:defRPr>
            </a:lvl2pPr>
            <a:lvl3pPr marL="1815078" indent="0">
              <a:buClr>
                <a:schemeClr val="bg2"/>
              </a:buClr>
              <a:buSzPct val="100000"/>
              <a:buFontTx/>
              <a:buNone/>
              <a:defRPr sz="1800">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827103" y="1740548"/>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102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or 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3193869" y="3998551"/>
            <a:ext cx="11900262" cy="2193243"/>
          </a:xfrm>
        </p:spPr>
        <p:txBody>
          <a:bodyPr anchor="t"/>
          <a:lstStyle>
            <a:lvl1pPr algn="ctr">
              <a:defRPr sz="4800">
                <a:solidFill>
                  <a:schemeClr val="bg1"/>
                </a:solidFill>
              </a:defRPr>
            </a:lvl1pPr>
          </a:lstStyle>
          <a:p>
            <a:r>
              <a:rPr lang="en-US" dirty="0"/>
              <a:t>Click to edit Master title style</a:t>
            </a:r>
          </a:p>
        </p:txBody>
      </p:sp>
      <p:sp>
        <p:nvSpPr>
          <p:cNvPr id="3" name="Rectangle 2">
            <a:extLst>
              <a:ext uri="{FF2B5EF4-FFF2-40B4-BE49-F238E27FC236}">
                <a16:creationId xmlns:a16="http://schemas.microsoft.com/office/drawing/2014/main" id="{8C993AEE-ACAA-4A36-926F-A62FD4F2A9AC}"/>
              </a:ext>
            </a:extLst>
          </p:cNvPr>
          <p:cNvSpPr/>
          <p:nvPr userDrawn="1"/>
        </p:nvSpPr>
        <p:spPr bwMode="white">
          <a:xfrm>
            <a:off x="0" y="9330779"/>
            <a:ext cx="1524000" cy="956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1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9C0FBA7-E3E6-4B66-B97D-6B8052B9D633}"/>
              </a:ext>
            </a:extLst>
          </p:cNvPr>
          <p:cNvGrpSpPr/>
          <p:nvPr/>
        </p:nvGrpSpPr>
        <p:grpSpPr>
          <a:xfrm>
            <a:off x="13272656" y="9515789"/>
            <a:ext cx="4770933" cy="627887"/>
            <a:chOff x="10009693" y="1549925"/>
            <a:chExt cx="7721678" cy="1016226"/>
          </a:xfrm>
        </p:grpSpPr>
        <p:pic>
          <p:nvPicPr>
            <p:cNvPr id="13" name="Picture 12">
              <a:extLst>
                <a:ext uri="{FF2B5EF4-FFF2-40B4-BE49-F238E27FC236}">
                  <a16:creationId xmlns:a16="http://schemas.microsoft.com/office/drawing/2014/main" id="{DDCDE4B6-F6E5-42F3-97CE-972AB8E8F343}"/>
                </a:ext>
              </a:extLst>
            </p:cNvPr>
            <p:cNvPicPr>
              <a:picLocks noChangeAspect="1"/>
            </p:cNvPicPr>
            <p:nvPr/>
          </p:nvPicPr>
          <p:blipFill>
            <a:blip r:embed="rId9"/>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A722D202-9B8D-43AB-AC18-CC0E3FF3AB71}"/>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BFA2AE89-8394-48E9-A4C6-B6B73A855A5D}"/>
                </a:ext>
              </a:extLst>
            </p:cNvPr>
            <p:cNvPicPr>
              <a:picLocks noChangeAspect="1"/>
            </p:cNvPicPr>
            <p:nvPr/>
          </p:nvPicPr>
          <p:blipFill>
            <a:blip r:embed="rId10"/>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DA775405-05BA-4CEF-BBAB-33A59926F3C6}"/>
                </a:ext>
              </a:extLst>
            </p:cNvPr>
            <p:cNvPicPr>
              <a:picLocks noChangeAspect="1"/>
            </p:cNvPicPr>
            <p:nvPr/>
          </p:nvPicPr>
          <p:blipFill>
            <a:blip r:embed="rId11"/>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3DC6EFE-1984-4D25-B743-8FABEE6FEDF2}"/>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1026" name="Rectangle 2"/>
          <p:cNvSpPr>
            <a:spLocks noGrp="1" noChangeArrowheads="1"/>
          </p:cNvSpPr>
          <p:nvPr>
            <p:ph type="title"/>
          </p:nvPr>
        </p:nvSpPr>
        <p:spPr bwMode="auto">
          <a:xfrm>
            <a:off x="805090" y="749096"/>
            <a:ext cx="16622192" cy="9848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34201" y="3185146"/>
            <a:ext cx="16581552" cy="6223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TextBox 3"/>
          <p:cNvSpPr txBox="1"/>
          <p:nvPr userDrawn="1"/>
        </p:nvSpPr>
        <p:spPr>
          <a:xfrm>
            <a:off x="958176" y="9762020"/>
            <a:ext cx="535045" cy="246221"/>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l"/>
            <a:fld id="{9EF62655-870B-4C06-BC3D-C67D37BAE36D}" type="slidenum">
              <a:rPr lang="en-US" sz="1600" kern="1200" smtClean="0">
                <a:solidFill>
                  <a:schemeClr val="accent5"/>
                </a:solidFill>
                <a:latin typeface="Arial" panose="020B0604020202020204" pitchFamily="34" charset="0"/>
                <a:ea typeface="MS PGothic" pitchFamily="34" charset="-128"/>
                <a:cs typeface="Arial" panose="020B0604020202020204" pitchFamily="34" charset="0"/>
              </a:rPr>
              <a:pPr algn="l"/>
              <a:t>‹#›</a:t>
            </a:fld>
            <a:r>
              <a:rPr lang="en-US" sz="1600" cap="none" baseline="0" dirty="0">
                <a:solidFill>
                  <a:schemeClr val="accent5"/>
                </a:solidFill>
                <a:latin typeface="Arial" panose="020B0604020202020204" pitchFamily="34" charset="0"/>
                <a:cs typeface="Arial" panose="020B0604020202020204" pitchFamily="34" charset="0"/>
              </a:rPr>
              <a:t> </a:t>
            </a:r>
            <a:endParaRPr lang="en-US" sz="1600" cap="none"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690729"/>
      </p:ext>
    </p:extLst>
  </p:cSld>
  <p:clrMap bg1="dk2" tx1="lt1" bg2="dk1" tx2="lt2" accent1="accent1" accent2="accent2" accent3="accent3" accent4="accent4" accent5="accent5" accent6="accent6" hlink="hlink" folHlink="folHlink"/>
  <p:sldLayoutIdLst>
    <p:sldLayoutId id="2147483980" r:id="rId1"/>
    <p:sldLayoutId id="2147483985" r:id="rId2"/>
    <p:sldLayoutId id="2147483896" r:id="rId3"/>
    <p:sldLayoutId id="2147483981" r:id="rId4"/>
    <p:sldLayoutId id="2147483991" r:id="rId5"/>
    <p:sldLayoutId id="2147483988" r:id="rId6"/>
    <p:sldLayoutId id="214748395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4800" b="1" cap="none" baseline="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5333" b="1">
          <a:solidFill>
            <a:srgbClr val="73B900"/>
          </a:solidFill>
          <a:latin typeface="Arial" charset="0"/>
        </a:defRPr>
      </a:lvl2pPr>
      <a:lvl3pPr algn="l" rtl="0" fontAlgn="base">
        <a:spcBef>
          <a:spcPct val="0"/>
        </a:spcBef>
        <a:spcAft>
          <a:spcPct val="0"/>
        </a:spcAft>
        <a:defRPr sz="5333" b="1">
          <a:solidFill>
            <a:srgbClr val="73B900"/>
          </a:solidFill>
          <a:latin typeface="Arial" charset="0"/>
        </a:defRPr>
      </a:lvl3pPr>
      <a:lvl4pPr algn="l" rtl="0" fontAlgn="base">
        <a:spcBef>
          <a:spcPct val="0"/>
        </a:spcBef>
        <a:spcAft>
          <a:spcPct val="0"/>
        </a:spcAft>
        <a:defRPr sz="5333" b="1">
          <a:solidFill>
            <a:srgbClr val="73B900"/>
          </a:solidFill>
          <a:latin typeface="Arial" charset="0"/>
        </a:defRPr>
      </a:lvl4pPr>
      <a:lvl5pPr algn="l" rtl="0" fontAlgn="base">
        <a:spcBef>
          <a:spcPct val="0"/>
        </a:spcBef>
        <a:spcAft>
          <a:spcPct val="0"/>
        </a:spcAft>
        <a:defRPr sz="5333" b="1">
          <a:solidFill>
            <a:srgbClr val="73B900"/>
          </a:solidFill>
          <a:latin typeface="Arial" charset="0"/>
        </a:defRPr>
      </a:lvl5pPr>
      <a:lvl6pPr marL="762015" algn="l" rtl="0" eaLnBrk="1" fontAlgn="base" hangingPunct="1">
        <a:spcBef>
          <a:spcPct val="0"/>
        </a:spcBef>
        <a:spcAft>
          <a:spcPct val="0"/>
        </a:spcAft>
        <a:defRPr sz="5333" b="1">
          <a:solidFill>
            <a:srgbClr val="73B900"/>
          </a:solidFill>
          <a:latin typeface="Arial" charset="0"/>
        </a:defRPr>
      </a:lvl6pPr>
      <a:lvl7pPr marL="1524030" algn="l" rtl="0" eaLnBrk="1" fontAlgn="base" hangingPunct="1">
        <a:spcBef>
          <a:spcPct val="0"/>
        </a:spcBef>
        <a:spcAft>
          <a:spcPct val="0"/>
        </a:spcAft>
        <a:defRPr sz="5333" b="1">
          <a:solidFill>
            <a:srgbClr val="73B900"/>
          </a:solidFill>
          <a:latin typeface="Arial" charset="0"/>
        </a:defRPr>
      </a:lvl7pPr>
      <a:lvl8pPr marL="2286046" algn="l" rtl="0" eaLnBrk="1" fontAlgn="base" hangingPunct="1">
        <a:spcBef>
          <a:spcPct val="0"/>
        </a:spcBef>
        <a:spcAft>
          <a:spcPct val="0"/>
        </a:spcAft>
        <a:defRPr sz="5333" b="1">
          <a:solidFill>
            <a:srgbClr val="73B900"/>
          </a:solidFill>
          <a:latin typeface="Arial" charset="0"/>
        </a:defRPr>
      </a:lvl8pPr>
      <a:lvl9pPr marL="3048061" algn="l" rtl="0" eaLnBrk="1" fontAlgn="base" hangingPunct="1">
        <a:spcBef>
          <a:spcPct val="0"/>
        </a:spcBef>
        <a:spcAft>
          <a:spcPct val="0"/>
        </a:spcAft>
        <a:defRPr sz="5333" b="1">
          <a:solidFill>
            <a:srgbClr val="73B900"/>
          </a:solidFill>
          <a:latin typeface="Arial" charset="0"/>
        </a:defRPr>
      </a:lvl9pPr>
    </p:titleStyle>
    <p:bodyStyle>
      <a:lvl1pPr marL="0" indent="0" algn="l" rtl="0" fontAlgn="base">
        <a:lnSpc>
          <a:spcPct val="90000"/>
        </a:lnSpc>
        <a:spcBef>
          <a:spcPts val="1500"/>
        </a:spcBef>
        <a:spcAft>
          <a:spcPts val="1500"/>
        </a:spcAft>
        <a:buClr>
          <a:schemeClr val="bg2"/>
        </a:buClr>
        <a:buSzPct val="100000"/>
        <a:buFontTx/>
        <a:buNone/>
        <a:defRPr sz="2800" b="0">
          <a:solidFill>
            <a:schemeClr val="bg1"/>
          </a:solidFill>
          <a:latin typeface="Arial" panose="020B0604020202020204" pitchFamily="34" charset="0"/>
          <a:ea typeface="+mn-ea"/>
          <a:cs typeface="Arial" panose="020B0604020202020204" pitchFamily="34" charset="0"/>
        </a:defRPr>
      </a:lvl1pPr>
      <a:lvl2pPr marL="952519" indent="0" algn="l" rtl="0" fontAlgn="base">
        <a:lnSpc>
          <a:spcPct val="90000"/>
        </a:lnSpc>
        <a:spcBef>
          <a:spcPts val="1500"/>
        </a:spcBef>
        <a:spcAft>
          <a:spcPts val="1500"/>
        </a:spcAft>
        <a:buClr>
          <a:schemeClr val="bg2"/>
        </a:buClr>
        <a:buSzPct val="100000"/>
        <a:buFontTx/>
        <a:buNone/>
        <a:defRPr sz="2400" b="0">
          <a:solidFill>
            <a:schemeClr val="bg1"/>
          </a:solidFill>
          <a:latin typeface="Arial" panose="020B0604020202020204" pitchFamily="34" charset="0"/>
          <a:cs typeface="Arial" panose="020B0604020202020204" pitchFamily="34" charset="0"/>
        </a:defRPr>
      </a:lvl2pPr>
      <a:lvl3pPr marL="1815078" indent="0" algn="l" rtl="0" fontAlgn="base">
        <a:lnSpc>
          <a:spcPct val="90000"/>
        </a:lnSpc>
        <a:spcBef>
          <a:spcPts val="1500"/>
        </a:spcBef>
        <a:spcAft>
          <a:spcPts val="1500"/>
        </a:spcAft>
        <a:buClr>
          <a:schemeClr val="bg2"/>
        </a:buClr>
        <a:buSzPct val="100000"/>
        <a:buFontTx/>
        <a:buNone/>
        <a:defRPr sz="1833" b="0">
          <a:solidFill>
            <a:schemeClr val="accent4"/>
          </a:solidFill>
          <a:latin typeface="Trebuchet MS" pitchFamily="34" charset="0"/>
        </a:defRPr>
      </a:lvl3pPr>
      <a:lvl4pPr marL="2958101" indent="-381008" algn="l" rtl="0" fontAlgn="base">
        <a:spcBef>
          <a:spcPct val="20000"/>
        </a:spcBef>
        <a:spcAft>
          <a:spcPct val="0"/>
        </a:spcAft>
        <a:buChar char="–"/>
        <a:defRPr sz="3333">
          <a:solidFill>
            <a:schemeClr val="bg1"/>
          </a:solidFill>
          <a:latin typeface="+mn-lt"/>
        </a:defRPr>
      </a:lvl4pPr>
      <a:lvl5pPr marL="3529612" indent="-381008" algn="l" rtl="0" fontAlgn="base">
        <a:spcBef>
          <a:spcPct val="20000"/>
        </a:spcBef>
        <a:spcAft>
          <a:spcPct val="0"/>
        </a:spcAft>
        <a:buChar char="»"/>
        <a:defRPr sz="3333">
          <a:solidFill>
            <a:schemeClr val="bg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p:bodyStyle>
    <p:otherStyle>
      <a:defPPr>
        <a:defRPr lang="en-US"/>
      </a:defPPr>
      <a:lvl1pPr marL="0" algn="l" defTabSz="1524030" rtl="0" eaLnBrk="1" latinLnBrk="0" hangingPunct="1">
        <a:defRPr sz="3000" kern="1200">
          <a:solidFill>
            <a:schemeClr val="tx1"/>
          </a:solidFill>
          <a:latin typeface="+mn-lt"/>
          <a:ea typeface="+mn-ea"/>
          <a:cs typeface="+mn-cs"/>
        </a:defRPr>
      </a:lvl1pPr>
      <a:lvl2pPr marL="762015" algn="l" defTabSz="1524030" rtl="0" eaLnBrk="1" latinLnBrk="0" hangingPunct="1">
        <a:defRPr sz="3000" kern="1200">
          <a:solidFill>
            <a:schemeClr val="tx1"/>
          </a:solidFill>
          <a:latin typeface="+mn-lt"/>
          <a:ea typeface="+mn-ea"/>
          <a:cs typeface="+mn-cs"/>
        </a:defRPr>
      </a:lvl2pPr>
      <a:lvl3pPr marL="1524030" algn="l" defTabSz="1524030" rtl="0" eaLnBrk="1" latinLnBrk="0" hangingPunct="1">
        <a:defRPr sz="3000" kern="1200">
          <a:solidFill>
            <a:schemeClr val="tx1"/>
          </a:solidFill>
          <a:latin typeface="+mn-lt"/>
          <a:ea typeface="+mn-ea"/>
          <a:cs typeface="+mn-cs"/>
        </a:defRPr>
      </a:lvl3pPr>
      <a:lvl4pPr marL="2286046" algn="l" defTabSz="1524030" rtl="0" eaLnBrk="1" latinLnBrk="0" hangingPunct="1">
        <a:defRPr sz="3000" kern="1200">
          <a:solidFill>
            <a:schemeClr val="tx1"/>
          </a:solidFill>
          <a:latin typeface="+mn-lt"/>
          <a:ea typeface="+mn-ea"/>
          <a:cs typeface="+mn-cs"/>
        </a:defRPr>
      </a:lvl4pPr>
      <a:lvl5pPr marL="3048061" algn="l" defTabSz="1524030" rtl="0" eaLnBrk="1" latinLnBrk="0" hangingPunct="1">
        <a:defRPr sz="3000" kern="1200">
          <a:solidFill>
            <a:schemeClr val="tx1"/>
          </a:solidFill>
          <a:latin typeface="+mn-lt"/>
          <a:ea typeface="+mn-ea"/>
          <a:cs typeface="+mn-cs"/>
        </a:defRPr>
      </a:lvl5pPr>
      <a:lvl6pPr marL="3810076" algn="l" defTabSz="1524030" rtl="0" eaLnBrk="1" latinLnBrk="0" hangingPunct="1">
        <a:defRPr sz="3000" kern="1200">
          <a:solidFill>
            <a:schemeClr val="tx1"/>
          </a:solidFill>
          <a:latin typeface="+mn-lt"/>
          <a:ea typeface="+mn-ea"/>
          <a:cs typeface="+mn-cs"/>
        </a:defRPr>
      </a:lvl6pPr>
      <a:lvl7pPr marL="4572091" algn="l" defTabSz="1524030" rtl="0" eaLnBrk="1" latinLnBrk="0" hangingPunct="1">
        <a:defRPr sz="3000" kern="1200">
          <a:solidFill>
            <a:schemeClr val="tx1"/>
          </a:solidFill>
          <a:latin typeface="+mn-lt"/>
          <a:ea typeface="+mn-ea"/>
          <a:cs typeface="+mn-cs"/>
        </a:defRPr>
      </a:lvl7pPr>
      <a:lvl8pPr marL="5334107" algn="l" defTabSz="1524030" rtl="0" eaLnBrk="1" latinLnBrk="0" hangingPunct="1">
        <a:defRPr sz="3000" kern="1200">
          <a:solidFill>
            <a:schemeClr val="tx1"/>
          </a:solidFill>
          <a:latin typeface="+mn-lt"/>
          <a:ea typeface="+mn-ea"/>
          <a:cs typeface="+mn-cs"/>
        </a:defRPr>
      </a:lvl8pPr>
      <a:lvl9pPr marL="6096122" algn="l" defTabSz="1524030"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4.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hyperlink" Target="http://creativecommons.org/licenses/by-nc/4.0/legalcode"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50.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audio" Target="../media/media4.m4a"/><Relationship Id="rId7" Type="http://schemas.openxmlformats.org/officeDocument/2006/relationships/image" Target="../media/image6.emf"/><Relationship Id="rId12" Type="http://schemas.openxmlformats.org/officeDocument/2006/relationships/image" Target="../media/image4.png"/><Relationship Id="rId2" Type="http://schemas.microsoft.com/office/2007/relationships/media" Target="../media/media4.m4a"/><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8.emf"/><Relationship Id="rId5" Type="http://schemas.openxmlformats.org/officeDocument/2006/relationships/notesSlide" Target="../notesSlides/notesSlide3.xml"/><Relationship Id="rId10" Type="http://schemas.openxmlformats.org/officeDocument/2006/relationships/oleObject" Target="../embeddings/oleObject3.bin"/><Relationship Id="rId4" Type="http://schemas.openxmlformats.org/officeDocument/2006/relationships/slideLayout" Target="../slideLayouts/slideLayout5.xml"/><Relationship Id="rId9"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6.m4a"/><Relationship Id="rId7" Type="http://schemas.openxmlformats.org/officeDocument/2006/relationships/image" Target="../media/image10.emf"/><Relationship Id="rId2" Type="http://schemas.microsoft.com/office/2007/relationships/media" Target="../media/media6.m4a"/><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4.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4A6D247A-4576-4796-A8F2-4AC4CA0B201F}"/>
              </a:ext>
            </a:extLst>
          </p:cNvPr>
          <p:cNvSpPr>
            <a:spLocks noGrp="1"/>
          </p:cNvSpPr>
          <p:nvPr>
            <p:ph type="subTitle" idx="1"/>
          </p:nvPr>
        </p:nvSpPr>
        <p:spPr>
          <a:xfrm>
            <a:off x="1135315" y="8290560"/>
            <a:ext cx="9700325" cy="477053"/>
          </a:xfrm>
        </p:spPr>
        <p:txBody>
          <a:bodyPr/>
          <a:lstStyle/>
          <a:p>
            <a:endParaRPr lang="en-US" dirty="0"/>
          </a:p>
        </p:txBody>
      </p:sp>
      <p:sp>
        <p:nvSpPr>
          <p:cNvPr id="2" name="Title 1">
            <a:extLst>
              <a:ext uri="{FF2B5EF4-FFF2-40B4-BE49-F238E27FC236}">
                <a16:creationId xmlns:a16="http://schemas.microsoft.com/office/drawing/2014/main" id="{4E9096EC-7B78-40A1-902B-4FD437982655}"/>
              </a:ext>
            </a:extLst>
          </p:cNvPr>
          <p:cNvSpPr>
            <a:spLocks noGrp="1"/>
          </p:cNvSpPr>
          <p:nvPr>
            <p:ph type="title"/>
          </p:nvPr>
        </p:nvSpPr>
        <p:spPr>
          <a:xfrm>
            <a:off x="1135315" y="7102463"/>
            <a:ext cx="14342764" cy="1188097"/>
          </a:xfrm>
        </p:spPr>
        <p:txBody>
          <a:bodyPr/>
          <a:lstStyle/>
          <a:p>
            <a:r>
              <a:rPr lang="en-US" dirty="0">
                <a:latin typeface="Arial"/>
                <a:cs typeface="Arial"/>
              </a:rPr>
              <a:t>Lecture 15.2 - </a:t>
            </a:r>
            <a:r>
              <a:rPr lang="en-US" dirty="0" err="1">
                <a:latin typeface="Arial"/>
                <a:cs typeface="Arial"/>
              </a:rPr>
              <a:t>KMeans</a:t>
            </a:r>
            <a:r>
              <a:rPr lang="en-US" dirty="0">
                <a:latin typeface="Arial"/>
                <a:cs typeface="Arial"/>
              </a:rPr>
              <a:t> and Hierarchical Clustering</a:t>
            </a:r>
          </a:p>
        </p:txBody>
      </p:sp>
      <p:sp>
        <p:nvSpPr>
          <p:cNvPr id="4" name="Text Placeholder 3">
            <a:extLst>
              <a:ext uri="{FF2B5EF4-FFF2-40B4-BE49-F238E27FC236}">
                <a16:creationId xmlns:a16="http://schemas.microsoft.com/office/drawing/2014/main" id="{BDB2F42C-38A8-43F3-8788-F337D2EA9153}"/>
              </a:ext>
            </a:extLst>
          </p:cNvPr>
          <p:cNvSpPr>
            <a:spLocks noGrp="1"/>
          </p:cNvSpPr>
          <p:nvPr>
            <p:ph type="body" sz="quarter" idx="10"/>
          </p:nvPr>
        </p:nvSpPr>
        <p:spPr>
          <a:xfrm>
            <a:off x="1135316" y="6188616"/>
            <a:ext cx="8866188" cy="474663"/>
          </a:xfrm>
        </p:spPr>
        <p:txBody>
          <a:bodyPr/>
          <a:lstStyle/>
          <a:p>
            <a:r>
              <a:rPr lang="en-US" dirty="0"/>
              <a:t>DLI Accelerated Data Science Teaching Kt</a:t>
            </a:r>
          </a:p>
        </p:txBody>
      </p:sp>
      <p:pic>
        <p:nvPicPr>
          <p:cNvPr id="6" name="Audio 5">
            <a:hlinkClick r:id="" action="ppaction://media"/>
            <a:extLst>
              <a:ext uri="{FF2B5EF4-FFF2-40B4-BE49-F238E27FC236}">
                <a16:creationId xmlns:a16="http://schemas.microsoft.com/office/drawing/2014/main" id="{8FAFFA9D-4687-7043-BAF4-BCCA0976BE6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797556869"/>
      </p:ext>
    </p:extLst>
  </p:cSld>
  <p:clrMapOvr>
    <a:masterClrMapping/>
  </p:clrMapOvr>
  <mc:AlternateContent xmlns:mc="http://schemas.openxmlformats.org/markup-compatibility/2006">
    <mc:Choice xmlns:p14="http://schemas.microsoft.com/office/powerpoint/2010/main" Requires="p14">
      <p:transition spd="med" p14:dur="700" advTm="6863">
        <p:fade/>
      </p:transition>
    </mc:Choice>
    <mc:Fallback>
      <p:transition spd="med" advTm="68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Strengths and Weakness of </a:t>
            </a:r>
            <a:r>
              <a:rPr lang="en-US" altLang="zh-CN" dirty="0" err="1">
                <a:ea typeface="宋体" panose="02010600030101010101" pitchFamily="2" charset="-122"/>
              </a:rPr>
              <a:t>KMeans</a:t>
            </a:r>
            <a:r>
              <a:rPr lang="en-US" altLang="zh-CN" dirty="0">
                <a:ea typeface="宋体" panose="02010600030101010101" pitchFamily="2" charset="-122"/>
              </a:rPr>
              <a:t> </a:t>
            </a:r>
            <a:endParaRPr lang="en-US" dirty="0"/>
          </a:p>
        </p:txBody>
      </p:sp>
      <p:sp>
        <p:nvSpPr>
          <p:cNvPr id="5" name="Content Placeholder 2">
            <a:extLst>
              <a:ext uri="{FF2B5EF4-FFF2-40B4-BE49-F238E27FC236}">
                <a16:creationId xmlns:a16="http://schemas.microsoft.com/office/drawing/2014/main" id="{8C52A9C6-2142-134F-BFAB-B582F0FBAF46}"/>
              </a:ext>
            </a:extLst>
          </p:cNvPr>
          <p:cNvSpPr txBox="1">
            <a:spLocks/>
          </p:cNvSpPr>
          <p:nvPr/>
        </p:nvSpPr>
        <p:spPr bwMode="auto">
          <a:xfrm>
            <a:off x="1205656" y="2407105"/>
            <a:ext cx="13998902" cy="69215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defTabSz="914400"/>
            <a:r>
              <a:rPr lang="en-US" b="1" kern="0" dirty="0"/>
              <a:t>Weakness</a:t>
            </a:r>
          </a:p>
          <a:p>
            <a:pPr marL="0" defTabSz="914400"/>
            <a:endParaRPr lang="en-US" b="1" kern="0" dirty="0"/>
          </a:p>
          <a:p>
            <a:pPr marL="0" defTabSz="914400"/>
            <a:r>
              <a:rPr lang="en-US" kern="0" dirty="0"/>
              <a:t>The </a:t>
            </a:r>
            <a:r>
              <a:rPr lang="en-US" kern="0" dirty="0" err="1"/>
              <a:t>KMeans</a:t>
            </a:r>
            <a:r>
              <a:rPr lang="en-US" kern="0" dirty="0"/>
              <a:t> algorithm is not suitable for discovering clusters that are not hyper-ellipsoids (or hyper-spheres). </a:t>
            </a:r>
          </a:p>
          <a:p>
            <a:pPr marL="0" defTabSz="914400"/>
            <a:endParaRPr lang="en-US" kern="0" dirty="0"/>
          </a:p>
          <a:p>
            <a:pPr marL="0" defTabSz="914400"/>
            <a:endParaRPr lang="en-US" kern="0" dirty="0"/>
          </a:p>
          <a:p>
            <a:pPr marL="0" defTabSz="914400"/>
            <a:endParaRPr lang="en-US" kern="0" dirty="0"/>
          </a:p>
          <a:p>
            <a:pPr marL="0" defTabSz="914400"/>
            <a:endParaRPr lang="en-US" kern="0" dirty="0"/>
          </a:p>
          <a:p>
            <a:pPr marL="457200" indent="-457200" defTabSz="914400">
              <a:buClr>
                <a:schemeClr val="bg1"/>
              </a:buClr>
              <a:buFont typeface="Arial" panose="020B0604020202020204" pitchFamily="34" charset="0"/>
              <a:buChar char="•"/>
            </a:pPr>
            <a:endParaRPr lang="en-US" kern="0" dirty="0">
              <a:solidFill>
                <a:srgbClr val="000000"/>
              </a:solidFill>
            </a:endParaRPr>
          </a:p>
        </p:txBody>
      </p:sp>
      <p:pic>
        <p:nvPicPr>
          <p:cNvPr id="6" name="Picture 4">
            <a:extLst>
              <a:ext uri="{FF2B5EF4-FFF2-40B4-BE49-F238E27FC236}">
                <a16:creationId xmlns:a16="http://schemas.microsoft.com/office/drawing/2014/main" id="{F82EB62A-649F-1942-9D8B-62FA62E5AA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3163" y="4841137"/>
            <a:ext cx="8243887"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a:extLst>
              <a:ext uri="{FF2B5EF4-FFF2-40B4-BE49-F238E27FC236}">
                <a16:creationId xmlns:a16="http://schemas.microsoft.com/office/drawing/2014/main" id="{90894F8F-6707-9742-8660-41894863710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347481059"/>
      </p:ext>
    </p:extLst>
  </p:cSld>
  <p:clrMapOvr>
    <a:masterClrMapping/>
  </p:clrMapOvr>
  <mc:AlternateContent xmlns:mc="http://schemas.openxmlformats.org/markup-compatibility/2006">
    <mc:Choice xmlns:p14="http://schemas.microsoft.com/office/powerpoint/2010/main" Requires="p14">
      <p:transition spd="med" p14:dur="700" advTm="7142">
        <p:fade/>
      </p:transition>
    </mc:Choice>
    <mc:Fallback>
      <p:transition spd="med" advTm="71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err="1">
                <a:ea typeface="宋体" panose="02010600030101010101" pitchFamily="2" charset="-122"/>
              </a:rPr>
              <a:t>KMeans</a:t>
            </a:r>
            <a:r>
              <a:rPr lang="en-US" altLang="zh-CN" dirty="0">
                <a:ea typeface="宋体" panose="02010600030101010101" pitchFamily="2" charset="-122"/>
              </a:rPr>
              <a:t> Summary</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a:r>
              <a:rPr lang="en-US" dirty="0"/>
              <a:t>Despite weaknesses, k-means is still the most popular algorithm due to its simplicity and efficiency.</a:t>
            </a:r>
          </a:p>
          <a:p>
            <a:pPr marL="0"/>
            <a:r>
              <a:rPr lang="en-US" dirty="0"/>
              <a:t>No clear evidence that any other clustering algorithm performs better in general </a:t>
            </a:r>
          </a:p>
          <a:p>
            <a:pPr marL="1023419" lvl="1" indent="-457200">
              <a:buClr>
                <a:schemeClr val="bg1"/>
              </a:buClr>
              <a:buFont typeface="Arial" panose="020B0604020202020204" pitchFamily="34" charset="0"/>
              <a:buChar char="•"/>
            </a:pPr>
            <a:r>
              <a:rPr lang="en-US" dirty="0"/>
              <a:t>although they may be more suitable for some specific types of data or applications. </a:t>
            </a:r>
          </a:p>
          <a:p>
            <a:pPr marL="0"/>
            <a:r>
              <a:rPr lang="en-US" dirty="0"/>
              <a:t>Comparing different clustering algorithms is a difficult task. </a:t>
            </a:r>
          </a:p>
          <a:p>
            <a:pPr marL="1023419" lvl="1" indent="-457200">
              <a:buClr>
                <a:schemeClr val="bg1"/>
              </a:buClr>
              <a:buFont typeface="Arial" panose="020B0604020202020204" pitchFamily="34" charset="0"/>
              <a:buChar char="•"/>
            </a:pPr>
            <a:r>
              <a:rPr lang="en-US" dirty="0"/>
              <a:t>No one knows the correct clusters!</a:t>
            </a:r>
          </a:p>
          <a:p>
            <a:pPr marL="457200" indent="-457200">
              <a:buClr>
                <a:schemeClr val="bg1"/>
              </a:buClr>
              <a:buFont typeface="Arial" panose="020B0604020202020204" pitchFamily="34" charset="0"/>
              <a:buChar char="•"/>
            </a:pPr>
            <a:endParaRPr lang="en-US" dirty="0">
              <a:solidFill>
                <a:srgbClr val="000000"/>
              </a:solidFill>
            </a:endParaRPr>
          </a:p>
        </p:txBody>
      </p:sp>
      <p:sp>
        <p:nvSpPr>
          <p:cNvPr id="4" name="Text Placeholder 3">
            <a:extLst>
              <a:ext uri="{FF2B5EF4-FFF2-40B4-BE49-F238E27FC236}">
                <a16:creationId xmlns:a16="http://schemas.microsoft.com/office/drawing/2014/main" id="{3EFE1BC7-6576-44BC-B482-5AFA0B758A71}"/>
              </a:ext>
            </a:extLst>
          </p:cNvPr>
          <p:cNvSpPr>
            <a:spLocks noGrp="1"/>
          </p:cNvSpPr>
          <p:nvPr>
            <p:ph type="body" sz="quarter" idx="10"/>
          </p:nvPr>
        </p:nvSpPr>
        <p:spPr/>
        <p:txBody>
          <a:bodyPr/>
          <a:lstStyle/>
          <a:p>
            <a:endParaRPr lang="en-US"/>
          </a:p>
        </p:txBody>
      </p:sp>
      <p:pic>
        <p:nvPicPr>
          <p:cNvPr id="9" name="Audio 8">
            <a:hlinkClick r:id="" action="ppaction://media"/>
            <a:extLst>
              <a:ext uri="{FF2B5EF4-FFF2-40B4-BE49-F238E27FC236}">
                <a16:creationId xmlns:a16="http://schemas.microsoft.com/office/drawing/2014/main" id="{29FA7D27-EB27-F549-8F42-3F86895C975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297602339"/>
      </p:ext>
    </p:extLst>
  </p:cSld>
  <p:clrMapOvr>
    <a:masterClrMapping/>
  </p:clrMapOvr>
  <mc:AlternateContent xmlns:mc="http://schemas.openxmlformats.org/markup-compatibility/2006">
    <mc:Choice xmlns:p14="http://schemas.microsoft.com/office/powerpoint/2010/main" Requires="p14">
      <p:transition spd="med" p14:dur="700" advTm="28086">
        <p:fade/>
      </p:transition>
    </mc:Choice>
    <mc:Fallback>
      <p:transition spd="med" advTm="280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Hierarchical Clustering</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a:r>
              <a:rPr lang="en-US" dirty="0"/>
              <a:t>Produce a nested sequence of clusters, a tree, also called Dendrogram.</a:t>
            </a:r>
          </a:p>
          <a:p>
            <a:pPr marL="457200" indent="-457200">
              <a:buClr>
                <a:schemeClr val="bg1"/>
              </a:buClr>
              <a:buFont typeface="Arial" panose="020B0604020202020204" pitchFamily="34" charset="0"/>
              <a:buChar char="•"/>
            </a:pPr>
            <a:endParaRPr lang="en-US" dirty="0">
              <a:solidFill>
                <a:srgbClr val="000000"/>
              </a:solidFill>
            </a:endParaRPr>
          </a:p>
        </p:txBody>
      </p:sp>
      <p:sp>
        <p:nvSpPr>
          <p:cNvPr id="4" name="Text Placeholder 3">
            <a:extLst>
              <a:ext uri="{FF2B5EF4-FFF2-40B4-BE49-F238E27FC236}">
                <a16:creationId xmlns:a16="http://schemas.microsoft.com/office/drawing/2014/main" id="{FC08AE42-9978-4E91-96A7-038DAC4AA090}"/>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FBDE7D96-BF43-7246-AD49-3BBBD563B4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9387" y="3736126"/>
            <a:ext cx="446405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a:extLst>
              <a:ext uri="{FF2B5EF4-FFF2-40B4-BE49-F238E27FC236}">
                <a16:creationId xmlns:a16="http://schemas.microsoft.com/office/drawing/2014/main" id="{40FC3BFE-9E5A-0443-B806-CCA2AFDA5B3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449621907"/>
      </p:ext>
    </p:extLst>
  </p:cSld>
  <p:clrMapOvr>
    <a:masterClrMapping/>
  </p:clrMapOvr>
  <mc:AlternateContent xmlns:mc="http://schemas.openxmlformats.org/markup-compatibility/2006">
    <mc:Choice xmlns:p14="http://schemas.microsoft.com/office/powerpoint/2010/main" Requires="p14">
      <p:transition spd="med" p14:dur="700" advTm="8805">
        <p:fade/>
      </p:transition>
    </mc:Choice>
    <mc:Fallback>
      <p:transition spd="med" advTm="880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Types of Hierarchical Clustering</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a:r>
              <a:rPr lang="en-US" dirty="0"/>
              <a:t>Agglomerative (bottom up) clustering: It builds the tree from the bottom level, and </a:t>
            </a:r>
          </a:p>
          <a:p>
            <a:pPr marL="1023419" lvl="1" indent="-457200">
              <a:buClr>
                <a:schemeClr val="bg1"/>
              </a:buClr>
              <a:buFont typeface="Arial" panose="020B0604020202020204" pitchFamily="34" charset="0"/>
              <a:buChar char="•"/>
            </a:pPr>
            <a:r>
              <a:rPr lang="en-US" dirty="0"/>
              <a:t>Merges the most similar (or nearest) pair of clusters </a:t>
            </a:r>
          </a:p>
          <a:p>
            <a:pPr marL="1023419" lvl="1" indent="-457200">
              <a:buClr>
                <a:schemeClr val="bg1"/>
              </a:buClr>
              <a:buFont typeface="Arial" panose="020B0604020202020204" pitchFamily="34" charset="0"/>
              <a:buChar char="•"/>
            </a:pPr>
            <a:r>
              <a:rPr lang="en-US" dirty="0"/>
              <a:t>Stops when all the data points are merged into a single cluster (i.e., the root cluster). </a:t>
            </a:r>
          </a:p>
          <a:p>
            <a:pPr marL="1023419" lvl="1" indent="-457200">
              <a:buFont typeface="Arial" panose="020B0604020202020204" pitchFamily="34" charset="0"/>
              <a:buChar char="•"/>
            </a:pPr>
            <a:endParaRPr lang="en-US" dirty="0"/>
          </a:p>
          <a:p>
            <a:pPr marL="0"/>
            <a:r>
              <a:rPr lang="en-US" dirty="0"/>
              <a:t>Divisive (top down) clustering: It starts with all data points in one cluster, the root. </a:t>
            </a:r>
          </a:p>
          <a:p>
            <a:pPr marL="1023419" lvl="1" indent="-457200">
              <a:buClr>
                <a:schemeClr val="bg1"/>
              </a:buClr>
              <a:buFont typeface="Arial" panose="020B0604020202020204" pitchFamily="34" charset="0"/>
              <a:buChar char="•"/>
            </a:pPr>
            <a:r>
              <a:rPr lang="en-US" dirty="0"/>
              <a:t>Splits the root into a set of child clusters. Each child cluster is recursively divided further </a:t>
            </a:r>
          </a:p>
          <a:p>
            <a:pPr marL="1023419" lvl="1" indent="-457200">
              <a:buClr>
                <a:schemeClr val="bg1"/>
              </a:buClr>
              <a:buFont typeface="Arial" panose="020B0604020202020204" pitchFamily="34" charset="0"/>
              <a:buChar char="•"/>
            </a:pPr>
            <a:r>
              <a:rPr lang="en-US" dirty="0"/>
              <a:t>Stops when only singleton clusters of individual data points remain, i.e., each cluster with only a single point </a:t>
            </a:r>
          </a:p>
          <a:p>
            <a:pPr marL="457200" indent="-457200">
              <a:buClr>
                <a:schemeClr val="bg1"/>
              </a:buClr>
              <a:buFont typeface="Arial" panose="020B0604020202020204" pitchFamily="34" charset="0"/>
              <a:buChar char="•"/>
            </a:pPr>
            <a:endParaRPr lang="en-US" dirty="0">
              <a:solidFill>
                <a:srgbClr val="000000"/>
              </a:solidFill>
            </a:endParaRPr>
          </a:p>
        </p:txBody>
      </p:sp>
      <p:sp>
        <p:nvSpPr>
          <p:cNvPr id="4" name="Text Placeholder 3">
            <a:extLst>
              <a:ext uri="{FF2B5EF4-FFF2-40B4-BE49-F238E27FC236}">
                <a16:creationId xmlns:a16="http://schemas.microsoft.com/office/drawing/2014/main" id="{53164D27-9626-48C3-9A9D-953515638A06}"/>
              </a:ext>
            </a:extLst>
          </p:cNvPr>
          <p:cNvSpPr>
            <a:spLocks noGrp="1"/>
          </p:cNvSpPr>
          <p:nvPr>
            <p:ph type="body" sz="quarter" idx="10"/>
          </p:nvPr>
        </p:nvSpPr>
        <p:spPr/>
        <p:txBody>
          <a:bodyPr/>
          <a:lstStyle/>
          <a:p>
            <a:endParaRPr lang="en-US"/>
          </a:p>
        </p:txBody>
      </p:sp>
      <p:pic>
        <p:nvPicPr>
          <p:cNvPr id="8" name="Audio 7">
            <a:hlinkClick r:id="" action="ppaction://media"/>
            <a:extLst>
              <a:ext uri="{FF2B5EF4-FFF2-40B4-BE49-F238E27FC236}">
                <a16:creationId xmlns:a16="http://schemas.microsoft.com/office/drawing/2014/main" id="{575C76A4-D832-334D-A277-3D10A4B830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950465758"/>
      </p:ext>
    </p:extLst>
  </p:cSld>
  <p:clrMapOvr>
    <a:masterClrMapping/>
  </p:clrMapOvr>
  <mc:AlternateContent xmlns:mc="http://schemas.openxmlformats.org/markup-compatibility/2006">
    <mc:Choice xmlns:p14="http://schemas.microsoft.com/office/powerpoint/2010/main" Requires="p14">
      <p:transition spd="med" p14:dur="700" advTm="49999">
        <p:fade/>
      </p:transition>
    </mc:Choice>
    <mc:Fallback>
      <p:transition spd="med" advTm="4999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Agglomerative Clustering </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2811143"/>
            <a:ext cx="15952094" cy="6921595"/>
          </a:xfrm>
        </p:spPr>
        <p:txBody>
          <a:bodyPr/>
          <a:lstStyle/>
          <a:p>
            <a:pPr marL="0"/>
            <a:r>
              <a:rPr lang="en-US" dirty="0"/>
              <a:t>It is more popular than divisive methods.</a:t>
            </a:r>
          </a:p>
          <a:p>
            <a:pPr marL="0"/>
            <a:endParaRPr lang="en-US" dirty="0"/>
          </a:p>
          <a:p>
            <a:pPr marL="0"/>
            <a:r>
              <a:rPr lang="en-US" dirty="0"/>
              <a:t>The basic ideas are below:</a:t>
            </a:r>
          </a:p>
          <a:p>
            <a:pPr marL="130696" indent="-514350">
              <a:buClr>
                <a:schemeClr val="bg1"/>
              </a:buClr>
              <a:buFont typeface="+mj-lt"/>
              <a:buAutoNum type="arabicPeriod"/>
            </a:pPr>
            <a:r>
              <a:rPr lang="en-US" dirty="0"/>
              <a:t>At the beginning, each data point forms a cluster (also called a node).  </a:t>
            </a:r>
          </a:p>
          <a:p>
            <a:pPr marL="130696" indent="-514350">
              <a:buClr>
                <a:schemeClr val="bg1"/>
              </a:buClr>
              <a:buFont typeface="+mj-lt"/>
              <a:buAutoNum type="arabicPeriod"/>
            </a:pPr>
            <a:r>
              <a:rPr lang="en-US" dirty="0"/>
              <a:t>Merge nodes/clusters that have the least distance.</a:t>
            </a:r>
          </a:p>
          <a:p>
            <a:pPr marL="130696" indent="-514350">
              <a:buClr>
                <a:schemeClr val="bg1"/>
              </a:buClr>
              <a:buFont typeface="+mj-lt"/>
              <a:buAutoNum type="arabicPeriod"/>
            </a:pPr>
            <a:r>
              <a:rPr lang="en-US" dirty="0"/>
              <a:t>Go on merging</a:t>
            </a:r>
          </a:p>
          <a:p>
            <a:pPr marL="130696" indent="-514350">
              <a:buClr>
                <a:schemeClr val="bg1"/>
              </a:buClr>
              <a:buFont typeface="+mj-lt"/>
              <a:buAutoNum type="arabicPeriod"/>
            </a:pPr>
            <a:r>
              <a:rPr lang="en-US" dirty="0"/>
              <a:t>Eventually all nodes belong to one cluster</a:t>
            </a:r>
          </a:p>
          <a:p>
            <a:pPr marL="457200" indent="-457200">
              <a:buClr>
                <a:schemeClr val="bg1"/>
              </a:buClr>
              <a:buFont typeface="Arial" panose="020B0604020202020204" pitchFamily="34" charset="0"/>
              <a:buChar char="•"/>
            </a:pPr>
            <a:endParaRPr lang="en-US" dirty="0">
              <a:solidFill>
                <a:srgbClr val="000000"/>
              </a:solidFill>
            </a:endParaRPr>
          </a:p>
        </p:txBody>
      </p:sp>
      <p:pic>
        <p:nvPicPr>
          <p:cNvPr id="5" name="Picture 3">
            <a:extLst>
              <a:ext uri="{FF2B5EF4-FFF2-40B4-BE49-F238E27FC236}">
                <a16:creationId xmlns:a16="http://schemas.microsoft.com/office/drawing/2014/main" id="{9B8C373E-2062-F548-8BB6-AF6DF5CAA9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1200" y="5202013"/>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a:extLst>
              <a:ext uri="{FF2B5EF4-FFF2-40B4-BE49-F238E27FC236}">
                <a16:creationId xmlns:a16="http://schemas.microsoft.com/office/drawing/2014/main" id="{C4BFAEE8-DF17-6947-94ED-8A893593782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270698887"/>
      </p:ext>
    </p:extLst>
  </p:cSld>
  <p:clrMapOvr>
    <a:masterClrMapping/>
  </p:clrMapOvr>
  <mc:AlternateContent xmlns:mc="http://schemas.openxmlformats.org/markup-compatibility/2006">
    <mc:Choice xmlns:p14="http://schemas.microsoft.com/office/powerpoint/2010/main" Requires="p14">
      <p:transition spd="med" p14:dur="700" advTm="19996">
        <p:fade/>
      </p:transition>
    </mc:Choice>
    <mc:Fallback>
      <p:transition spd="med" advTm="1999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ea typeface="宋体" panose="02010600030101010101" pitchFamily="2" charset="-122"/>
              </a:rPr>
              <a:t>Hard to Evaluate Clustering Performance</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a:r>
              <a:rPr lang="en-US" dirty="0"/>
              <a:t>The quality of a clustering is very hard to evaluate since we do not know the correct clusters</a:t>
            </a:r>
          </a:p>
          <a:p>
            <a:pPr marL="0"/>
            <a:r>
              <a:rPr lang="en-US" dirty="0"/>
              <a:t>Some methods are used: </a:t>
            </a:r>
          </a:p>
          <a:p>
            <a:pPr marL="1023419" lvl="1" indent="-457200">
              <a:buClr>
                <a:schemeClr val="bg1"/>
              </a:buClr>
              <a:buFont typeface="Arial" panose="020B0604020202020204" pitchFamily="34" charset="0"/>
              <a:buChar char="•"/>
            </a:pPr>
            <a:r>
              <a:rPr lang="en-US" dirty="0"/>
              <a:t>User inspection</a:t>
            </a:r>
          </a:p>
          <a:p>
            <a:pPr marL="1023419" lvl="1" indent="-457200">
              <a:buClr>
                <a:schemeClr val="bg1"/>
              </a:buClr>
              <a:buFont typeface="Arial" panose="020B0604020202020204" pitchFamily="34" charset="0"/>
              <a:buChar char="•"/>
            </a:pPr>
            <a:r>
              <a:rPr lang="en-US" dirty="0"/>
              <a:t>Study centroids</a:t>
            </a:r>
          </a:p>
          <a:p>
            <a:pPr marL="1023419" lvl="1" indent="-457200">
              <a:buClr>
                <a:schemeClr val="bg1"/>
              </a:buClr>
              <a:buFont typeface="Arial" panose="020B0604020202020204" pitchFamily="34" charset="0"/>
              <a:buChar char="•"/>
            </a:pPr>
            <a:r>
              <a:rPr lang="en-US" dirty="0"/>
              <a:t>For text documents, one can read some documents in clusters. </a:t>
            </a:r>
          </a:p>
          <a:p>
            <a:pPr marL="457200" indent="-457200">
              <a:buClr>
                <a:schemeClr val="bg1"/>
              </a:buClr>
              <a:buFont typeface="Arial" panose="020B0604020202020204" pitchFamily="34" charset="0"/>
              <a:buChar char="•"/>
            </a:pPr>
            <a:endParaRPr lang="en-US" dirty="0">
              <a:solidFill>
                <a:srgbClr val="000000"/>
              </a:solidFill>
            </a:endParaRPr>
          </a:p>
        </p:txBody>
      </p:sp>
      <p:sp>
        <p:nvSpPr>
          <p:cNvPr id="4" name="Text Placeholder 3">
            <a:extLst>
              <a:ext uri="{FF2B5EF4-FFF2-40B4-BE49-F238E27FC236}">
                <a16:creationId xmlns:a16="http://schemas.microsoft.com/office/drawing/2014/main" id="{5A53A026-B0DF-4087-8647-5EEB31AD52B4}"/>
              </a:ext>
            </a:extLst>
          </p:cNvPr>
          <p:cNvSpPr>
            <a:spLocks noGrp="1"/>
          </p:cNvSpPr>
          <p:nvPr>
            <p:ph type="body" sz="quarter" idx="10"/>
          </p:nvPr>
        </p:nvSpPr>
        <p:spPr/>
        <p:txBody>
          <a:bodyPr/>
          <a:lstStyle/>
          <a:p>
            <a:endParaRPr lang="en-US"/>
          </a:p>
        </p:txBody>
      </p:sp>
      <p:pic>
        <p:nvPicPr>
          <p:cNvPr id="6" name="Audio 5">
            <a:hlinkClick r:id="" action="ppaction://media"/>
            <a:extLst>
              <a:ext uri="{FF2B5EF4-FFF2-40B4-BE49-F238E27FC236}">
                <a16:creationId xmlns:a16="http://schemas.microsoft.com/office/drawing/2014/main" id="{D0C197EC-2F93-834D-83DD-48D2ECF4C1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695566953"/>
      </p:ext>
    </p:extLst>
  </p:cSld>
  <p:clrMapOvr>
    <a:masterClrMapping/>
  </p:clrMapOvr>
  <mc:AlternateContent xmlns:mc="http://schemas.openxmlformats.org/markup-compatibility/2006">
    <mc:Choice xmlns:p14="http://schemas.microsoft.com/office/powerpoint/2010/main" Requires="p14">
      <p:transition spd="med" p14:dur="700" advTm="20807">
        <p:fade/>
      </p:transition>
    </mc:Choice>
    <mc:Fallback>
      <p:transition spd="med" advTm="208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Summary</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a:r>
              <a:rPr lang="en-US" dirty="0"/>
              <a:t>Clustering (Unsupervised Learning) has along history and is still active.</a:t>
            </a:r>
          </a:p>
          <a:p>
            <a:pPr marL="1023419" lvl="1" indent="-457200">
              <a:buClr>
                <a:schemeClr val="bg1"/>
              </a:buClr>
              <a:buFont typeface="Arial" panose="020B0604020202020204" pitchFamily="34" charset="0"/>
              <a:buChar char="•"/>
            </a:pPr>
            <a:r>
              <a:rPr lang="en-US" dirty="0"/>
              <a:t>There are a huge number of clustering algorithms</a:t>
            </a:r>
          </a:p>
          <a:p>
            <a:pPr marL="1023419" lvl="1" indent="-457200">
              <a:buClr>
                <a:schemeClr val="bg1"/>
              </a:buClr>
              <a:buFont typeface="Arial" panose="020B0604020202020204" pitchFamily="34" charset="0"/>
              <a:buChar char="•"/>
            </a:pPr>
            <a:r>
              <a:rPr lang="en-US" dirty="0"/>
              <a:t>More are still coming every year. </a:t>
            </a:r>
          </a:p>
          <a:p>
            <a:pPr marL="0"/>
            <a:r>
              <a:rPr lang="en-US" dirty="0"/>
              <a:t>Clustering is hard to evaluate, but very useful in practice. </a:t>
            </a:r>
          </a:p>
          <a:p>
            <a:pPr marL="0"/>
            <a:r>
              <a:rPr lang="en-US" dirty="0"/>
              <a:t>Clustering is highly application dependent and to some extent subjective. </a:t>
            </a:r>
          </a:p>
          <a:p>
            <a:pPr marL="457200" indent="-457200">
              <a:buClr>
                <a:schemeClr val="bg1"/>
              </a:buClr>
              <a:buFont typeface="Arial" panose="020B0604020202020204" pitchFamily="34" charset="0"/>
              <a:buChar char="•"/>
            </a:pPr>
            <a:endParaRPr lang="en-US" dirty="0">
              <a:solidFill>
                <a:srgbClr val="000000"/>
              </a:solidFill>
            </a:endParaRPr>
          </a:p>
        </p:txBody>
      </p:sp>
      <p:sp>
        <p:nvSpPr>
          <p:cNvPr id="4" name="Text Placeholder 3">
            <a:extLst>
              <a:ext uri="{FF2B5EF4-FFF2-40B4-BE49-F238E27FC236}">
                <a16:creationId xmlns:a16="http://schemas.microsoft.com/office/drawing/2014/main" id="{995D9834-0277-4D01-B6AA-D6CBFAD36081}"/>
              </a:ext>
            </a:extLst>
          </p:cNvPr>
          <p:cNvSpPr>
            <a:spLocks noGrp="1"/>
          </p:cNvSpPr>
          <p:nvPr>
            <p:ph type="body" sz="quarter" idx="10"/>
          </p:nvPr>
        </p:nvSpPr>
        <p:spPr/>
        <p:txBody>
          <a:bodyPr/>
          <a:lstStyle/>
          <a:p>
            <a:endParaRPr lang="en-US"/>
          </a:p>
        </p:txBody>
      </p:sp>
      <p:pic>
        <p:nvPicPr>
          <p:cNvPr id="7" name="Audio 6">
            <a:hlinkClick r:id="" action="ppaction://media"/>
            <a:extLst>
              <a:ext uri="{FF2B5EF4-FFF2-40B4-BE49-F238E27FC236}">
                <a16:creationId xmlns:a16="http://schemas.microsoft.com/office/drawing/2014/main" id="{DE8FEB19-951E-C54A-8342-EF14366C0F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397164635"/>
      </p:ext>
    </p:extLst>
  </p:cSld>
  <p:clrMapOvr>
    <a:masterClrMapping/>
  </p:clrMapOvr>
  <mc:AlternateContent xmlns:mc="http://schemas.openxmlformats.org/markup-compatibility/2006">
    <mc:Choice xmlns:p14="http://schemas.microsoft.com/office/powerpoint/2010/main" Requires="p14">
      <p:transition spd="med" p14:dur="700" advTm="18835">
        <p:fade/>
      </p:transition>
    </mc:Choice>
    <mc:Fallback>
      <p:transition spd="med" advTm="188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D3E35-7FB6-4F84-88E8-ED2635EB18BA}"/>
              </a:ext>
            </a:extLst>
          </p:cNvPr>
          <p:cNvSpPr>
            <a:spLocks noGrp="1"/>
          </p:cNvSpPr>
          <p:nvPr>
            <p:ph type="body" sz="quarter" idx="10"/>
          </p:nvPr>
        </p:nvSpPr>
        <p:spPr>
          <a:xfrm>
            <a:off x="1140077" y="6610379"/>
            <a:ext cx="9235191" cy="1705219"/>
          </a:xfrm>
        </p:spPr>
        <p:txBody>
          <a:bodyPr/>
          <a:lstStyle/>
          <a:p>
            <a:r>
              <a:rPr lang="en-US" dirty="0"/>
              <a:t>Thank You</a:t>
            </a:r>
          </a:p>
        </p:txBody>
      </p:sp>
      <p:sp>
        <p:nvSpPr>
          <p:cNvPr id="5" name="Text Placeholder 4">
            <a:extLst>
              <a:ext uri="{FF2B5EF4-FFF2-40B4-BE49-F238E27FC236}">
                <a16:creationId xmlns:a16="http://schemas.microsoft.com/office/drawing/2014/main" id="{04276C08-D6AC-41B8-9C4F-83CCA4CE3F1E}"/>
              </a:ext>
            </a:extLst>
          </p:cNvPr>
          <p:cNvSpPr>
            <a:spLocks noGrp="1"/>
          </p:cNvSpPr>
          <p:nvPr>
            <p:ph type="body" sz="quarter" idx="11"/>
          </p:nvPr>
        </p:nvSpPr>
        <p:spPr>
          <a:xfrm>
            <a:off x="1140078" y="6185215"/>
            <a:ext cx="7454900" cy="449262"/>
          </a:xfrm>
        </p:spPr>
        <p:txBody>
          <a:bodyPr/>
          <a:lstStyle/>
          <a:p>
            <a:r>
              <a:rPr lang="en-US" dirty="0"/>
              <a:t>DLI Accelerated Data Science Teaching Kit</a:t>
            </a:r>
          </a:p>
          <a:p>
            <a:endParaRPr lang="en-US" dirty="0"/>
          </a:p>
        </p:txBody>
      </p:sp>
      <p:pic>
        <p:nvPicPr>
          <p:cNvPr id="3" name="Audio 2">
            <a:hlinkClick r:id="" action="ppaction://media"/>
            <a:extLst>
              <a:ext uri="{FF2B5EF4-FFF2-40B4-BE49-F238E27FC236}">
                <a16:creationId xmlns:a16="http://schemas.microsoft.com/office/drawing/2014/main" id="{61C10E44-17BC-E44C-B94A-3217515C10B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017057522"/>
      </p:ext>
    </p:extLst>
  </p:cSld>
  <p:clrMapOvr>
    <a:masterClrMapping/>
  </p:clrMapOvr>
  <mc:AlternateContent xmlns:mc="http://schemas.openxmlformats.org/markup-compatibility/2006">
    <mc:Choice xmlns:p14="http://schemas.microsoft.com/office/powerpoint/2010/main" Requires="p14">
      <p:transition spd="med" p14:dur="700" advTm="1801">
        <p:fade/>
      </p:transition>
    </mc:Choice>
    <mc:Fallback>
      <p:transition spd="med" advTm="180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39E623-7E8F-487F-86AA-742B27905FB5}"/>
              </a:ext>
            </a:extLst>
          </p:cNvPr>
          <p:cNvPicPr>
            <a:picLocks noChangeAspect="1"/>
          </p:cNvPicPr>
          <p:nvPr/>
        </p:nvPicPr>
        <p:blipFill>
          <a:blip r:embed="rId4"/>
          <a:stretch>
            <a:fillRect/>
          </a:stretch>
        </p:blipFill>
        <p:spPr>
          <a:xfrm>
            <a:off x="7548880" y="3505059"/>
            <a:ext cx="3190241" cy="1104314"/>
          </a:xfrm>
          <a:prstGeom prst="rect">
            <a:avLst/>
          </a:prstGeom>
        </p:spPr>
      </p:pic>
      <p:sp>
        <p:nvSpPr>
          <p:cNvPr id="10" name="Subtitle 11">
            <a:extLst>
              <a:ext uri="{FF2B5EF4-FFF2-40B4-BE49-F238E27FC236}">
                <a16:creationId xmlns:a16="http://schemas.microsoft.com/office/drawing/2014/main" id="{7A19A67C-0C19-4076-8945-3A7EB019B8F8}"/>
              </a:ext>
            </a:extLst>
          </p:cNvPr>
          <p:cNvSpPr txBox="1">
            <a:spLocks noGrp="1"/>
          </p:cNvSpPr>
          <p:nvPr>
            <p:ph idx="1"/>
          </p:nvPr>
        </p:nvSpPr>
        <p:spPr bwMode="auto">
          <a:xfrm>
            <a:off x="853440" y="4980568"/>
            <a:ext cx="16581120" cy="5611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ctr" defTabSz="346459" rtl="0" fontAlgn="base">
              <a:lnSpc>
                <a:spcPct val="90000"/>
              </a:lnSpc>
              <a:spcBef>
                <a:spcPts val="0"/>
              </a:spcBef>
              <a:spcAft>
                <a:spcPts val="0"/>
              </a:spcAft>
              <a:buClr>
                <a:srgbClr val="6F6F6F"/>
              </a:buClr>
              <a:buSzPct val="100000"/>
              <a:buFontTx/>
              <a:buNone/>
              <a:defRPr sz="1400" b="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2pPr>
            <a:lvl3pPr marL="804863" indent="-2032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3pPr>
            <a:lvl4pPr marL="1331066" indent="-171443" algn="l" rtl="0" fontAlgn="base">
              <a:spcBef>
                <a:spcPct val="20000"/>
              </a:spcBef>
              <a:spcAft>
                <a:spcPct val="0"/>
              </a:spcAft>
              <a:buChar char="–"/>
              <a:defRPr sz="1500">
                <a:solidFill>
                  <a:schemeClr val="bg1"/>
                </a:solidFill>
                <a:latin typeface="+mn-lt"/>
              </a:defRPr>
            </a:lvl4pPr>
            <a:lvl5pPr marL="1588230" indent="-171443" algn="l" rtl="0" fontAlgn="base">
              <a:spcBef>
                <a:spcPct val="20000"/>
              </a:spcBef>
              <a:spcAft>
                <a:spcPct val="0"/>
              </a:spcAft>
              <a:buChar char="»"/>
              <a:defRPr sz="1500">
                <a:solidFill>
                  <a:schemeClr val="bg1"/>
                </a:solidFill>
                <a:latin typeface="+mn-lt"/>
              </a:defRPr>
            </a:lvl5pPr>
            <a:lvl6pPr marL="1931117" indent="-171443" algn="l" rtl="0" eaLnBrk="1" fontAlgn="base" hangingPunct="1">
              <a:spcBef>
                <a:spcPct val="20000"/>
              </a:spcBef>
              <a:spcAft>
                <a:spcPct val="0"/>
              </a:spcAft>
              <a:buChar char="»"/>
              <a:defRPr sz="1500">
                <a:solidFill>
                  <a:schemeClr val="bg1"/>
                </a:solidFill>
                <a:latin typeface="+mn-lt"/>
              </a:defRPr>
            </a:lvl6pPr>
            <a:lvl7pPr marL="2274003" indent="-171443" algn="l" rtl="0" eaLnBrk="1" fontAlgn="base" hangingPunct="1">
              <a:spcBef>
                <a:spcPct val="20000"/>
              </a:spcBef>
              <a:spcAft>
                <a:spcPct val="0"/>
              </a:spcAft>
              <a:buChar char="»"/>
              <a:defRPr sz="1500">
                <a:solidFill>
                  <a:schemeClr val="bg1"/>
                </a:solidFill>
                <a:latin typeface="+mn-lt"/>
              </a:defRPr>
            </a:lvl7pPr>
            <a:lvl8pPr marL="2616890" indent="-171443" algn="l" rtl="0" eaLnBrk="1" fontAlgn="base" hangingPunct="1">
              <a:spcBef>
                <a:spcPct val="20000"/>
              </a:spcBef>
              <a:spcAft>
                <a:spcPct val="0"/>
              </a:spcAft>
              <a:buChar char="»"/>
              <a:defRPr sz="1500">
                <a:solidFill>
                  <a:schemeClr val="bg1"/>
                </a:solidFill>
                <a:latin typeface="+mn-lt"/>
              </a:defRPr>
            </a:lvl8pPr>
            <a:lvl9pPr marL="2959775" indent="-171443" algn="l" rtl="0" eaLnBrk="1" fontAlgn="base" hangingPunct="1">
              <a:spcBef>
                <a:spcPct val="20000"/>
              </a:spcBef>
              <a:spcAft>
                <a:spcPct val="0"/>
              </a:spcAft>
              <a:buChar char="»"/>
              <a:defRPr sz="1500">
                <a:solidFill>
                  <a:schemeClr val="bg1"/>
                </a:solidFill>
                <a:latin typeface="+mn-lt"/>
              </a:defRPr>
            </a:lvl9pPr>
          </a:lstStyle>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kumimoji="0" lang="en-US" sz="1600" b="0" i="0" u="none" strike="noStrike" kern="0" cap="none" spc="0" normalizeH="0" baseline="0" noProof="0" dirty="0">
                <a:ln>
                  <a:noFill/>
                </a:ln>
                <a:solidFill>
                  <a:schemeClr val="bg1"/>
                </a:solidFill>
                <a:effectLst/>
                <a:uLnTx/>
                <a:uFillTx/>
              </a:rPr>
              <a:t>The Accelerated Data Science Teaching Kit is licensed by NVIDIA, Georgia Institute of Technology, and Prairie View </a:t>
            </a:r>
            <a:r>
              <a:rPr kumimoji="0" lang="en-US" sz="1600" b="0" i="0" u="none" strike="noStrike" kern="0" cap="none" spc="0" normalizeH="0" baseline="0" noProof="0" dirty="0" err="1">
                <a:ln>
                  <a:noFill/>
                </a:ln>
                <a:solidFill>
                  <a:schemeClr val="bg1"/>
                </a:solidFill>
                <a:effectLst/>
                <a:uLnTx/>
                <a:uFillTx/>
              </a:rPr>
              <a:t>A&amp;M</a:t>
            </a:r>
            <a:r>
              <a:rPr kumimoji="0" lang="en-US" sz="1600" b="0" i="0" u="none" strike="noStrike" kern="0" cap="none" spc="0" normalizeH="0" baseline="0" noProof="0" dirty="0">
                <a:ln>
                  <a:noFill/>
                </a:ln>
                <a:solidFill>
                  <a:schemeClr val="bg1"/>
                </a:solidFill>
                <a:effectLst/>
                <a:uLnTx/>
                <a:uFillTx/>
              </a:rPr>
              <a:t> University under the</a:t>
            </a:r>
          </a:p>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Creative Commons Attribution-</a:t>
            </a:r>
            <a:r>
              <a:rPr lang="en-US" sz="1600" u="sng" dirty="0" err="1">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NonCommercial</a:t>
            </a: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 4.0 International License.</a:t>
            </a:r>
            <a:endParaRPr lang="en-US" sz="1600" dirty="0">
              <a:solidFill>
                <a:srgbClr val="6F6F6F"/>
              </a:solidFill>
              <a:ea typeface="Times New Roman" panose="02020603050405020304" pitchFamily="18" charset="0"/>
              <a:hlinkClick r:id="rId5">
                <a:extLst>
                  <a:ext uri="{A12FA001-AC4F-418D-AE19-62706E023703}">
                    <ahyp:hlinkClr xmlns:ahyp="http://schemas.microsoft.com/office/drawing/2018/hyperlinkcolor" val="tx"/>
                  </a:ext>
                </a:extLst>
              </a:hlinkClick>
            </a:endParaRPr>
          </a:p>
        </p:txBody>
      </p:sp>
      <p:pic>
        <p:nvPicPr>
          <p:cNvPr id="3" name="Audio 2">
            <a:hlinkClick r:id="" action="ppaction://media"/>
            <a:extLst>
              <a:ext uri="{FF2B5EF4-FFF2-40B4-BE49-F238E27FC236}">
                <a16:creationId xmlns:a16="http://schemas.microsoft.com/office/drawing/2014/main" id="{DD026101-627B-2A49-8ED9-ED7E7A7D203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765269515"/>
      </p:ext>
    </p:extLst>
  </p:cSld>
  <p:clrMapOvr>
    <a:masterClrMapping/>
  </p:clrMapOvr>
  <mc:AlternateContent xmlns:mc="http://schemas.openxmlformats.org/markup-compatibility/2006">
    <mc:Choice xmlns:p14="http://schemas.microsoft.com/office/powerpoint/2010/main" Requires="p14">
      <p:transition spd="med" p14:dur="700" advTm="1084">
        <p:fade/>
      </p:transition>
    </mc:Choice>
    <mc:Fallback>
      <p:transition spd="med" advTm="1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dirty="0" err="1">
                <a:solidFill>
                  <a:srgbClr val="000000"/>
                </a:solidFill>
              </a:rPr>
              <a:t>KMeans</a:t>
            </a:r>
            <a:r>
              <a:rPr lang="en-US" dirty="0">
                <a:solidFill>
                  <a:srgbClr val="000000"/>
                </a:solidFill>
              </a:rPr>
              <a:t> Clustering</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0"/>
                <a:r>
                  <a:rPr lang="en-US" dirty="0" err="1">
                    <a:solidFill>
                      <a:srgbClr val="000000"/>
                    </a:solidFill>
                  </a:rPr>
                  <a:t>KMeans</a:t>
                </a:r>
                <a:r>
                  <a:rPr lang="en-US" dirty="0">
                    <a:solidFill>
                      <a:srgbClr val="000000"/>
                    </a:solidFill>
                  </a:rPr>
                  <a:t> is a partitional clustering algorithm.</a:t>
                </a:r>
              </a:p>
              <a:p>
                <a:pPr marL="0" indent="0"/>
                <a:r>
                  <a:rPr lang="en-US" dirty="0">
                    <a:solidFill>
                      <a:srgbClr val="000000"/>
                    </a:solidFill>
                  </a:rPr>
                  <a:t>Let the set of data points (or instances) D be {x</a:t>
                </a:r>
                <a:r>
                  <a:rPr lang="en-US" baseline="-25000" dirty="0">
                    <a:solidFill>
                      <a:srgbClr val="000000"/>
                    </a:solidFill>
                  </a:rPr>
                  <a:t>1</a:t>
                </a:r>
                <a:r>
                  <a:rPr lang="en-US" dirty="0">
                    <a:solidFill>
                      <a:srgbClr val="000000"/>
                    </a:solidFill>
                  </a:rPr>
                  <a:t>, x</a:t>
                </a:r>
                <a:r>
                  <a:rPr lang="en-US" baseline="-25000" dirty="0">
                    <a:solidFill>
                      <a:srgbClr val="000000"/>
                    </a:solidFill>
                  </a:rPr>
                  <a:t>2</a:t>
                </a:r>
                <a:r>
                  <a:rPr lang="en-US" dirty="0">
                    <a:solidFill>
                      <a:srgbClr val="000000"/>
                    </a:solidFill>
                  </a:rPr>
                  <a:t>, …, , …  x</a:t>
                </a:r>
                <a:r>
                  <a:rPr lang="en-US" baseline="-25000" dirty="0">
                    <a:solidFill>
                      <a:srgbClr val="000000"/>
                    </a:solidFill>
                  </a:rPr>
                  <a:t>i</a:t>
                </a:r>
                <a:r>
                  <a:rPr lang="en-US" dirty="0">
                    <a:solidFill>
                      <a:srgbClr val="000000"/>
                    </a:solidFill>
                  </a:rPr>
                  <a:t>, </a:t>
                </a:r>
                <a:r>
                  <a:rPr lang="en-US" dirty="0" err="1">
                    <a:solidFill>
                      <a:srgbClr val="000000"/>
                    </a:solidFill>
                  </a:rPr>
                  <a:t>x</a:t>
                </a:r>
                <a:r>
                  <a:rPr lang="en-US" baseline="-25000" dirty="0" err="1">
                    <a:solidFill>
                      <a:srgbClr val="000000"/>
                    </a:solidFill>
                  </a:rPr>
                  <a:t>n</a:t>
                </a:r>
                <a:r>
                  <a:rPr lang="en-US" dirty="0">
                    <a:solidFill>
                      <a:srgbClr val="000000"/>
                    </a:solidFill>
                  </a:rPr>
                  <a:t>}, where x</a:t>
                </a:r>
                <a:r>
                  <a:rPr lang="en-US" baseline="-25000" dirty="0">
                    <a:solidFill>
                      <a:srgbClr val="000000"/>
                    </a:solidFill>
                  </a:rPr>
                  <a:t>i</a:t>
                </a:r>
                <a:r>
                  <a:rPr lang="en-US" dirty="0">
                    <a:solidFill>
                      <a:srgbClr val="000000"/>
                    </a:solidFill>
                  </a:rPr>
                  <a:t> = (x</a:t>
                </a:r>
                <a:r>
                  <a:rPr lang="en-US" baseline="-25000" dirty="0">
                    <a:solidFill>
                      <a:srgbClr val="000000"/>
                    </a:solidFill>
                  </a:rPr>
                  <a:t>i1</a:t>
                </a:r>
                <a:r>
                  <a:rPr lang="en-US" dirty="0">
                    <a:solidFill>
                      <a:srgbClr val="000000"/>
                    </a:solidFill>
                  </a:rPr>
                  <a:t>, x</a:t>
                </a:r>
                <a:r>
                  <a:rPr lang="en-US" baseline="-25000" dirty="0">
                    <a:solidFill>
                      <a:srgbClr val="000000"/>
                    </a:solidFill>
                  </a:rPr>
                  <a:t>i2</a:t>
                </a:r>
                <a:r>
                  <a:rPr lang="en-US" dirty="0">
                    <a:solidFill>
                      <a:srgbClr val="000000"/>
                    </a:solidFill>
                  </a:rPr>
                  <a:t>, …, </a:t>
                </a:r>
                <a:r>
                  <a:rPr lang="en-US" dirty="0" err="1">
                    <a:solidFill>
                      <a:srgbClr val="000000"/>
                    </a:solidFill>
                  </a:rPr>
                  <a:t>x</a:t>
                </a:r>
                <a:r>
                  <a:rPr lang="en-US" baseline="-25000" dirty="0" err="1">
                    <a:solidFill>
                      <a:srgbClr val="000000"/>
                    </a:solidFill>
                  </a:rPr>
                  <a:t>ir</a:t>
                </a:r>
                <a:r>
                  <a:rPr lang="en-US" dirty="0">
                    <a:solidFill>
                      <a:srgbClr val="000000"/>
                    </a:solidFill>
                  </a:rPr>
                  <a:t>) is a vector in a real-valued space </a:t>
                </a:r>
                <a14:m>
                  <m:oMath xmlns:m="http://schemas.openxmlformats.org/officeDocument/2006/math">
                    <m:r>
                      <a:rPr lang="en-US" b="0" i="1" smtClean="0">
                        <a:solidFill>
                          <a:srgbClr val="000000"/>
                        </a:solidFill>
                        <a:latin typeface="Cambria Math" panose="02040503050406030204" pitchFamily="18" charset="0"/>
                      </a:rPr>
                      <m:t>𝑋</m:t>
                    </m:r>
                    <m:r>
                      <a:rPr lang="en-US" b="0" i="1" smtClean="0">
                        <a:solidFill>
                          <a:srgbClr val="000000"/>
                        </a:solidFill>
                        <a:latin typeface="Cambria Math" panose="02040503050406030204" pitchFamily="18" charset="0"/>
                      </a:rPr>
                      <m:t> ⊆</m:t>
                    </m:r>
                    <m:sSup>
                      <m:sSupPr>
                        <m:ctrlPr>
                          <a:rPr lang="en-US" b="0" i="1" smtClean="0">
                            <a:solidFill>
                              <a:srgbClr val="000000"/>
                            </a:solidFill>
                            <a:latin typeface="Cambria Math" panose="02040503050406030204" pitchFamily="18" charset="0"/>
                            <a:ea typeface="Cambria Math" panose="02040503050406030204" pitchFamily="18" charset="0"/>
                          </a:rPr>
                        </m:ctrlPr>
                      </m:sSupPr>
                      <m:e>
                        <m:r>
                          <a:rPr lang="en-US" b="0" i="1" smtClean="0">
                            <a:solidFill>
                              <a:srgbClr val="000000"/>
                            </a:solidFill>
                            <a:latin typeface="Cambria Math" panose="02040503050406030204" pitchFamily="18" charset="0"/>
                            <a:ea typeface="Cambria Math" panose="02040503050406030204" pitchFamily="18" charset="0"/>
                          </a:rPr>
                          <m:t>𝑅</m:t>
                        </m:r>
                      </m:e>
                      <m:sup>
                        <m:r>
                          <a:rPr lang="en-US" b="0" i="1" smtClean="0">
                            <a:solidFill>
                              <a:srgbClr val="000000"/>
                            </a:solidFill>
                            <a:latin typeface="Cambria Math" panose="02040503050406030204" pitchFamily="18" charset="0"/>
                            <a:ea typeface="Cambria Math" panose="02040503050406030204" pitchFamily="18" charset="0"/>
                          </a:rPr>
                          <m:t>𝑟</m:t>
                        </m:r>
                      </m:sup>
                    </m:sSup>
                  </m:oMath>
                </a14:m>
                <a:r>
                  <a:rPr lang="en-US" dirty="0">
                    <a:solidFill>
                      <a:srgbClr val="000000"/>
                    </a:solidFill>
                  </a:rPr>
                  <a:t>, and </a:t>
                </a:r>
                <a:r>
                  <a:rPr lang="en-US" i="1" dirty="0">
                    <a:solidFill>
                      <a:srgbClr val="000000"/>
                    </a:solidFill>
                  </a:rPr>
                  <a:t>r</a:t>
                </a:r>
                <a:r>
                  <a:rPr lang="en-US" dirty="0">
                    <a:solidFill>
                      <a:srgbClr val="000000"/>
                    </a:solidFill>
                  </a:rPr>
                  <a:t> is the number of attributes (dimensions) in the data. </a:t>
                </a:r>
              </a:p>
              <a:p>
                <a:pPr marL="0" indent="0"/>
                <a:r>
                  <a:rPr lang="en-US" dirty="0">
                    <a:solidFill>
                      <a:srgbClr val="000000"/>
                    </a:solidFill>
                  </a:rPr>
                  <a:t>The k-means algorithm partitions the given data into k clusters. </a:t>
                </a:r>
              </a:p>
              <a:p>
                <a:pPr marL="1407073" lvl="1" indent="-457200">
                  <a:buClr>
                    <a:schemeClr val="bg1"/>
                  </a:buClr>
                  <a:buFont typeface="Arial" panose="020B0604020202020204" pitchFamily="34" charset="0"/>
                  <a:buChar char="•"/>
                </a:pPr>
                <a:r>
                  <a:rPr lang="en-US" dirty="0">
                    <a:solidFill>
                      <a:srgbClr val="000000"/>
                    </a:solidFill>
                  </a:rPr>
                  <a:t>Each cluster has a cluster center, called centroid.</a:t>
                </a:r>
              </a:p>
              <a:p>
                <a:pPr marL="1407073" lvl="1" indent="-457200">
                  <a:buClr>
                    <a:schemeClr val="bg1"/>
                  </a:buClr>
                  <a:buFont typeface="Arial" panose="020B0604020202020204" pitchFamily="34" charset="0"/>
                  <a:buChar char="•"/>
                </a:pPr>
                <a:r>
                  <a:rPr lang="en-US" dirty="0">
                    <a:solidFill>
                      <a:srgbClr val="000000"/>
                    </a:solidFill>
                  </a:rPr>
                  <a:t>k is specified by the user </a:t>
                </a:r>
              </a:p>
              <a:p>
                <a:endParaRPr lang="en-US" sz="2800" dirty="0">
                  <a:solidFill>
                    <a:srgbClr val="000000"/>
                  </a:solidFill>
                </a:endParaRPr>
              </a:p>
              <a:p>
                <a:endParaRPr lang="en-US" sz="2800" dirty="0">
                  <a:solidFill>
                    <a:srgbClr val="000000"/>
                  </a:solidFill>
                </a:endParaRPr>
              </a:p>
              <a:p>
                <a:endParaRPr lang="en-US" dirty="0"/>
              </a:p>
            </p:txBody>
          </p:sp>
        </mc:Choice>
        <mc:Fallback xmlns="">
          <p:sp>
            <p:nvSpPr>
              <p:cNvPr id="3" name="Content Placeholder 2">
                <a:extLst>
                  <a:ext uri="{FF2B5EF4-FFF2-40B4-BE49-F238E27FC236}">
                    <a16:creationId xmlns:a16="http://schemas.microsoft.com/office/drawing/2014/main" id="{C1B0618A-44B1-4FAB-8416-1D9926BCD483}"/>
                  </a:ext>
                </a:extLst>
              </p:cNvPr>
              <p:cNvSpPr>
                <a:spLocks noGrp="1" noRot="1" noChangeAspect="1" noMove="1" noResize="1" noEditPoints="1" noAdjustHandles="1" noChangeArrowheads="1" noChangeShapeType="1" noTextEdit="1"/>
              </p:cNvSpPr>
              <p:nvPr>
                <p:ph idx="1"/>
              </p:nvPr>
            </p:nvSpPr>
            <p:spPr>
              <a:blipFill>
                <a:blip r:embed="rId5"/>
                <a:stretch>
                  <a:fillRect l="-766" t="-1840" r="-459"/>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E39B4F88-858A-40DC-BD67-C81D98A70EBF}"/>
              </a:ext>
            </a:extLst>
          </p:cNvPr>
          <p:cNvSpPr>
            <a:spLocks noGrp="1"/>
          </p:cNvSpPr>
          <p:nvPr>
            <p:ph type="body" sz="quarter" idx="10"/>
          </p:nvPr>
        </p:nvSpPr>
        <p:spPr/>
        <p:txBody>
          <a:bodyPr/>
          <a:lstStyle/>
          <a:p>
            <a:endParaRPr lang="en-US"/>
          </a:p>
        </p:txBody>
      </p:sp>
      <p:pic>
        <p:nvPicPr>
          <p:cNvPr id="5" name="Audio 4">
            <a:hlinkClick r:id="" action="ppaction://media"/>
            <a:extLst>
              <a:ext uri="{FF2B5EF4-FFF2-40B4-BE49-F238E27FC236}">
                <a16:creationId xmlns:a16="http://schemas.microsoft.com/office/drawing/2014/main" id="{C65FFDAC-4EE0-A344-BCF3-DADCE30B8A7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37134094"/>
      </p:ext>
    </p:extLst>
  </p:cSld>
  <p:clrMapOvr>
    <a:masterClrMapping/>
  </p:clrMapOvr>
  <mc:AlternateContent xmlns:mc="http://schemas.openxmlformats.org/markup-compatibility/2006">
    <mc:Choice xmlns:p14="http://schemas.microsoft.com/office/powerpoint/2010/main" Requires="p14">
      <p:transition spd="med" p14:dur="700" advTm="18170">
        <p:fade/>
      </p:transition>
    </mc:Choice>
    <mc:Fallback>
      <p:transition spd="med" advTm="181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dirty="0">
                <a:solidFill>
                  <a:srgbClr val="000000"/>
                </a:solidFill>
              </a:rPr>
              <a:t>Distance Functions</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4"/>
            <a:ext cx="14413225" cy="6938603"/>
          </a:xfrm>
        </p:spPr>
        <p:txBody>
          <a:bodyPr/>
          <a:lstStyle/>
          <a:p>
            <a:pPr marL="0" indent="0"/>
            <a:r>
              <a:rPr lang="en-US" dirty="0">
                <a:solidFill>
                  <a:srgbClr val="000000"/>
                </a:solidFill>
              </a:rPr>
              <a:t>Key to clustering and “similarity” and “dissimilarity” can also commonly used terms.</a:t>
            </a:r>
          </a:p>
          <a:p>
            <a:pPr marL="0" indent="0"/>
            <a:endParaRPr lang="en-US" dirty="0">
              <a:solidFill>
                <a:srgbClr val="000000"/>
              </a:solidFill>
            </a:endParaRPr>
          </a:p>
          <a:p>
            <a:pPr marL="0" indent="0"/>
            <a:r>
              <a:rPr lang="en-US" dirty="0">
                <a:solidFill>
                  <a:srgbClr val="000000"/>
                </a:solidFill>
              </a:rPr>
              <a:t>There are numerous distance functions for </a:t>
            </a:r>
          </a:p>
          <a:p>
            <a:pPr marL="1407073" lvl="1" indent="-457200">
              <a:buClr>
                <a:schemeClr val="bg1"/>
              </a:buClr>
              <a:buFont typeface="Arial" panose="020B0604020202020204" pitchFamily="34" charset="0"/>
              <a:buChar char="•"/>
            </a:pPr>
            <a:r>
              <a:rPr lang="en-US" dirty="0">
                <a:solidFill>
                  <a:srgbClr val="000000"/>
                </a:solidFill>
              </a:rPr>
              <a:t>Different types of data</a:t>
            </a:r>
          </a:p>
          <a:p>
            <a:pPr marL="1407073" lvl="1" indent="-457200">
              <a:buClr>
                <a:schemeClr val="bg1"/>
              </a:buClr>
              <a:buFont typeface="Arial" panose="020B0604020202020204" pitchFamily="34" charset="0"/>
              <a:buChar char="•"/>
            </a:pPr>
            <a:r>
              <a:rPr lang="en-US" dirty="0">
                <a:solidFill>
                  <a:srgbClr val="000000"/>
                </a:solidFill>
              </a:rPr>
              <a:t>Different specific applications</a:t>
            </a:r>
          </a:p>
          <a:p>
            <a:pPr marL="1407073" lvl="1" indent="-457200">
              <a:buClr>
                <a:schemeClr val="bg1"/>
              </a:buClr>
              <a:buFont typeface="Arial" panose="020B0604020202020204" pitchFamily="34" charset="0"/>
              <a:buChar char="•"/>
            </a:pPr>
            <a:endParaRPr lang="en-US" dirty="0">
              <a:solidFill>
                <a:srgbClr val="000000"/>
              </a:solidFill>
            </a:endParaRPr>
          </a:p>
          <a:p>
            <a:pPr marL="0" indent="0">
              <a:buClr>
                <a:schemeClr val="bg1"/>
              </a:buClr>
            </a:pPr>
            <a:r>
              <a:rPr lang="en-US" dirty="0">
                <a:solidFill>
                  <a:srgbClr val="000000"/>
                </a:solidFill>
              </a:rPr>
              <a:t>Most commonly used functions are </a:t>
            </a:r>
          </a:p>
          <a:p>
            <a:pPr marL="1407073" lvl="1" indent="-457200">
              <a:buClr>
                <a:schemeClr val="bg1"/>
              </a:buClr>
              <a:buFont typeface="Arial" panose="020B0604020202020204" pitchFamily="34" charset="0"/>
              <a:buChar char="•"/>
            </a:pPr>
            <a:r>
              <a:rPr lang="en-US" dirty="0">
                <a:solidFill>
                  <a:srgbClr val="000000"/>
                </a:solidFill>
              </a:rPr>
              <a:t>Euclidean distance and </a:t>
            </a:r>
          </a:p>
          <a:p>
            <a:pPr marL="1407073" lvl="1" indent="-457200">
              <a:buClr>
                <a:schemeClr val="bg1"/>
              </a:buClr>
              <a:buFont typeface="Arial" panose="020B0604020202020204" pitchFamily="34" charset="0"/>
              <a:buChar char="•"/>
            </a:pPr>
            <a:endParaRPr lang="en-US" dirty="0">
              <a:solidFill>
                <a:srgbClr val="000000"/>
              </a:solidFill>
            </a:endParaRPr>
          </a:p>
          <a:p>
            <a:pPr marL="1407073" lvl="1" indent="-457200">
              <a:buClr>
                <a:schemeClr val="bg1"/>
              </a:buClr>
              <a:buFont typeface="Arial" panose="020B0604020202020204" pitchFamily="34" charset="0"/>
              <a:buChar char="•"/>
            </a:pPr>
            <a:r>
              <a:rPr lang="en-US" dirty="0">
                <a:solidFill>
                  <a:srgbClr val="000000"/>
                </a:solidFill>
              </a:rPr>
              <a:t>Manhattan (city block) distance</a:t>
            </a:r>
          </a:p>
          <a:p>
            <a:pPr marL="0" indent="0">
              <a:buClr>
                <a:schemeClr val="bg1"/>
              </a:buClr>
            </a:pPr>
            <a:endParaRPr lang="en-US" altLang="zh-CN" sz="2400" dirty="0">
              <a:solidFill>
                <a:srgbClr val="000000"/>
              </a:solidFill>
            </a:endParaRPr>
          </a:p>
          <a:p>
            <a:pPr marL="0" indent="0">
              <a:buClr>
                <a:schemeClr val="bg1"/>
              </a:buClr>
            </a:pPr>
            <a:r>
              <a:rPr lang="en-US" altLang="zh-CN" sz="2400" dirty="0">
                <a:solidFill>
                  <a:srgbClr val="000000"/>
                </a:solidFill>
              </a:rPr>
              <a:t>They are special cases of </a:t>
            </a:r>
            <a:r>
              <a:rPr lang="en-US" altLang="ja-JP" sz="2400" dirty="0" err="1">
                <a:solidFill>
                  <a:srgbClr val="000000"/>
                </a:solidFill>
              </a:rPr>
              <a:t>Minkowski</a:t>
            </a:r>
            <a:r>
              <a:rPr lang="en-US" altLang="ja-JP" sz="2400" dirty="0">
                <a:solidFill>
                  <a:srgbClr val="000000"/>
                </a:solidFill>
              </a:rPr>
              <a:t> distance. h is positive integer</a:t>
            </a:r>
            <a:endParaRPr lang="en-US" sz="2400" dirty="0">
              <a:solidFill>
                <a:srgbClr val="000000"/>
              </a:solidFill>
            </a:endParaRPr>
          </a:p>
          <a:p>
            <a:pPr marL="1407073" lvl="1" indent="-457200">
              <a:buClr>
                <a:schemeClr val="bg1"/>
              </a:buClr>
              <a:buFont typeface="Arial" panose="020B0604020202020204" pitchFamily="34" charset="0"/>
              <a:buChar char="•"/>
            </a:pPr>
            <a:endParaRPr lang="en-US" dirty="0">
              <a:solidFill>
                <a:srgbClr val="000000"/>
              </a:solidFill>
            </a:endParaRPr>
          </a:p>
          <a:p>
            <a:endParaRPr lang="en-US" sz="2800" dirty="0">
              <a:solidFill>
                <a:srgbClr val="000000"/>
              </a:solidFill>
            </a:endParaRPr>
          </a:p>
          <a:p>
            <a:endParaRPr lang="en-US" sz="2800" dirty="0">
              <a:solidFill>
                <a:srgbClr val="000000"/>
              </a:solidFill>
            </a:endParaRPr>
          </a:p>
          <a:p>
            <a:endParaRPr lang="en-US" dirty="0"/>
          </a:p>
        </p:txBody>
      </p:sp>
      <p:graphicFrame>
        <p:nvGraphicFramePr>
          <p:cNvPr id="4" name="Object 2">
            <a:extLst>
              <a:ext uri="{FF2B5EF4-FFF2-40B4-BE49-F238E27FC236}">
                <a16:creationId xmlns:a16="http://schemas.microsoft.com/office/drawing/2014/main" id="{1ECECBD6-7B85-ED4D-86AB-C30A879B38C5}"/>
              </a:ext>
            </a:extLst>
          </p:cNvPr>
          <p:cNvGraphicFramePr>
            <a:graphicFrameLocks noChangeAspect="1"/>
          </p:cNvGraphicFramePr>
          <p:nvPr>
            <p:extLst>
              <p:ext uri="{D42A27DB-BD31-4B8C-83A1-F6EECF244321}">
                <p14:modId xmlns:p14="http://schemas.microsoft.com/office/powerpoint/2010/main" val="963583560"/>
              </p:ext>
            </p:extLst>
          </p:nvPr>
        </p:nvGraphicFramePr>
        <p:xfrm>
          <a:off x="7024467" y="5985848"/>
          <a:ext cx="7381875" cy="674687"/>
        </p:xfrm>
        <a:graphic>
          <a:graphicData uri="http://schemas.openxmlformats.org/presentationml/2006/ole">
            <mc:AlternateContent xmlns:mc="http://schemas.openxmlformats.org/markup-compatibility/2006">
              <mc:Choice xmlns:v="urn:schemas-microsoft-com:vml" Requires="v">
                <p:oleObj spid="_x0000_s18535" name="Equation" r:id="rId6" imgW="74307700" imgH="6731000" progId="Equation.3">
                  <p:embed/>
                </p:oleObj>
              </mc:Choice>
              <mc:Fallback>
                <p:oleObj name="Equation" r:id="rId6" imgW="74307700" imgH="6731000" progId="Equation.3">
                  <p:embed/>
                  <p:pic>
                    <p:nvPicPr>
                      <p:cNvPr id="3074" name="Object 2">
                        <a:extLst>
                          <a:ext uri="{FF2B5EF4-FFF2-40B4-BE49-F238E27FC236}">
                            <a16:creationId xmlns:a16="http://schemas.microsoft.com/office/drawing/2014/main" id="{96518520-064E-DB40-A03B-137058E3AE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4467" y="5985848"/>
                        <a:ext cx="7381875" cy="67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a:extLst>
              <a:ext uri="{FF2B5EF4-FFF2-40B4-BE49-F238E27FC236}">
                <a16:creationId xmlns:a16="http://schemas.microsoft.com/office/drawing/2014/main" id="{8F2C9394-8DC0-114F-9FDC-09A1628CB12E}"/>
              </a:ext>
            </a:extLst>
          </p:cNvPr>
          <p:cNvGraphicFramePr>
            <a:graphicFrameLocks noChangeAspect="1"/>
          </p:cNvGraphicFramePr>
          <p:nvPr>
            <p:extLst>
              <p:ext uri="{D42A27DB-BD31-4B8C-83A1-F6EECF244321}">
                <p14:modId xmlns:p14="http://schemas.microsoft.com/office/powerpoint/2010/main" val="871273734"/>
              </p:ext>
            </p:extLst>
          </p:nvPr>
        </p:nvGraphicFramePr>
        <p:xfrm>
          <a:off x="6881592" y="7515427"/>
          <a:ext cx="7524750" cy="600075"/>
        </p:xfrm>
        <a:graphic>
          <a:graphicData uri="http://schemas.openxmlformats.org/presentationml/2006/ole">
            <mc:AlternateContent xmlns:mc="http://schemas.openxmlformats.org/markup-compatibility/2006">
              <mc:Choice xmlns:v="urn:schemas-microsoft-com:vml" Requires="v">
                <p:oleObj spid="_x0000_s18536" name="Equation" r:id="rId8" imgW="66116200" imgH="5270500" progId="Equation.3">
                  <p:embed/>
                </p:oleObj>
              </mc:Choice>
              <mc:Fallback>
                <p:oleObj name="Equation" r:id="rId8" imgW="66116200" imgH="5270500" progId="Equation.3">
                  <p:embed/>
                  <p:pic>
                    <p:nvPicPr>
                      <p:cNvPr id="3075" name="Object 3">
                        <a:extLst>
                          <a:ext uri="{FF2B5EF4-FFF2-40B4-BE49-F238E27FC236}">
                            <a16:creationId xmlns:a16="http://schemas.microsoft.com/office/drawing/2014/main" id="{3D88DA79-83A3-F548-BADC-16278FF7BF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1592" y="7515427"/>
                        <a:ext cx="752475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2">
            <a:extLst>
              <a:ext uri="{FF2B5EF4-FFF2-40B4-BE49-F238E27FC236}">
                <a16:creationId xmlns:a16="http://schemas.microsoft.com/office/drawing/2014/main" id="{03A106B3-8615-214B-BEB8-DF3A2694C9FD}"/>
              </a:ext>
            </a:extLst>
          </p:cNvPr>
          <p:cNvGraphicFramePr>
            <a:graphicFrameLocks noChangeAspect="1"/>
          </p:cNvGraphicFramePr>
          <p:nvPr>
            <p:extLst>
              <p:ext uri="{D42A27DB-BD31-4B8C-83A1-F6EECF244321}">
                <p14:modId xmlns:p14="http://schemas.microsoft.com/office/powerpoint/2010/main" val="148641860"/>
              </p:ext>
            </p:extLst>
          </p:nvPr>
        </p:nvGraphicFramePr>
        <p:xfrm>
          <a:off x="3055435" y="8914605"/>
          <a:ext cx="8893175" cy="1081087"/>
        </p:xfrm>
        <a:graphic>
          <a:graphicData uri="http://schemas.openxmlformats.org/presentationml/2006/ole">
            <mc:AlternateContent xmlns:mc="http://schemas.openxmlformats.org/markup-compatibility/2006">
              <mc:Choice xmlns:v="urn:schemas-microsoft-com:vml" Requires="v">
                <p:oleObj spid="_x0000_s18537" name="Equation" r:id="rId10" imgW="74904600" imgH="8191500" progId="Equation.3">
                  <p:embed/>
                </p:oleObj>
              </mc:Choice>
              <mc:Fallback>
                <p:oleObj name="Equation" r:id="rId10" imgW="74904600" imgH="8191500" progId="Equation.3">
                  <p:embed/>
                  <p:pic>
                    <p:nvPicPr>
                      <p:cNvPr id="2050" name="Object 2">
                        <a:extLst>
                          <a:ext uri="{FF2B5EF4-FFF2-40B4-BE49-F238E27FC236}">
                            <a16:creationId xmlns:a16="http://schemas.microsoft.com/office/drawing/2014/main" id="{F6D08AEA-71EE-614D-BD3C-ED76E7DBEDE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55435" y="8914605"/>
                        <a:ext cx="8893175" cy="1081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Audio 8">
            <a:hlinkClick r:id="" action="ppaction://media"/>
            <a:extLst>
              <a:ext uri="{FF2B5EF4-FFF2-40B4-BE49-F238E27FC236}">
                <a16:creationId xmlns:a16="http://schemas.microsoft.com/office/drawing/2014/main" id="{13A54423-5285-D34C-ACC3-FB300476AFA9}"/>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174152344"/>
      </p:ext>
    </p:extLst>
  </p:cSld>
  <p:clrMapOvr>
    <a:masterClrMapping/>
  </p:clrMapOvr>
  <mc:AlternateContent xmlns:mc="http://schemas.openxmlformats.org/markup-compatibility/2006">
    <mc:Choice xmlns:p14="http://schemas.microsoft.com/office/powerpoint/2010/main" Requires="p14">
      <p:transition spd="med" p14:dur="700" advTm="27576">
        <p:fade/>
      </p:transition>
    </mc:Choice>
    <mc:Fallback>
      <p:transition spd="med" advTm="275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Algorithm</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39" y="2811143"/>
            <a:ext cx="15327627" cy="6921595"/>
          </a:xfrm>
        </p:spPr>
        <p:txBody>
          <a:bodyPr/>
          <a:lstStyle/>
          <a:p>
            <a:pPr marL="0" indent="0">
              <a:buClr>
                <a:schemeClr val="bg1"/>
              </a:buClr>
            </a:pPr>
            <a:r>
              <a:rPr lang="en-US" dirty="0"/>
              <a:t>Given k, the </a:t>
            </a:r>
            <a:r>
              <a:rPr lang="en-US" dirty="0" err="1"/>
              <a:t>kMeans</a:t>
            </a:r>
            <a:r>
              <a:rPr lang="en-US" dirty="0"/>
              <a:t> algorithm works as follows: </a:t>
            </a:r>
          </a:p>
          <a:p>
            <a:pPr marL="1407073" lvl="1" indent="-457200">
              <a:buClr>
                <a:schemeClr val="bg1"/>
              </a:buClr>
              <a:buFont typeface="+mj-lt"/>
              <a:buAutoNum type="arabicPeriod"/>
            </a:pPr>
            <a:r>
              <a:rPr lang="en-US" dirty="0"/>
              <a:t>Randomly choose k data points (seeds) to be the initial centroids, cluster centers</a:t>
            </a:r>
          </a:p>
          <a:p>
            <a:pPr marL="1407073" lvl="1" indent="-457200">
              <a:buClr>
                <a:schemeClr val="bg1"/>
              </a:buClr>
              <a:buFont typeface="+mj-lt"/>
              <a:buAutoNum type="arabicPeriod"/>
            </a:pPr>
            <a:r>
              <a:rPr lang="en-US" dirty="0"/>
              <a:t>Assign each data point to the closest centroid</a:t>
            </a:r>
          </a:p>
          <a:p>
            <a:pPr marL="1407073" lvl="1" indent="-457200">
              <a:buClr>
                <a:schemeClr val="bg1"/>
              </a:buClr>
              <a:buFont typeface="+mj-lt"/>
              <a:buAutoNum type="arabicPeriod"/>
            </a:pPr>
            <a:r>
              <a:rPr lang="en-US" dirty="0"/>
              <a:t>Re-compute the centroids using the current cluster memberships.</a:t>
            </a:r>
          </a:p>
          <a:p>
            <a:pPr marL="1407073" lvl="1" indent="-457200">
              <a:buClr>
                <a:schemeClr val="bg1"/>
              </a:buClr>
              <a:buFont typeface="+mj-lt"/>
              <a:buAutoNum type="arabicPeriod"/>
            </a:pPr>
            <a:r>
              <a:rPr lang="en-US" dirty="0"/>
              <a:t>If a convergence criterion is not met, go to 2).</a:t>
            </a:r>
          </a:p>
          <a:p>
            <a:pPr marL="457200" indent="-457200">
              <a:buClr>
                <a:schemeClr val="bg1"/>
              </a:buClr>
              <a:buFont typeface="Arial" panose="020B0604020202020204" pitchFamily="34" charset="0"/>
              <a:buChar char="•"/>
            </a:pPr>
            <a:endParaRPr lang="en-US" dirty="0">
              <a:solidFill>
                <a:srgbClr val="000000"/>
              </a:solidFill>
            </a:endParaRPr>
          </a:p>
        </p:txBody>
      </p:sp>
      <p:pic>
        <p:nvPicPr>
          <p:cNvPr id="1026" name="Picture 2">
            <a:extLst>
              <a:ext uri="{FF2B5EF4-FFF2-40B4-BE49-F238E27FC236}">
                <a16:creationId xmlns:a16="http://schemas.microsoft.com/office/drawing/2014/main" id="{118547DF-DE1E-554F-BDD5-0AB993A7C1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7014" y="5335465"/>
            <a:ext cx="10858362" cy="45946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3">
            <a:extLst>
              <a:ext uri="{FF2B5EF4-FFF2-40B4-BE49-F238E27FC236}">
                <a16:creationId xmlns:a16="http://schemas.microsoft.com/office/drawing/2014/main" id="{613E002E-6EFA-8C4F-B2B1-907C4AD4ED63}"/>
              </a:ext>
            </a:extLst>
          </p:cNvPr>
          <p:cNvSpPr txBox="1">
            <a:spLocks noChangeArrowheads="1"/>
          </p:cNvSpPr>
          <p:nvPr/>
        </p:nvSpPr>
        <p:spPr bwMode="auto">
          <a:xfrm>
            <a:off x="11020927" y="9371835"/>
            <a:ext cx="7518520" cy="43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3200">
                <a:solidFill>
                  <a:srgbClr val="000000"/>
                </a:solidFill>
                <a:latin typeface="Times New Roman" panose="02020603050405020304" pitchFamily="18" charset="0"/>
                <a:ea typeface="MS PGothic" panose="020B0600070205080204" pitchFamily="34" charset="-128"/>
              </a:defRPr>
            </a:lvl1pPr>
            <a:lvl2pPr marL="914400" indent="-457200">
              <a:spcBef>
                <a:spcPts val="7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800">
                <a:solidFill>
                  <a:srgbClr val="000000"/>
                </a:solidFill>
                <a:latin typeface="Times New Roman" panose="02020603050405020304" pitchFamily="18" charset="0"/>
                <a:ea typeface="MS PGothic" panose="020B0600070205080204" pitchFamily="34" charset="-128"/>
              </a:defRPr>
            </a:lvl2pPr>
            <a:lvl3pPr marL="1257300" indent="-342900">
              <a:spcBef>
                <a:spcPts val="6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400">
                <a:solidFill>
                  <a:srgbClr val="000000"/>
                </a:solidFill>
                <a:latin typeface="Times New Roman" panose="02020603050405020304" pitchFamily="18" charset="0"/>
                <a:ea typeface="MS PGothic" panose="020B0600070205080204" pitchFamily="34" charset="-128"/>
              </a:defRPr>
            </a:lvl3pPr>
            <a:lvl4pPr marL="1714500" indent="-342900">
              <a:spcBef>
                <a:spcPts val="5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4pPr>
            <a:lvl5pPr marL="2171700" indent="-342900">
              <a:spcBef>
                <a:spcPts val="500"/>
              </a:spcBef>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9pPr>
          </a:lstStyle>
          <a:p>
            <a:pPr defTabSz="457200">
              <a:buNone/>
            </a:pPr>
            <a:r>
              <a:rPr lang="en-US" altLang="zh-CN" sz="2000" b="1" dirty="0">
                <a:latin typeface="Arial" panose="020B0604020202020204" pitchFamily="34" charset="0"/>
                <a:ea typeface="宋体" panose="02010600030101010101" pitchFamily="2" charset="-122"/>
                <a:cs typeface="Arial" panose="020B0604020202020204" pitchFamily="34" charset="0"/>
              </a:rPr>
              <a:t>Source: https://</a:t>
            </a:r>
            <a:r>
              <a:rPr lang="en-US" altLang="zh-CN" sz="2000" b="1" dirty="0" err="1">
                <a:latin typeface="Arial" panose="020B0604020202020204" pitchFamily="34" charset="0"/>
                <a:ea typeface="宋体" panose="02010600030101010101" pitchFamily="2" charset="-122"/>
                <a:cs typeface="Arial" panose="020B0604020202020204" pitchFamily="34" charset="0"/>
              </a:rPr>
              <a:t>towardsdatascience.com</a:t>
            </a:r>
            <a:r>
              <a:rPr lang="en-US" altLang="zh-CN" sz="2000" b="1" dirty="0">
                <a:latin typeface="Arial" panose="020B0604020202020204" pitchFamily="34" charset="0"/>
                <a:ea typeface="宋体" panose="02010600030101010101" pitchFamily="2" charset="-122"/>
                <a:cs typeface="Arial" panose="020B0604020202020204" pitchFamily="34" charset="0"/>
              </a:rPr>
              <a:t>/k-means-clustering-identifying-f-r-i-e-n-d-s-in-the-world-of-strangers-695537505d</a:t>
            </a:r>
          </a:p>
        </p:txBody>
      </p:sp>
      <p:pic>
        <p:nvPicPr>
          <p:cNvPr id="9" name="Audio 8">
            <a:hlinkClick r:id="" action="ppaction://media"/>
            <a:extLst>
              <a:ext uri="{FF2B5EF4-FFF2-40B4-BE49-F238E27FC236}">
                <a16:creationId xmlns:a16="http://schemas.microsoft.com/office/drawing/2014/main" id="{1E25EC2A-B503-8F42-AA9C-C551D4569A7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519435819"/>
      </p:ext>
    </p:extLst>
  </p:cSld>
  <p:clrMapOvr>
    <a:masterClrMapping/>
  </p:clrMapOvr>
  <mc:AlternateContent xmlns:mc="http://schemas.openxmlformats.org/markup-compatibility/2006">
    <mc:Choice xmlns:p14="http://schemas.microsoft.com/office/powerpoint/2010/main" Requires="p14">
      <p:transition spd="med" p14:dur="700" advTm="33016">
        <p:fade/>
      </p:transition>
    </mc:Choice>
    <mc:Fallback>
      <p:transition spd="med" advTm="330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Stopping/Convergence Criterion </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a:r>
              <a:rPr lang="en-US" dirty="0"/>
              <a:t>No (or minimum) re-assignments of data points to different clusters, </a:t>
            </a:r>
          </a:p>
          <a:p>
            <a:pPr marL="0"/>
            <a:r>
              <a:rPr lang="en-US" dirty="0"/>
              <a:t>No (or minimum) change of centroids, or </a:t>
            </a:r>
          </a:p>
          <a:p>
            <a:pPr marL="0"/>
            <a:r>
              <a:rPr lang="en-US" dirty="0"/>
              <a:t>Minimum decrease in the sum of squared error (SSE), </a:t>
            </a:r>
          </a:p>
          <a:p>
            <a:pPr marL="0"/>
            <a:endParaRPr lang="en-US" dirty="0"/>
          </a:p>
          <a:p>
            <a:pPr marL="0"/>
            <a:endParaRPr lang="en-US" dirty="0"/>
          </a:p>
          <a:p>
            <a:pPr marL="0"/>
            <a:endParaRPr lang="en-US" dirty="0"/>
          </a:p>
          <a:p>
            <a:pPr marL="0"/>
            <a:endParaRPr lang="en-US" dirty="0"/>
          </a:p>
          <a:p>
            <a:pPr marL="0"/>
            <a:endParaRPr lang="en-US" dirty="0"/>
          </a:p>
          <a:p>
            <a:pPr marL="1023419" lvl="1" indent="-457200">
              <a:buFont typeface="Arial" panose="020B0604020202020204" pitchFamily="34" charset="0"/>
              <a:buChar char="•"/>
            </a:pPr>
            <a:r>
              <a:rPr lang="en-US" dirty="0"/>
              <a:t>C</a:t>
            </a:r>
            <a:r>
              <a:rPr lang="en-US" baseline="-25000" dirty="0"/>
              <a:t>i</a:t>
            </a:r>
            <a:r>
              <a:rPr lang="en-US" dirty="0"/>
              <a:t> is the </a:t>
            </a:r>
            <a:r>
              <a:rPr lang="en-US" dirty="0" err="1"/>
              <a:t>j</a:t>
            </a:r>
            <a:r>
              <a:rPr lang="en-US" baseline="30000" dirty="0" err="1"/>
              <a:t>th</a:t>
            </a:r>
            <a:r>
              <a:rPr lang="en-US" dirty="0"/>
              <a:t> cluster, </a:t>
            </a:r>
            <a:r>
              <a:rPr lang="en-US" dirty="0" err="1"/>
              <a:t>m</a:t>
            </a:r>
            <a:r>
              <a:rPr lang="en-US" baseline="-25000" dirty="0" err="1"/>
              <a:t>j</a:t>
            </a:r>
            <a:r>
              <a:rPr lang="en-US" dirty="0"/>
              <a:t> is the centroid of cluster C</a:t>
            </a:r>
            <a:r>
              <a:rPr lang="en-US" baseline="-25000" dirty="0"/>
              <a:t>j</a:t>
            </a:r>
            <a:r>
              <a:rPr lang="en-US" dirty="0"/>
              <a:t> (the mean vector of all the data points in C</a:t>
            </a:r>
            <a:r>
              <a:rPr lang="en-US" baseline="-25000" dirty="0"/>
              <a:t>j</a:t>
            </a:r>
            <a:r>
              <a:rPr lang="en-US" dirty="0"/>
              <a:t>), and </a:t>
            </a:r>
            <a:r>
              <a:rPr lang="en-US" dirty="0" err="1"/>
              <a:t>dist</a:t>
            </a:r>
            <a:r>
              <a:rPr lang="en-US" dirty="0"/>
              <a:t>(x, </a:t>
            </a:r>
            <a:r>
              <a:rPr lang="en-US" dirty="0" err="1"/>
              <a:t>m</a:t>
            </a:r>
            <a:r>
              <a:rPr lang="en-US" baseline="-25000" dirty="0" err="1"/>
              <a:t>j</a:t>
            </a:r>
            <a:r>
              <a:rPr lang="en-US" dirty="0"/>
              <a:t>) is the distance between data point x and centroid </a:t>
            </a:r>
            <a:r>
              <a:rPr lang="en-US" dirty="0" err="1"/>
              <a:t>m</a:t>
            </a:r>
            <a:r>
              <a:rPr lang="en-US" baseline="-25000" dirty="0" err="1"/>
              <a:t>j</a:t>
            </a:r>
            <a:r>
              <a:rPr lang="en-US" dirty="0"/>
              <a:t>. </a:t>
            </a:r>
          </a:p>
          <a:p>
            <a:pPr marL="457200" indent="-457200">
              <a:buClr>
                <a:schemeClr val="bg1"/>
              </a:buClr>
              <a:buFont typeface="Arial" panose="020B0604020202020204" pitchFamily="34" charset="0"/>
              <a:buChar char="•"/>
            </a:pPr>
            <a:endParaRPr lang="en-US" dirty="0">
              <a:solidFill>
                <a:srgbClr val="000000"/>
              </a:solidFill>
            </a:endParaRPr>
          </a:p>
        </p:txBody>
      </p:sp>
      <p:sp>
        <p:nvSpPr>
          <p:cNvPr id="6" name="Text Placeholder 5">
            <a:extLst>
              <a:ext uri="{FF2B5EF4-FFF2-40B4-BE49-F238E27FC236}">
                <a16:creationId xmlns:a16="http://schemas.microsoft.com/office/drawing/2014/main" id="{2C5B569F-3CDA-4DC8-9616-B2FA2E9B2BA7}"/>
              </a:ext>
            </a:extLst>
          </p:cNvPr>
          <p:cNvSpPr>
            <a:spLocks noGrp="1"/>
          </p:cNvSpPr>
          <p:nvPr>
            <p:ph type="body" sz="quarter" idx="10"/>
          </p:nvPr>
        </p:nvSpPr>
        <p:spPr/>
        <p:txBody>
          <a:bodyPr/>
          <a:lstStyle/>
          <a:p>
            <a:endParaRPr lang="en-US"/>
          </a:p>
        </p:txBody>
      </p:sp>
      <p:graphicFrame>
        <p:nvGraphicFramePr>
          <p:cNvPr id="4" name="Object 2">
            <a:extLst>
              <a:ext uri="{FF2B5EF4-FFF2-40B4-BE49-F238E27FC236}">
                <a16:creationId xmlns:a16="http://schemas.microsoft.com/office/drawing/2014/main" id="{38292B63-C284-204D-9D4F-20DC7BFD8FA2}"/>
              </a:ext>
            </a:extLst>
          </p:cNvPr>
          <p:cNvGraphicFramePr>
            <a:graphicFrameLocks noChangeAspect="1"/>
          </p:cNvGraphicFramePr>
          <p:nvPr>
            <p:extLst>
              <p:ext uri="{D42A27DB-BD31-4B8C-83A1-F6EECF244321}">
                <p14:modId xmlns:p14="http://schemas.microsoft.com/office/powerpoint/2010/main" val="1303167030"/>
              </p:ext>
            </p:extLst>
          </p:nvPr>
        </p:nvGraphicFramePr>
        <p:xfrm>
          <a:off x="5576945" y="4676504"/>
          <a:ext cx="7134110" cy="1947320"/>
        </p:xfrm>
        <a:graphic>
          <a:graphicData uri="http://schemas.openxmlformats.org/presentationml/2006/ole">
            <mc:AlternateContent xmlns:mc="http://schemas.openxmlformats.org/markup-compatibility/2006">
              <mc:Choice xmlns:v="urn:schemas-microsoft-com:vml" Requires="v">
                <p:oleObj spid="_x0000_s2096" name="Equation" r:id="rId6" imgW="38620700" imgH="10528300" progId="Equation.3">
                  <p:embed/>
                </p:oleObj>
              </mc:Choice>
              <mc:Fallback>
                <p:oleObj name="Equation" r:id="rId6" imgW="38620700" imgH="10528300" progId="Equation.3">
                  <p:embed/>
                  <p:pic>
                    <p:nvPicPr>
                      <p:cNvPr id="1026" name="Object 2">
                        <a:extLst>
                          <a:ext uri="{FF2B5EF4-FFF2-40B4-BE49-F238E27FC236}">
                            <a16:creationId xmlns:a16="http://schemas.microsoft.com/office/drawing/2014/main" id="{74EC1791-A864-8D46-882E-1E9AA0E202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6945" y="4676504"/>
                        <a:ext cx="7134110" cy="1947320"/>
                      </a:xfrm>
                      <a:prstGeom prst="rect">
                        <a:avLst/>
                      </a:prstGeom>
                      <a:noFill/>
                    </p:spPr>
                  </p:pic>
                </p:oleObj>
              </mc:Fallback>
            </mc:AlternateContent>
          </a:graphicData>
        </a:graphic>
      </p:graphicFrame>
      <p:pic>
        <p:nvPicPr>
          <p:cNvPr id="9" name="Audio 8">
            <a:hlinkClick r:id="" action="ppaction://media"/>
            <a:extLst>
              <a:ext uri="{FF2B5EF4-FFF2-40B4-BE49-F238E27FC236}">
                <a16:creationId xmlns:a16="http://schemas.microsoft.com/office/drawing/2014/main" id="{3FCF33B7-EFC7-E741-B823-DE33DF630E2F}"/>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419972143"/>
      </p:ext>
    </p:extLst>
  </p:cSld>
  <p:clrMapOvr>
    <a:masterClrMapping/>
  </p:clrMapOvr>
  <mc:AlternateContent xmlns:mc="http://schemas.openxmlformats.org/markup-compatibility/2006">
    <mc:Choice xmlns:p14="http://schemas.microsoft.com/office/powerpoint/2010/main" Requires="p14">
      <p:transition spd="med" p14:dur="700" advTm="22077">
        <p:fade/>
      </p:transition>
    </mc:Choice>
    <mc:Fallback>
      <p:transition spd="med" advTm="220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r>
              <a:rPr lang="en-US" dirty="0"/>
              <a:t>An Example of </a:t>
            </a:r>
            <a:r>
              <a:rPr lang="en-US" dirty="0" err="1"/>
              <a:t>KMeans</a:t>
            </a:r>
            <a:r>
              <a:rPr lang="en-US" dirty="0"/>
              <a:t> Clustering</a:t>
            </a:r>
          </a:p>
        </p:txBody>
      </p:sp>
      <p:pic>
        <p:nvPicPr>
          <p:cNvPr id="6" name="Picture 4">
            <a:extLst>
              <a:ext uri="{FF2B5EF4-FFF2-40B4-BE49-F238E27FC236}">
                <a16:creationId xmlns:a16="http://schemas.microsoft.com/office/drawing/2014/main" id="{83E5A51F-0F75-4C4F-A060-C88E9887AFFF}"/>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359132" y="3054736"/>
            <a:ext cx="7994650" cy="4765675"/>
          </a:xfrm>
          <a:noFill/>
        </p:spPr>
      </p:pic>
      <p:pic>
        <p:nvPicPr>
          <p:cNvPr id="7" name="Picture 4">
            <a:extLst>
              <a:ext uri="{FF2B5EF4-FFF2-40B4-BE49-F238E27FC236}">
                <a16:creationId xmlns:a16="http://schemas.microsoft.com/office/drawing/2014/main" id="{9A90FDF0-AC1A-5949-BF13-1AE5CB34A2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4220" y="3015842"/>
            <a:ext cx="7993062" cy="4843462"/>
          </a:xfrm>
          <a:prstGeom prst="rect">
            <a:avLst/>
          </a:prstGeom>
          <a:noFill/>
          <a:ln w="9525">
            <a:noFill/>
            <a:miter lim="800000"/>
            <a:headEnd/>
            <a:tailEnd/>
          </a:ln>
        </p:spPr>
      </p:pic>
      <p:sp>
        <p:nvSpPr>
          <p:cNvPr id="8" name="Notched Right Arrow 7">
            <a:extLst>
              <a:ext uri="{FF2B5EF4-FFF2-40B4-BE49-F238E27FC236}">
                <a16:creationId xmlns:a16="http://schemas.microsoft.com/office/drawing/2014/main" id="{3FECA44D-041F-704E-988D-73FF8DF9874F}"/>
              </a:ext>
            </a:extLst>
          </p:cNvPr>
          <p:cNvSpPr/>
          <p:nvPr/>
        </p:nvSpPr>
        <p:spPr>
          <a:xfrm>
            <a:off x="8353782" y="4763386"/>
            <a:ext cx="1364376" cy="674187"/>
          </a:xfrm>
          <a:prstGeom prst="notch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udio 3">
            <a:hlinkClick r:id="" action="ppaction://media"/>
            <a:extLst>
              <a:ext uri="{FF2B5EF4-FFF2-40B4-BE49-F238E27FC236}">
                <a16:creationId xmlns:a16="http://schemas.microsoft.com/office/drawing/2014/main" id="{654CFE88-A12E-5C46-A79F-C3E41D64B15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438738877"/>
      </p:ext>
    </p:extLst>
  </p:cSld>
  <p:clrMapOvr>
    <a:masterClrMapping/>
  </p:clrMapOvr>
  <mc:AlternateContent xmlns:mc="http://schemas.openxmlformats.org/markup-compatibility/2006">
    <mc:Choice xmlns:p14="http://schemas.microsoft.com/office/powerpoint/2010/main" Requires="p14">
      <p:transition spd="med" p14:dur="700" advTm="12500">
        <p:fade/>
      </p:transition>
    </mc:Choice>
    <mc:Fallback>
      <p:transition spd="med" advTm="12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Strengths and Weakness of </a:t>
            </a:r>
            <a:r>
              <a:rPr lang="en-US" altLang="zh-CN" dirty="0" err="1">
                <a:ea typeface="宋体" panose="02010600030101010101" pitchFamily="2" charset="-122"/>
              </a:rPr>
              <a:t>KMeans</a:t>
            </a:r>
            <a:r>
              <a:rPr lang="en-US" altLang="zh-CN" dirty="0">
                <a:ea typeface="宋体" panose="02010600030101010101" pitchFamily="2" charset="-122"/>
              </a:rPr>
              <a:t> </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2811143"/>
            <a:ext cx="7559116" cy="6921595"/>
          </a:xfrm>
        </p:spPr>
        <p:txBody>
          <a:bodyPr/>
          <a:lstStyle/>
          <a:p>
            <a:pPr marL="0"/>
            <a:r>
              <a:rPr lang="en-US" b="1" dirty="0"/>
              <a:t>Strength</a:t>
            </a:r>
          </a:p>
          <a:p>
            <a:pPr marL="0"/>
            <a:endParaRPr lang="en-US" b="1" dirty="0"/>
          </a:p>
          <a:p>
            <a:pPr marL="0"/>
            <a:r>
              <a:rPr lang="en-US" dirty="0"/>
              <a:t>Simple: easy to understand and to implement</a:t>
            </a:r>
          </a:p>
          <a:p>
            <a:pPr marL="0"/>
            <a:r>
              <a:rPr lang="en-US" dirty="0"/>
              <a:t>Efficient: Time complexity: O(</a:t>
            </a:r>
            <a:r>
              <a:rPr lang="en-US" dirty="0" err="1"/>
              <a:t>tkn</a:t>
            </a:r>
            <a:r>
              <a:rPr lang="en-US" dirty="0"/>
              <a:t>), </a:t>
            </a:r>
          </a:p>
          <a:p>
            <a:pPr marL="1023419" lvl="1" indent="-457200">
              <a:buClr>
                <a:schemeClr val="bg1"/>
              </a:buClr>
              <a:buFont typeface="Arial" panose="020B0604020202020204" pitchFamily="34" charset="0"/>
              <a:buChar char="•"/>
            </a:pPr>
            <a:r>
              <a:rPr lang="en-US" dirty="0"/>
              <a:t>where n is the number of data points, </a:t>
            </a:r>
          </a:p>
          <a:p>
            <a:pPr marL="1023419" lvl="1" indent="-457200">
              <a:buClr>
                <a:schemeClr val="bg1"/>
              </a:buClr>
              <a:buFont typeface="Arial" panose="020B0604020202020204" pitchFamily="34" charset="0"/>
              <a:buChar char="•"/>
            </a:pPr>
            <a:r>
              <a:rPr lang="en-US" dirty="0"/>
              <a:t>k is the number of clusters, and </a:t>
            </a:r>
          </a:p>
          <a:p>
            <a:pPr marL="1023419" lvl="1" indent="-457200">
              <a:buClr>
                <a:schemeClr val="bg1"/>
              </a:buClr>
              <a:buFont typeface="Arial" panose="020B0604020202020204" pitchFamily="34" charset="0"/>
              <a:buChar char="•"/>
            </a:pPr>
            <a:r>
              <a:rPr lang="en-US" dirty="0"/>
              <a:t>t is the number of iterations. </a:t>
            </a:r>
          </a:p>
          <a:p>
            <a:pPr marL="0"/>
            <a:r>
              <a:rPr lang="en-US" dirty="0"/>
              <a:t>Since both k and t are small, k-means is considered a linear algorithm</a:t>
            </a:r>
          </a:p>
          <a:p>
            <a:pPr marL="0"/>
            <a:r>
              <a:rPr lang="en-US" dirty="0"/>
              <a:t>The most popular clustering algorithm</a:t>
            </a:r>
          </a:p>
          <a:p>
            <a:pPr marL="0"/>
            <a:endParaRPr lang="en-US" dirty="0"/>
          </a:p>
          <a:p>
            <a:pPr marL="0"/>
            <a:endParaRPr lang="en-US" dirty="0"/>
          </a:p>
          <a:p>
            <a:pPr marL="0"/>
            <a:endParaRPr lang="en-US" dirty="0"/>
          </a:p>
          <a:p>
            <a:pPr marL="0"/>
            <a:endParaRPr lang="en-US" dirty="0"/>
          </a:p>
          <a:p>
            <a:pPr marL="457200" indent="-457200">
              <a:buClr>
                <a:schemeClr val="bg1"/>
              </a:buClr>
              <a:buFont typeface="Arial" panose="020B0604020202020204" pitchFamily="34" charset="0"/>
              <a:buChar char="•"/>
            </a:pPr>
            <a:endParaRPr lang="en-US" dirty="0">
              <a:solidFill>
                <a:srgbClr val="000000"/>
              </a:solidFill>
            </a:endParaRPr>
          </a:p>
        </p:txBody>
      </p:sp>
      <p:sp>
        <p:nvSpPr>
          <p:cNvPr id="5" name="Content Placeholder 2">
            <a:extLst>
              <a:ext uri="{FF2B5EF4-FFF2-40B4-BE49-F238E27FC236}">
                <a16:creationId xmlns:a16="http://schemas.microsoft.com/office/drawing/2014/main" id="{8C52A9C6-2142-134F-BFAB-B582F0FBAF46}"/>
              </a:ext>
            </a:extLst>
          </p:cNvPr>
          <p:cNvSpPr txBox="1">
            <a:spLocks/>
          </p:cNvSpPr>
          <p:nvPr/>
        </p:nvSpPr>
        <p:spPr bwMode="auto">
          <a:xfrm>
            <a:off x="9350196" y="2747347"/>
            <a:ext cx="7559116" cy="69215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defTabSz="914400"/>
            <a:r>
              <a:rPr lang="en-US" b="1" kern="0" dirty="0"/>
              <a:t>Weakness</a:t>
            </a:r>
          </a:p>
          <a:p>
            <a:pPr marL="0" defTabSz="914400"/>
            <a:endParaRPr lang="en-US" b="1" kern="0" dirty="0"/>
          </a:p>
          <a:p>
            <a:pPr marL="0" defTabSz="914400"/>
            <a:r>
              <a:rPr lang="en-US" kern="0" dirty="0"/>
              <a:t>The user needs to specify k.</a:t>
            </a:r>
          </a:p>
          <a:p>
            <a:pPr marL="0" defTabSz="914400"/>
            <a:r>
              <a:rPr lang="en-US" kern="0" dirty="0"/>
              <a:t>The algorithm is sensitive to outliers</a:t>
            </a:r>
          </a:p>
          <a:p>
            <a:pPr marL="1023419" lvl="1" indent="-457200" defTabSz="914400">
              <a:buClr>
                <a:schemeClr val="bg1"/>
              </a:buClr>
              <a:buFont typeface="Arial" panose="020B0604020202020204" pitchFamily="34" charset="0"/>
              <a:buChar char="•"/>
            </a:pPr>
            <a:r>
              <a:rPr lang="en-US" kern="0" dirty="0"/>
              <a:t>Outliers are data points that are very far away from other data points. </a:t>
            </a:r>
          </a:p>
          <a:p>
            <a:pPr marL="1023419" lvl="1" indent="-457200" defTabSz="914400">
              <a:buClr>
                <a:schemeClr val="bg1"/>
              </a:buClr>
              <a:buFont typeface="Arial" panose="020B0604020202020204" pitchFamily="34" charset="0"/>
              <a:buChar char="•"/>
            </a:pPr>
            <a:r>
              <a:rPr lang="en-US" kern="0" dirty="0"/>
              <a:t>Outliers could be errors in the data recording or some special data points with very different values. </a:t>
            </a:r>
          </a:p>
          <a:p>
            <a:pPr marL="0" defTabSz="914400"/>
            <a:endParaRPr lang="en-US" kern="0" dirty="0"/>
          </a:p>
          <a:p>
            <a:pPr marL="0" defTabSz="914400"/>
            <a:endParaRPr lang="en-US" kern="0" dirty="0"/>
          </a:p>
          <a:p>
            <a:pPr marL="457200" indent="-457200" defTabSz="914400">
              <a:buClr>
                <a:schemeClr val="bg1"/>
              </a:buClr>
              <a:buFont typeface="Arial" panose="020B0604020202020204" pitchFamily="34" charset="0"/>
              <a:buChar char="•"/>
            </a:pPr>
            <a:endParaRPr lang="en-US" kern="0" dirty="0">
              <a:solidFill>
                <a:srgbClr val="000000"/>
              </a:solidFill>
            </a:endParaRPr>
          </a:p>
        </p:txBody>
      </p:sp>
      <p:pic>
        <p:nvPicPr>
          <p:cNvPr id="7" name="Picture 3">
            <a:extLst>
              <a:ext uri="{FF2B5EF4-FFF2-40B4-BE49-F238E27FC236}">
                <a16:creationId xmlns:a16="http://schemas.microsoft.com/office/drawing/2014/main" id="{69714C9E-CEF6-864C-94C0-458F4BD7FB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8094" y="6725227"/>
            <a:ext cx="4979539" cy="300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udio 8">
            <a:hlinkClick r:id="" action="ppaction://media"/>
            <a:extLst>
              <a:ext uri="{FF2B5EF4-FFF2-40B4-BE49-F238E27FC236}">
                <a16:creationId xmlns:a16="http://schemas.microsoft.com/office/drawing/2014/main" id="{EA8DCE72-5572-154A-BB31-6051DA22DE1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793071207"/>
      </p:ext>
    </p:extLst>
  </p:cSld>
  <p:clrMapOvr>
    <a:masterClrMapping/>
  </p:clrMapOvr>
  <mc:AlternateContent xmlns:mc="http://schemas.openxmlformats.org/markup-compatibility/2006">
    <mc:Choice xmlns:p14="http://schemas.microsoft.com/office/powerpoint/2010/main" Requires="p14">
      <p:transition spd="med" p14:dur="700" advTm="41446">
        <p:fade/>
      </p:transition>
    </mc:Choice>
    <mc:Fallback>
      <p:transition spd="med" advTm="4144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Strengths and Weakness of </a:t>
            </a:r>
            <a:r>
              <a:rPr lang="en-US" altLang="zh-CN" dirty="0" err="1">
                <a:ea typeface="宋体" panose="02010600030101010101" pitchFamily="2" charset="-122"/>
              </a:rPr>
              <a:t>KMeans</a:t>
            </a:r>
            <a:r>
              <a:rPr lang="en-US" altLang="zh-CN" dirty="0">
                <a:ea typeface="宋体" panose="02010600030101010101" pitchFamily="2" charset="-122"/>
              </a:rPr>
              <a:t> </a:t>
            </a:r>
            <a:endParaRPr lang="en-US" dirty="0"/>
          </a:p>
        </p:txBody>
      </p:sp>
      <p:sp>
        <p:nvSpPr>
          <p:cNvPr id="5" name="Content Placeholder 2">
            <a:extLst>
              <a:ext uri="{FF2B5EF4-FFF2-40B4-BE49-F238E27FC236}">
                <a16:creationId xmlns:a16="http://schemas.microsoft.com/office/drawing/2014/main" id="{8C52A9C6-2142-134F-BFAB-B582F0FBAF46}"/>
              </a:ext>
            </a:extLst>
          </p:cNvPr>
          <p:cNvSpPr txBox="1">
            <a:spLocks/>
          </p:cNvSpPr>
          <p:nvPr/>
        </p:nvSpPr>
        <p:spPr bwMode="auto">
          <a:xfrm>
            <a:off x="1205656" y="2407105"/>
            <a:ext cx="13998902" cy="69215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defTabSz="914400"/>
            <a:r>
              <a:rPr lang="en-US" b="1" kern="0" dirty="0"/>
              <a:t>Weakness</a:t>
            </a:r>
          </a:p>
          <a:p>
            <a:pPr marL="0" defTabSz="914400"/>
            <a:endParaRPr lang="en-US" b="1" kern="0" dirty="0"/>
          </a:p>
          <a:p>
            <a:pPr marL="0" defTabSz="914400"/>
            <a:r>
              <a:rPr lang="en-US" kern="0" dirty="0"/>
              <a:t>Processing outliers</a:t>
            </a:r>
          </a:p>
          <a:p>
            <a:pPr marL="0" defTabSz="914400"/>
            <a:endParaRPr lang="en-US" kern="0" dirty="0"/>
          </a:p>
          <a:p>
            <a:pPr marL="0" defTabSz="914400"/>
            <a:r>
              <a:rPr lang="en-US" kern="0" dirty="0"/>
              <a:t>Remove some data points in the clustering process that are much further away from the centroids than other data points. </a:t>
            </a:r>
          </a:p>
          <a:p>
            <a:pPr marL="1023419" lvl="1" indent="-457200" defTabSz="914400">
              <a:buClr>
                <a:schemeClr val="bg1"/>
              </a:buClr>
              <a:buFont typeface="Arial" panose="020B0604020202020204" pitchFamily="34" charset="0"/>
              <a:buChar char="•"/>
            </a:pPr>
            <a:r>
              <a:rPr lang="en-US" kern="0" dirty="0"/>
              <a:t>To be safe, we may want to monitor these possible outliers over a few iterations and then decide to remove them. </a:t>
            </a:r>
          </a:p>
          <a:p>
            <a:pPr marL="0" defTabSz="914400"/>
            <a:r>
              <a:rPr lang="en-US" kern="0" dirty="0"/>
              <a:t>Perform random sampling. </a:t>
            </a:r>
          </a:p>
          <a:p>
            <a:pPr marL="1023419" lvl="1" indent="-457200" defTabSz="914400">
              <a:buClr>
                <a:schemeClr val="bg1"/>
              </a:buClr>
              <a:buFont typeface="Arial" panose="020B0604020202020204" pitchFamily="34" charset="0"/>
              <a:buChar char="•"/>
            </a:pPr>
            <a:r>
              <a:rPr lang="en-US" kern="0" dirty="0"/>
              <a:t>Since in sampling we only choose a small subset of the data points, the chance of selecting an outlier is very small. </a:t>
            </a:r>
          </a:p>
          <a:p>
            <a:pPr marL="1023419" lvl="1" indent="-457200" defTabSz="914400">
              <a:buClr>
                <a:schemeClr val="bg1"/>
              </a:buClr>
              <a:buFont typeface="Arial" panose="020B0604020202020204" pitchFamily="34" charset="0"/>
              <a:buChar char="•"/>
            </a:pPr>
            <a:r>
              <a:rPr lang="en-US" kern="0" dirty="0"/>
              <a:t>Assign the rest of the data points to the clusters by distance or similarity comparison, or classification</a:t>
            </a:r>
          </a:p>
          <a:p>
            <a:pPr marL="0" defTabSz="914400"/>
            <a:endParaRPr lang="en-US" kern="0" dirty="0"/>
          </a:p>
          <a:p>
            <a:pPr marL="0" defTabSz="914400"/>
            <a:endParaRPr lang="en-US" kern="0" dirty="0"/>
          </a:p>
          <a:p>
            <a:pPr marL="0" defTabSz="914400"/>
            <a:endParaRPr lang="en-US" kern="0" dirty="0"/>
          </a:p>
          <a:p>
            <a:pPr marL="457200" indent="-457200" defTabSz="914400">
              <a:buClr>
                <a:schemeClr val="bg1"/>
              </a:buClr>
              <a:buFont typeface="Arial" panose="020B0604020202020204" pitchFamily="34" charset="0"/>
              <a:buChar char="•"/>
            </a:pPr>
            <a:endParaRPr lang="en-US" kern="0" dirty="0">
              <a:solidFill>
                <a:srgbClr val="000000"/>
              </a:solidFill>
            </a:endParaRPr>
          </a:p>
        </p:txBody>
      </p:sp>
      <p:pic>
        <p:nvPicPr>
          <p:cNvPr id="3" name="Audio 2">
            <a:hlinkClick r:id="" action="ppaction://media"/>
            <a:extLst>
              <a:ext uri="{FF2B5EF4-FFF2-40B4-BE49-F238E27FC236}">
                <a16:creationId xmlns:a16="http://schemas.microsoft.com/office/drawing/2014/main" id="{82A0A5F9-2984-434B-B977-41602757EF7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605171271"/>
      </p:ext>
    </p:extLst>
  </p:cSld>
  <p:clrMapOvr>
    <a:masterClrMapping/>
  </p:clrMapOvr>
  <mc:AlternateContent xmlns:mc="http://schemas.openxmlformats.org/markup-compatibility/2006">
    <mc:Choice xmlns:p14="http://schemas.microsoft.com/office/powerpoint/2010/main" Requires="p14">
      <p:transition spd="med" p14:dur="700" advTm="20326">
        <p:fade/>
      </p:transition>
    </mc:Choice>
    <mc:Fallback>
      <p:transition spd="med" advTm="2032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Title &amp; Bullet">
  <a:themeElements>
    <a:clrScheme name="Custom 1">
      <a:dk1>
        <a:srgbClr val="CDCDCD"/>
      </a:dk1>
      <a:lt1>
        <a:srgbClr val="FFFFFF"/>
      </a:lt1>
      <a:dk2>
        <a:srgbClr val="000000"/>
      </a:dk2>
      <a:lt2>
        <a:srgbClr val="76B900"/>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sz="1600" dirty="0" err="1" smtClean="0">
            <a:solidFill>
              <a:schemeClr val="bg1"/>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3317AA0AAFE040A4C7C5D23CBE8847" ma:contentTypeVersion="4" ma:contentTypeDescription="Create a new document." ma:contentTypeScope="" ma:versionID="5b1f19b83b10f4e69c2746e9f27fdab9">
  <xsd:schema xmlns:xsd="http://www.w3.org/2001/XMLSchema" xmlns:xs="http://www.w3.org/2001/XMLSchema" xmlns:p="http://schemas.microsoft.com/office/2006/metadata/properties" xmlns:ns2="b2811cf8-4877-470e-bec4-f5c16c1a5202" targetNamespace="http://schemas.microsoft.com/office/2006/metadata/properties" ma:root="true" ma:fieldsID="cd1f39e3641858cffea9d19f9c4007fb" ns2:_="">
    <xsd:import namespace="b2811cf8-4877-470e-bec4-f5c16c1a52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11cf8-4877-470e-bec4-f5c16c1a52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6AB0847-9285-4677-9959-2DF498A958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811cf8-4877-470e-bec4-f5c16c1a5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9B7386-0C5E-43DB-8BF1-052EEAD5F5DF}">
  <ds:schemaRefs>
    <ds:schemaRef ds:uri="http://schemas.microsoft.com/sharepoint/v3/contenttype/forms"/>
  </ds:schemaRefs>
</ds:datastoreItem>
</file>

<file path=customXml/itemProps3.xml><?xml version="1.0" encoding="utf-8"?>
<ds:datastoreItem xmlns:ds="http://schemas.openxmlformats.org/officeDocument/2006/customXml" ds:itemID="{DF88E22E-2A4B-4FB1-9848-BF16E7DBE74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96103</TotalTime>
  <Words>1769</Words>
  <Application>Microsoft Macintosh PowerPoint</Application>
  <PresentationFormat>Custom</PresentationFormat>
  <Paragraphs>182</Paragraphs>
  <Slides>17</Slides>
  <Notes>15</Notes>
  <HiddenSlides>0</HiddenSlides>
  <MMClips>17</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Cambria Math</vt:lpstr>
      <vt:lpstr>Trebuchet MS</vt:lpstr>
      <vt:lpstr>Wingdings</vt:lpstr>
      <vt:lpstr>Title &amp; Bullet</vt:lpstr>
      <vt:lpstr>Equation</vt:lpstr>
      <vt:lpstr>Lecture 15.2 - KMeans and Hierarchical Clustering</vt:lpstr>
      <vt:lpstr>PowerPoint Presentation</vt:lpstr>
      <vt:lpstr> KMeans Clustering</vt:lpstr>
      <vt:lpstr> Distance Functions</vt:lpstr>
      <vt:lpstr> Algorithm</vt:lpstr>
      <vt:lpstr> Stopping/Convergence Criterion </vt:lpstr>
      <vt:lpstr>An Example of KMeans Clustering</vt:lpstr>
      <vt:lpstr> Strengths and Weakness of KMeans </vt:lpstr>
      <vt:lpstr> Strengths and Weakness of KMeans </vt:lpstr>
      <vt:lpstr> Strengths and Weakness of KMeans </vt:lpstr>
      <vt:lpstr> KMeans Summary</vt:lpstr>
      <vt:lpstr> Hierarchical Clustering</vt:lpstr>
      <vt:lpstr> Types of Hierarchical Clustering</vt:lpstr>
      <vt:lpstr> Agglomerative Clustering </vt:lpstr>
      <vt:lpstr> Hard to Evaluate Clustering Performance</vt:lpstr>
      <vt:lpstr>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Hohn</dc:creator>
  <cp:lastModifiedBy>Lucy Nwosu</cp:lastModifiedBy>
  <cp:revision>3923</cp:revision>
  <dcterms:created xsi:type="dcterms:W3CDTF">2008-01-24T03:11:41Z</dcterms:created>
  <dcterms:modified xsi:type="dcterms:W3CDTF">2022-04-12T15:44:25Z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0x010100903317AA0AAFE040A4C7C5D23CBE8847</vt:lpwstr>
  </property>
  <property fmtid="{D5CDD505-2E9C-101B-9397-08002B2CF9AE}" pid="3" name="MSIP_Label_6b558183-044c-4105-8d9c-cea02a2a3d86_Enabled">
    <vt:lpwstr>True</vt:lpwstr>
  </property>
  <property fmtid="{D5CDD505-2E9C-101B-9397-08002B2CF9AE}" pid="4" name="MSIP_Label_6b558183-044c-4105-8d9c-cea02a2a3d86_SiteId">
    <vt:lpwstr>43083d15-7273-40c1-b7db-39efd9ccc17a</vt:lpwstr>
  </property>
  <property fmtid="{D5CDD505-2E9C-101B-9397-08002B2CF9AE}" pid="5" name="MSIP_Label_6b558183-044c-4105-8d9c-cea02a2a3d86_Ref">
    <vt:lpwstr>https://api.informationprotection.azure.com/api/43083d15-7273-40c1-b7db-39efd9ccc17a</vt:lpwstr>
  </property>
  <property fmtid="{D5CDD505-2E9C-101B-9397-08002B2CF9AE}" pid="6" name="MSIP_Label_6b558183-044c-4105-8d9c-cea02a2a3d86_Owner">
    <vt:lpwstr>lspillman@nvidia.com</vt:lpwstr>
  </property>
  <property fmtid="{D5CDD505-2E9C-101B-9397-08002B2CF9AE}" pid="7" name="MSIP_Label_6b558183-044c-4105-8d9c-cea02a2a3d86_SetDate">
    <vt:lpwstr>2018-05-11T15:28:31.9824217-07:00</vt:lpwstr>
  </property>
  <property fmtid="{D5CDD505-2E9C-101B-9397-08002B2CF9AE}" pid="8" name="MSIP_Label_6b558183-044c-4105-8d9c-cea02a2a3d86_Name">
    <vt:lpwstr>Unrestricted</vt:lpwstr>
  </property>
  <property fmtid="{D5CDD505-2E9C-101B-9397-08002B2CF9AE}" pid="9" name="MSIP_Label_6b558183-044c-4105-8d9c-cea02a2a3d86_Application">
    <vt:lpwstr>Microsoft Azure Information Protection</vt:lpwstr>
  </property>
  <property fmtid="{D5CDD505-2E9C-101B-9397-08002B2CF9AE}" pid="10" name="MSIP_Label_6b558183-044c-4105-8d9c-cea02a2a3d86_Extended_MSFT_Method">
    <vt:lpwstr>Automatic</vt:lpwstr>
  </property>
  <property fmtid="{D5CDD505-2E9C-101B-9397-08002B2CF9AE}" pid="11" name="Sensitivity">
    <vt:lpwstr>Unrestricted</vt:lpwstr>
  </property>
</Properties>
</file>