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15"/>
  </p:notesMasterIdLst>
  <p:handoutMasterIdLst>
    <p:handoutMasterId r:id="rId16"/>
  </p:handoutMasterIdLst>
  <p:sldIdLst>
    <p:sldId id="818" r:id="rId5"/>
    <p:sldId id="809" r:id="rId6"/>
    <p:sldId id="821" r:id="rId7"/>
    <p:sldId id="874" r:id="rId8"/>
    <p:sldId id="879" r:id="rId9"/>
    <p:sldId id="883" r:id="rId10"/>
    <p:sldId id="876" r:id="rId11"/>
    <p:sldId id="882" r:id="rId12"/>
    <p:sldId id="878" r:id="rId13"/>
    <p:sldId id="820" r:id="rId14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DDBD2E-EFE3-8F08-C582-79D6912AA54F}" name="Taurean Dyer" initials="TD" userId="S::tdyer@nvidia.com::f954f6d1-e0c2-47f6-94e5-a385e744f28d" providerId="AD"/>
  <p188:author id="{5AA6ACD8-9CFE-BB35-96A4-712EEC3FC285}" name="Jenn Yonemitsu" initials="JY" userId="S::jyonemitsu@nvidia.com::c5edf713-fd74-4093-bd9a-b3ba8f0ec4c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g, Xishuang" initials="DX" lastIdx="2" clrIdx="0">
    <p:extLst>
      <p:ext uri="{19B8F6BF-5375-455C-9EA6-DF929625EA0E}">
        <p15:presenceInfo xmlns:p15="http://schemas.microsoft.com/office/powerpoint/2012/main" userId="S::xidong@pvamu.edu::d29ea5ac-2f9d-408c-9c70-b4ad3440df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1D1CA1-3EAD-0CD4-B187-9430A7E98D1E}" v="1" dt="2024-11-22T23:20:19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urean Dyer" userId="S::tdyer@nvidia.com::f954f6d1-e0c2-47f6-94e5-a385e744f28d" providerId="AD" clId="Web-{4E4636D6-B0E5-1CF5-B6DD-58A98FE3CB5E}"/>
    <pc:docChg chg="modSld">
      <pc:chgData name="Taurean Dyer" userId="S::tdyer@nvidia.com::f954f6d1-e0c2-47f6-94e5-a385e744f28d" providerId="AD" clId="Web-{4E4636D6-B0E5-1CF5-B6DD-58A98FE3CB5E}" dt="2024-11-20T17:45:37.663" v="0" actId="20577"/>
      <pc:docMkLst>
        <pc:docMk/>
      </pc:docMkLst>
      <pc:sldChg chg="modSp modCm">
        <pc:chgData name="Taurean Dyer" userId="S::tdyer@nvidia.com::f954f6d1-e0c2-47f6-94e5-a385e744f28d" providerId="AD" clId="Web-{4E4636D6-B0E5-1CF5-B6DD-58A98FE3CB5E}" dt="2024-11-20T17:45:37.663" v="0" actId="20577"/>
        <pc:sldMkLst>
          <pc:docMk/>
          <pc:sldMk cId="3174152344" sldId="874"/>
        </pc:sldMkLst>
        <pc:spChg chg="mod">
          <ac:chgData name="Taurean Dyer" userId="S::tdyer@nvidia.com::f954f6d1-e0c2-47f6-94e5-a385e744f28d" providerId="AD" clId="Web-{4E4636D6-B0E5-1CF5-B6DD-58A98FE3CB5E}" dt="2024-11-20T17:45:37.663" v="0" actId="20577"/>
          <ac:spMkLst>
            <pc:docMk/>
            <pc:sldMk cId="3174152344" sldId="874"/>
            <ac:spMk id="3" creationId="{C1B0618A-44B1-4FAB-8416-1D9926BCD48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aurean Dyer" userId="S::tdyer@nvidia.com::f954f6d1-e0c2-47f6-94e5-a385e744f28d" providerId="AD" clId="Web-{4E4636D6-B0E5-1CF5-B6DD-58A98FE3CB5E}" dt="2024-11-20T17:45:37.663" v="0" actId="20577"/>
              <pc2:cmMkLst xmlns:pc2="http://schemas.microsoft.com/office/powerpoint/2019/9/main/command">
                <pc:docMk/>
                <pc:sldMk cId="3174152344" sldId="874"/>
                <pc2:cmMk id="{DCDCBEB7-92D7-4C54-8AAF-A1CF311CB373}"/>
              </pc2:cmMkLst>
            </pc226:cmChg>
          </p:ext>
        </pc:extLst>
      </pc:sldChg>
    </pc:docChg>
  </pc:docChgLst>
  <pc:docChgLst>
    <pc:chgData name="Taurean Dyer" userId="f954f6d1-e0c2-47f6-94e5-a385e744f28d" providerId="ADAL" clId="{6E5151E8-DB08-4FE8-9292-71355EB2E40D}"/>
    <pc:docChg chg="undo custSel addSld delSld modSld sldOrd">
      <pc:chgData name="Taurean Dyer" userId="f954f6d1-e0c2-47f6-94e5-a385e744f28d" providerId="ADAL" clId="{6E5151E8-DB08-4FE8-9292-71355EB2E40D}" dt="2024-11-20T00:21:35.760" v="117" actId="1076"/>
      <pc:docMkLst>
        <pc:docMk/>
      </pc:docMkLst>
      <pc:sldChg chg="addSp delSp modSp add mod ord">
        <pc:chgData name="Taurean Dyer" userId="f954f6d1-e0c2-47f6-94e5-a385e744f28d" providerId="ADAL" clId="{6E5151E8-DB08-4FE8-9292-71355EB2E40D}" dt="2024-11-19T21:39:23.621" v="98" actId="1076"/>
        <pc:sldMkLst>
          <pc:docMk/>
          <pc:sldMk cId="1766435936" sldId="876"/>
        </pc:sldMkLst>
        <pc:spChg chg="mod">
          <ac:chgData name="Taurean Dyer" userId="f954f6d1-e0c2-47f6-94e5-a385e744f28d" providerId="ADAL" clId="{6E5151E8-DB08-4FE8-9292-71355EB2E40D}" dt="2024-11-19T21:24:56.383" v="8"/>
          <ac:spMkLst>
            <pc:docMk/>
            <pc:sldMk cId="1766435936" sldId="876"/>
            <ac:spMk id="2" creationId="{8A2FEA43-44D8-4A70-A65D-DE5E7DE733D7}"/>
          </ac:spMkLst>
        </pc:spChg>
        <pc:spChg chg="mod">
          <ac:chgData name="Taurean Dyer" userId="f954f6d1-e0c2-47f6-94e5-a385e744f28d" providerId="ADAL" clId="{6E5151E8-DB08-4FE8-9292-71355EB2E40D}" dt="2024-11-19T21:38:51.072" v="94" actId="1076"/>
          <ac:spMkLst>
            <pc:docMk/>
            <pc:sldMk cId="1766435936" sldId="876"/>
            <ac:spMk id="3" creationId="{C1B0618A-44B1-4FAB-8416-1D9926BCD483}"/>
          </ac:spMkLst>
        </pc:spChg>
        <pc:spChg chg="add del mod">
          <ac:chgData name="Taurean Dyer" userId="f954f6d1-e0c2-47f6-94e5-a385e744f28d" providerId="ADAL" clId="{6E5151E8-DB08-4FE8-9292-71355EB2E40D}" dt="2024-11-19T21:34:55.252" v="79" actId="478"/>
          <ac:spMkLst>
            <pc:docMk/>
            <pc:sldMk cId="1766435936" sldId="876"/>
            <ac:spMk id="6" creationId="{43CA6436-FA49-AD63-43A1-C02B6DDB29D4}"/>
          </ac:spMkLst>
        </pc:spChg>
        <pc:spChg chg="add del mod">
          <ac:chgData name="Taurean Dyer" userId="f954f6d1-e0c2-47f6-94e5-a385e744f28d" providerId="ADAL" clId="{6E5151E8-DB08-4FE8-9292-71355EB2E40D}" dt="2024-11-19T21:37:55.040" v="90" actId="478"/>
          <ac:spMkLst>
            <pc:docMk/>
            <pc:sldMk cId="1766435936" sldId="876"/>
            <ac:spMk id="10" creationId="{91DFFCA5-175F-7A86-8F91-FDB9DDB106C5}"/>
          </ac:spMkLst>
        </pc:spChg>
        <pc:spChg chg="add mod">
          <ac:chgData name="Taurean Dyer" userId="f954f6d1-e0c2-47f6-94e5-a385e744f28d" providerId="ADAL" clId="{6E5151E8-DB08-4FE8-9292-71355EB2E40D}" dt="2024-11-19T21:38:51.072" v="94" actId="1076"/>
          <ac:spMkLst>
            <pc:docMk/>
            <pc:sldMk cId="1766435936" sldId="876"/>
            <ac:spMk id="14" creationId="{7425E55D-98ED-CFEC-D7D8-66219EFDF63D}"/>
          </ac:spMkLst>
        </pc:spChg>
        <pc:spChg chg="add mod">
          <ac:chgData name="Taurean Dyer" userId="f954f6d1-e0c2-47f6-94e5-a385e744f28d" providerId="ADAL" clId="{6E5151E8-DB08-4FE8-9292-71355EB2E40D}" dt="2024-11-19T21:39:23.621" v="98" actId="1076"/>
          <ac:spMkLst>
            <pc:docMk/>
            <pc:sldMk cId="1766435936" sldId="876"/>
            <ac:spMk id="18" creationId="{24F8E9C6-01D3-6AEF-3424-C610B71E7187}"/>
          </ac:spMkLst>
        </pc:spChg>
        <pc:spChg chg="del mod">
          <ac:chgData name="Taurean Dyer" userId="f954f6d1-e0c2-47f6-94e5-a385e744f28d" providerId="ADAL" clId="{6E5151E8-DB08-4FE8-9292-71355EB2E40D}" dt="2024-11-19T21:24:20.633" v="2" actId="478"/>
          <ac:spMkLst>
            <pc:docMk/>
            <pc:sldMk cId="1766435936" sldId="876"/>
            <ac:spMk id="66" creationId="{6E4F3B9C-187C-BB5F-733B-A2C2DEF7CC18}"/>
          </ac:spMkLst>
        </pc:spChg>
        <pc:spChg chg="del">
          <ac:chgData name="Taurean Dyer" userId="f954f6d1-e0c2-47f6-94e5-a385e744f28d" providerId="ADAL" clId="{6E5151E8-DB08-4FE8-9292-71355EB2E40D}" dt="2024-11-19T21:25:11.631" v="9" actId="478"/>
          <ac:spMkLst>
            <pc:docMk/>
            <pc:sldMk cId="1766435936" sldId="876"/>
            <ac:spMk id="68" creationId="{0EAFCD67-7768-D01A-AAA2-D91C9EEBDF87}"/>
          </ac:spMkLst>
        </pc:spChg>
        <pc:spChg chg="mod">
          <ac:chgData name="Taurean Dyer" userId="f954f6d1-e0c2-47f6-94e5-a385e744f28d" providerId="ADAL" clId="{6E5151E8-DB08-4FE8-9292-71355EB2E40D}" dt="2024-11-19T21:39:15.646" v="97" actId="1076"/>
          <ac:spMkLst>
            <pc:docMk/>
            <pc:sldMk cId="1766435936" sldId="876"/>
            <ac:spMk id="70" creationId="{0E237579-5FBF-EDE2-7CCD-EEE0358FD3A3}"/>
          </ac:spMkLst>
        </pc:spChg>
        <pc:picChg chg="add del mod">
          <ac:chgData name="Taurean Dyer" userId="f954f6d1-e0c2-47f6-94e5-a385e744f28d" providerId="ADAL" clId="{6E5151E8-DB08-4FE8-9292-71355EB2E40D}" dt="2024-11-19T21:35:51.770" v="84" actId="478"/>
          <ac:picMkLst>
            <pc:docMk/>
            <pc:sldMk cId="1766435936" sldId="876"/>
            <ac:picMk id="8" creationId="{67654844-54D5-ABE3-128C-ABB9D9CA60A7}"/>
          </ac:picMkLst>
        </pc:picChg>
        <pc:picChg chg="add del mod">
          <ac:chgData name="Taurean Dyer" userId="f954f6d1-e0c2-47f6-94e5-a385e744f28d" providerId="ADAL" clId="{6E5151E8-DB08-4FE8-9292-71355EB2E40D}" dt="2024-11-19T21:38:21.630" v="92" actId="478"/>
          <ac:picMkLst>
            <pc:docMk/>
            <pc:sldMk cId="1766435936" sldId="876"/>
            <ac:picMk id="12" creationId="{6D2C4F8F-13A2-FE4E-79DB-FF40C73ADC4C}"/>
          </ac:picMkLst>
        </pc:picChg>
        <pc:picChg chg="add mod">
          <ac:chgData name="Taurean Dyer" userId="f954f6d1-e0c2-47f6-94e5-a385e744f28d" providerId="ADAL" clId="{6E5151E8-DB08-4FE8-9292-71355EB2E40D}" dt="2024-11-19T21:38:51.072" v="94" actId="1076"/>
          <ac:picMkLst>
            <pc:docMk/>
            <pc:sldMk cId="1766435936" sldId="876"/>
            <ac:picMk id="16" creationId="{9EEB1822-B348-FA98-7842-ACB8C3CE7037}"/>
          </ac:picMkLst>
        </pc:picChg>
        <pc:picChg chg="add mod">
          <ac:chgData name="Taurean Dyer" userId="f954f6d1-e0c2-47f6-94e5-a385e744f28d" providerId="ADAL" clId="{6E5151E8-DB08-4FE8-9292-71355EB2E40D}" dt="2024-11-19T21:39:23.621" v="98" actId="1076"/>
          <ac:picMkLst>
            <pc:docMk/>
            <pc:sldMk cId="1766435936" sldId="876"/>
            <ac:picMk id="20" creationId="{1037521C-814F-F20C-EAFA-306E0C66940A}"/>
          </ac:picMkLst>
        </pc:picChg>
        <pc:picChg chg="del">
          <ac:chgData name="Taurean Dyer" userId="f954f6d1-e0c2-47f6-94e5-a385e744f28d" providerId="ADAL" clId="{6E5151E8-DB08-4FE8-9292-71355EB2E40D}" dt="2024-11-19T21:28:53.159" v="25" actId="478"/>
          <ac:picMkLst>
            <pc:docMk/>
            <pc:sldMk cId="1766435936" sldId="876"/>
            <ac:picMk id="72" creationId="{8D11B1C8-28A4-7084-5FF7-464473927515}"/>
          </ac:picMkLst>
        </pc:picChg>
        <pc:picChg chg="del">
          <ac:chgData name="Taurean Dyer" userId="f954f6d1-e0c2-47f6-94e5-a385e744f28d" providerId="ADAL" clId="{6E5151E8-DB08-4FE8-9292-71355EB2E40D}" dt="2024-11-19T21:29:55.616" v="32" actId="478"/>
          <ac:picMkLst>
            <pc:docMk/>
            <pc:sldMk cId="1766435936" sldId="876"/>
            <ac:picMk id="74" creationId="{9FDAEFEF-4DDE-CD00-DC6D-A8E69AD14E55}"/>
          </ac:picMkLst>
        </pc:picChg>
        <pc:cxnChg chg="add mod">
          <ac:chgData name="Taurean Dyer" userId="f954f6d1-e0c2-47f6-94e5-a385e744f28d" providerId="ADAL" clId="{6E5151E8-DB08-4FE8-9292-71355EB2E40D}" dt="2024-11-19T21:39:01.502" v="95"/>
          <ac:cxnSpMkLst>
            <pc:docMk/>
            <pc:sldMk cId="1766435936" sldId="876"/>
            <ac:cxnSpMk id="21" creationId="{E755ED44-CF1C-9D1A-799A-4CC0075FE458}"/>
          </ac:cxnSpMkLst>
        </pc:cxnChg>
        <pc:cxnChg chg="del mod">
          <ac:chgData name="Taurean Dyer" userId="f954f6d1-e0c2-47f6-94e5-a385e744f28d" providerId="ADAL" clId="{6E5151E8-DB08-4FE8-9292-71355EB2E40D}" dt="2024-11-19T21:39:04.359" v="96" actId="478"/>
          <ac:cxnSpMkLst>
            <pc:docMk/>
            <pc:sldMk cId="1766435936" sldId="876"/>
            <ac:cxnSpMk id="27" creationId="{3764988F-0014-4241-818A-C1BAACE2F258}"/>
          </ac:cxnSpMkLst>
        </pc:cxnChg>
      </pc:sldChg>
      <pc:sldChg chg="addSp delSp modSp mod">
        <pc:chgData name="Taurean Dyer" userId="f954f6d1-e0c2-47f6-94e5-a385e744f28d" providerId="ADAL" clId="{6E5151E8-DB08-4FE8-9292-71355EB2E40D}" dt="2024-11-20T00:21:35.760" v="117" actId="1076"/>
        <pc:sldMkLst>
          <pc:docMk/>
          <pc:sldMk cId="1325379719" sldId="878"/>
        </pc:sldMkLst>
        <pc:spChg chg="del">
          <ac:chgData name="Taurean Dyer" userId="f954f6d1-e0c2-47f6-94e5-a385e744f28d" providerId="ADAL" clId="{6E5151E8-DB08-4FE8-9292-71355EB2E40D}" dt="2024-11-20T00:19:05.730" v="103" actId="478"/>
          <ac:spMkLst>
            <pc:docMk/>
            <pc:sldMk cId="1325379719" sldId="878"/>
            <ac:spMk id="9" creationId="{660259BD-1F21-C3D0-FA6F-593D79530D71}"/>
          </ac:spMkLst>
        </pc:spChg>
        <pc:spChg chg="mod">
          <ac:chgData name="Taurean Dyer" userId="f954f6d1-e0c2-47f6-94e5-a385e744f28d" providerId="ADAL" clId="{6E5151E8-DB08-4FE8-9292-71355EB2E40D}" dt="2024-11-20T00:20:03.792" v="114" actId="20577"/>
          <ac:spMkLst>
            <pc:docMk/>
            <pc:sldMk cId="1325379719" sldId="878"/>
            <ac:spMk id="14" creationId="{E4F61407-57E9-08D2-1F04-E7A633CE351D}"/>
          </ac:spMkLst>
        </pc:spChg>
        <pc:spChg chg="del">
          <ac:chgData name="Taurean Dyer" userId="f954f6d1-e0c2-47f6-94e5-a385e744f28d" providerId="ADAL" clId="{6E5151E8-DB08-4FE8-9292-71355EB2E40D}" dt="2024-11-20T00:19:36.402" v="113" actId="478"/>
          <ac:spMkLst>
            <pc:docMk/>
            <pc:sldMk cId="1325379719" sldId="878"/>
            <ac:spMk id="16" creationId="{1E0F610E-CCE9-7FF6-5FDD-96DBB73092FE}"/>
          </ac:spMkLst>
        </pc:spChg>
        <pc:picChg chg="add mod">
          <ac:chgData name="Taurean Dyer" userId="f954f6d1-e0c2-47f6-94e5-a385e744f28d" providerId="ADAL" clId="{6E5151E8-DB08-4FE8-9292-71355EB2E40D}" dt="2024-11-20T00:19:09.642" v="104" actId="1076"/>
          <ac:picMkLst>
            <pc:docMk/>
            <pc:sldMk cId="1325379719" sldId="878"/>
            <ac:picMk id="5" creationId="{2C56437B-88FC-4C39-8615-BC99C7FA3A89}"/>
          </ac:picMkLst>
        </pc:picChg>
        <pc:picChg chg="add del mod">
          <ac:chgData name="Taurean Dyer" userId="f954f6d1-e0c2-47f6-94e5-a385e744f28d" providerId="ADAL" clId="{6E5151E8-DB08-4FE8-9292-71355EB2E40D}" dt="2024-11-20T00:21:30.564" v="116" actId="478"/>
          <ac:picMkLst>
            <pc:docMk/>
            <pc:sldMk cId="1325379719" sldId="878"/>
            <ac:picMk id="8" creationId="{FF287D24-03AD-3071-CEC2-13A7CC805EF1}"/>
          </ac:picMkLst>
        </pc:picChg>
        <pc:picChg chg="add mod">
          <ac:chgData name="Taurean Dyer" userId="f954f6d1-e0c2-47f6-94e5-a385e744f28d" providerId="ADAL" clId="{6E5151E8-DB08-4FE8-9292-71355EB2E40D}" dt="2024-11-20T00:21:35.760" v="117" actId="1076"/>
          <ac:picMkLst>
            <pc:docMk/>
            <pc:sldMk cId="1325379719" sldId="878"/>
            <ac:picMk id="11" creationId="{5261AB71-6656-9ADB-5D8A-FDECEC29ABEC}"/>
          </ac:picMkLst>
        </pc:picChg>
      </pc:sldChg>
      <pc:sldChg chg="modSp mod">
        <pc:chgData name="Taurean Dyer" userId="f954f6d1-e0c2-47f6-94e5-a385e744f28d" providerId="ADAL" clId="{6E5151E8-DB08-4FE8-9292-71355EB2E40D}" dt="2024-11-19T21:26:48.505" v="21" actId="1076"/>
        <pc:sldMkLst>
          <pc:docMk/>
          <pc:sldMk cId="1553737100" sldId="879"/>
        </pc:sldMkLst>
        <pc:spChg chg="mod">
          <ac:chgData name="Taurean Dyer" userId="f954f6d1-e0c2-47f6-94e5-a385e744f28d" providerId="ADAL" clId="{6E5151E8-DB08-4FE8-9292-71355EB2E40D}" dt="2024-11-19T21:24:50.580" v="7" actId="6549"/>
          <ac:spMkLst>
            <pc:docMk/>
            <pc:sldMk cId="1553737100" sldId="879"/>
            <ac:spMk id="2" creationId="{8A2FEA43-44D8-4A70-A65D-DE5E7DE733D7}"/>
          </ac:spMkLst>
        </pc:spChg>
        <pc:spChg chg="mod">
          <ac:chgData name="Taurean Dyer" userId="f954f6d1-e0c2-47f6-94e5-a385e744f28d" providerId="ADAL" clId="{6E5151E8-DB08-4FE8-9292-71355EB2E40D}" dt="2024-11-19T21:26:48.505" v="21" actId="1076"/>
          <ac:spMkLst>
            <pc:docMk/>
            <pc:sldMk cId="1553737100" sldId="879"/>
            <ac:spMk id="3" creationId="{C1B0618A-44B1-4FAB-8416-1D9926BCD483}"/>
          </ac:spMkLst>
        </pc:spChg>
        <pc:spChg chg="mod">
          <ac:chgData name="Taurean Dyer" userId="f954f6d1-e0c2-47f6-94e5-a385e744f28d" providerId="ADAL" clId="{6E5151E8-DB08-4FE8-9292-71355EB2E40D}" dt="2024-11-19T21:26:48.505" v="21" actId="1076"/>
          <ac:spMkLst>
            <pc:docMk/>
            <pc:sldMk cId="1553737100" sldId="879"/>
            <ac:spMk id="5" creationId="{382AC043-69D3-D55D-7144-ADEB32BDE419}"/>
          </ac:spMkLst>
        </pc:spChg>
        <pc:spChg chg="mod">
          <ac:chgData name="Taurean Dyer" userId="f954f6d1-e0c2-47f6-94e5-a385e744f28d" providerId="ADAL" clId="{6E5151E8-DB08-4FE8-9292-71355EB2E40D}" dt="2024-11-19T21:26:48.505" v="21" actId="1076"/>
          <ac:spMkLst>
            <pc:docMk/>
            <pc:sldMk cId="1553737100" sldId="879"/>
            <ac:spMk id="6" creationId="{9CB95DD4-1071-097E-24C6-9843B759EECC}"/>
          </ac:spMkLst>
        </pc:spChg>
      </pc:sldChg>
      <pc:sldChg chg="del">
        <pc:chgData name="Taurean Dyer" userId="f954f6d1-e0c2-47f6-94e5-a385e744f28d" providerId="ADAL" clId="{6E5151E8-DB08-4FE8-9292-71355EB2E40D}" dt="2024-11-19T21:32:12.485" v="34" actId="47"/>
        <pc:sldMkLst>
          <pc:docMk/>
          <pc:sldMk cId="2416599012" sldId="880"/>
        </pc:sldMkLst>
      </pc:sldChg>
      <pc:sldChg chg="del">
        <pc:chgData name="Taurean Dyer" userId="f954f6d1-e0c2-47f6-94e5-a385e744f28d" providerId="ADAL" clId="{6E5151E8-DB08-4FE8-9292-71355EB2E40D}" dt="2024-11-19T21:36:08.925" v="86" actId="47"/>
        <pc:sldMkLst>
          <pc:docMk/>
          <pc:sldMk cId="957312236" sldId="881"/>
        </pc:sldMkLst>
      </pc:sldChg>
      <pc:sldChg chg="modSp add mod ord">
        <pc:chgData name="Taurean Dyer" userId="f954f6d1-e0c2-47f6-94e5-a385e744f28d" providerId="ADAL" clId="{6E5151E8-DB08-4FE8-9292-71355EB2E40D}" dt="2024-11-19T22:09:06.022" v="100" actId="1076"/>
        <pc:sldMkLst>
          <pc:docMk/>
          <pc:sldMk cId="1784496893" sldId="883"/>
        </pc:sldMkLst>
        <pc:spChg chg="mod">
          <ac:chgData name="Taurean Dyer" userId="f954f6d1-e0c2-47f6-94e5-a385e744f28d" providerId="ADAL" clId="{6E5151E8-DB08-4FE8-9292-71355EB2E40D}" dt="2024-11-19T21:33:10.569" v="38" actId="1076"/>
          <ac:spMkLst>
            <pc:docMk/>
            <pc:sldMk cId="1784496893" sldId="883"/>
            <ac:spMk id="3" creationId="{C1B0618A-44B1-4FAB-8416-1D9926BCD483}"/>
          </ac:spMkLst>
        </pc:spChg>
        <pc:spChg chg="mod">
          <ac:chgData name="Taurean Dyer" userId="f954f6d1-e0c2-47f6-94e5-a385e744f28d" providerId="ADAL" clId="{6E5151E8-DB08-4FE8-9292-71355EB2E40D}" dt="2024-11-19T22:08:54.771" v="99" actId="1076"/>
          <ac:spMkLst>
            <pc:docMk/>
            <pc:sldMk cId="1784496893" sldId="883"/>
            <ac:spMk id="6" creationId="{43CA6436-FA49-AD63-43A1-C02B6DDB29D4}"/>
          </ac:spMkLst>
        </pc:spChg>
        <pc:spChg chg="mod">
          <ac:chgData name="Taurean Dyer" userId="f954f6d1-e0c2-47f6-94e5-a385e744f28d" providerId="ADAL" clId="{6E5151E8-DB08-4FE8-9292-71355EB2E40D}" dt="2024-11-19T22:09:06.022" v="100" actId="1076"/>
          <ac:spMkLst>
            <pc:docMk/>
            <pc:sldMk cId="1784496893" sldId="883"/>
            <ac:spMk id="10" creationId="{91DFFCA5-175F-7A86-8F91-FDB9DDB106C5}"/>
          </ac:spMkLst>
        </pc:spChg>
        <pc:picChg chg="mod">
          <ac:chgData name="Taurean Dyer" userId="f954f6d1-e0c2-47f6-94e5-a385e744f28d" providerId="ADAL" clId="{6E5151E8-DB08-4FE8-9292-71355EB2E40D}" dt="2024-11-19T22:08:54.771" v="99" actId="1076"/>
          <ac:picMkLst>
            <pc:docMk/>
            <pc:sldMk cId="1784496893" sldId="883"/>
            <ac:picMk id="8" creationId="{67654844-54D5-ABE3-128C-ABB9D9CA60A7}"/>
          </ac:picMkLst>
        </pc:picChg>
        <pc:picChg chg="mod">
          <ac:chgData name="Taurean Dyer" userId="f954f6d1-e0c2-47f6-94e5-a385e744f28d" providerId="ADAL" clId="{6E5151E8-DB08-4FE8-9292-71355EB2E40D}" dt="2024-11-19T22:09:06.022" v="100" actId="1076"/>
          <ac:picMkLst>
            <pc:docMk/>
            <pc:sldMk cId="1784496893" sldId="883"/>
            <ac:picMk id="12" creationId="{6D2C4F8F-13A2-FE4E-79DB-FF40C73ADC4C}"/>
          </ac:picMkLst>
        </pc:picChg>
        <pc:cxnChg chg="mod">
          <ac:chgData name="Taurean Dyer" userId="f954f6d1-e0c2-47f6-94e5-a385e744f28d" providerId="ADAL" clId="{6E5151E8-DB08-4FE8-9292-71355EB2E40D}" dt="2024-11-19T21:32:58.426" v="37" actId="1076"/>
          <ac:cxnSpMkLst>
            <pc:docMk/>
            <pc:sldMk cId="1784496893" sldId="883"/>
            <ac:cxnSpMk id="27" creationId="{3764988F-0014-4241-818A-C1BAACE2F258}"/>
          </ac:cxnSpMkLst>
        </pc:cxnChg>
      </pc:sldChg>
    </pc:docChg>
  </pc:docChgLst>
  <pc:docChgLst>
    <pc:chgData name="Taurean Dyer" userId="S::tdyer@nvidia.com::f954f6d1-e0c2-47f6-94e5-a385e744f28d" providerId="AD" clId="Web-{8ABD35E4-0360-7A81-B5A9-CF6FC099B0FB}"/>
    <pc:docChg chg="mod">
      <pc:chgData name="Taurean Dyer" userId="S::tdyer@nvidia.com::f954f6d1-e0c2-47f6-94e5-a385e744f28d" providerId="AD" clId="Web-{8ABD35E4-0360-7A81-B5A9-CF6FC099B0FB}" dt="2024-11-19T17:37:46.623" v="0"/>
      <pc:docMkLst>
        <pc:docMk/>
      </pc:docMkLst>
    </pc:docChg>
  </pc:docChgLst>
  <pc:docChgLst>
    <pc:chgData name="Jenn Yonemitsu" userId="S::jyonemitsu@nvidia.com::c5edf713-fd74-4093-bd9a-b3ba8f0ec4ce" providerId="AD" clId="Web-{3A3A6854-7FE7-B75C-29F0-1BBAADBD0147}"/>
    <pc:docChg chg="mod">
      <pc:chgData name="Jenn Yonemitsu" userId="S::jyonemitsu@nvidia.com::c5edf713-fd74-4093-bd9a-b3ba8f0ec4ce" providerId="AD" clId="Web-{3A3A6854-7FE7-B75C-29F0-1BBAADBD0147}" dt="2024-11-19T02:47:18.371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11/22/2024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section will introduce how to use RAPIDS to accelerate the learning of </a:t>
            </a:r>
            <a:r>
              <a:rPr lang="en-US" err="1"/>
              <a:t>KMeans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8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RAPIDS is developed by NVIDIA for accelerating the process of building machine learning models with GPUs.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Moreover, it will help improve the model accuracy.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 is </a:t>
            </a:r>
            <a:r>
              <a:rPr lang="en-US">
                <a:solidFill>
                  <a:srgbClr val="000000"/>
                </a:solidFill>
              </a:rPr>
              <a:t>a collection of libraries for executing end-to-end data science pipelines completely in the GPU.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srgbClr val="000000"/>
                </a:solidFill>
              </a:rPr>
              <a:t>The detailed features are shown on this figure.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62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As we learned in the previous section, </a:t>
            </a:r>
            <a:r>
              <a:rPr lang="en-US" err="1"/>
              <a:t>Kmeans</a:t>
            </a:r>
            <a:r>
              <a:rPr lang="en-US"/>
              <a:t> </a:t>
            </a:r>
            <a:r>
              <a:rPr lang="en-US">
                <a:solidFill>
                  <a:srgbClr val="000000"/>
                </a:solidFill>
              </a:rPr>
              <a:t>is a basic but powerful clustering method. At the start point, it randomly selects K data points in data X, and computes which samples are close to these points to obtain initial clusters and centroid. 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srgbClr val="000000"/>
                </a:solidFill>
              </a:rPr>
              <a:t>For every cluster of points, a mean is computed that becomes the new centroid.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>
                <a:solidFill>
                  <a:srgbClr val="000000"/>
                </a:solidFill>
              </a:rPr>
              <a:t>cuML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KMeans</a:t>
            </a:r>
            <a:r>
              <a:rPr lang="en-US">
                <a:solidFill>
                  <a:srgbClr val="000000"/>
                </a:solidFill>
              </a:rPr>
              <a:t> supports the scalable </a:t>
            </a:r>
            <a:r>
              <a:rPr lang="en-US" err="1">
                <a:solidFill>
                  <a:srgbClr val="000000"/>
                </a:solidFill>
              </a:rPr>
              <a:t>KMeans</a:t>
            </a:r>
            <a:r>
              <a:rPr lang="en-US">
                <a:solidFill>
                  <a:srgbClr val="000000"/>
                </a:solidFill>
              </a:rPr>
              <a:t>++ </a:t>
            </a:r>
            <a:r>
              <a:rPr lang="en-US" err="1">
                <a:solidFill>
                  <a:srgbClr val="000000"/>
                </a:solidFill>
              </a:rPr>
              <a:t>intialization</a:t>
            </a:r>
            <a:r>
              <a:rPr lang="en-US">
                <a:solidFill>
                  <a:srgbClr val="000000"/>
                </a:solidFill>
              </a:rPr>
              <a:t> method, which is more stable than randomly selecting K points.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srgbClr val="000000"/>
                </a:solidFill>
              </a:rPr>
              <a:t>can take array-like objects, either in host as NumPy arrays or in device (as </a:t>
            </a:r>
            <a:r>
              <a:rPr lang="en-US" err="1">
                <a:solidFill>
                  <a:srgbClr val="000000"/>
                </a:solidFill>
              </a:rPr>
              <a:t>Numba</a:t>
            </a:r>
            <a:r>
              <a:rPr lang="en-US">
                <a:solidFill>
                  <a:srgbClr val="000000"/>
                </a:solidFill>
              </a:rPr>
              <a:t> or </a:t>
            </a:r>
            <a:r>
              <a:rPr lang="en-US" err="1">
                <a:solidFill>
                  <a:srgbClr val="000000"/>
                </a:solidFill>
              </a:rPr>
              <a:t>cuda_array_interface</a:t>
            </a:r>
            <a:r>
              <a:rPr lang="en-US">
                <a:solidFill>
                  <a:srgbClr val="000000"/>
                </a:solidFill>
              </a:rPr>
              <a:t>-compliant), as well as </a:t>
            </a:r>
            <a:r>
              <a:rPr lang="en-US" err="1">
                <a:solidFill>
                  <a:srgbClr val="000000"/>
                </a:solidFill>
              </a:rPr>
              <a:t>cuDF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DataFrames</a:t>
            </a:r>
            <a:r>
              <a:rPr lang="en-US">
                <a:solidFill>
                  <a:srgbClr val="000000"/>
                </a:solidFill>
              </a:rPr>
              <a:t> as the input.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srgbClr val="000000"/>
                </a:solidFill>
              </a:rPr>
              <a:t>It can take array-like objects, either in host as NumPy arrays or in device (as </a:t>
            </a:r>
            <a:r>
              <a:rPr lang="en-US" err="1">
                <a:solidFill>
                  <a:srgbClr val="000000"/>
                </a:solidFill>
              </a:rPr>
              <a:t>Numba</a:t>
            </a:r>
            <a:r>
              <a:rPr lang="en-US">
                <a:solidFill>
                  <a:srgbClr val="000000"/>
                </a:solidFill>
              </a:rPr>
              <a:t> or </a:t>
            </a:r>
            <a:r>
              <a:rPr lang="en-US" err="1">
                <a:solidFill>
                  <a:srgbClr val="000000"/>
                </a:solidFill>
              </a:rPr>
              <a:t>cuda_array_interface</a:t>
            </a:r>
            <a:r>
              <a:rPr lang="en-US">
                <a:solidFill>
                  <a:srgbClr val="000000"/>
                </a:solidFill>
              </a:rPr>
              <a:t>-compliant), as well as </a:t>
            </a:r>
            <a:r>
              <a:rPr lang="en-US" err="1">
                <a:solidFill>
                  <a:srgbClr val="000000"/>
                </a:solidFill>
              </a:rPr>
              <a:t>cuDF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DataFrames</a:t>
            </a:r>
            <a:r>
              <a:rPr lang="en-US">
                <a:solidFill>
                  <a:srgbClr val="000000"/>
                </a:solidFill>
              </a:rPr>
              <a:t> as the input.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>
              <a:solidFill>
                <a:srgbClr val="000000"/>
              </a:solidFill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First, some packages should be imported such as </a:t>
            </a:r>
            <a:r>
              <a:rPr lang="en-US" err="1"/>
              <a:t>cudf</a:t>
            </a:r>
            <a:r>
              <a:rPr lang="en-US"/>
              <a:t> and </a:t>
            </a:r>
            <a:r>
              <a:rPr lang="en-US" err="1"/>
              <a:t>cuml</a:t>
            </a:r>
            <a:r>
              <a:rPr lang="en-US"/>
              <a:t>. The details of these packages can be found in the repo of RAPIDS. Similarly, we will import </a:t>
            </a:r>
            <a:r>
              <a:rPr lang="en-US" err="1"/>
              <a:t>Sklearn</a:t>
            </a:r>
            <a:r>
              <a:rPr lang="en-US"/>
              <a:t> packages for building traditional machine learning model.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Then, we have to set hyper-parameters such as number of samples, number of features, and number of clusters.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42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Here is a comparison on training and testing between traditional ML packages (</a:t>
            </a:r>
            <a:r>
              <a:rPr lang="en-US" err="1"/>
              <a:t>Sklearn</a:t>
            </a:r>
            <a:r>
              <a:rPr lang="en-US"/>
              <a:t>) and RAPIDS (</a:t>
            </a:r>
            <a:r>
              <a:rPr lang="en-US" err="1"/>
              <a:t>cuML</a:t>
            </a:r>
            <a:r>
              <a:rPr lang="en-US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It can be observed that the training and prediction time is reduced significantly with </a:t>
            </a:r>
            <a:r>
              <a:rPr lang="en-US" err="1"/>
              <a:t>cuML</a:t>
            </a:r>
            <a:r>
              <a:rPr lang="en-US"/>
              <a:t>, compared to </a:t>
            </a:r>
            <a:r>
              <a:rPr lang="en-US" err="1"/>
              <a:t>Sklearn</a:t>
            </a:r>
            <a:r>
              <a:rPr lang="en-US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6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Here is a comparison on training and testing between traditional ML packages (</a:t>
            </a:r>
            <a:r>
              <a:rPr lang="en-US" err="1"/>
              <a:t>Sklearn</a:t>
            </a:r>
            <a:r>
              <a:rPr lang="en-US"/>
              <a:t>) and RAPIDS (</a:t>
            </a:r>
            <a:r>
              <a:rPr lang="en-US" err="1"/>
              <a:t>cuML</a:t>
            </a:r>
            <a:r>
              <a:rPr lang="en-US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It can be observed that the training and prediction time is reduced significantly with </a:t>
            </a:r>
            <a:r>
              <a:rPr lang="en-US" err="1"/>
              <a:t>cuML</a:t>
            </a:r>
            <a:r>
              <a:rPr lang="en-US"/>
              <a:t>, compared to </a:t>
            </a:r>
            <a:r>
              <a:rPr lang="en-US" err="1"/>
              <a:t>Sklearn</a:t>
            </a:r>
            <a:r>
              <a:rPr lang="en-US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9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Scikit-</a:t>
            </a:r>
            <a:r>
              <a:rPr lang="en-US" err="1"/>
              <a:t>learn's</a:t>
            </a:r>
            <a:r>
              <a:rPr lang="en-US"/>
              <a:t> k-means implementation uses the k-means++ initialization strategy while </a:t>
            </a:r>
            <a:r>
              <a:rPr lang="en-US" err="1"/>
              <a:t>cuML's</a:t>
            </a:r>
            <a:r>
              <a:rPr lang="en-US"/>
              <a:t> k-means uses k-means. As a result, the exact centroids found may not be exact as the std deviation of the points around the centroids when </a:t>
            </a:r>
            <a:r>
              <a:rPr lang="en-US" err="1"/>
              <a:t>making_blobs</a:t>
            </a:r>
            <a:r>
              <a:rPr lang="en-US"/>
              <a:t> is increased.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Note: Visualizing the centroids will only work when </a:t>
            </a:r>
            <a:r>
              <a:rPr lang="en-US" err="1"/>
              <a:t>n_features</a:t>
            </a:r>
            <a:r>
              <a:rPr lang="en-US"/>
              <a:t> =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06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We can observe that the prediction of </a:t>
            </a:r>
            <a:r>
              <a:rPr lang="en-US" err="1"/>
              <a:t>cuML</a:t>
            </a:r>
            <a:r>
              <a:rPr lang="en-US"/>
              <a:t> is identical to that of </a:t>
            </a:r>
            <a:r>
              <a:rPr lang="en-US" err="1"/>
              <a:t>Sklearn</a:t>
            </a:r>
            <a:r>
              <a:rPr lang="en-US"/>
              <a:t> for clustering with Kmeans.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9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10751C-3DF9-F245-AB17-A4D738CEF01B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68FFCB-D99D-FB4F-9B5A-07EE8A3F2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BB907B-50A1-2B4F-B07A-803802B64176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79587F1-B3D1-E644-BC8D-70F0A4B8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A4C3833A-648B-1C4B-8F1E-C4DDC08B2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A3A67F-908D-5547-8908-09734256BC33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-nc/4.0/legalcod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15" y="8290560"/>
            <a:ext cx="9700325" cy="47705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5" y="7102463"/>
            <a:ext cx="15651017" cy="118809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Lecture 15.3 - RAPIDS Acceleration: </a:t>
            </a:r>
            <a:r>
              <a:rPr lang="en-US" err="1">
                <a:latin typeface="Arial"/>
                <a:cs typeface="Arial"/>
              </a:rPr>
              <a:t>KMeans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/>
              <a:t>DLI Accelerated Data Science Teaching Kt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ABD1888-E935-0947-BDAA-49B5B96B65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149">
        <p:fade/>
      </p:transition>
    </mc:Choice>
    <mc:Fallback>
      <p:transition spd="med" advTm="61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/>
              <a:t>DLI Accelerated Data Science Teaching Kit</a:t>
            </a:r>
          </a:p>
          <a:p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9262310-1F20-C940-AE57-3D0D3A65AD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207">
        <p:fade/>
      </p:transition>
    </mc:Choice>
    <mc:Fallback>
      <p:transition spd="med" advTm="22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>
              <a:solidFill>
                <a:srgbClr val="6F6F6F"/>
              </a:solidFill>
              <a:ea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1EDECC6-07F9-6D44-962A-DCC662E12F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58">
        <p:fade/>
      </p:transition>
    </mc:Choice>
    <mc:Fallback>
      <p:transition spd="med" advTm="24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RAPIDS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1" y="3191234"/>
            <a:ext cx="6250532" cy="6938603"/>
          </a:xfrm>
        </p:spPr>
        <p:txBody>
          <a:bodyPr/>
          <a:lstStyle/>
          <a:p>
            <a:pPr marL="0" indent="0"/>
            <a:r>
              <a:rPr lang="en-US">
                <a:solidFill>
                  <a:srgbClr val="000000"/>
                </a:solidFill>
              </a:rPr>
              <a:t>The RAPIDS data science framework includes a collection of libraries for executing end-to-end data science pipelines completely in the GPU.</a:t>
            </a:r>
          </a:p>
          <a:p>
            <a:pPr marL="0" indent="0"/>
            <a:endParaRPr lang="en-US">
              <a:solidFill>
                <a:srgbClr val="000000"/>
              </a:solidFill>
            </a:endParaRPr>
          </a:p>
          <a:p>
            <a:pPr marL="0" indent="0"/>
            <a:r>
              <a:rPr lang="en-US">
                <a:solidFill>
                  <a:srgbClr val="000000"/>
                </a:solidFill>
              </a:rPr>
              <a:t>It is designed to have a familiar look and feel to data scientists working in Python. </a:t>
            </a:r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4D1190CD-A92B-C647-9DF3-C22365EBA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883" y="3191233"/>
            <a:ext cx="10666746" cy="5194483"/>
          </a:xfrm>
          <a:prstGeom prst="rect">
            <a:avLst/>
          </a:prstGeom>
        </p:spPr>
      </p:pic>
      <p:pic>
        <p:nvPicPr>
          <p:cNvPr id="20482" name="Picture 2">
            <a:extLst>
              <a:ext uri="{FF2B5EF4-FFF2-40B4-BE49-F238E27FC236}">
                <a16:creationId xmlns:a16="http://schemas.microsoft.com/office/drawing/2014/main" id="{F338A0B0-F1AE-9A4A-9841-88869EC93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875" y="1764992"/>
            <a:ext cx="3300762" cy="132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1EC3C876-C25E-C049-8D84-E45EE27BB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9399" y="9935874"/>
            <a:ext cx="7518520" cy="43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573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14500" indent="-3429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71700" indent="-342900">
              <a:spcBef>
                <a:spcPts val="5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289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861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5433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005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457200">
              <a:buNone/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Source: https://</a:t>
            </a:r>
            <a:r>
              <a:rPr lang="en-US" altLang="zh-CN" sz="2000" b="1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rapids.ai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</a:t>
            </a:r>
            <a:r>
              <a:rPr lang="en-US" altLang="zh-CN" sz="2000" b="1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start.html</a:t>
            </a:r>
            <a:endParaRPr lang="en-US" altLang="zh-CN" sz="2000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6D3F752-6187-4448-B90E-8FBC1799AF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931">
        <p:fade/>
      </p:transition>
    </mc:Choice>
    <mc:Fallback>
      <p:transition spd="med" advTm="25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Speed Up Learning of </a:t>
            </a:r>
            <a:r>
              <a:rPr lang="en-US" err="1">
                <a:solidFill>
                  <a:srgbClr val="000000"/>
                </a:solidFill>
              </a:rPr>
              <a:t>KMeans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0" y="3191234"/>
            <a:ext cx="16613200" cy="6938603"/>
          </a:xfrm>
        </p:spPr>
        <p:txBody>
          <a:bodyPr/>
          <a:lstStyle/>
          <a:p>
            <a:pPr marL="0" indent="0"/>
            <a:r>
              <a:rPr lang="en-US" err="1">
                <a:solidFill>
                  <a:srgbClr val="000000"/>
                </a:solidFill>
              </a:rPr>
              <a:t>KMeans</a:t>
            </a:r>
            <a:r>
              <a:rPr lang="en-US">
                <a:solidFill>
                  <a:srgbClr val="000000"/>
                </a:solidFill>
              </a:rPr>
              <a:t> is a basic but powerful clustering method. </a:t>
            </a:r>
          </a:p>
          <a:p>
            <a:pPr marL="0" indent="0"/>
            <a:endParaRPr lang="en-US">
              <a:solidFill>
                <a:srgbClr val="000000"/>
              </a:solidFill>
            </a:endParaRPr>
          </a:p>
          <a:p>
            <a:pPr marL="0" indent="0"/>
            <a:r>
              <a:rPr lang="en-US">
                <a:solidFill>
                  <a:srgbClr val="000000"/>
                </a:solidFill>
              </a:rPr>
              <a:t>It randomly selects K data points in X, and computes which samples are close to these points. </a:t>
            </a:r>
          </a:p>
          <a:p>
            <a:pPr marL="1407073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For every cluster of points, a mean is computed, and this becomes the new centroid.</a:t>
            </a:r>
          </a:p>
          <a:p>
            <a:pPr marL="0" indent="0"/>
            <a:endParaRPr lang="en-US">
              <a:solidFill>
                <a:srgbClr val="000000"/>
              </a:solidFill>
            </a:endParaRPr>
          </a:p>
          <a:p>
            <a:pPr marL="0" indent="0"/>
            <a:r>
              <a:rPr lang="en-US" err="1">
                <a:solidFill>
                  <a:srgbClr val="000000"/>
                </a:solidFill>
              </a:rPr>
              <a:t>cuML’s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KMeans</a:t>
            </a:r>
            <a:r>
              <a:rPr lang="en-US">
                <a:solidFill>
                  <a:srgbClr val="000000"/>
                </a:solidFill>
              </a:rPr>
              <a:t> supports the scalable </a:t>
            </a:r>
            <a:r>
              <a:rPr lang="en-US" err="1">
                <a:solidFill>
                  <a:srgbClr val="000000"/>
                </a:solidFill>
              </a:rPr>
              <a:t>KMeans</a:t>
            </a:r>
            <a:r>
              <a:rPr lang="en-US">
                <a:solidFill>
                  <a:srgbClr val="000000"/>
                </a:solidFill>
              </a:rPr>
              <a:t>++ </a:t>
            </a:r>
            <a:r>
              <a:rPr lang="en-US" err="1">
                <a:solidFill>
                  <a:srgbClr val="000000"/>
                </a:solidFill>
              </a:rPr>
              <a:t>intialization</a:t>
            </a:r>
            <a:r>
              <a:rPr lang="en-US">
                <a:solidFill>
                  <a:srgbClr val="000000"/>
                </a:solidFill>
              </a:rPr>
              <a:t> method. </a:t>
            </a:r>
          </a:p>
          <a:p>
            <a:pPr marL="1407073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This method is more stable than randomly selecting K points.</a:t>
            </a:r>
          </a:p>
          <a:p>
            <a:pPr marL="0" indent="0"/>
            <a:endParaRPr lang="en-US">
              <a:solidFill>
                <a:srgbClr val="000000"/>
              </a:solidFill>
            </a:endParaRPr>
          </a:p>
          <a:p>
            <a:pPr marL="0" indent="0"/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The model can take array-like objects, either in host as NumPy arrays or in device (as Numba or cuda_array_interface-compliant), as well as pandas or cuDF DataFrames as the input. You can also use the pandas GPU accelerator extension, cuDF.pandas to speed up the processing.</a:t>
            </a:r>
          </a:p>
          <a:p>
            <a:pPr marL="0" indent="0"/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B9DEA8A3-8314-464F-9948-F3AE6C636A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5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861">
        <p:fade/>
      </p:transition>
    </mc:Choice>
    <mc:Fallback>
      <p:transition spd="med" advTm="70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err="1">
                <a:ea typeface="宋体" panose="02010600030101010101" pitchFamily="2" charset="-122"/>
              </a:rPr>
              <a:t>KMeans</a:t>
            </a:r>
            <a:r>
              <a:rPr lang="en-US" altLang="zh-CN">
                <a:ea typeface="宋体" panose="02010600030101010101" pitchFamily="2" charset="-122"/>
              </a:rPr>
              <a:t> vs </a:t>
            </a:r>
            <a:r>
              <a:rPr lang="en-US" altLang="zh-CN" err="1">
                <a:ea typeface="宋体" panose="02010600030101010101" pitchFamily="2" charset="-122"/>
              </a:rPr>
              <a:t>Kmeans_cuML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39" y="2224403"/>
            <a:ext cx="15327627" cy="6921595"/>
          </a:xfrm>
        </p:spPr>
        <p:txBody>
          <a:bodyPr/>
          <a:lstStyle/>
          <a:p>
            <a:pPr marL="0" indent="0">
              <a:buClr>
                <a:schemeClr val="bg1"/>
              </a:buClr>
            </a:pPr>
            <a:r>
              <a:rPr lang="en-US"/>
              <a:t>Import packages</a:t>
            </a:r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r>
              <a:rPr lang="en-US"/>
              <a:t>Setting parameters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4D2DD7A-190A-4349-B392-305948E47C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2AC043-69D3-D55D-7144-ADEB32BDE419}"/>
              </a:ext>
            </a:extLst>
          </p:cNvPr>
          <p:cNvSpPr txBox="1"/>
          <p:nvPr/>
        </p:nvSpPr>
        <p:spPr>
          <a:xfrm>
            <a:off x="4634197" y="2268880"/>
            <a:ext cx="10287331" cy="5078313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load the </a:t>
            </a:r>
            <a:r>
              <a:rPr lang="en-US" b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cuDF</a:t>
            </a: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GPU extension for Pandas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</a:t>
            </a:r>
            <a:r>
              <a:rPr lang="en-US" b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load_ext</a:t>
            </a:r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cudf.pandas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pandas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pd</a:t>
            </a:r>
          </a:p>
          <a:p>
            <a:b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Import CPU based libraries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matplotlib.pyplot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sklearn.cluster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KMeans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KMeans_skl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sklearn.metrics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adjusted_rand_score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sklearn.datasets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make_blobs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make_blobs_sk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Import GPU accelerated libraries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cuml.cluster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KMeans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KMeans_cuml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b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Import GPU accelerated libraries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cuml.cluster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KMeans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KMeans_cuml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cuml.datasets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make_blobs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make_blobs_cuml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cupy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B95DD4-1071-097E-24C6-9843B759EECC}"/>
              </a:ext>
            </a:extLst>
          </p:cNvPr>
          <p:cNvSpPr txBox="1"/>
          <p:nvPr/>
        </p:nvSpPr>
        <p:spPr>
          <a:xfrm>
            <a:off x="4634197" y="7824780"/>
            <a:ext cx="9144000" cy="1200329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n_samples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10000000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n_features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</a:t>
            </a:r>
            <a:b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n_clusters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3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1923">
        <p:fade/>
      </p:transition>
    </mc:Choice>
    <mc:Fallback>
      <p:transition spd="med" advTm="319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err="1">
                <a:ea typeface="宋体" panose="02010600030101010101" pitchFamily="2" charset="-122"/>
              </a:rPr>
              <a:t>KMeans</a:t>
            </a:r>
            <a:r>
              <a:rPr lang="en-US" altLang="zh-CN">
                <a:ea typeface="宋体" panose="02010600030101010101" pitchFamily="2" charset="-122"/>
              </a:rPr>
              <a:t> vs </a:t>
            </a:r>
            <a:r>
              <a:rPr lang="en-US" altLang="zh-CN" err="1">
                <a:ea typeface="宋体" panose="02010600030101010101" pitchFamily="2" charset="-122"/>
              </a:rPr>
              <a:t>Kmeans_cuML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700" y="2270407"/>
            <a:ext cx="15327627" cy="3002673"/>
          </a:xfrm>
        </p:spPr>
        <p:txBody>
          <a:bodyPr/>
          <a:lstStyle/>
          <a:p>
            <a:pPr marL="0" indent="0">
              <a:buClr>
                <a:schemeClr val="bg1"/>
              </a:buClr>
            </a:pPr>
            <a:r>
              <a:rPr lang="en-US"/>
              <a:t>Generating Data with SK Learn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64988F-0014-4241-818A-C1BAACE2F258}"/>
              </a:ext>
            </a:extLst>
          </p:cNvPr>
          <p:cNvCxnSpPr/>
          <p:nvPr/>
        </p:nvCxnSpPr>
        <p:spPr>
          <a:xfrm>
            <a:off x="862407" y="5382595"/>
            <a:ext cx="12854402" cy="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902C9F9-13C0-4C44-A516-ED79DEF6DF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0E237579-5FBF-EDE2-7CCD-EEE0358FD3A3}"/>
              </a:ext>
            </a:extLst>
          </p:cNvPr>
          <p:cNvSpPr txBox="1"/>
          <p:nvPr/>
        </p:nvSpPr>
        <p:spPr>
          <a:xfrm>
            <a:off x="805700" y="5601625"/>
            <a:ext cx="9144000" cy="4801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Generating Data with </a:t>
            </a:r>
            <a:r>
              <a:rPr kumimoji="0" 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cuML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A6436-FA49-AD63-43A1-C02B6DDB29D4}"/>
              </a:ext>
            </a:extLst>
          </p:cNvPr>
          <p:cNvSpPr txBox="1"/>
          <p:nvPr/>
        </p:nvSpPr>
        <p:spPr>
          <a:xfrm>
            <a:off x="5938094" y="5619571"/>
            <a:ext cx="9614326" cy="2308324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data, labels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make_blobs_cuml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n_samples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n_samples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             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n_features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n_features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              centers=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n_clusters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             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             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cluster_std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device_data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(data)</a:t>
            </a: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device_labels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pd.Series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(labels)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54844-54D5-ABE3-128C-ABB9D9CA6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924" y="7390535"/>
            <a:ext cx="3783658" cy="3238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DFFCA5-175F-7A86-8F91-FDB9DDB106C5}"/>
              </a:ext>
            </a:extLst>
          </p:cNvPr>
          <p:cNvSpPr txBox="1"/>
          <p:nvPr/>
        </p:nvSpPr>
        <p:spPr>
          <a:xfrm>
            <a:off x="5938094" y="2251178"/>
            <a:ext cx="10972800" cy="2308324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data_sk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labels_sl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make_blobs_sk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n_samples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n_samples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             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n_features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n_features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              centers=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n_clusters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             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             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cluster_std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host_data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data_sk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host_labels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pd.Series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labels_sl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2C4F8F-13A2-FE4E-79DB-FF40C73ADC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924" y="4009907"/>
            <a:ext cx="3715072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9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465">
        <p:fade/>
      </p:transition>
    </mc:Choice>
    <mc:Fallback>
      <p:transition spd="med" advTm="164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err="1">
                <a:ea typeface="宋体" panose="02010600030101010101" pitchFamily="2" charset="-122"/>
              </a:rPr>
              <a:t>KMeans</a:t>
            </a:r>
            <a:r>
              <a:rPr lang="en-US" altLang="zh-CN">
                <a:ea typeface="宋体" panose="02010600030101010101" pitchFamily="2" charset="-122"/>
              </a:rPr>
              <a:t> vs </a:t>
            </a:r>
            <a:r>
              <a:rPr lang="en-US" altLang="zh-CN" err="1">
                <a:ea typeface="宋体" panose="02010600030101010101" pitchFamily="2" charset="-122"/>
              </a:rPr>
              <a:t>Kmeans_cuML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700" y="2338022"/>
            <a:ext cx="15327627" cy="3002673"/>
          </a:xfrm>
        </p:spPr>
        <p:txBody>
          <a:bodyPr/>
          <a:lstStyle/>
          <a:p>
            <a:pPr marL="0" indent="0">
              <a:buClr>
                <a:schemeClr val="bg1"/>
              </a:buClr>
            </a:pPr>
            <a:r>
              <a:rPr lang="en-US"/>
              <a:t>SK Learn </a:t>
            </a:r>
            <a:r>
              <a:rPr lang="en-US" err="1"/>
              <a:t>KMeans</a:t>
            </a:r>
            <a:endParaRPr lang="en-US"/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902C9F9-13C0-4C44-A516-ED79DEF6DF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0E237579-5FBF-EDE2-7CCD-EEE0358FD3A3}"/>
              </a:ext>
            </a:extLst>
          </p:cNvPr>
          <p:cNvSpPr txBox="1"/>
          <p:nvPr/>
        </p:nvSpPr>
        <p:spPr>
          <a:xfrm>
            <a:off x="805700" y="5610888"/>
            <a:ext cx="9144000" cy="4801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cuML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KMeans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25E55D-98ED-CFEC-D7D8-66219EFDF63D}"/>
              </a:ext>
            </a:extLst>
          </p:cNvPr>
          <p:cNvSpPr txBox="1"/>
          <p:nvPr/>
        </p:nvSpPr>
        <p:spPr>
          <a:xfrm>
            <a:off x="5882640" y="2376365"/>
            <a:ext cx="9144000" cy="175432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kmeans_sk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KMeans_skl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"k-means++"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n_clusters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n_clusters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kmeans_sk.fit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host_data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EB1822-B348-FA98-7842-ACB8C3CE70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269" y="3823947"/>
            <a:ext cx="3673158" cy="3010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4F8E9C6-01D3-6AEF-3424-C610B71E7187}"/>
              </a:ext>
            </a:extLst>
          </p:cNvPr>
          <p:cNvSpPr txBox="1"/>
          <p:nvPr/>
        </p:nvSpPr>
        <p:spPr>
          <a:xfrm>
            <a:off x="5882640" y="5652789"/>
            <a:ext cx="9144000" cy="203132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kmeans_cuml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KMeans_cuml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"k-means||"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n_clusters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n_clusters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oversampling_factor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40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kmeans_cuml.fit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device_data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37521C-814F-F20C-EAFA-306E0C6694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269" y="7390719"/>
            <a:ext cx="3711262" cy="29339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55ED44-CF1C-9D1A-799A-4CC0075FE458}"/>
              </a:ext>
            </a:extLst>
          </p:cNvPr>
          <p:cNvCxnSpPr/>
          <p:nvPr/>
        </p:nvCxnSpPr>
        <p:spPr>
          <a:xfrm>
            <a:off x="862407" y="5382595"/>
            <a:ext cx="12854402" cy="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43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465">
        <p:fade/>
      </p:transition>
    </mc:Choice>
    <mc:Fallback>
      <p:transition spd="med" advTm="164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>
                <a:solidFill>
                  <a:srgbClr val="000000"/>
                </a:solidFill>
              </a:rPr>
            </a:br>
            <a:r>
              <a:rPr lang="en-US" altLang="zh-CN" err="1">
                <a:ea typeface="宋体" panose="02010600030101010101" pitchFamily="2" charset="-122"/>
              </a:rPr>
              <a:t>KMeans</a:t>
            </a:r>
            <a:r>
              <a:rPr lang="en-US" altLang="zh-CN">
                <a:ea typeface="宋体" panose="02010600030101010101" pitchFamily="2" charset="-122"/>
              </a:rPr>
              <a:t> vs </a:t>
            </a:r>
            <a:r>
              <a:rPr lang="en-US" altLang="zh-CN" err="1">
                <a:ea typeface="宋体" panose="02010600030101010101" pitchFamily="2" charset="-122"/>
              </a:rPr>
              <a:t>Kmeans_cuML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700" y="2400205"/>
            <a:ext cx="15327627" cy="6921595"/>
          </a:xfrm>
        </p:spPr>
        <p:txBody>
          <a:bodyPr/>
          <a:lstStyle/>
          <a:p>
            <a:pPr marL="0" indent="0">
              <a:buClr>
                <a:schemeClr val="bg1"/>
              </a:buClr>
            </a:pPr>
            <a:r>
              <a:rPr lang="en-US"/>
              <a:t>Visualize Centroids</a:t>
            </a:r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768D2ED-9BEE-DF4F-BB10-1959A1CED9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B516A0-40E3-3004-C96D-618699F2B699}"/>
              </a:ext>
            </a:extLst>
          </p:cNvPr>
          <p:cNvSpPr txBox="1"/>
          <p:nvPr/>
        </p:nvSpPr>
        <p:spPr>
          <a:xfrm>
            <a:off x="773865" y="3463857"/>
            <a:ext cx="8370135" cy="5078313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 figure(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16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plt.scatter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host_data.iloc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[:, 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host_data.iloc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[:, 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c=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host_labels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s=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cmap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viridis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plot the </a:t>
            </a:r>
            <a:r>
              <a:rPr lang="en-US" b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sklearn</a:t>
            </a: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kmeans</a:t>
            </a: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centers with blue filled circles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centers_sk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kmeans_sk.cluster_centers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_</a:t>
            </a: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plt.scatter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centers_sk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[:, 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centers_sk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[:, 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c=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'blue'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s=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alpha=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.5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plot the </a:t>
            </a:r>
            <a:r>
              <a:rPr lang="en-US" b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cuml</a:t>
            </a: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kmeans</a:t>
            </a: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centers with red circle outlines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centers_cuml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kmeans_cuml.cluster_centers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_</a:t>
            </a: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plt.scatter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cupy.asnumpy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centers_cuml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].values),</a:t>
            </a: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cupy.asnumpy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centers_cuml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].values),</a:t>
            </a: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facecolors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'none'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edgecolors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'red'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s=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plt.title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cuml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and </a:t>
            </a:r>
            <a:r>
              <a:rPr lang="en-US" b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sklearn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kmeans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clustering'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plt.show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67EC74-6047-1F0C-51D5-24C9FC66F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072" y="3039806"/>
            <a:ext cx="8775032" cy="562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3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1942">
        <p:fade/>
      </p:transition>
    </mc:Choice>
    <mc:Fallback>
      <p:transition spd="med" advTm="319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>
                <a:solidFill>
                  <a:srgbClr val="000000"/>
                </a:solidFill>
              </a:rPr>
            </a:br>
            <a:r>
              <a:rPr lang="en-US" altLang="zh-CN" err="1">
                <a:ea typeface="宋体" panose="02010600030101010101" pitchFamily="2" charset="-122"/>
              </a:rPr>
              <a:t>KMeans</a:t>
            </a:r>
            <a:r>
              <a:rPr lang="en-US" altLang="zh-CN">
                <a:ea typeface="宋体" panose="02010600030101010101" pitchFamily="2" charset="-122"/>
              </a:rPr>
              <a:t> vs </a:t>
            </a:r>
            <a:r>
              <a:rPr lang="en-US" altLang="zh-CN" err="1">
                <a:ea typeface="宋体" panose="02010600030101010101" pitchFamily="2" charset="-122"/>
              </a:rPr>
              <a:t>Kmeans_cuML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39" y="2811143"/>
            <a:ext cx="15327627" cy="6921595"/>
          </a:xfrm>
        </p:spPr>
        <p:txBody>
          <a:bodyPr/>
          <a:lstStyle/>
          <a:p>
            <a:pPr marL="0" indent="0">
              <a:buClr>
                <a:schemeClr val="bg1"/>
              </a:buClr>
            </a:pPr>
            <a:r>
              <a:rPr lang="en-US"/>
              <a:t>Compare Results</a:t>
            </a:r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2DF6B1AD-0703-E54A-B12E-0A2EFFCCA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5BB38B-0C55-1AEF-CA07-CD2D32838C78}"/>
              </a:ext>
            </a:extLst>
          </p:cNvPr>
          <p:cNvSpPr txBox="1"/>
          <p:nvPr/>
        </p:nvSpPr>
        <p:spPr>
          <a:xfrm>
            <a:off x="5122435" y="2910787"/>
            <a:ext cx="10823417" cy="92333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%time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cuml_score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adjusted_rand_score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host_labels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kmeans_cuml.labels_.values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sk_score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adjusted_rand_score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host_labels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kmeans_sk.labels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_)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F61407-57E9-08D2-1F04-E7A633CE351D}"/>
              </a:ext>
            </a:extLst>
          </p:cNvPr>
          <p:cNvSpPr txBox="1"/>
          <p:nvPr/>
        </p:nvSpPr>
        <p:spPr>
          <a:xfrm>
            <a:off x="5122435" y="5966368"/>
            <a:ext cx="13266820" cy="1200329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threshold = 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1e-4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passed = 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cuml_score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-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sk_score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&lt; threshold</a:t>
            </a:r>
          </a:p>
          <a:p>
            <a:r>
              <a:rPr lang="en-US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"compare </a:t>
            </a:r>
            <a:r>
              <a:rPr lang="en-US" b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kmeans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cuml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vs </a:t>
            </a:r>
            <a:r>
              <a:rPr lang="en-US" b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sklearn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labels are "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"equal"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passed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"NOT equal"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56437B-88FC-4C39-8615-BC99C7FA3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130" y="4076697"/>
            <a:ext cx="3254022" cy="3238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1AB71-6656-9ADB-5D8A-FDECEC29AB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9130" y="7388145"/>
            <a:ext cx="3558848" cy="1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7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50">
        <p:fade/>
      </p:transition>
    </mc:Choice>
    <mc:Fallback>
      <p:transition spd="med" advTm="80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lcf76f155ced4ddcb4097134ff3c332f xmlns="004b990d-2640-49eb-9ab7-bdd83b4add5d">
      <Terms xmlns="http://schemas.microsoft.com/office/infopath/2007/PartnerControls"/>
    </lcf76f155ced4ddcb4097134ff3c332f>
    <TaxCatchAll xmlns="917a513a-5fad-4918-8c12-6b1e5bccd48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0496BAB9B2694B91B4893E399305DA" ma:contentTypeVersion="11" ma:contentTypeDescription="Create a new document." ma:contentTypeScope="" ma:versionID="3fa778124f899bf6626fece3bfa2b21c">
  <xsd:schema xmlns:xsd="http://www.w3.org/2001/XMLSchema" xmlns:xs="http://www.w3.org/2001/XMLSchema" xmlns:p="http://schemas.microsoft.com/office/2006/metadata/properties" xmlns:ns2="004b990d-2640-49eb-9ab7-bdd83b4add5d" xmlns:ns3="917a513a-5fad-4918-8c12-6b1e5bccd487" targetNamespace="http://schemas.microsoft.com/office/2006/metadata/properties" ma:root="true" ma:fieldsID="958938342e4c249e06f1e79532b0b234" ns2:_="" ns3:_="">
    <xsd:import namespace="004b990d-2640-49eb-9ab7-bdd83b4add5d"/>
    <xsd:import namespace="917a513a-5fad-4918-8c12-6b1e5bccd4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b990d-2640-49eb-9ab7-bdd83b4add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04b2a00-2846-4002-b30b-85ebaf4c01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7a513a-5fad-4918-8c12-6b1e5bccd48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4b0bdc8-31ba-4a2d-9a0e-d141cf795239}" ma:internalName="TaxCatchAll" ma:showField="CatchAllData" ma:web="917a513a-5fad-4918-8c12-6b1e5bccd4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004b990d-2640-49eb-9ab7-bdd83b4add5d"/>
    <ds:schemaRef ds:uri="917a513a-5fad-4918-8c12-6b1e5bccd48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233D7CC-E4EF-4443-87A5-6E277586599B}">
  <ds:schemaRefs>
    <ds:schemaRef ds:uri="004b990d-2640-49eb-9ab7-bdd83b4add5d"/>
    <ds:schemaRef ds:uri="917a513a-5fad-4918-8c12-6b1e5bccd4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b558183-044c-4105-8d9c-cea02a2a3d86}" enabled="1" method="Privileged" siteId="{43083d15-7273-40c1-b7db-39efd9ccc17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10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Title &amp; Bullet</vt:lpstr>
      <vt:lpstr>Lecture 15.3 - RAPIDS Acceleration: KMeans</vt:lpstr>
      <vt:lpstr>PowerPoint Presentation</vt:lpstr>
      <vt:lpstr> RAPIDS</vt:lpstr>
      <vt:lpstr> Speed Up Learning of KMeans</vt:lpstr>
      <vt:lpstr>KMeans vs Kmeans_cuML</vt:lpstr>
      <vt:lpstr>KMeans vs Kmeans_cuML</vt:lpstr>
      <vt:lpstr>KMeans vs Kmeans_cuML</vt:lpstr>
      <vt:lpstr> KMeans vs Kmeans_cuML</vt:lpstr>
      <vt:lpstr> KMeans vs Kmeans_cuML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revision>1</cp:revision>
  <dcterms:created xsi:type="dcterms:W3CDTF">2008-01-24T03:11:41Z</dcterms:created>
  <dcterms:modified xsi:type="dcterms:W3CDTF">2024-11-22T23:20:20Z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0x0101009F0496BAB9B2694B91B4893E399305DA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  <property fmtid="{D5CDD505-2E9C-101B-9397-08002B2CF9AE}" pid="12" name="MediaServiceImageTags">
    <vt:lpwstr/>
  </property>
</Properties>
</file>