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8"/>
  </p:notesMasterIdLst>
  <p:handoutMasterIdLst>
    <p:handoutMasterId r:id="rId19"/>
  </p:handoutMasterIdLst>
  <p:sldIdLst>
    <p:sldId id="818" r:id="rId5"/>
    <p:sldId id="809" r:id="rId6"/>
    <p:sldId id="824" r:id="rId7"/>
    <p:sldId id="821" r:id="rId8"/>
    <p:sldId id="825" r:id="rId9"/>
    <p:sldId id="826" r:id="rId10"/>
    <p:sldId id="827" r:id="rId11"/>
    <p:sldId id="828" r:id="rId12"/>
    <p:sldId id="829" r:id="rId13"/>
    <p:sldId id="830" r:id="rId14"/>
    <p:sldId id="831" r:id="rId15"/>
    <p:sldId id="814" r:id="rId16"/>
    <p:sldId id="820" r:id="rId17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AD9F47-C14E-19B2-3C1E-5DB876B3B07E}" v="7" dt="2021-05-06T19:06:04.514"/>
    <p1510:client id="{A9330037-2BE9-1941-A914-532A13CF228A}" v="7" dt="2021-05-04T06:02:45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 autoAdjust="0"/>
    <p:restoredTop sz="91020" autoAdjust="0"/>
  </p:normalViewPr>
  <p:slideViewPr>
    <p:cSldViewPr snapToGrid="0">
      <p:cViewPr varScale="1">
        <p:scale>
          <a:sx n="77" d="100"/>
          <a:sy n="77" d="100"/>
        </p:scale>
        <p:origin x="1208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bungo" userId="S::jbungo_nvidia.com#ext#@gtvault.onmicrosoft.com::c69b4972-ef89-4265-a3e3-b054213acbae" providerId="AD" clId="Web-{4A91AE9F-00E5-0000-A004-0EBCD1FE8AFF}"/>
    <pc:docChg chg="modSld">
      <pc:chgData name="jbungo" userId="S::jbungo_nvidia.com#ext#@gtvault.onmicrosoft.com::c69b4972-ef89-4265-a3e3-b054213acbae" providerId="AD" clId="Web-{4A91AE9F-00E5-0000-A004-0EBCD1FE8AFF}" dt="2021-02-25T01:57:50.670" v="1" actId="20577"/>
      <pc:docMkLst>
        <pc:docMk/>
      </pc:docMkLst>
      <pc:sldChg chg="modSp">
        <pc:chgData name="jbungo" userId="S::jbungo_nvidia.com#ext#@gtvault.onmicrosoft.com::c69b4972-ef89-4265-a3e3-b054213acbae" providerId="AD" clId="Web-{4A91AE9F-00E5-0000-A004-0EBCD1FE8AFF}" dt="2021-02-25T01:57:50.670" v="1" actId="20577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4A91AE9F-00E5-0000-A004-0EBCD1FE8AFF}" dt="2021-02-25T01:57:50.670" v="1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Joe Bungo" userId="S::jbungo_nvidia.com#ext#@gtvault.onmicrosoft.com::c69b4972-ef89-4265-a3e3-b054213acbae" providerId="AD" clId="Web-{38AD9F47-C14E-19B2-3C1E-5DB876B3B07E}"/>
    <pc:docChg chg="modSld">
      <pc:chgData name="Joe Bungo" userId="S::jbungo_nvidia.com#ext#@gtvault.onmicrosoft.com::c69b4972-ef89-4265-a3e3-b054213acbae" providerId="AD" clId="Web-{38AD9F47-C14E-19B2-3C1E-5DB876B3B07E}" dt="2021-05-06T19:06:04.514" v="6"/>
      <pc:docMkLst>
        <pc:docMk/>
      </pc:docMkLst>
      <pc:sldChg chg="modSp mod modClrScheme chgLayout">
        <pc:chgData name="Joe Bungo" userId="S::jbungo_nvidia.com#ext#@gtvault.onmicrosoft.com::c69b4972-ef89-4265-a3e3-b054213acbae" providerId="AD" clId="Web-{38AD9F47-C14E-19B2-3C1E-5DB876B3B07E}" dt="2021-05-06T19:05:21.075" v="0"/>
        <pc:sldMkLst>
          <pc:docMk/>
          <pc:sldMk cId="3659355916" sldId="827"/>
        </pc:sldMkLst>
        <pc:spChg chg="mod ord">
          <ac:chgData name="Joe Bungo" userId="S::jbungo_nvidia.com#ext#@gtvault.onmicrosoft.com::c69b4972-ef89-4265-a3e3-b054213acbae" providerId="AD" clId="Web-{38AD9F47-C14E-19B2-3C1E-5DB876B3B07E}" dt="2021-05-06T19:05:21.075" v="0"/>
          <ac:spMkLst>
            <pc:docMk/>
            <pc:sldMk cId="3659355916" sldId="827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38AD9F47-C14E-19B2-3C1E-5DB876B3B07E}" dt="2021-05-06T19:05:21.075" v="0"/>
          <ac:spMkLst>
            <pc:docMk/>
            <pc:sldMk cId="3659355916" sldId="827"/>
            <ac:spMk id="3" creationId="{C1B0618A-44B1-4FAB-8416-1D9926BCD483}"/>
          </ac:spMkLst>
        </pc:spChg>
        <pc:spChg chg="mod ord">
          <ac:chgData name="Joe Bungo" userId="S::jbungo_nvidia.com#ext#@gtvault.onmicrosoft.com::c69b4972-ef89-4265-a3e3-b054213acbae" providerId="AD" clId="Web-{38AD9F47-C14E-19B2-3C1E-5DB876B3B07E}" dt="2021-05-06T19:05:21.075" v="0"/>
          <ac:spMkLst>
            <pc:docMk/>
            <pc:sldMk cId="3659355916" sldId="827"/>
            <ac:spMk id="7" creationId="{A40104C2-EEB6-3843-B3BF-15FC1A29FB70}"/>
          </ac:spMkLst>
        </pc:spChg>
      </pc:sldChg>
      <pc:sldChg chg="modSp mod modClrScheme chgLayout">
        <pc:chgData name="Joe Bungo" userId="S::jbungo_nvidia.com#ext#@gtvault.onmicrosoft.com::c69b4972-ef89-4265-a3e3-b054213acbae" providerId="AD" clId="Web-{38AD9F47-C14E-19B2-3C1E-5DB876B3B07E}" dt="2021-05-06T19:05:27.341" v="1"/>
        <pc:sldMkLst>
          <pc:docMk/>
          <pc:sldMk cId="3796991670" sldId="828"/>
        </pc:sldMkLst>
        <pc:spChg chg="mod ord">
          <ac:chgData name="Joe Bungo" userId="S::jbungo_nvidia.com#ext#@gtvault.onmicrosoft.com::c69b4972-ef89-4265-a3e3-b054213acbae" providerId="AD" clId="Web-{38AD9F47-C14E-19B2-3C1E-5DB876B3B07E}" dt="2021-05-06T19:05:27.341" v="1"/>
          <ac:spMkLst>
            <pc:docMk/>
            <pc:sldMk cId="3796991670" sldId="828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38AD9F47-C14E-19B2-3C1E-5DB876B3B07E}" dt="2021-05-06T19:05:27.341" v="1"/>
          <ac:spMkLst>
            <pc:docMk/>
            <pc:sldMk cId="3796991670" sldId="828"/>
            <ac:spMk id="3" creationId="{C1B0618A-44B1-4FAB-8416-1D9926BCD483}"/>
          </ac:spMkLst>
        </pc:spChg>
        <pc:spChg chg="mod ord">
          <ac:chgData name="Joe Bungo" userId="S::jbungo_nvidia.com#ext#@gtvault.onmicrosoft.com::c69b4972-ef89-4265-a3e3-b054213acbae" providerId="AD" clId="Web-{38AD9F47-C14E-19B2-3C1E-5DB876B3B07E}" dt="2021-05-06T19:05:27.341" v="1"/>
          <ac:spMkLst>
            <pc:docMk/>
            <pc:sldMk cId="3796991670" sldId="828"/>
            <ac:spMk id="7" creationId="{A40104C2-EEB6-3843-B3BF-15FC1A29FB70}"/>
          </ac:spMkLst>
        </pc:spChg>
      </pc:sldChg>
      <pc:sldChg chg="modSp mod modClrScheme chgLayout">
        <pc:chgData name="Joe Bungo" userId="S::jbungo_nvidia.com#ext#@gtvault.onmicrosoft.com::c69b4972-ef89-4265-a3e3-b054213acbae" providerId="AD" clId="Web-{38AD9F47-C14E-19B2-3C1E-5DB876B3B07E}" dt="2021-05-06T19:05:34.701" v="2"/>
        <pc:sldMkLst>
          <pc:docMk/>
          <pc:sldMk cId="80703398" sldId="829"/>
        </pc:sldMkLst>
        <pc:spChg chg="mod ord">
          <ac:chgData name="Joe Bungo" userId="S::jbungo_nvidia.com#ext#@gtvault.onmicrosoft.com::c69b4972-ef89-4265-a3e3-b054213acbae" providerId="AD" clId="Web-{38AD9F47-C14E-19B2-3C1E-5DB876B3B07E}" dt="2021-05-06T19:05:34.701" v="2"/>
          <ac:spMkLst>
            <pc:docMk/>
            <pc:sldMk cId="80703398" sldId="829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38AD9F47-C14E-19B2-3C1E-5DB876B3B07E}" dt="2021-05-06T19:05:34.701" v="2"/>
          <ac:spMkLst>
            <pc:docMk/>
            <pc:sldMk cId="80703398" sldId="829"/>
            <ac:spMk id="3" creationId="{C1B0618A-44B1-4FAB-8416-1D9926BCD483}"/>
          </ac:spMkLst>
        </pc:spChg>
        <pc:spChg chg="mod ord">
          <ac:chgData name="Joe Bungo" userId="S::jbungo_nvidia.com#ext#@gtvault.onmicrosoft.com::c69b4972-ef89-4265-a3e3-b054213acbae" providerId="AD" clId="Web-{38AD9F47-C14E-19B2-3C1E-5DB876B3B07E}" dt="2021-05-06T19:05:34.701" v="2"/>
          <ac:spMkLst>
            <pc:docMk/>
            <pc:sldMk cId="80703398" sldId="829"/>
            <ac:spMk id="7" creationId="{A40104C2-EEB6-3843-B3BF-15FC1A29FB70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38AD9F47-C14E-19B2-3C1E-5DB876B3B07E}" dt="2021-05-06T19:06:04.514" v="6"/>
        <pc:sldMkLst>
          <pc:docMk/>
          <pc:sldMk cId="772922637" sldId="830"/>
        </pc:sldMkLst>
        <pc:spChg chg="mod ord">
          <ac:chgData name="Joe Bungo" userId="S::jbungo_nvidia.com#ext#@gtvault.onmicrosoft.com::c69b4972-ef89-4265-a3e3-b054213acbae" providerId="AD" clId="Web-{38AD9F47-C14E-19B2-3C1E-5DB876B3B07E}" dt="2021-05-06T19:06:04.514" v="6"/>
          <ac:spMkLst>
            <pc:docMk/>
            <pc:sldMk cId="772922637" sldId="830"/>
            <ac:spMk id="2" creationId="{8A2FEA43-44D8-4A70-A65D-DE5E7DE733D7}"/>
          </ac:spMkLst>
        </pc:spChg>
        <pc:spChg chg="add del mod ord">
          <ac:chgData name="Joe Bungo" userId="S::jbungo_nvidia.com#ext#@gtvault.onmicrosoft.com::c69b4972-ef89-4265-a3e3-b054213acbae" providerId="AD" clId="Web-{38AD9F47-C14E-19B2-3C1E-5DB876B3B07E}" dt="2021-05-06T19:06:04.514" v="6"/>
          <ac:spMkLst>
            <pc:docMk/>
            <pc:sldMk cId="772922637" sldId="830"/>
            <ac:spMk id="3" creationId="{1E1B1946-97E3-4F64-A078-110C1C3D67A3}"/>
          </ac:spMkLst>
        </pc:spChg>
        <pc:spChg chg="add del mod ord">
          <ac:chgData name="Joe Bungo" userId="S::jbungo_nvidia.com#ext#@gtvault.onmicrosoft.com::c69b4972-ef89-4265-a3e3-b054213acbae" providerId="AD" clId="Web-{38AD9F47-C14E-19B2-3C1E-5DB876B3B07E}" dt="2021-05-06T19:06:04.514" v="6"/>
          <ac:spMkLst>
            <pc:docMk/>
            <pc:sldMk cId="772922637" sldId="830"/>
            <ac:spMk id="4" creationId="{F04D49D1-B879-482F-ADE2-26D85DC63A66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38AD9F47-C14E-19B2-3C1E-5DB876B3B07E}" dt="2021-05-06T19:06:00.108" v="5"/>
        <pc:sldMkLst>
          <pc:docMk/>
          <pc:sldMk cId="3211223484" sldId="831"/>
        </pc:sldMkLst>
        <pc:spChg chg="mod ord">
          <ac:chgData name="Joe Bungo" userId="S::jbungo_nvidia.com#ext#@gtvault.onmicrosoft.com::c69b4972-ef89-4265-a3e3-b054213acbae" providerId="AD" clId="Web-{38AD9F47-C14E-19B2-3C1E-5DB876B3B07E}" dt="2021-05-06T19:06:00.108" v="5"/>
          <ac:spMkLst>
            <pc:docMk/>
            <pc:sldMk cId="3211223484" sldId="831"/>
            <ac:spMk id="2" creationId="{8A2FEA43-44D8-4A70-A65D-DE5E7DE733D7}"/>
          </ac:spMkLst>
        </pc:spChg>
        <pc:spChg chg="add del mod ord">
          <ac:chgData name="Joe Bungo" userId="S::jbungo_nvidia.com#ext#@gtvault.onmicrosoft.com::c69b4972-ef89-4265-a3e3-b054213acbae" providerId="AD" clId="Web-{38AD9F47-C14E-19B2-3C1E-5DB876B3B07E}" dt="2021-05-06T19:06:00.108" v="5"/>
          <ac:spMkLst>
            <pc:docMk/>
            <pc:sldMk cId="3211223484" sldId="831"/>
            <ac:spMk id="3" creationId="{BDB2DA9B-ECF2-428C-A126-7826DCCC99E0}"/>
          </ac:spMkLst>
        </pc:spChg>
        <pc:spChg chg="add del mod ord">
          <ac:chgData name="Joe Bungo" userId="S::jbungo_nvidia.com#ext#@gtvault.onmicrosoft.com::c69b4972-ef89-4265-a3e3-b054213acbae" providerId="AD" clId="Web-{38AD9F47-C14E-19B2-3C1E-5DB876B3B07E}" dt="2021-05-06T19:06:00.108" v="5"/>
          <ac:spMkLst>
            <pc:docMk/>
            <pc:sldMk cId="3211223484" sldId="831"/>
            <ac:spMk id="4" creationId="{4D6C73ED-1FA1-401C-8EC2-866363F75282}"/>
          </ac:spMkLst>
        </pc:spChg>
      </pc:sldChg>
    </pc:docChg>
  </pc:docChgLst>
  <pc:docChgLst>
    <pc:chgData name="Chau, Duen Horng" userId="dc3abf48-14f9-4497-8e09-69bdd976e267" providerId="ADAL" clId="{A9330037-2BE9-1941-A914-532A13CF228A}"/>
    <pc:docChg chg="undo custSel modSld">
      <pc:chgData name="Chau, Duen Horng" userId="dc3abf48-14f9-4497-8e09-69bdd976e267" providerId="ADAL" clId="{A9330037-2BE9-1941-A914-532A13CF228A}" dt="2021-05-04T07:31:13.984" v="155" actId="20577"/>
      <pc:docMkLst>
        <pc:docMk/>
      </pc:docMkLst>
      <pc:sldChg chg="addSp delSp modSp mod">
        <pc:chgData name="Chau, Duen Horng" userId="dc3abf48-14f9-4497-8e09-69bdd976e267" providerId="ADAL" clId="{A9330037-2BE9-1941-A914-532A13CF228A}" dt="2021-05-04T06:03:19.359" v="135" actId="1076"/>
        <pc:sldMkLst>
          <pc:docMk/>
          <pc:sldMk cId="434838599" sldId="814"/>
        </pc:sldMkLst>
        <pc:spChg chg="mod">
          <ac:chgData name="Chau, Duen Horng" userId="dc3abf48-14f9-4497-8e09-69bdd976e267" providerId="ADAL" clId="{A9330037-2BE9-1941-A914-532A13CF228A}" dt="2021-05-04T06:03:19.359" v="135" actId="1076"/>
          <ac:spMkLst>
            <pc:docMk/>
            <pc:sldMk cId="434838599" sldId="814"/>
            <ac:spMk id="2" creationId="{6650A5D2-B83D-724D-822B-A0ADE7F359F4}"/>
          </ac:spMkLst>
        </pc:spChg>
        <pc:spChg chg="add del mod">
          <ac:chgData name="Chau, Duen Horng" userId="dc3abf48-14f9-4497-8e09-69bdd976e267" providerId="ADAL" clId="{A9330037-2BE9-1941-A914-532A13CF228A}" dt="2021-05-04T05:59:48.417" v="118" actId="478"/>
          <ac:spMkLst>
            <pc:docMk/>
            <pc:sldMk cId="434838599" sldId="814"/>
            <ac:spMk id="5" creationId="{1C3ADBF2-C943-AC46-B115-0B48BDC8DB8B}"/>
          </ac:spMkLst>
        </pc:spChg>
        <pc:spChg chg="del">
          <ac:chgData name="Chau, Duen Horng" userId="dc3abf48-14f9-4497-8e09-69bdd976e267" providerId="ADAL" clId="{A9330037-2BE9-1941-A914-532A13CF228A}" dt="2021-05-04T05:59:46.239" v="117" actId="478"/>
          <ac:spMkLst>
            <pc:docMk/>
            <pc:sldMk cId="434838599" sldId="814"/>
            <ac:spMk id="6" creationId="{B957A16E-AA62-A641-81AA-A9B8D1EADD50}"/>
          </ac:spMkLst>
        </pc:spChg>
        <pc:spChg chg="del">
          <ac:chgData name="Chau, Duen Horng" userId="dc3abf48-14f9-4497-8e09-69bdd976e267" providerId="ADAL" clId="{A9330037-2BE9-1941-A914-532A13CF228A}" dt="2021-05-04T06:02:58.231" v="127" actId="478"/>
          <ac:spMkLst>
            <pc:docMk/>
            <pc:sldMk cId="434838599" sldId="814"/>
            <ac:spMk id="7" creationId="{6CE828B9-EF13-42F5-AFEF-693CA2FA2D88}"/>
          </ac:spMkLst>
        </pc:spChg>
        <pc:picChg chg="del mod">
          <ac:chgData name="Chau, Duen Horng" userId="dc3abf48-14f9-4497-8e09-69bdd976e267" providerId="ADAL" clId="{A9330037-2BE9-1941-A914-532A13CF228A}" dt="2021-05-04T06:02:50.494" v="124" actId="478"/>
          <ac:picMkLst>
            <pc:docMk/>
            <pc:sldMk cId="434838599" sldId="814"/>
            <ac:picMk id="3" creationId="{D57FD541-4134-1042-89A1-C7A68929C5F4}"/>
          </ac:picMkLst>
        </pc:picChg>
        <pc:picChg chg="del">
          <ac:chgData name="Chau, Duen Horng" userId="dc3abf48-14f9-4497-8e09-69bdd976e267" providerId="ADAL" clId="{A9330037-2BE9-1941-A914-532A13CF228A}" dt="2021-05-04T06:02:51.898" v="125" actId="478"/>
          <ac:picMkLst>
            <pc:docMk/>
            <pc:sldMk cId="434838599" sldId="814"/>
            <ac:picMk id="8" creationId="{768CA607-6808-CC4A-9368-DA9793214A27}"/>
          </ac:picMkLst>
        </pc:picChg>
        <pc:picChg chg="add mod">
          <ac:chgData name="Chau, Duen Horng" userId="dc3abf48-14f9-4497-8e09-69bdd976e267" providerId="ADAL" clId="{A9330037-2BE9-1941-A914-532A13CF228A}" dt="2021-05-04T06:03:16.340" v="134" actId="1076"/>
          <ac:picMkLst>
            <pc:docMk/>
            <pc:sldMk cId="434838599" sldId="814"/>
            <ac:picMk id="9" creationId="{EEB95DC4-A56F-1141-8B47-62560512ACA6}"/>
          </ac:picMkLst>
        </pc:picChg>
        <pc:picChg chg="add mod">
          <ac:chgData name="Chau, Duen Horng" userId="dc3abf48-14f9-4497-8e09-69bdd976e267" providerId="ADAL" clId="{A9330037-2BE9-1941-A914-532A13CF228A}" dt="2021-05-04T06:03:10.030" v="132" actId="1076"/>
          <ac:picMkLst>
            <pc:docMk/>
            <pc:sldMk cId="434838599" sldId="814"/>
            <ac:picMk id="10" creationId="{F6425730-C186-DB43-AFFD-6EAD1A5B2B9D}"/>
          </ac:picMkLst>
        </pc:picChg>
      </pc:sldChg>
      <pc:sldChg chg="modSp mod">
        <pc:chgData name="Chau, Duen Horng" userId="dc3abf48-14f9-4497-8e09-69bdd976e267" providerId="ADAL" clId="{A9330037-2BE9-1941-A914-532A13CF228A}" dt="2021-05-04T07:31:13.984" v="155" actId="20577"/>
        <pc:sldMkLst>
          <pc:docMk/>
          <pc:sldMk cId="797556869" sldId="818"/>
        </pc:sldMkLst>
        <pc:spChg chg="mod">
          <ac:chgData name="Chau, Duen Horng" userId="dc3abf48-14f9-4497-8e09-69bdd976e267" providerId="ADAL" clId="{A9330037-2BE9-1941-A914-532A13CF228A}" dt="2021-05-04T07:31:13.984" v="155" actId="20577"/>
          <ac:spMkLst>
            <pc:docMk/>
            <pc:sldMk cId="797556869" sldId="818"/>
            <ac:spMk id="2" creationId="{4E9096EC-7B78-40A1-902B-4FD437982655}"/>
          </ac:spMkLst>
        </pc:spChg>
      </pc:sldChg>
      <pc:sldChg chg="modSp mod">
        <pc:chgData name="Chau, Duen Horng" userId="dc3abf48-14f9-4497-8e09-69bdd976e267" providerId="ADAL" clId="{A9330037-2BE9-1941-A914-532A13CF228A}" dt="2021-05-04T05:53:25.065" v="79" actId="113"/>
        <pc:sldMkLst>
          <pc:docMk/>
          <pc:sldMk cId="237134094" sldId="821"/>
        </pc:sldMkLst>
        <pc:spChg chg="mod">
          <ac:chgData name="Chau, Duen Horng" userId="dc3abf48-14f9-4497-8e09-69bdd976e267" providerId="ADAL" clId="{A9330037-2BE9-1941-A914-532A13CF228A}" dt="2021-05-04T05:50:35.985" v="37" actId="20577"/>
          <ac:spMkLst>
            <pc:docMk/>
            <pc:sldMk cId="237134094" sldId="821"/>
            <ac:spMk id="2" creationId="{8A2FEA43-44D8-4A70-A65D-DE5E7DE733D7}"/>
          </ac:spMkLst>
        </pc:spChg>
        <pc:spChg chg="mod">
          <ac:chgData name="Chau, Duen Horng" userId="dc3abf48-14f9-4497-8e09-69bdd976e267" providerId="ADAL" clId="{A9330037-2BE9-1941-A914-532A13CF228A}" dt="2021-05-04T05:53:25.065" v="79" actId="113"/>
          <ac:spMkLst>
            <pc:docMk/>
            <pc:sldMk cId="237134094" sldId="821"/>
            <ac:spMk id="3" creationId="{C1B0618A-44B1-4FAB-8416-1D9926BCD483}"/>
          </ac:spMkLst>
        </pc:spChg>
        <pc:spChg chg="mod">
          <ac:chgData name="Chau, Duen Horng" userId="dc3abf48-14f9-4497-8e09-69bdd976e267" providerId="ADAL" clId="{A9330037-2BE9-1941-A914-532A13CF228A}" dt="2021-05-04T05:50:51.590" v="45" actId="1076"/>
          <ac:spMkLst>
            <pc:docMk/>
            <pc:sldMk cId="237134094" sldId="821"/>
            <ac:spMk id="7" creationId="{D975EE90-74C6-3F49-9EAB-99F2693A13F0}"/>
          </ac:spMkLst>
        </pc:spChg>
        <pc:spChg chg="mod">
          <ac:chgData name="Chau, Duen Horng" userId="dc3abf48-14f9-4497-8e09-69bdd976e267" providerId="ADAL" clId="{A9330037-2BE9-1941-A914-532A13CF228A}" dt="2021-05-04T05:51:26.735" v="56" actId="1076"/>
          <ac:spMkLst>
            <pc:docMk/>
            <pc:sldMk cId="237134094" sldId="821"/>
            <ac:spMk id="11" creationId="{EAA7EDB1-970C-864E-A98C-F0D18AA5B244}"/>
          </ac:spMkLst>
        </pc:spChg>
        <pc:spChg chg="mod">
          <ac:chgData name="Chau, Duen Horng" userId="dc3abf48-14f9-4497-8e09-69bdd976e267" providerId="ADAL" clId="{A9330037-2BE9-1941-A914-532A13CF228A}" dt="2021-05-04T05:50:41.054" v="41" actId="20577"/>
          <ac:spMkLst>
            <pc:docMk/>
            <pc:sldMk cId="237134094" sldId="821"/>
            <ac:spMk id="13" creationId="{F2507D94-5343-794A-BA2D-D5B4F63DF49A}"/>
          </ac:spMkLst>
        </pc:spChg>
        <pc:picChg chg="mod">
          <ac:chgData name="Chau, Duen Horng" userId="dc3abf48-14f9-4497-8e09-69bdd976e267" providerId="ADAL" clId="{A9330037-2BE9-1941-A914-532A13CF228A}" dt="2021-05-04T05:51:26.735" v="56" actId="1076"/>
          <ac:picMkLst>
            <pc:docMk/>
            <pc:sldMk cId="237134094" sldId="821"/>
            <ac:picMk id="10" creationId="{4FE8118B-EA1A-D143-82CC-14D93FDB0076}"/>
          </ac:picMkLst>
        </pc:picChg>
      </pc:sldChg>
      <pc:sldChg chg="addSp delSp modSp mod">
        <pc:chgData name="Chau, Duen Horng" userId="dc3abf48-14f9-4497-8e09-69bdd976e267" providerId="ADAL" clId="{A9330037-2BE9-1941-A914-532A13CF228A}" dt="2021-05-04T06:03:47.261" v="154" actId="20577"/>
        <pc:sldMkLst>
          <pc:docMk/>
          <pc:sldMk cId="3386070041" sldId="824"/>
        </pc:sldMkLst>
        <pc:spChg chg="add mod">
          <ac:chgData name="Chau, Duen Horng" userId="dc3abf48-14f9-4497-8e09-69bdd976e267" providerId="ADAL" clId="{A9330037-2BE9-1941-A914-532A13CF228A}" dt="2021-05-04T06:03:39.718" v="136" actId="478"/>
          <ac:spMkLst>
            <pc:docMk/>
            <pc:sldMk cId="3386070041" sldId="824"/>
            <ac:spMk id="3" creationId="{1DA30691-0BB6-F44B-95F7-57EF6D33CD09}"/>
          </ac:spMkLst>
        </pc:spChg>
        <pc:spChg chg="mod">
          <ac:chgData name="Chau, Duen Horng" userId="dc3abf48-14f9-4497-8e09-69bdd976e267" providerId="ADAL" clId="{A9330037-2BE9-1941-A914-532A13CF228A}" dt="2021-05-04T05:50:10.270" v="27" actId="1076"/>
          <ac:spMkLst>
            <pc:docMk/>
            <pc:sldMk cId="3386070041" sldId="824"/>
            <ac:spMk id="4" creationId="{4291DE34-1E54-894C-B701-28C49CBDCC6A}"/>
          </ac:spMkLst>
        </pc:spChg>
        <pc:spChg chg="mod">
          <ac:chgData name="Chau, Duen Horng" userId="dc3abf48-14f9-4497-8e09-69bdd976e267" providerId="ADAL" clId="{A9330037-2BE9-1941-A914-532A13CF228A}" dt="2021-05-04T06:03:47.261" v="154" actId="20577"/>
          <ac:spMkLst>
            <pc:docMk/>
            <pc:sldMk cId="3386070041" sldId="824"/>
            <ac:spMk id="5" creationId="{9BD6CBCD-7D87-45DF-85A5-1E9BC07DDF1E}"/>
          </ac:spMkLst>
        </pc:spChg>
        <pc:spChg chg="del mod">
          <ac:chgData name="Chau, Duen Horng" userId="dc3abf48-14f9-4497-8e09-69bdd976e267" providerId="ADAL" clId="{A9330037-2BE9-1941-A914-532A13CF228A}" dt="2021-05-04T06:03:39.718" v="136" actId="478"/>
          <ac:spMkLst>
            <pc:docMk/>
            <pc:sldMk cId="3386070041" sldId="824"/>
            <ac:spMk id="14" creationId="{414544FF-12E1-2043-AB8A-FAB85B82AD4E}"/>
          </ac:spMkLst>
        </pc:spChg>
      </pc:sldChg>
      <pc:sldChg chg="modSp mod">
        <pc:chgData name="Chau, Duen Horng" userId="dc3abf48-14f9-4497-8e09-69bdd976e267" providerId="ADAL" clId="{A9330037-2BE9-1941-A914-532A13CF228A}" dt="2021-05-04T05:53:28.010" v="80" actId="113"/>
        <pc:sldMkLst>
          <pc:docMk/>
          <pc:sldMk cId="3894950430" sldId="825"/>
        </pc:sldMkLst>
        <pc:spChg chg="mod">
          <ac:chgData name="Chau, Duen Horng" userId="dc3abf48-14f9-4497-8e09-69bdd976e267" providerId="ADAL" clId="{A9330037-2BE9-1941-A914-532A13CF228A}" dt="2021-05-04T05:53:28.010" v="80" actId="113"/>
          <ac:spMkLst>
            <pc:docMk/>
            <pc:sldMk cId="3894950430" sldId="825"/>
            <ac:spMk id="3" creationId="{C1B0618A-44B1-4FAB-8416-1D9926BCD483}"/>
          </ac:spMkLst>
        </pc:spChg>
        <pc:spChg chg="mod">
          <ac:chgData name="Chau, Duen Horng" userId="dc3abf48-14f9-4497-8e09-69bdd976e267" providerId="ADAL" clId="{A9330037-2BE9-1941-A914-532A13CF228A}" dt="2021-05-04T05:51:58.188" v="67" actId="1076"/>
          <ac:spMkLst>
            <pc:docMk/>
            <pc:sldMk cId="3894950430" sldId="825"/>
            <ac:spMk id="9" creationId="{32D9953F-1F9F-9647-80B1-F5C83FBB2FDD}"/>
          </ac:spMkLst>
        </pc:spChg>
        <pc:spChg chg="mod">
          <ac:chgData name="Chau, Duen Horng" userId="dc3abf48-14f9-4497-8e09-69bdd976e267" providerId="ADAL" clId="{A9330037-2BE9-1941-A914-532A13CF228A}" dt="2021-05-04T05:51:49.096" v="62" actId="1076"/>
          <ac:spMkLst>
            <pc:docMk/>
            <pc:sldMk cId="3894950430" sldId="825"/>
            <ac:spMk id="10" creationId="{B35B6F50-37CA-3C40-AC00-6DF3955F6DA2}"/>
          </ac:spMkLst>
        </pc:spChg>
        <pc:spChg chg="mod">
          <ac:chgData name="Chau, Duen Horng" userId="dc3abf48-14f9-4497-8e09-69bdd976e267" providerId="ADAL" clId="{A9330037-2BE9-1941-A914-532A13CF228A}" dt="2021-05-04T05:52:10.732" v="71" actId="1076"/>
          <ac:spMkLst>
            <pc:docMk/>
            <pc:sldMk cId="3894950430" sldId="825"/>
            <ac:spMk id="12" creationId="{24315827-646D-1B42-BB30-831B4BDF3FBD}"/>
          </ac:spMkLst>
        </pc:spChg>
        <pc:picChg chg="mod">
          <ac:chgData name="Chau, Duen Horng" userId="dc3abf48-14f9-4497-8e09-69bdd976e267" providerId="ADAL" clId="{A9330037-2BE9-1941-A914-532A13CF228A}" dt="2021-05-04T05:51:36.786" v="58" actId="1076"/>
          <ac:picMkLst>
            <pc:docMk/>
            <pc:sldMk cId="3894950430" sldId="825"/>
            <ac:picMk id="6" creationId="{4089B8DB-F8AA-7740-9FDB-C872A4C760E0}"/>
          </ac:picMkLst>
        </pc:picChg>
        <pc:picChg chg="mod">
          <ac:chgData name="Chau, Duen Horng" userId="dc3abf48-14f9-4497-8e09-69bdd976e267" providerId="ADAL" clId="{A9330037-2BE9-1941-A914-532A13CF228A}" dt="2021-05-04T05:52:06.930" v="70" actId="1076"/>
          <ac:picMkLst>
            <pc:docMk/>
            <pc:sldMk cId="3894950430" sldId="825"/>
            <ac:picMk id="8" creationId="{667FE2B1-A1A1-AB4A-9E2F-08068DA80F5F}"/>
          </ac:picMkLst>
        </pc:picChg>
      </pc:sldChg>
      <pc:sldChg chg="modSp mod">
        <pc:chgData name="Chau, Duen Horng" userId="dc3abf48-14f9-4497-8e09-69bdd976e267" providerId="ADAL" clId="{A9330037-2BE9-1941-A914-532A13CF228A}" dt="2021-05-04T05:54:17.525" v="100" actId="1038"/>
        <pc:sldMkLst>
          <pc:docMk/>
          <pc:sldMk cId="366643260" sldId="826"/>
        </pc:sldMkLst>
        <pc:spChg chg="mod">
          <ac:chgData name="Chau, Duen Horng" userId="dc3abf48-14f9-4497-8e09-69bdd976e267" providerId="ADAL" clId="{A9330037-2BE9-1941-A914-532A13CF228A}" dt="2021-05-04T05:53:04.918" v="77" actId="20577"/>
          <ac:spMkLst>
            <pc:docMk/>
            <pc:sldMk cId="366643260" sldId="826"/>
            <ac:spMk id="2" creationId="{8A2FEA43-44D8-4A70-A65D-DE5E7DE733D7}"/>
          </ac:spMkLst>
        </pc:spChg>
        <pc:spChg chg="mod">
          <ac:chgData name="Chau, Duen Horng" userId="dc3abf48-14f9-4497-8e09-69bdd976e267" providerId="ADAL" clId="{A9330037-2BE9-1941-A914-532A13CF228A}" dt="2021-05-04T05:53:55.672" v="85" actId="20577"/>
          <ac:spMkLst>
            <pc:docMk/>
            <pc:sldMk cId="366643260" sldId="826"/>
            <ac:spMk id="3" creationId="{C1B0618A-44B1-4FAB-8416-1D9926BCD483}"/>
          </ac:spMkLst>
        </pc:spChg>
        <pc:spChg chg="mod">
          <ac:chgData name="Chau, Duen Horng" userId="dc3abf48-14f9-4497-8e09-69bdd976e267" providerId="ADAL" clId="{A9330037-2BE9-1941-A914-532A13CF228A}" dt="2021-05-04T05:54:08.159" v="87" actId="1076"/>
          <ac:spMkLst>
            <pc:docMk/>
            <pc:sldMk cId="366643260" sldId="826"/>
            <ac:spMk id="12" creationId="{0E3A775C-86B8-9E47-8ED4-5A1449BA6249}"/>
          </ac:spMkLst>
        </pc:spChg>
        <pc:spChg chg="mod">
          <ac:chgData name="Chau, Duen Horng" userId="dc3abf48-14f9-4497-8e09-69bdd976e267" providerId="ADAL" clId="{A9330037-2BE9-1941-A914-532A13CF228A}" dt="2021-05-04T05:54:12.769" v="94" actId="1038"/>
          <ac:spMkLst>
            <pc:docMk/>
            <pc:sldMk cId="366643260" sldId="826"/>
            <ac:spMk id="17" creationId="{70582587-A86D-FD41-8E6D-7E14344F0D21}"/>
          </ac:spMkLst>
        </pc:spChg>
        <pc:spChg chg="mod">
          <ac:chgData name="Chau, Duen Horng" userId="dc3abf48-14f9-4497-8e09-69bdd976e267" providerId="ADAL" clId="{A9330037-2BE9-1941-A914-532A13CF228A}" dt="2021-05-04T05:54:17.525" v="100" actId="1038"/>
          <ac:spMkLst>
            <pc:docMk/>
            <pc:sldMk cId="366643260" sldId="826"/>
            <ac:spMk id="18" creationId="{70406133-1A9C-A747-88E3-1791E9AF7C20}"/>
          </ac:spMkLst>
        </pc:spChg>
        <pc:spChg chg="mod">
          <ac:chgData name="Chau, Duen Horng" userId="dc3abf48-14f9-4497-8e09-69bdd976e267" providerId="ADAL" clId="{A9330037-2BE9-1941-A914-532A13CF228A}" dt="2021-05-04T05:54:04.705" v="86" actId="1076"/>
          <ac:spMkLst>
            <pc:docMk/>
            <pc:sldMk cId="366643260" sldId="826"/>
            <ac:spMk id="19" creationId="{B417B616-8D0F-3443-AF76-8CA64A067325}"/>
          </ac:spMkLst>
        </pc:spChg>
        <pc:picChg chg="mod">
          <ac:chgData name="Chau, Duen Horng" userId="dc3abf48-14f9-4497-8e09-69bdd976e267" providerId="ADAL" clId="{A9330037-2BE9-1941-A914-532A13CF228A}" dt="2021-05-04T05:54:17.525" v="100" actId="1038"/>
          <ac:picMkLst>
            <pc:docMk/>
            <pc:sldMk cId="366643260" sldId="826"/>
            <ac:picMk id="11" creationId="{2D16C9A7-1AAB-804C-81EC-55624A186E57}"/>
          </ac:picMkLst>
        </pc:picChg>
        <pc:picChg chg="mod">
          <ac:chgData name="Chau, Duen Horng" userId="dc3abf48-14f9-4497-8e09-69bdd976e267" providerId="ADAL" clId="{A9330037-2BE9-1941-A914-532A13CF228A}" dt="2021-05-04T05:54:12.769" v="94" actId="1038"/>
          <ac:picMkLst>
            <pc:docMk/>
            <pc:sldMk cId="366643260" sldId="826"/>
            <ac:picMk id="14" creationId="{BA0B04AB-3A2D-2E4A-8A7C-3ABFFBF6B9CC}"/>
          </ac:picMkLst>
        </pc:picChg>
        <pc:picChg chg="mod">
          <ac:chgData name="Chau, Duen Horng" userId="dc3abf48-14f9-4497-8e09-69bdd976e267" providerId="ADAL" clId="{A9330037-2BE9-1941-A914-532A13CF228A}" dt="2021-05-04T05:54:04.705" v="86" actId="1076"/>
          <ac:picMkLst>
            <pc:docMk/>
            <pc:sldMk cId="366643260" sldId="826"/>
            <ac:picMk id="16" creationId="{E9CF070C-A137-2648-81B0-151D645A3EB4}"/>
          </ac:picMkLst>
        </pc:picChg>
      </pc:sldChg>
      <pc:sldChg chg="modSp mod">
        <pc:chgData name="Chau, Duen Horng" userId="dc3abf48-14f9-4497-8e09-69bdd976e267" providerId="ADAL" clId="{A9330037-2BE9-1941-A914-532A13CF228A}" dt="2021-05-04T05:54:46.579" v="107" actId="1076"/>
        <pc:sldMkLst>
          <pc:docMk/>
          <pc:sldMk cId="3659355916" sldId="827"/>
        </pc:sldMkLst>
        <pc:spChg chg="mod">
          <ac:chgData name="Chau, Duen Horng" userId="dc3abf48-14f9-4497-8e09-69bdd976e267" providerId="ADAL" clId="{A9330037-2BE9-1941-A914-532A13CF228A}" dt="2021-05-04T05:54:46.579" v="107" actId="1076"/>
          <ac:spMkLst>
            <pc:docMk/>
            <pc:sldMk cId="3659355916" sldId="827"/>
            <ac:spMk id="3" creationId="{C1B0618A-44B1-4FAB-8416-1D9926BCD483}"/>
          </ac:spMkLst>
        </pc:spChg>
        <pc:spChg chg="mod">
          <ac:chgData name="Chau, Duen Horng" userId="dc3abf48-14f9-4497-8e09-69bdd976e267" providerId="ADAL" clId="{A9330037-2BE9-1941-A914-532A13CF228A}" dt="2021-05-04T05:54:42.236" v="106" actId="1076"/>
          <ac:spMkLst>
            <pc:docMk/>
            <pc:sldMk cId="3659355916" sldId="827"/>
            <ac:spMk id="8" creationId="{930307E0-ACC7-CF4F-BFAC-9D21A42AA798}"/>
          </ac:spMkLst>
        </pc:spChg>
        <pc:spChg chg="mod">
          <ac:chgData name="Chau, Duen Horng" userId="dc3abf48-14f9-4497-8e09-69bdd976e267" providerId="ADAL" clId="{A9330037-2BE9-1941-A914-532A13CF228A}" dt="2021-05-04T05:54:46.579" v="107" actId="1076"/>
          <ac:spMkLst>
            <pc:docMk/>
            <pc:sldMk cId="3659355916" sldId="827"/>
            <ac:spMk id="18" creationId="{70406133-1A9C-A747-88E3-1791E9AF7C20}"/>
          </ac:spMkLst>
        </pc:spChg>
        <pc:picChg chg="mod">
          <ac:chgData name="Chau, Duen Horng" userId="dc3abf48-14f9-4497-8e09-69bdd976e267" providerId="ADAL" clId="{A9330037-2BE9-1941-A914-532A13CF228A}" dt="2021-05-04T05:54:46.579" v="107" actId="1076"/>
          <ac:picMkLst>
            <pc:docMk/>
            <pc:sldMk cId="3659355916" sldId="827"/>
            <ac:picMk id="5" creationId="{0602E344-9AE7-2F4F-80FE-409968F0C1A1}"/>
          </ac:picMkLst>
        </pc:picChg>
      </pc:sldChg>
      <pc:sldChg chg="delSp modSp mod">
        <pc:chgData name="Chau, Duen Horng" userId="dc3abf48-14f9-4497-8e09-69bdd976e267" providerId="ADAL" clId="{A9330037-2BE9-1941-A914-532A13CF228A}" dt="2021-05-04T05:55:12.601" v="110" actId="1076"/>
        <pc:sldMkLst>
          <pc:docMk/>
          <pc:sldMk cId="772922637" sldId="830"/>
        </pc:sldMkLst>
        <pc:spChg chg="del">
          <ac:chgData name="Chau, Duen Horng" userId="dc3abf48-14f9-4497-8e09-69bdd976e267" providerId="ADAL" clId="{A9330037-2BE9-1941-A914-532A13CF228A}" dt="2021-05-04T05:55:02.110" v="108" actId="478"/>
          <ac:spMkLst>
            <pc:docMk/>
            <pc:sldMk cId="772922637" sldId="830"/>
            <ac:spMk id="3" creationId="{C1B0618A-44B1-4FAB-8416-1D9926BCD483}"/>
          </ac:spMkLst>
        </pc:spChg>
        <pc:spChg chg="del">
          <ac:chgData name="Chau, Duen Horng" userId="dc3abf48-14f9-4497-8e09-69bdd976e267" providerId="ADAL" clId="{A9330037-2BE9-1941-A914-532A13CF228A}" dt="2021-05-04T05:55:02.110" v="108" actId="478"/>
          <ac:spMkLst>
            <pc:docMk/>
            <pc:sldMk cId="772922637" sldId="830"/>
            <ac:spMk id="7" creationId="{A40104C2-EEB6-3843-B3BF-15FC1A29FB70}"/>
          </ac:spMkLst>
        </pc:spChg>
        <pc:spChg chg="mod">
          <ac:chgData name="Chau, Duen Horng" userId="dc3abf48-14f9-4497-8e09-69bdd976e267" providerId="ADAL" clId="{A9330037-2BE9-1941-A914-532A13CF228A}" dt="2021-05-04T05:55:06.502" v="109" actId="1076"/>
          <ac:spMkLst>
            <pc:docMk/>
            <pc:sldMk cId="772922637" sldId="830"/>
            <ac:spMk id="8" creationId="{930307E0-ACC7-CF4F-BFAC-9D21A42AA798}"/>
          </ac:spMkLst>
        </pc:spChg>
        <pc:picChg chg="mod">
          <ac:chgData name="Chau, Duen Horng" userId="dc3abf48-14f9-4497-8e09-69bdd976e267" providerId="ADAL" clId="{A9330037-2BE9-1941-A914-532A13CF228A}" dt="2021-05-04T05:55:12.601" v="110" actId="1076"/>
          <ac:picMkLst>
            <pc:docMk/>
            <pc:sldMk cId="772922637" sldId="830"/>
            <ac:picMk id="5" creationId="{1438D70A-8F36-0241-87DE-AC87700361E1}"/>
          </ac:picMkLst>
        </pc:picChg>
        <pc:picChg chg="mod">
          <ac:chgData name="Chau, Duen Horng" userId="dc3abf48-14f9-4497-8e09-69bdd976e267" providerId="ADAL" clId="{A9330037-2BE9-1941-A914-532A13CF228A}" dt="2021-05-04T05:55:12.601" v="110" actId="1076"/>
          <ac:picMkLst>
            <pc:docMk/>
            <pc:sldMk cId="772922637" sldId="830"/>
            <ac:picMk id="9" creationId="{9AFA5555-445B-3B4B-BB9A-2E42A1B93B3F}"/>
          </ac:picMkLst>
        </pc:picChg>
        <pc:picChg chg="mod">
          <ac:chgData name="Chau, Duen Horng" userId="dc3abf48-14f9-4497-8e09-69bdd976e267" providerId="ADAL" clId="{A9330037-2BE9-1941-A914-532A13CF228A}" dt="2021-05-04T05:55:12.601" v="110" actId="1076"/>
          <ac:picMkLst>
            <pc:docMk/>
            <pc:sldMk cId="772922637" sldId="830"/>
            <ac:picMk id="11" creationId="{A99BF8DA-F2DC-9345-8B70-A4C009E6A3F8}"/>
          </ac:picMkLst>
        </pc:picChg>
        <pc:picChg chg="mod">
          <ac:chgData name="Chau, Duen Horng" userId="dc3abf48-14f9-4497-8e09-69bdd976e267" providerId="ADAL" clId="{A9330037-2BE9-1941-A914-532A13CF228A}" dt="2021-05-04T05:55:12.601" v="110" actId="1076"/>
          <ac:picMkLst>
            <pc:docMk/>
            <pc:sldMk cId="772922637" sldId="830"/>
            <ac:picMk id="15" creationId="{370FCA87-1B58-A248-B192-7B0DFA275CF7}"/>
          </ac:picMkLst>
        </pc:picChg>
      </pc:sldChg>
      <pc:sldChg chg="addSp delSp modSp mod">
        <pc:chgData name="Chau, Duen Horng" userId="dc3abf48-14f9-4497-8e09-69bdd976e267" providerId="ADAL" clId="{A9330037-2BE9-1941-A914-532A13CF228A}" dt="2021-05-04T05:55:31.220" v="115"/>
        <pc:sldMkLst>
          <pc:docMk/>
          <pc:sldMk cId="3211223484" sldId="831"/>
        </pc:sldMkLst>
        <pc:spChg chg="del">
          <ac:chgData name="Chau, Duen Horng" userId="dc3abf48-14f9-4497-8e09-69bdd976e267" providerId="ADAL" clId="{A9330037-2BE9-1941-A914-532A13CF228A}" dt="2021-05-04T05:55:17.294" v="111" actId="478"/>
          <ac:spMkLst>
            <pc:docMk/>
            <pc:sldMk cId="3211223484" sldId="831"/>
            <ac:spMk id="3" creationId="{C1B0618A-44B1-4FAB-8416-1D9926BCD483}"/>
          </ac:spMkLst>
        </pc:spChg>
        <pc:spChg chg="del">
          <ac:chgData name="Chau, Duen Horng" userId="dc3abf48-14f9-4497-8e09-69bdd976e267" providerId="ADAL" clId="{A9330037-2BE9-1941-A914-532A13CF228A}" dt="2021-05-04T05:55:17.294" v="111" actId="478"/>
          <ac:spMkLst>
            <pc:docMk/>
            <pc:sldMk cId="3211223484" sldId="831"/>
            <ac:spMk id="7" creationId="{A40104C2-EEB6-3843-B3BF-15FC1A29FB70}"/>
          </ac:spMkLst>
        </pc:spChg>
        <pc:spChg chg="del mod">
          <ac:chgData name="Chau, Duen Horng" userId="dc3abf48-14f9-4497-8e09-69bdd976e267" providerId="ADAL" clId="{A9330037-2BE9-1941-A914-532A13CF228A}" dt="2021-05-04T05:55:30.787" v="114" actId="478"/>
          <ac:spMkLst>
            <pc:docMk/>
            <pc:sldMk cId="3211223484" sldId="831"/>
            <ac:spMk id="8" creationId="{930307E0-ACC7-CF4F-BFAC-9D21A42AA798}"/>
          </ac:spMkLst>
        </pc:spChg>
        <pc:spChg chg="add mod">
          <ac:chgData name="Chau, Duen Horng" userId="dc3abf48-14f9-4497-8e09-69bdd976e267" providerId="ADAL" clId="{A9330037-2BE9-1941-A914-532A13CF228A}" dt="2021-05-04T05:55:31.220" v="115"/>
          <ac:spMkLst>
            <pc:docMk/>
            <pc:sldMk cId="3211223484" sldId="831"/>
            <ac:spMk id="10" creationId="{E69ACB3A-E5D9-4442-9D5F-B7026BB9D5CE}"/>
          </ac:spMkLst>
        </pc:spChg>
        <pc:picChg chg="mod">
          <ac:chgData name="Chau, Duen Horng" userId="dc3abf48-14f9-4497-8e09-69bdd976e267" providerId="ADAL" clId="{A9330037-2BE9-1941-A914-532A13CF228A}" dt="2021-05-04T05:55:20.744" v="112" actId="1076"/>
          <ac:picMkLst>
            <pc:docMk/>
            <pc:sldMk cId="3211223484" sldId="831"/>
            <ac:picMk id="5" creationId="{1438D70A-8F36-0241-87DE-AC87700361E1}"/>
          </ac:picMkLst>
        </pc:picChg>
        <pc:picChg chg="mod">
          <ac:chgData name="Chau, Duen Horng" userId="dc3abf48-14f9-4497-8e09-69bdd976e267" providerId="ADAL" clId="{A9330037-2BE9-1941-A914-532A13CF228A}" dt="2021-05-04T05:55:20.744" v="112" actId="1076"/>
          <ac:picMkLst>
            <pc:docMk/>
            <pc:sldMk cId="3211223484" sldId="831"/>
            <ac:picMk id="6" creationId="{C067B6E6-F0DF-FB42-8053-24D03312E518}"/>
          </ac:picMkLst>
        </pc:picChg>
        <pc:picChg chg="mod">
          <ac:chgData name="Chau, Duen Horng" userId="dc3abf48-14f9-4497-8e09-69bdd976e267" providerId="ADAL" clId="{A9330037-2BE9-1941-A914-532A13CF228A}" dt="2021-05-04T05:55:20.744" v="112" actId="1076"/>
          <ac:picMkLst>
            <pc:docMk/>
            <pc:sldMk cId="3211223484" sldId="831"/>
            <ac:picMk id="12" creationId="{819E03D0-CDBE-0142-8DE9-C0308F1ADEBF}"/>
          </ac:picMkLst>
        </pc:picChg>
        <pc:picChg chg="mod">
          <ac:chgData name="Chau, Duen Horng" userId="dc3abf48-14f9-4497-8e09-69bdd976e267" providerId="ADAL" clId="{A9330037-2BE9-1941-A914-532A13CF228A}" dt="2021-05-04T05:55:20.744" v="112" actId="1076"/>
          <ac:picMkLst>
            <pc:docMk/>
            <pc:sldMk cId="3211223484" sldId="831"/>
            <ac:picMk id="14" creationId="{4ED57D91-6907-B04F-8E12-5EF93D59113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5/6/2021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5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1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umap-learn.readthedocs.io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/latest/</a:t>
            </a:r>
            <a:r>
              <a:rPr lang="en-US" dirty="0" err="1"/>
              <a:t>how_umap_works.html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3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umap-learn.readthedocs.io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/latest/</a:t>
            </a:r>
            <a:r>
              <a:rPr lang="en-US" dirty="0" err="1"/>
              <a:t>how_umap_works.html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umap-learn.readthedocs.io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/latest/</a:t>
            </a:r>
            <a:r>
              <a:rPr lang="en-US" dirty="0" err="1"/>
              <a:t>how_umap_works.html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umap-learn.readthedocs.io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/latest/</a:t>
            </a:r>
            <a:r>
              <a:rPr lang="en-US" dirty="0" err="1"/>
              <a:t>how_umap_works.html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2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9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9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5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4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9692640" cy="1638092"/>
          </a:xfrm>
        </p:spPr>
        <p:txBody>
          <a:bodyPr/>
          <a:lstStyle/>
          <a:p>
            <a:r>
              <a:rPr lang="en-US"/>
              <a:t>Lecture 15.6 </a:t>
            </a:r>
            <a:r>
              <a:rPr lang="en-US" dirty="0"/>
              <a:t>- UMAP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DE90F7-6280-184F-9FB4-45D624D2D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Hyperparameter (</a:t>
            </a:r>
            <a:r>
              <a:rPr lang="en-US" dirty="0" err="1"/>
              <a:t>n_neighbors</a:t>
            </a:r>
            <a:r>
              <a:rPr lang="en-US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307E0-ACC7-CF4F-BFAC-9D21A42AA798}"/>
              </a:ext>
            </a:extLst>
          </p:cNvPr>
          <p:cNvSpPr/>
          <p:nvPr/>
        </p:nvSpPr>
        <p:spPr>
          <a:xfrm>
            <a:off x="1236929" y="9169162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https://pair-</a:t>
            </a:r>
            <a:r>
              <a:rPr lang="en-US" dirty="0" err="1">
                <a:solidFill>
                  <a:schemeClr val="bg1"/>
                </a:solidFill>
              </a:rPr>
              <a:t>code.github.io</a:t>
            </a:r>
            <a:r>
              <a:rPr lang="en-US" dirty="0">
                <a:solidFill>
                  <a:schemeClr val="bg1"/>
                </a:solidFill>
              </a:rPr>
              <a:t>/understanding-</a:t>
            </a:r>
            <a:r>
              <a:rPr lang="en-US" dirty="0" err="1">
                <a:solidFill>
                  <a:schemeClr val="bg1"/>
                </a:solidFill>
              </a:rPr>
              <a:t>umap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index.html</a:t>
            </a:r>
            <a:endParaRPr lang="en-CN" dirty="0">
              <a:solidFill>
                <a:schemeClr val="bg1"/>
              </a:solidFill>
            </a:endParaRPr>
          </a:p>
        </p:txBody>
      </p:sp>
      <p:pic>
        <p:nvPicPr>
          <p:cNvPr id="5" name="Picture 4" descr="Scatter chart&#10;&#10;Description automatically generated with low confidence">
            <a:extLst>
              <a:ext uri="{FF2B5EF4-FFF2-40B4-BE49-F238E27FC236}">
                <a16:creationId xmlns:a16="http://schemas.microsoft.com/office/drawing/2014/main" id="{1438D70A-8F36-0241-87DE-AC877003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00" y="2870149"/>
            <a:ext cx="3570809" cy="4235145"/>
          </a:xfrm>
          <a:prstGeom prst="rect">
            <a:avLst/>
          </a:prstGeom>
        </p:spPr>
      </p:pic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9AFA5555-445B-3B4B-BB9A-2E42A1B93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529" y="2870149"/>
            <a:ext cx="3258630" cy="4235145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99BF8DA-F2DC-9345-8B70-A4C009E6A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149" y="2870149"/>
            <a:ext cx="3482065" cy="4235145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70FCA87-1B58-A248-B192-7B0DFA275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0204" y="2870149"/>
            <a:ext cx="3496372" cy="42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Hyperparameter (</a:t>
            </a:r>
            <a:r>
              <a:rPr lang="en-US" dirty="0" err="1"/>
              <a:t>min_dist</a:t>
            </a:r>
            <a:r>
              <a:rPr lang="en-US" dirty="0"/>
              <a:t>)</a:t>
            </a:r>
          </a:p>
        </p:txBody>
      </p:sp>
      <p:pic>
        <p:nvPicPr>
          <p:cNvPr id="5" name="Picture 4" descr="Scatter chart&#10;&#10;Description automatically generated with low confidence">
            <a:extLst>
              <a:ext uri="{FF2B5EF4-FFF2-40B4-BE49-F238E27FC236}">
                <a16:creationId xmlns:a16="http://schemas.microsoft.com/office/drawing/2014/main" id="{1438D70A-8F36-0241-87DE-AC877003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00" y="2782468"/>
            <a:ext cx="3570809" cy="4235145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067B6E6-F0DF-FB42-8053-24D03312E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263" y="2782468"/>
            <a:ext cx="3554976" cy="4401399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19E03D0-CDBE-0142-8DE9-C0308F1AD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509" y="2782468"/>
            <a:ext cx="3438835" cy="4401399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4ED57D91-6907-B04F-8E12-5EF93D591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7945" y="2782467"/>
            <a:ext cx="3488914" cy="44013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9ACB3A-E5D9-4442-9D5F-B7026BB9D5CE}"/>
              </a:ext>
            </a:extLst>
          </p:cNvPr>
          <p:cNvSpPr/>
          <p:nvPr/>
        </p:nvSpPr>
        <p:spPr>
          <a:xfrm>
            <a:off x="1236929" y="9169162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https://pair-</a:t>
            </a:r>
            <a:r>
              <a:rPr lang="en-US" dirty="0" err="1">
                <a:solidFill>
                  <a:schemeClr val="bg1"/>
                </a:solidFill>
              </a:rPr>
              <a:t>code.github.io</a:t>
            </a:r>
            <a:r>
              <a:rPr lang="en-US" dirty="0">
                <a:solidFill>
                  <a:schemeClr val="bg1"/>
                </a:solidFill>
              </a:rPr>
              <a:t>/understanding-</a:t>
            </a:r>
            <a:r>
              <a:rPr lang="en-US" dirty="0" err="1">
                <a:solidFill>
                  <a:schemeClr val="bg1"/>
                </a:solidFill>
              </a:rPr>
              <a:t>umap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index.html</a:t>
            </a:r>
            <a:endParaRPr lang="en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50A5D2-B83D-724D-822B-A0ADE7F359F4}"/>
              </a:ext>
            </a:extLst>
          </p:cNvPr>
          <p:cNvSpPr/>
          <p:nvPr/>
        </p:nvSpPr>
        <p:spPr>
          <a:xfrm>
            <a:off x="1110820" y="9004361"/>
            <a:ext cx="5269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www.youtube.com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watch?v</a:t>
            </a:r>
            <a:r>
              <a:rPr lang="en-US" dirty="0">
                <a:solidFill>
                  <a:schemeClr val="bg1"/>
                </a:solidFill>
              </a:rPr>
              <a:t>=nq6iPZVUxZU</a:t>
            </a:r>
            <a:endParaRPr lang="en-CN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B95DC4-A56F-1141-8B47-62560512A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46" y="3127993"/>
            <a:ext cx="7455331" cy="4365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25730-C186-DB43-AFFD-6EAD1A5B2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20" y="3243879"/>
            <a:ext cx="7455330" cy="42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3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UMAP for D</a:t>
            </a:r>
            <a:r>
              <a:rPr lang="en-US" sz="4800" dirty="0">
                <a:solidFill>
                  <a:srgbClr val="000000"/>
                </a:solidFill>
              </a:rPr>
              <a:t>imensional Reduction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1DE34-1E54-894C-B701-28C49CBDC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31" y="2823542"/>
            <a:ext cx="16581120" cy="61982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600"/>
              <a:t>Matrix </a:t>
            </a:r>
            <a:r>
              <a:rPr lang="en-CN" sz="3600" dirty="0"/>
              <a:t>Factorization</a:t>
            </a:r>
          </a:p>
          <a:p>
            <a:pPr marL="1409719" lvl="1" indent="-457200">
              <a:buFont typeface="Arial" panose="020B0604020202020204" pitchFamily="34" charset="0"/>
              <a:buChar char="•"/>
            </a:pPr>
            <a:r>
              <a:rPr lang="en-CN" sz="3200" dirty="0"/>
              <a:t>Example: Principle Component Analysis</a:t>
            </a:r>
          </a:p>
          <a:p>
            <a:pPr marL="1409719" lvl="1" indent="-457200">
              <a:buFont typeface="Arial" panose="020B0604020202020204" pitchFamily="34" charset="0"/>
              <a:buChar char="•"/>
            </a:pPr>
            <a:r>
              <a:rPr lang="en-CN" sz="3200" dirty="0"/>
              <a:t>Good at capturing the Global Structure of the data</a:t>
            </a:r>
          </a:p>
          <a:p>
            <a:pPr marL="1409719" lvl="1" indent="-457200">
              <a:buFont typeface="Arial" panose="020B0604020202020204" pitchFamily="34" charset="0"/>
              <a:buChar char="•"/>
            </a:pPr>
            <a:r>
              <a:rPr lang="en-CN" sz="3200" dirty="0"/>
              <a:t>Only keeping the principle component, meaning there is a loss in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600" dirty="0"/>
              <a:t>Neighbor Graph</a:t>
            </a:r>
          </a:p>
          <a:p>
            <a:pPr marL="1409719" lvl="1" indent="-457200">
              <a:buFont typeface="Arial" panose="020B0604020202020204" pitchFamily="34" charset="0"/>
              <a:buChar char="•"/>
            </a:pPr>
            <a:r>
              <a:rPr lang="en-CN" sz="3200" dirty="0"/>
              <a:t>Example: </a:t>
            </a:r>
            <a:r>
              <a:rPr lang="en-CN" sz="3200" b="1" dirty="0"/>
              <a:t>UMAP</a:t>
            </a:r>
            <a:r>
              <a:rPr lang="en-CN" sz="3200" dirty="0"/>
              <a:t>, t-SNE</a:t>
            </a:r>
          </a:p>
          <a:p>
            <a:pPr marL="1409719" lvl="1" indent="-457200">
              <a:buFont typeface="Arial" panose="020B0604020202020204" pitchFamily="34" charset="0"/>
              <a:buChar char="•"/>
            </a:pPr>
            <a:r>
              <a:rPr lang="en-CN" sz="3200" dirty="0"/>
              <a:t>Good at capturing the Local Strcutre of the data</a:t>
            </a:r>
          </a:p>
          <a:p>
            <a:pPr marL="1409719" lvl="1" indent="-457200">
              <a:buFont typeface="Arial" panose="020B0604020202020204" pitchFamily="34" charset="0"/>
              <a:buChar char="•"/>
            </a:pPr>
            <a:r>
              <a:rPr lang="en-CN" sz="3200" dirty="0"/>
              <a:t>Simplices: Topological structure in multi dimentional space</a:t>
            </a:r>
          </a:p>
          <a:p>
            <a:pPr marL="1409719" lvl="1" indent="-457200">
              <a:buFont typeface="Arial" panose="020B0604020202020204" pitchFamily="34" charset="0"/>
              <a:buChar char="•"/>
            </a:pPr>
            <a:r>
              <a:rPr lang="en-CN" sz="3200" dirty="0"/>
              <a:t>Nerve Theorem: We can keep all information in the topological space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30691-0BB6-F44B-95F7-57EF6D33CD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UMAP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52" y="2609142"/>
            <a:ext cx="16581120" cy="61982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Based on creating simplex in high-dimensional space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Points are connected with a line if the distance between them is under a certain threshold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We can use different distance metrics (e.g., Euclidean)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Problem</a:t>
            </a:r>
            <a:r>
              <a:rPr lang="en-US" dirty="0"/>
              <a:t>: Data are not usually uniformly distanced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We can have points that are disconnected from other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4FE8118B-EA1A-D143-82CC-14D93FDB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358" y="5192311"/>
            <a:ext cx="5951104" cy="33542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7EDB1-970C-864E-A98C-F0D18AA5B244}"/>
              </a:ext>
            </a:extLst>
          </p:cNvPr>
          <p:cNvSpPr/>
          <p:nvPr/>
        </p:nvSpPr>
        <p:spPr>
          <a:xfrm>
            <a:off x="8585825" y="6462761"/>
            <a:ext cx="491299" cy="936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507D94-5343-794A-BA2D-D5B4F63DF4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Uniform Manifold Approximation and Projection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5EE90-74C6-3F49-9EAB-99F2693A13F0}"/>
              </a:ext>
            </a:extLst>
          </p:cNvPr>
          <p:cNvSpPr/>
          <p:nvPr/>
        </p:nvSpPr>
        <p:spPr>
          <a:xfrm>
            <a:off x="1484033" y="9389443"/>
            <a:ext cx="698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umap-learn.readthedocs.io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/latest/</a:t>
            </a:r>
            <a:r>
              <a:rPr lang="en-US" dirty="0" err="1">
                <a:solidFill>
                  <a:schemeClr val="bg1"/>
                </a:solidFill>
              </a:rPr>
              <a:t>how_umap_works.html</a:t>
            </a:r>
            <a:endParaRPr lang="en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Uniform Manifold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00" y="2930134"/>
            <a:ext cx="16581120" cy="61982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Solution</a:t>
            </a:r>
            <a:r>
              <a:rPr lang="en-US" dirty="0"/>
              <a:t>: Uniform Manifold &amp; Riemannian Metrics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Stretching or shrinking according to where the data appear sparser or denser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define a </a:t>
            </a:r>
            <a:r>
              <a:rPr lang="en-US" b="1" dirty="0"/>
              <a:t>Uniform Manifold </a:t>
            </a:r>
            <a:r>
              <a:rPr lang="en-US" dirty="0"/>
              <a:t>where each points are equally distanced from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089B8DB-F8AA-7740-9FDB-C872A4C76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70" y="4554672"/>
            <a:ext cx="4986208" cy="4296152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67FE2B1-A1A1-AB4A-9E2F-08068DA80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291" y="4865159"/>
            <a:ext cx="6828159" cy="3968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9953F-1F9F-9647-80B1-F5C83FBB2FDD}"/>
              </a:ext>
            </a:extLst>
          </p:cNvPr>
          <p:cNvSpPr txBox="1"/>
          <p:nvPr/>
        </p:nvSpPr>
        <p:spPr>
          <a:xfrm>
            <a:off x="2437370" y="8842369"/>
            <a:ext cx="4798853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Manifold &amp; Riemannian Metrics</a:t>
            </a:r>
            <a:endParaRPr lang="en-CN" sz="2400" dirty="0" err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315827-646D-1B42-BB30-831B4BDF3FBD}"/>
              </a:ext>
            </a:extLst>
          </p:cNvPr>
          <p:cNvSpPr txBox="1"/>
          <p:nvPr/>
        </p:nvSpPr>
        <p:spPr>
          <a:xfrm>
            <a:off x="9368935" y="8860576"/>
            <a:ext cx="7903396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N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Distance in the manifold projected onto the real space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4FB595-2460-BD47-AF75-2A3B769CF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5B6F50-37CA-3C40-AC00-6DF3955F6DA2}"/>
              </a:ext>
            </a:extLst>
          </p:cNvPr>
          <p:cNvSpPr/>
          <p:nvPr/>
        </p:nvSpPr>
        <p:spPr>
          <a:xfrm>
            <a:off x="1984504" y="9442274"/>
            <a:ext cx="698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umap-learn.readthedocs.io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/latest/</a:t>
            </a:r>
            <a:r>
              <a:rPr lang="en-US" dirty="0" err="1">
                <a:solidFill>
                  <a:schemeClr val="bg1"/>
                </a:solidFill>
              </a:rPr>
              <a:t>how_umap_works.html</a:t>
            </a:r>
            <a:endParaRPr lang="en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Fixed Radius vs. Fuzzy cover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687" y="2815118"/>
            <a:ext cx="16581120" cy="61982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can now generate a simplex where all data points are connected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Problem</a:t>
            </a:r>
            <a:r>
              <a:rPr lang="en-US" dirty="0"/>
              <a:t>: Cannot differentiate distance in this simplex.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We are using a fixed radius to determine if two data points should be connected.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Solution</a:t>
            </a:r>
            <a:r>
              <a:rPr lang="en-US" dirty="0"/>
              <a:t>: Fuzzy cover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We still need the manifold to be locally connected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0104C2-EEB6-3843-B3BF-15FC1A29F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16C9A7-1AAB-804C-81EC-55624A186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822" y="5563829"/>
            <a:ext cx="4777263" cy="2761746"/>
          </a:xfrm>
          <a:prstGeom prst="rect">
            <a:avLst/>
          </a:prstGeom>
        </p:spPr>
      </p:pic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BA0B04AB-3A2D-2E4A-8A7C-3ABFFBF6B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82" y="5563828"/>
            <a:ext cx="4827836" cy="2761745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E9CF070C-A137-2648-81B0-151D645A3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6007" y="5563826"/>
            <a:ext cx="4808524" cy="27617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582587-A86D-FD41-8E6D-7E14344F0D21}"/>
              </a:ext>
            </a:extLst>
          </p:cNvPr>
          <p:cNvSpPr txBox="1"/>
          <p:nvPr/>
        </p:nvSpPr>
        <p:spPr>
          <a:xfrm>
            <a:off x="1757469" y="8350255"/>
            <a:ext cx="3099661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Fuzzy Cover</a:t>
            </a:r>
            <a:endParaRPr lang="en-CN" sz="1600" dirty="0" err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406133-1A9C-A747-88E3-1791E9AF7C20}"/>
              </a:ext>
            </a:extLst>
          </p:cNvPr>
          <p:cNvSpPr txBox="1"/>
          <p:nvPr/>
        </p:nvSpPr>
        <p:spPr>
          <a:xfrm>
            <a:off x="7430693" y="8360714"/>
            <a:ext cx="3552217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Fuzzy Cover + Locally connected</a:t>
            </a:r>
            <a:endParaRPr lang="en-CN" sz="1600" dirty="0" err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17B616-8D0F-3443-AF76-8CA64A067325}"/>
              </a:ext>
            </a:extLst>
          </p:cNvPr>
          <p:cNvSpPr txBox="1"/>
          <p:nvPr/>
        </p:nvSpPr>
        <p:spPr>
          <a:xfrm>
            <a:off x="13174160" y="8277026"/>
            <a:ext cx="3552217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N" sz="1600" dirty="0">
                <a:solidFill>
                  <a:schemeClr val="bg1"/>
                </a:solidFill>
                <a:latin typeface="Trebuchet MS" panose="020B0603020202020204" pitchFamily="34" charset="0"/>
              </a:rPr>
              <a:t>Edges with incompatible weight (Differentiate by different color)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3A775C-86B8-9E47-8ED4-5A1449BA6249}"/>
              </a:ext>
            </a:extLst>
          </p:cNvPr>
          <p:cNvSpPr/>
          <p:nvPr/>
        </p:nvSpPr>
        <p:spPr>
          <a:xfrm>
            <a:off x="1278749" y="9353828"/>
            <a:ext cx="698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umap-learn.readthedocs.io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/latest/</a:t>
            </a:r>
            <a:r>
              <a:rPr lang="en-US" dirty="0" err="1">
                <a:solidFill>
                  <a:schemeClr val="bg1"/>
                </a:solidFill>
              </a:rPr>
              <a:t>how_umap_works.html</a:t>
            </a:r>
            <a:endParaRPr lang="en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Adjunction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Problem</a:t>
                </a:r>
                <a:r>
                  <a:rPr lang="en-US" dirty="0"/>
                  <a:t>: Local metrics are not compatible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Solution</a:t>
                </a:r>
                <a:r>
                  <a:rPr lang="en-US" dirty="0"/>
                  <a:t>: UMAP Adjunction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can combine weights in different edges in this form: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𝛼𝛽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2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0104C2-EEB6-3843-B3BF-15FC1A29F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406133-1A9C-A747-88E3-1791E9AF7C20}"/>
              </a:ext>
            </a:extLst>
          </p:cNvPr>
          <p:cNvSpPr txBox="1"/>
          <p:nvPr/>
        </p:nvSpPr>
        <p:spPr>
          <a:xfrm>
            <a:off x="7306179" y="8047972"/>
            <a:ext cx="3552217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Graph with combined weight</a:t>
            </a:r>
            <a:endParaRPr lang="en-CN" sz="1600" dirty="0" err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02E344-9AE7-2F4F-80FE-409968F0C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704" y="4773829"/>
            <a:ext cx="5497368" cy="31072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0307E0-ACC7-CF4F-BFAC-9D21A42AA798}"/>
              </a:ext>
            </a:extLst>
          </p:cNvPr>
          <p:cNvSpPr/>
          <p:nvPr/>
        </p:nvSpPr>
        <p:spPr>
          <a:xfrm>
            <a:off x="1399767" y="9204777"/>
            <a:ext cx="698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umap-learn.readthedocs.io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/latest/</a:t>
            </a:r>
            <a:r>
              <a:rPr lang="en-US" dirty="0" err="1">
                <a:solidFill>
                  <a:schemeClr val="bg1"/>
                </a:solidFill>
              </a:rPr>
              <a:t>how_umap_works.html</a:t>
            </a:r>
            <a:endParaRPr lang="en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Hyperparameter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n_neighbors</a:t>
            </a:r>
            <a:endParaRPr lang="en-US" dirty="0"/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The number of approximate nearest neighbors used to construct the initial high-dimensional graph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Most important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Local versus global structure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Low: focus more on local structure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High: focus more on global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min_dist</a:t>
            </a:r>
            <a:endParaRPr lang="en-US" dirty="0"/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The minimum distance between points in low-dimensional space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How tightly UMAP clumps points together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Low: More tightly packed embeddings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High: More loosely packed embeddings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0104C2-EEB6-3843-B3BF-15FC1A29F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307E0-ACC7-CF4F-BFAC-9D21A42AA798}"/>
              </a:ext>
            </a:extLst>
          </p:cNvPr>
          <p:cNvSpPr/>
          <p:nvPr/>
        </p:nvSpPr>
        <p:spPr>
          <a:xfrm>
            <a:off x="1274507" y="9401156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https://pair-</a:t>
            </a:r>
            <a:r>
              <a:rPr lang="en-US" dirty="0" err="1">
                <a:solidFill>
                  <a:schemeClr val="bg1"/>
                </a:solidFill>
              </a:rPr>
              <a:t>code.github.io</a:t>
            </a:r>
            <a:r>
              <a:rPr lang="en-US" dirty="0">
                <a:solidFill>
                  <a:schemeClr val="bg1"/>
                </a:solidFill>
              </a:rPr>
              <a:t>/understanding-</a:t>
            </a:r>
            <a:r>
              <a:rPr lang="en-US" dirty="0" err="1">
                <a:solidFill>
                  <a:schemeClr val="bg1"/>
                </a:solidFill>
              </a:rPr>
              <a:t>umap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index.html</a:t>
            </a:r>
            <a:endParaRPr lang="en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Hyperparameter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n_neighbors</a:t>
            </a:r>
            <a:endParaRPr lang="en-US" dirty="0"/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The number of approximate nearest neighbors used to construct the initial high-dimensional graph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Most important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Local versus global structure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Low: focus more on local structure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High: focus more on global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min_dist</a:t>
            </a:r>
            <a:endParaRPr lang="en-US" dirty="0"/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The minimum distance between points in low-dimensional space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How tightly UMAP clumps points together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Low: More tightly packed embeddings</a:t>
            </a:r>
          </a:p>
          <a:p>
            <a:pPr marL="1407073" lvl="1" indent="-457200">
              <a:buFont typeface="Arial" panose="020B0604020202020204" pitchFamily="34" charset="0"/>
              <a:buChar char="•"/>
            </a:pPr>
            <a:r>
              <a:rPr lang="en-US" dirty="0"/>
              <a:t>High: More loosely packed embeddings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0104C2-EEB6-3843-B3BF-15FC1A29F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307E0-ACC7-CF4F-BFAC-9D21A42AA798}"/>
              </a:ext>
            </a:extLst>
          </p:cNvPr>
          <p:cNvSpPr/>
          <p:nvPr/>
        </p:nvSpPr>
        <p:spPr>
          <a:xfrm>
            <a:off x="1274507" y="9401156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https://pair-</a:t>
            </a:r>
            <a:r>
              <a:rPr lang="en-US" dirty="0" err="1">
                <a:solidFill>
                  <a:schemeClr val="bg1"/>
                </a:solidFill>
              </a:rPr>
              <a:t>code.github.io</a:t>
            </a:r>
            <a:r>
              <a:rPr lang="en-US" dirty="0">
                <a:solidFill>
                  <a:schemeClr val="bg1"/>
                </a:solidFill>
              </a:rPr>
              <a:t>/understanding-</a:t>
            </a:r>
            <a:r>
              <a:rPr lang="en-US" dirty="0" err="1">
                <a:solidFill>
                  <a:schemeClr val="bg1"/>
                </a:solidFill>
              </a:rPr>
              <a:t>umap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index.html</a:t>
            </a:r>
            <a:endParaRPr lang="en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A1A0B3-2356-440E-AB45-F8BBB2144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91780</TotalTime>
  <Words>713</Words>
  <Application>Microsoft Office PowerPoint</Application>
  <PresentationFormat>Custom</PresentationFormat>
  <Paragraphs>94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Title &amp; Bullet</vt:lpstr>
      <vt:lpstr>Lecture 15.6 - UMAP</vt:lpstr>
      <vt:lpstr>PowerPoint Presentation</vt:lpstr>
      <vt:lpstr>UMAP for Dimensional Reduction</vt:lpstr>
      <vt:lpstr>UMAP Overview</vt:lpstr>
      <vt:lpstr>Uniform Manifold</vt:lpstr>
      <vt:lpstr>Fixed Radius vs. Fuzzy cover</vt:lpstr>
      <vt:lpstr>UMAP Adjunction</vt:lpstr>
      <vt:lpstr>UMAP Hyperparameter</vt:lpstr>
      <vt:lpstr>UMAP Hyperparameter</vt:lpstr>
      <vt:lpstr>UMAP Hyperparameter (n_neighbors)</vt:lpstr>
      <vt:lpstr>UMAP Hyperparameter (min_dist)</vt:lpstr>
      <vt:lpstr>Performance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3661</cp:revision>
  <dcterms:created xsi:type="dcterms:W3CDTF">2008-01-24T03:11:41Z</dcterms:created>
  <dcterms:modified xsi:type="dcterms:W3CDTF">2021-05-06T19:06:12Z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