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22"/>
  </p:notesMasterIdLst>
  <p:handoutMasterIdLst>
    <p:handoutMasterId r:id="rId23"/>
  </p:handoutMasterIdLst>
  <p:sldIdLst>
    <p:sldId id="818" r:id="rId5"/>
    <p:sldId id="809" r:id="rId6"/>
    <p:sldId id="819" r:id="rId7"/>
    <p:sldId id="831" r:id="rId8"/>
    <p:sldId id="832" r:id="rId9"/>
    <p:sldId id="833" r:id="rId10"/>
    <p:sldId id="821" r:id="rId11"/>
    <p:sldId id="829" r:id="rId12"/>
    <p:sldId id="834" r:id="rId13"/>
    <p:sldId id="835" r:id="rId14"/>
    <p:sldId id="836" r:id="rId15"/>
    <p:sldId id="840" r:id="rId16"/>
    <p:sldId id="826" r:id="rId17"/>
    <p:sldId id="837" r:id="rId18"/>
    <p:sldId id="839" r:id="rId19"/>
    <p:sldId id="827" r:id="rId20"/>
    <p:sldId id="820" r:id="rId21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A17C74-56FA-9E48-8F36-BF70CA7FB28F}" v="10" dt="2021-05-04T10:28:37.8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 autoAdjust="0"/>
    <p:restoredTop sz="91020" autoAdjust="0"/>
  </p:normalViewPr>
  <p:slideViewPr>
    <p:cSldViewPr snapToGrid="0">
      <p:cViewPr varScale="1">
        <p:scale>
          <a:sx n="77" d="100"/>
          <a:sy n="77" d="100"/>
        </p:scale>
        <p:origin x="816" y="200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bungo" userId="S::jbungo_nvidia.com#ext#@gtvault.onmicrosoft.com::c69b4972-ef89-4265-a3e3-b054213acbae" providerId="AD" clId="Web-{4A91AE9F-00E5-0000-A004-0EBCD1FE8AFF}"/>
    <pc:docChg chg="modSld">
      <pc:chgData name="jbungo" userId="S::jbungo_nvidia.com#ext#@gtvault.onmicrosoft.com::c69b4972-ef89-4265-a3e3-b054213acbae" providerId="AD" clId="Web-{4A91AE9F-00E5-0000-A004-0EBCD1FE8AFF}" dt="2021-02-25T01:57:50.670" v="1" actId="20577"/>
      <pc:docMkLst>
        <pc:docMk/>
      </pc:docMkLst>
      <pc:sldChg chg="modSp">
        <pc:chgData name="jbungo" userId="S::jbungo_nvidia.com#ext#@gtvault.onmicrosoft.com::c69b4972-ef89-4265-a3e3-b054213acbae" providerId="AD" clId="Web-{4A91AE9F-00E5-0000-A004-0EBCD1FE8AFF}" dt="2021-02-25T01:57:50.670" v="1" actId="20577"/>
        <pc:sldMkLst>
          <pc:docMk/>
          <pc:sldMk cId="797556869" sldId="818"/>
        </pc:sldMkLst>
        <pc:spChg chg="mod">
          <ac:chgData name="jbungo" userId="S::jbungo_nvidia.com#ext#@gtvault.onmicrosoft.com::c69b4972-ef89-4265-a3e3-b054213acbae" providerId="AD" clId="Web-{4A91AE9F-00E5-0000-A004-0EBCD1FE8AFF}" dt="2021-02-25T01:57:50.670" v="1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  <pc:docChgLst>
    <pc:chgData name="Chau, Duen Horng" userId="dc3abf48-14f9-4497-8e09-69bdd976e267" providerId="ADAL" clId="{D8A17C74-56FA-9E48-8F36-BF70CA7FB28F}"/>
    <pc:docChg chg="undo custSel delSld modSld sldOrd">
      <pc:chgData name="Chau, Duen Horng" userId="dc3abf48-14f9-4497-8e09-69bdd976e267" providerId="ADAL" clId="{D8A17C74-56FA-9E48-8F36-BF70CA7FB28F}" dt="2021-05-04T07:30:56.992" v="1325" actId="20577"/>
      <pc:docMkLst>
        <pc:docMk/>
      </pc:docMkLst>
      <pc:sldChg chg="modSp mod">
        <pc:chgData name="Chau, Duen Horng" userId="dc3abf48-14f9-4497-8e09-69bdd976e267" providerId="ADAL" clId="{D8A17C74-56FA-9E48-8F36-BF70CA7FB28F}" dt="2021-05-04T07:30:56.992" v="1325" actId="20577"/>
        <pc:sldMkLst>
          <pc:docMk/>
          <pc:sldMk cId="797556869" sldId="818"/>
        </pc:sldMkLst>
        <pc:spChg chg="mod">
          <ac:chgData name="Chau, Duen Horng" userId="dc3abf48-14f9-4497-8e09-69bdd976e267" providerId="ADAL" clId="{D8A17C74-56FA-9E48-8F36-BF70CA7FB28F}" dt="2021-05-04T07:30:56.992" v="1325" actId="20577"/>
          <ac:spMkLst>
            <pc:docMk/>
            <pc:sldMk cId="797556869" sldId="818"/>
            <ac:spMk id="2" creationId="{4E9096EC-7B78-40A1-902B-4FD437982655}"/>
          </ac:spMkLst>
        </pc:spChg>
      </pc:sldChg>
      <pc:sldChg chg="modSp mod">
        <pc:chgData name="Chau, Duen Horng" userId="dc3abf48-14f9-4497-8e09-69bdd976e267" providerId="ADAL" clId="{D8A17C74-56FA-9E48-8F36-BF70CA7FB28F}" dt="2021-05-04T06:31:47.268" v="1152" actId="20577"/>
        <pc:sldMkLst>
          <pc:docMk/>
          <pc:sldMk cId="1258406659" sldId="819"/>
        </pc:sldMkLst>
        <pc:spChg chg="mod">
          <ac:chgData name="Chau, Duen Horng" userId="dc3abf48-14f9-4497-8e09-69bdd976e267" providerId="ADAL" clId="{D8A17C74-56FA-9E48-8F36-BF70CA7FB28F}" dt="2021-05-04T06:18:52.764" v="497" actId="20577"/>
          <ac:spMkLst>
            <pc:docMk/>
            <pc:sldMk cId="1258406659" sldId="819"/>
            <ac:spMk id="5" creationId="{9BD6CBCD-7D87-45DF-85A5-1E9BC07DDF1E}"/>
          </ac:spMkLst>
        </pc:spChg>
        <pc:spChg chg="mod">
          <ac:chgData name="Chau, Duen Horng" userId="dc3abf48-14f9-4497-8e09-69bdd976e267" providerId="ADAL" clId="{D8A17C74-56FA-9E48-8F36-BF70CA7FB28F}" dt="2021-05-04T06:31:47.268" v="1152" actId="20577"/>
          <ac:spMkLst>
            <pc:docMk/>
            <pc:sldMk cId="1258406659" sldId="819"/>
            <ac:spMk id="6" creationId="{DE1DBA3D-CA8E-433F-9EB5-D1C980C49741}"/>
          </ac:spMkLst>
        </pc:spChg>
        <pc:spChg chg="mod">
          <ac:chgData name="Chau, Duen Horng" userId="dc3abf48-14f9-4497-8e09-69bdd976e267" providerId="ADAL" clId="{D8A17C74-56FA-9E48-8F36-BF70CA7FB28F}" dt="2021-05-04T05:07:49.703" v="81" actId="20577"/>
          <ac:spMkLst>
            <pc:docMk/>
            <pc:sldMk cId="1258406659" sldId="819"/>
            <ac:spMk id="7" creationId="{70E0D3B3-6E39-40E8-BC4D-D60D71CE7224}"/>
          </ac:spMkLst>
        </pc:spChg>
      </pc:sldChg>
      <pc:sldChg chg="addSp delSp modSp mod">
        <pc:chgData name="Chau, Duen Horng" userId="dc3abf48-14f9-4497-8e09-69bdd976e267" providerId="ADAL" clId="{D8A17C74-56FA-9E48-8F36-BF70CA7FB28F}" dt="2021-05-04T05:15:58.653" v="116" actId="478"/>
        <pc:sldMkLst>
          <pc:docMk/>
          <pc:sldMk cId="237134094" sldId="821"/>
        </pc:sldMkLst>
        <pc:spChg chg="del">
          <ac:chgData name="Chau, Duen Horng" userId="dc3abf48-14f9-4497-8e09-69bdd976e267" providerId="ADAL" clId="{D8A17C74-56FA-9E48-8F36-BF70CA7FB28F}" dt="2021-05-04T05:15:56.822" v="115" actId="478"/>
          <ac:spMkLst>
            <pc:docMk/>
            <pc:sldMk cId="237134094" sldId="821"/>
            <ac:spMk id="4" creationId="{B7C354BF-9CCC-4615-B313-B3F99705E026}"/>
          </ac:spMkLst>
        </pc:spChg>
        <pc:spChg chg="add del mod">
          <ac:chgData name="Chau, Duen Horng" userId="dc3abf48-14f9-4497-8e09-69bdd976e267" providerId="ADAL" clId="{D8A17C74-56FA-9E48-8F36-BF70CA7FB28F}" dt="2021-05-04T05:15:58.653" v="116" actId="478"/>
          <ac:spMkLst>
            <pc:docMk/>
            <pc:sldMk cId="237134094" sldId="821"/>
            <ac:spMk id="5" creationId="{BDB117B5-1CD5-8D4F-82B3-151049783AEC}"/>
          </ac:spMkLst>
        </pc:spChg>
      </pc:sldChg>
      <pc:sldChg chg="del">
        <pc:chgData name="Chau, Duen Horng" userId="dc3abf48-14f9-4497-8e09-69bdd976e267" providerId="ADAL" clId="{D8A17C74-56FA-9E48-8F36-BF70CA7FB28F}" dt="2021-05-04T05:08:24.194" v="82" actId="2696"/>
        <pc:sldMkLst>
          <pc:docMk/>
          <pc:sldMk cId="1866711787" sldId="824"/>
        </pc:sldMkLst>
      </pc:sldChg>
      <pc:sldChg chg="del">
        <pc:chgData name="Chau, Duen Horng" userId="dc3abf48-14f9-4497-8e09-69bdd976e267" providerId="ADAL" clId="{D8A17C74-56FA-9E48-8F36-BF70CA7FB28F}" dt="2021-05-04T05:07:20.018" v="42" actId="2696"/>
        <pc:sldMkLst>
          <pc:docMk/>
          <pc:sldMk cId="3471583304" sldId="825"/>
        </pc:sldMkLst>
      </pc:sldChg>
      <pc:sldChg chg="modSp mod">
        <pc:chgData name="Chau, Duen Horng" userId="dc3abf48-14f9-4497-8e09-69bdd976e267" providerId="ADAL" clId="{D8A17C74-56FA-9E48-8F36-BF70CA7FB28F}" dt="2021-05-04T06:39:29.391" v="1324" actId="20577"/>
        <pc:sldMkLst>
          <pc:docMk/>
          <pc:sldMk cId="2016440324" sldId="826"/>
        </pc:sldMkLst>
        <pc:spChg chg="mod">
          <ac:chgData name="Chau, Duen Horng" userId="dc3abf48-14f9-4497-8e09-69bdd976e267" providerId="ADAL" clId="{D8A17C74-56FA-9E48-8F36-BF70CA7FB28F}" dt="2021-05-04T06:15:46.832" v="472" actId="20577"/>
          <ac:spMkLst>
            <pc:docMk/>
            <pc:sldMk cId="2016440324" sldId="826"/>
            <ac:spMk id="5" creationId="{9BD6CBCD-7D87-45DF-85A5-1E9BC07DDF1E}"/>
          </ac:spMkLst>
        </pc:spChg>
        <pc:spChg chg="mod">
          <ac:chgData name="Chau, Duen Horng" userId="dc3abf48-14f9-4497-8e09-69bdd976e267" providerId="ADAL" clId="{D8A17C74-56FA-9E48-8F36-BF70CA7FB28F}" dt="2021-05-04T06:39:29.391" v="1324" actId="20577"/>
          <ac:spMkLst>
            <pc:docMk/>
            <pc:sldMk cId="2016440324" sldId="826"/>
            <ac:spMk id="6" creationId="{DE1DBA3D-CA8E-433F-9EB5-D1C980C49741}"/>
          </ac:spMkLst>
        </pc:spChg>
        <pc:spChg chg="mod">
          <ac:chgData name="Chau, Duen Horng" userId="dc3abf48-14f9-4497-8e09-69bdd976e267" providerId="ADAL" clId="{D8A17C74-56FA-9E48-8F36-BF70CA7FB28F}" dt="2021-05-04T05:07:16.822" v="41"/>
          <ac:spMkLst>
            <pc:docMk/>
            <pc:sldMk cId="2016440324" sldId="826"/>
            <ac:spMk id="7" creationId="{70E0D3B3-6E39-40E8-BC4D-D60D71CE7224}"/>
          </ac:spMkLst>
        </pc:spChg>
      </pc:sldChg>
      <pc:sldChg chg="addSp delSp modSp mod">
        <pc:chgData name="Chau, Duen Horng" userId="dc3abf48-14f9-4497-8e09-69bdd976e267" providerId="ADAL" clId="{D8A17C74-56FA-9E48-8F36-BF70CA7FB28F}" dt="2021-05-04T05:22:01.559" v="253" actId="20577"/>
        <pc:sldMkLst>
          <pc:docMk/>
          <pc:sldMk cId="2491009330" sldId="827"/>
        </pc:sldMkLst>
        <pc:spChg chg="mod">
          <ac:chgData name="Chau, Duen Horng" userId="dc3abf48-14f9-4497-8e09-69bdd976e267" providerId="ADAL" clId="{D8A17C74-56FA-9E48-8F36-BF70CA7FB28F}" dt="2021-05-04T05:22:01.559" v="253" actId="20577"/>
          <ac:spMkLst>
            <pc:docMk/>
            <pc:sldMk cId="2491009330" sldId="827"/>
            <ac:spMk id="2" creationId="{8A2FEA43-44D8-4A70-A65D-DE5E7DE733D7}"/>
          </ac:spMkLst>
        </pc:spChg>
        <pc:spChg chg="del">
          <ac:chgData name="Chau, Duen Horng" userId="dc3abf48-14f9-4497-8e09-69bdd976e267" providerId="ADAL" clId="{D8A17C74-56FA-9E48-8F36-BF70CA7FB28F}" dt="2021-05-04T05:21:39.270" v="231" actId="478"/>
          <ac:spMkLst>
            <pc:docMk/>
            <pc:sldMk cId="2491009330" sldId="827"/>
            <ac:spMk id="4" creationId="{B7C354BF-9CCC-4615-B313-B3F99705E026}"/>
          </ac:spMkLst>
        </pc:spChg>
        <pc:spChg chg="add del mod">
          <ac:chgData name="Chau, Duen Horng" userId="dc3abf48-14f9-4497-8e09-69bdd976e267" providerId="ADAL" clId="{D8A17C74-56FA-9E48-8F36-BF70CA7FB28F}" dt="2021-05-04T05:21:41.802" v="232" actId="478"/>
          <ac:spMkLst>
            <pc:docMk/>
            <pc:sldMk cId="2491009330" sldId="827"/>
            <ac:spMk id="5" creationId="{19C8B7C2-6B1A-5F43-AD41-F00D4FFFFA1F}"/>
          </ac:spMkLst>
        </pc:spChg>
      </pc:sldChg>
      <pc:sldChg chg="del">
        <pc:chgData name="Chau, Duen Horng" userId="dc3abf48-14f9-4497-8e09-69bdd976e267" providerId="ADAL" clId="{D8A17C74-56FA-9E48-8F36-BF70CA7FB28F}" dt="2021-05-04T05:14:33.063" v="111" actId="2696"/>
        <pc:sldMkLst>
          <pc:docMk/>
          <pc:sldMk cId="4259786404" sldId="828"/>
        </pc:sldMkLst>
      </pc:sldChg>
      <pc:sldChg chg="modSp mod ord">
        <pc:chgData name="Chau, Duen Horng" userId="dc3abf48-14f9-4497-8e09-69bdd976e267" providerId="ADAL" clId="{D8A17C74-56FA-9E48-8F36-BF70CA7FB28F}" dt="2021-05-04T06:16:14.285" v="488" actId="20577"/>
        <pc:sldMkLst>
          <pc:docMk/>
          <pc:sldMk cId="2635548661" sldId="829"/>
        </pc:sldMkLst>
        <pc:spChg chg="mod">
          <ac:chgData name="Chau, Duen Horng" userId="dc3abf48-14f9-4497-8e09-69bdd976e267" providerId="ADAL" clId="{D8A17C74-56FA-9E48-8F36-BF70CA7FB28F}" dt="2021-05-04T05:05:48.181" v="10" actId="20577"/>
          <ac:spMkLst>
            <pc:docMk/>
            <pc:sldMk cId="2635548661" sldId="829"/>
            <ac:spMk id="5" creationId="{9BD6CBCD-7D87-45DF-85A5-1E9BC07DDF1E}"/>
          </ac:spMkLst>
        </pc:spChg>
        <pc:spChg chg="mod">
          <ac:chgData name="Chau, Duen Horng" userId="dc3abf48-14f9-4497-8e09-69bdd976e267" providerId="ADAL" clId="{D8A17C74-56FA-9E48-8F36-BF70CA7FB28F}" dt="2021-05-04T06:16:14.285" v="488" actId="20577"/>
          <ac:spMkLst>
            <pc:docMk/>
            <pc:sldMk cId="2635548661" sldId="829"/>
            <ac:spMk id="6" creationId="{DE1DBA3D-CA8E-433F-9EB5-D1C980C49741}"/>
          </ac:spMkLst>
        </pc:spChg>
        <pc:spChg chg="mod">
          <ac:chgData name="Chau, Duen Horng" userId="dc3abf48-14f9-4497-8e09-69bdd976e267" providerId="ADAL" clId="{D8A17C74-56FA-9E48-8F36-BF70CA7FB28F}" dt="2021-05-04T05:14:29.214" v="110"/>
          <ac:spMkLst>
            <pc:docMk/>
            <pc:sldMk cId="2635548661" sldId="829"/>
            <ac:spMk id="7" creationId="{70E0D3B3-6E39-40E8-BC4D-D60D71CE7224}"/>
          </ac:spMkLst>
        </pc:spChg>
      </pc:sldChg>
      <pc:sldChg chg="delSp modSp mod">
        <pc:chgData name="Chau, Duen Horng" userId="dc3abf48-14f9-4497-8e09-69bdd976e267" providerId="ADAL" clId="{D8A17C74-56FA-9E48-8F36-BF70CA7FB28F}" dt="2021-05-04T05:27:32.670" v="440" actId="14100"/>
        <pc:sldMkLst>
          <pc:docMk/>
          <pc:sldMk cId="933155195" sldId="831"/>
        </pc:sldMkLst>
        <pc:spChg chg="del">
          <ac:chgData name="Chau, Duen Horng" userId="dc3abf48-14f9-4497-8e09-69bdd976e267" providerId="ADAL" clId="{D8A17C74-56FA-9E48-8F36-BF70CA7FB28F}" dt="2021-05-04T05:27:23.745" v="438" actId="478"/>
          <ac:spMkLst>
            <pc:docMk/>
            <pc:sldMk cId="933155195" sldId="831"/>
            <ac:spMk id="3" creationId="{AE956D86-6FC0-7B42-A51C-23AC4C11BB28}"/>
          </ac:spMkLst>
        </pc:spChg>
        <pc:spChg chg="mod">
          <ac:chgData name="Chau, Duen Horng" userId="dc3abf48-14f9-4497-8e09-69bdd976e267" providerId="ADAL" clId="{D8A17C74-56FA-9E48-8F36-BF70CA7FB28F}" dt="2021-05-04T05:27:20.723" v="436"/>
          <ac:spMkLst>
            <pc:docMk/>
            <pc:sldMk cId="933155195" sldId="831"/>
            <ac:spMk id="5" creationId="{9BD6CBCD-7D87-45DF-85A5-1E9BC07DDF1E}"/>
          </ac:spMkLst>
        </pc:spChg>
        <pc:spChg chg="del">
          <ac:chgData name="Chau, Duen Horng" userId="dc3abf48-14f9-4497-8e09-69bdd976e267" providerId="ADAL" clId="{D8A17C74-56FA-9E48-8F36-BF70CA7FB28F}" dt="2021-05-04T05:27:22.312" v="437" actId="478"/>
          <ac:spMkLst>
            <pc:docMk/>
            <pc:sldMk cId="933155195" sldId="831"/>
            <ac:spMk id="7" creationId="{70E0D3B3-6E39-40E8-BC4D-D60D71CE7224}"/>
          </ac:spMkLst>
        </pc:spChg>
        <pc:picChg chg="mod">
          <ac:chgData name="Chau, Duen Horng" userId="dc3abf48-14f9-4497-8e09-69bdd976e267" providerId="ADAL" clId="{D8A17C74-56FA-9E48-8F36-BF70CA7FB28F}" dt="2021-05-04T05:27:32.670" v="440" actId="14100"/>
          <ac:picMkLst>
            <pc:docMk/>
            <pc:sldMk cId="933155195" sldId="831"/>
            <ac:picMk id="10" creationId="{1EEDDFA4-6FDA-8948-B238-BA7AD9370435}"/>
          </ac:picMkLst>
        </pc:picChg>
      </pc:sldChg>
      <pc:sldChg chg="delSp modSp mod">
        <pc:chgData name="Chau, Duen Horng" userId="dc3abf48-14f9-4497-8e09-69bdd976e267" providerId="ADAL" clId="{D8A17C74-56FA-9E48-8F36-BF70CA7FB28F}" dt="2021-05-04T05:27:11.183" v="435" actId="20577"/>
        <pc:sldMkLst>
          <pc:docMk/>
          <pc:sldMk cId="2463327745" sldId="832"/>
        </pc:sldMkLst>
        <pc:spChg chg="del mod">
          <ac:chgData name="Chau, Duen Horng" userId="dc3abf48-14f9-4497-8e09-69bdd976e267" providerId="ADAL" clId="{D8A17C74-56FA-9E48-8F36-BF70CA7FB28F}" dt="2021-05-04T05:09:00.983" v="85" actId="478"/>
          <ac:spMkLst>
            <pc:docMk/>
            <pc:sldMk cId="2463327745" sldId="832"/>
            <ac:spMk id="3" creationId="{AE956D86-6FC0-7B42-A51C-23AC4C11BB28}"/>
          </ac:spMkLst>
        </pc:spChg>
        <pc:spChg chg="mod">
          <ac:chgData name="Chau, Duen Horng" userId="dc3abf48-14f9-4497-8e09-69bdd976e267" providerId="ADAL" clId="{D8A17C74-56FA-9E48-8F36-BF70CA7FB28F}" dt="2021-05-04T05:27:11.183" v="435" actId="20577"/>
          <ac:spMkLst>
            <pc:docMk/>
            <pc:sldMk cId="2463327745" sldId="832"/>
            <ac:spMk id="5" creationId="{9BD6CBCD-7D87-45DF-85A5-1E9BC07DDF1E}"/>
          </ac:spMkLst>
        </pc:spChg>
        <pc:spChg chg="del">
          <ac:chgData name="Chau, Duen Horng" userId="dc3abf48-14f9-4497-8e09-69bdd976e267" providerId="ADAL" clId="{D8A17C74-56FA-9E48-8F36-BF70CA7FB28F}" dt="2021-05-04T05:08:57.577" v="83" actId="478"/>
          <ac:spMkLst>
            <pc:docMk/>
            <pc:sldMk cId="2463327745" sldId="832"/>
            <ac:spMk id="7" creationId="{70E0D3B3-6E39-40E8-BC4D-D60D71CE7224}"/>
          </ac:spMkLst>
        </pc:spChg>
        <pc:picChg chg="mod">
          <ac:chgData name="Chau, Duen Horng" userId="dc3abf48-14f9-4497-8e09-69bdd976e267" providerId="ADAL" clId="{D8A17C74-56FA-9E48-8F36-BF70CA7FB28F}" dt="2021-05-04T05:27:06.851" v="426" actId="1076"/>
          <ac:picMkLst>
            <pc:docMk/>
            <pc:sldMk cId="2463327745" sldId="832"/>
            <ac:picMk id="8" creationId="{0B512118-B5E3-E542-8F87-7DF4E4007325}"/>
          </ac:picMkLst>
        </pc:picChg>
      </pc:sldChg>
      <pc:sldChg chg="delSp modSp mod">
        <pc:chgData name="Chau, Duen Horng" userId="dc3abf48-14f9-4497-8e09-69bdd976e267" providerId="ADAL" clId="{D8A17C74-56FA-9E48-8F36-BF70CA7FB28F}" dt="2021-05-04T05:26:57.253" v="425" actId="1076"/>
        <pc:sldMkLst>
          <pc:docMk/>
          <pc:sldMk cId="210177841" sldId="833"/>
        </pc:sldMkLst>
        <pc:spChg chg="del">
          <ac:chgData name="Chau, Duen Horng" userId="dc3abf48-14f9-4497-8e09-69bdd976e267" providerId="ADAL" clId="{D8A17C74-56FA-9E48-8F36-BF70CA7FB28F}" dt="2021-05-04T05:09:27.246" v="87" actId="478"/>
          <ac:spMkLst>
            <pc:docMk/>
            <pc:sldMk cId="210177841" sldId="833"/>
            <ac:spMk id="3" creationId="{AE956D86-6FC0-7B42-A51C-23AC4C11BB28}"/>
          </ac:spMkLst>
        </pc:spChg>
        <pc:spChg chg="mod">
          <ac:chgData name="Chau, Duen Horng" userId="dc3abf48-14f9-4497-8e09-69bdd976e267" providerId="ADAL" clId="{D8A17C74-56FA-9E48-8F36-BF70CA7FB28F}" dt="2021-05-04T05:26:33.203" v="423" actId="20577"/>
          <ac:spMkLst>
            <pc:docMk/>
            <pc:sldMk cId="210177841" sldId="833"/>
            <ac:spMk id="5" creationId="{9BD6CBCD-7D87-45DF-85A5-1E9BC07DDF1E}"/>
          </ac:spMkLst>
        </pc:spChg>
        <pc:spChg chg="del">
          <ac:chgData name="Chau, Duen Horng" userId="dc3abf48-14f9-4497-8e09-69bdd976e267" providerId="ADAL" clId="{D8A17C74-56FA-9E48-8F36-BF70CA7FB28F}" dt="2021-05-04T05:09:32.025" v="88" actId="478"/>
          <ac:spMkLst>
            <pc:docMk/>
            <pc:sldMk cId="210177841" sldId="833"/>
            <ac:spMk id="7" creationId="{70E0D3B3-6E39-40E8-BC4D-D60D71CE7224}"/>
          </ac:spMkLst>
        </pc:spChg>
        <pc:picChg chg="mod">
          <ac:chgData name="Chau, Duen Horng" userId="dc3abf48-14f9-4497-8e09-69bdd976e267" providerId="ADAL" clId="{D8A17C74-56FA-9E48-8F36-BF70CA7FB28F}" dt="2021-05-04T05:26:57.253" v="425" actId="1076"/>
          <ac:picMkLst>
            <pc:docMk/>
            <pc:sldMk cId="210177841" sldId="833"/>
            <ac:picMk id="4" creationId="{1EACA4D6-3212-CB43-B225-212906231488}"/>
          </ac:picMkLst>
        </pc:picChg>
      </pc:sldChg>
      <pc:sldChg chg="delSp modSp mod ord">
        <pc:chgData name="Chau, Duen Horng" userId="dc3abf48-14f9-4497-8e09-69bdd976e267" providerId="ADAL" clId="{D8A17C74-56FA-9E48-8F36-BF70CA7FB28F}" dt="2021-05-04T05:25:28.291" v="392" actId="20577"/>
        <pc:sldMkLst>
          <pc:docMk/>
          <pc:sldMk cId="2892061994" sldId="834"/>
        </pc:sldMkLst>
        <pc:spChg chg="del">
          <ac:chgData name="Chau, Duen Horng" userId="dc3abf48-14f9-4497-8e09-69bdd976e267" providerId="ADAL" clId="{D8A17C74-56FA-9E48-8F36-BF70CA7FB28F}" dt="2021-05-04T05:16:12.576" v="117" actId="478"/>
          <ac:spMkLst>
            <pc:docMk/>
            <pc:sldMk cId="2892061994" sldId="834"/>
            <ac:spMk id="3" creationId="{AE956D86-6FC0-7B42-A51C-23AC4C11BB28}"/>
          </ac:spMkLst>
        </pc:spChg>
        <pc:spChg chg="mod">
          <ac:chgData name="Chau, Duen Horng" userId="dc3abf48-14f9-4497-8e09-69bdd976e267" providerId="ADAL" clId="{D8A17C74-56FA-9E48-8F36-BF70CA7FB28F}" dt="2021-05-04T05:25:28.291" v="392" actId="20577"/>
          <ac:spMkLst>
            <pc:docMk/>
            <pc:sldMk cId="2892061994" sldId="834"/>
            <ac:spMk id="5" creationId="{9BD6CBCD-7D87-45DF-85A5-1E9BC07DDF1E}"/>
          </ac:spMkLst>
        </pc:spChg>
        <pc:spChg chg="del">
          <ac:chgData name="Chau, Duen Horng" userId="dc3abf48-14f9-4497-8e09-69bdd976e267" providerId="ADAL" clId="{D8A17C74-56FA-9E48-8F36-BF70CA7FB28F}" dt="2021-05-04T05:16:15.647" v="118" actId="478"/>
          <ac:spMkLst>
            <pc:docMk/>
            <pc:sldMk cId="2892061994" sldId="834"/>
            <ac:spMk id="7" creationId="{70E0D3B3-6E39-40E8-BC4D-D60D71CE7224}"/>
          </ac:spMkLst>
        </pc:spChg>
        <pc:picChg chg="mod">
          <ac:chgData name="Chau, Duen Horng" userId="dc3abf48-14f9-4497-8e09-69bdd976e267" providerId="ADAL" clId="{D8A17C74-56FA-9E48-8F36-BF70CA7FB28F}" dt="2021-05-04T05:16:28.487" v="119" actId="14100"/>
          <ac:picMkLst>
            <pc:docMk/>
            <pc:sldMk cId="2892061994" sldId="834"/>
            <ac:picMk id="4" creationId="{9C0EAE1E-82A9-1349-AB08-D713B03EE8A5}"/>
          </ac:picMkLst>
        </pc:picChg>
      </pc:sldChg>
      <pc:sldChg chg="addSp delSp modSp mod ord">
        <pc:chgData name="Chau, Duen Horng" userId="dc3abf48-14f9-4497-8e09-69bdd976e267" providerId="ADAL" clId="{D8A17C74-56FA-9E48-8F36-BF70CA7FB28F}" dt="2021-05-04T05:24:56.273" v="356" actId="1076"/>
        <pc:sldMkLst>
          <pc:docMk/>
          <pc:sldMk cId="2625510571" sldId="835"/>
        </pc:sldMkLst>
        <pc:spChg chg="del">
          <ac:chgData name="Chau, Duen Horng" userId="dc3abf48-14f9-4497-8e09-69bdd976e267" providerId="ADAL" clId="{D8A17C74-56FA-9E48-8F36-BF70CA7FB28F}" dt="2021-05-04T05:16:33.890" v="120" actId="478"/>
          <ac:spMkLst>
            <pc:docMk/>
            <pc:sldMk cId="2625510571" sldId="835"/>
            <ac:spMk id="3" creationId="{AE956D86-6FC0-7B42-A51C-23AC4C11BB28}"/>
          </ac:spMkLst>
        </pc:spChg>
        <pc:spChg chg="mod">
          <ac:chgData name="Chau, Duen Horng" userId="dc3abf48-14f9-4497-8e09-69bdd976e267" providerId="ADAL" clId="{D8A17C74-56FA-9E48-8F36-BF70CA7FB28F}" dt="2021-05-04T05:23:27.894" v="264" actId="20577"/>
          <ac:spMkLst>
            <pc:docMk/>
            <pc:sldMk cId="2625510571" sldId="835"/>
            <ac:spMk id="5" creationId="{9BD6CBCD-7D87-45DF-85A5-1E9BC07DDF1E}"/>
          </ac:spMkLst>
        </pc:spChg>
        <pc:spChg chg="add mod">
          <ac:chgData name="Chau, Duen Horng" userId="dc3abf48-14f9-4497-8e09-69bdd976e267" providerId="ADAL" clId="{D8A17C74-56FA-9E48-8F36-BF70CA7FB28F}" dt="2021-05-04T05:24:37.181" v="353" actId="20577"/>
          <ac:spMkLst>
            <pc:docMk/>
            <pc:sldMk cId="2625510571" sldId="835"/>
            <ac:spMk id="6" creationId="{60DECAE7-A671-F34B-9FB5-95E9299D9ACB}"/>
          </ac:spMkLst>
        </pc:spChg>
        <pc:spChg chg="del">
          <ac:chgData name="Chau, Duen Horng" userId="dc3abf48-14f9-4497-8e09-69bdd976e267" providerId="ADAL" clId="{D8A17C74-56FA-9E48-8F36-BF70CA7FB28F}" dt="2021-05-04T05:16:33.890" v="120" actId="478"/>
          <ac:spMkLst>
            <pc:docMk/>
            <pc:sldMk cId="2625510571" sldId="835"/>
            <ac:spMk id="7" creationId="{70E0D3B3-6E39-40E8-BC4D-D60D71CE7224}"/>
          </ac:spMkLst>
        </pc:spChg>
        <pc:picChg chg="mod modCrop">
          <ac:chgData name="Chau, Duen Horng" userId="dc3abf48-14f9-4497-8e09-69bdd976e267" providerId="ADAL" clId="{D8A17C74-56FA-9E48-8F36-BF70CA7FB28F}" dt="2021-05-04T05:24:56.273" v="356" actId="1076"/>
          <ac:picMkLst>
            <pc:docMk/>
            <pc:sldMk cId="2625510571" sldId="835"/>
            <ac:picMk id="4" creationId="{9DD6FDB9-4E06-3C40-A888-A5276AB0E873}"/>
          </ac:picMkLst>
        </pc:picChg>
      </pc:sldChg>
      <pc:sldChg chg="addSp delSp modSp mod ord">
        <pc:chgData name="Chau, Duen Horng" userId="dc3abf48-14f9-4497-8e09-69bdd976e267" providerId="ADAL" clId="{D8A17C74-56FA-9E48-8F36-BF70CA7FB28F}" dt="2021-05-04T05:26:05.629" v="406" actId="1076"/>
        <pc:sldMkLst>
          <pc:docMk/>
          <pc:sldMk cId="3684755489" sldId="836"/>
        </pc:sldMkLst>
        <pc:spChg chg="del">
          <ac:chgData name="Chau, Duen Horng" userId="dc3abf48-14f9-4497-8e09-69bdd976e267" providerId="ADAL" clId="{D8A17C74-56FA-9E48-8F36-BF70CA7FB28F}" dt="2021-05-04T05:10:53.268" v="91" actId="478"/>
          <ac:spMkLst>
            <pc:docMk/>
            <pc:sldMk cId="3684755489" sldId="836"/>
            <ac:spMk id="3" creationId="{AE956D86-6FC0-7B42-A51C-23AC4C11BB28}"/>
          </ac:spMkLst>
        </pc:spChg>
        <pc:spChg chg="mod">
          <ac:chgData name="Chau, Duen Horng" userId="dc3abf48-14f9-4497-8e09-69bdd976e267" providerId="ADAL" clId="{D8A17C74-56FA-9E48-8F36-BF70CA7FB28F}" dt="2021-05-04T05:17:46.542" v="147" actId="20577"/>
          <ac:spMkLst>
            <pc:docMk/>
            <pc:sldMk cId="3684755489" sldId="836"/>
            <ac:spMk id="5" creationId="{9BD6CBCD-7D87-45DF-85A5-1E9BC07DDF1E}"/>
          </ac:spMkLst>
        </pc:spChg>
        <pc:spChg chg="del">
          <ac:chgData name="Chau, Duen Horng" userId="dc3abf48-14f9-4497-8e09-69bdd976e267" providerId="ADAL" clId="{D8A17C74-56FA-9E48-8F36-BF70CA7FB28F}" dt="2021-05-04T05:10:53.268" v="91" actId="478"/>
          <ac:spMkLst>
            <pc:docMk/>
            <pc:sldMk cId="3684755489" sldId="836"/>
            <ac:spMk id="7" creationId="{70E0D3B3-6E39-40E8-BC4D-D60D71CE7224}"/>
          </ac:spMkLst>
        </pc:spChg>
        <pc:spChg chg="add mod">
          <ac:chgData name="Chau, Duen Horng" userId="dc3abf48-14f9-4497-8e09-69bdd976e267" providerId="ADAL" clId="{D8A17C74-56FA-9E48-8F36-BF70CA7FB28F}" dt="2021-05-04T05:25:39.888" v="400" actId="20577"/>
          <ac:spMkLst>
            <pc:docMk/>
            <pc:sldMk cId="3684755489" sldId="836"/>
            <ac:spMk id="9" creationId="{86D39B6B-49AD-5445-AE8F-E40174B8F93C}"/>
          </ac:spMkLst>
        </pc:spChg>
        <pc:picChg chg="mod modCrop">
          <ac:chgData name="Chau, Duen Horng" userId="dc3abf48-14f9-4497-8e09-69bdd976e267" providerId="ADAL" clId="{D8A17C74-56FA-9E48-8F36-BF70CA7FB28F}" dt="2021-05-04T05:26:03.300" v="405" actId="14100"/>
          <ac:picMkLst>
            <pc:docMk/>
            <pc:sldMk cId="3684755489" sldId="836"/>
            <ac:picMk id="6" creationId="{B79247FC-31EB-734B-8ABE-C5E2B452D529}"/>
          </ac:picMkLst>
        </pc:picChg>
        <pc:picChg chg="add mod modCrop">
          <ac:chgData name="Chau, Duen Horng" userId="dc3abf48-14f9-4497-8e09-69bdd976e267" providerId="ADAL" clId="{D8A17C74-56FA-9E48-8F36-BF70CA7FB28F}" dt="2021-05-04T05:26:05.629" v="406" actId="1076"/>
          <ac:picMkLst>
            <pc:docMk/>
            <pc:sldMk cId="3684755489" sldId="836"/>
            <ac:picMk id="8" creationId="{DC332D0F-7955-3C4C-B315-E41880E0EAE5}"/>
          </ac:picMkLst>
        </pc:picChg>
      </pc:sldChg>
      <pc:sldChg chg="delSp modSp mod">
        <pc:chgData name="Chau, Duen Horng" userId="dc3abf48-14f9-4497-8e09-69bdd976e267" providerId="ADAL" clId="{D8A17C74-56FA-9E48-8F36-BF70CA7FB28F}" dt="2021-05-04T05:22:20.231" v="255" actId="14100"/>
        <pc:sldMkLst>
          <pc:docMk/>
          <pc:sldMk cId="674129466" sldId="837"/>
        </pc:sldMkLst>
        <pc:spChg chg="del">
          <ac:chgData name="Chau, Duen Horng" userId="dc3abf48-14f9-4497-8e09-69bdd976e267" providerId="ADAL" clId="{D8A17C74-56FA-9E48-8F36-BF70CA7FB28F}" dt="2021-05-04T05:18:22.442" v="157" actId="478"/>
          <ac:spMkLst>
            <pc:docMk/>
            <pc:sldMk cId="674129466" sldId="837"/>
            <ac:spMk id="3" creationId="{AE956D86-6FC0-7B42-A51C-23AC4C11BB28}"/>
          </ac:spMkLst>
        </pc:spChg>
        <pc:spChg chg="del">
          <ac:chgData name="Chau, Duen Horng" userId="dc3abf48-14f9-4497-8e09-69bdd976e267" providerId="ADAL" clId="{D8A17C74-56FA-9E48-8F36-BF70CA7FB28F}" dt="2021-05-04T05:18:22.442" v="157" actId="478"/>
          <ac:spMkLst>
            <pc:docMk/>
            <pc:sldMk cId="674129466" sldId="837"/>
            <ac:spMk id="7" creationId="{70E0D3B3-6E39-40E8-BC4D-D60D71CE7224}"/>
          </ac:spMkLst>
        </pc:spChg>
        <pc:picChg chg="mod">
          <ac:chgData name="Chau, Duen Horng" userId="dc3abf48-14f9-4497-8e09-69bdd976e267" providerId="ADAL" clId="{D8A17C74-56FA-9E48-8F36-BF70CA7FB28F}" dt="2021-05-04T05:22:20.231" v="255" actId="14100"/>
          <ac:picMkLst>
            <pc:docMk/>
            <pc:sldMk cId="674129466" sldId="837"/>
            <ac:picMk id="4" creationId="{9A1B4293-29A5-9C4B-AF91-F7BF0018DC19}"/>
          </ac:picMkLst>
        </pc:picChg>
      </pc:sldChg>
      <pc:sldChg chg="addSp modSp mod">
        <pc:chgData name="Chau, Duen Horng" userId="dc3abf48-14f9-4497-8e09-69bdd976e267" providerId="ADAL" clId="{D8A17C74-56FA-9E48-8F36-BF70CA7FB28F}" dt="2021-05-04T05:21:28.801" v="230" actId="1076"/>
        <pc:sldMkLst>
          <pc:docMk/>
          <pc:sldMk cId="104980433" sldId="839"/>
        </pc:sldMkLst>
        <pc:spChg chg="add mod">
          <ac:chgData name="Chau, Duen Horng" userId="dc3abf48-14f9-4497-8e09-69bdd976e267" providerId="ADAL" clId="{D8A17C74-56FA-9E48-8F36-BF70CA7FB28F}" dt="2021-05-04T05:21:28.801" v="230" actId="1076"/>
          <ac:spMkLst>
            <pc:docMk/>
            <pc:sldMk cId="104980433" sldId="839"/>
            <ac:spMk id="2" creationId="{CE1487DC-289B-3C4B-87B4-BC537B5B9CD0}"/>
          </ac:spMkLst>
        </pc:spChg>
        <pc:spChg chg="mod">
          <ac:chgData name="Chau, Duen Horng" userId="dc3abf48-14f9-4497-8e09-69bdd976e267" providerId="ADAL" clId="{D8A17C74-56FA-9E48-8F36-BF70CA7FB28F}" dt="2021-05-04T05:18:42.529" v="167" actId="20577"/>
          <ac:spMkLst>
            <pc:docMk/>
            <pc:sldMk cId="104980433" sldId="839"/>
            <ac:spMk id="5" creationId="{9BD6CBCD-7D87-45DF-85A5-1E9BC07DDF1E}"/>
          </ac:spMkLst>
        </pc:spChg>
        <pc:spChg chg="mod">
          <ac:chgData name="Chau, Duen Horng" userId="dc3abf48-14f9-4497-8e09-69bdd976e267" providerId="ADAL" clId="{D8A17C74-56FA-9E48-8F36-BF70CA7FB28F}" dt="2021-05-04T05:18:58.567" v="175" actId="20577"/>
          <ac:spMkLst>
            <pc:docMk/>
            <pc:sldMk cId="104980433" sldId="839"/>
            <ac:spMk id="7" creationId="{70E0D3B3-6E39-40E8-BC4D-D60D71CE7224}"/>
          </ac:spMkLst>
        </pc:spChg>
        <pc:picChg chg="mod modCrop">
          <ac:chgData name="Chau, Duen Horng" userId="dc3abf48-14f9-4497-8e09-69bdd976e267" providerId="ADAL" clId="{D8A17C74-56FA-9E48-8F36-BF70CA7FB28F}" dt="2021-05-04T05:21:01.875" v="224" actId="1035"/>
          <ac:picMkLst>
            <pc:docMk/>
            <pc:sldMk cId="104980433" sldId="839"/>
            <ac:picMk id="4" creationId="{E6E9CFCD-83AD-3548-8D1E-A98436856310}"/>
          </ac:picMkLst>
        </pc:picChg>
        <pc:picChg chg="add mod modCrop">
          <ac:chgData name="Chau, Duen Horng" userId="dc3abf48-14f9-4497-8e09-69bdd976e267" providerId="ADAL" clId="{D8A17C74-56FA-9E48-8F36-BF70CA7FB28F}" dt="2021-05-04T05:20:47.139" v="212" actId="1076"/>
          <ac:picMkLst>
            <pc:docMk/>
            <pc:sldMk cId="104980433" sldId="839"/>
            <ac:picMk id="6" creationId="{A5C09A3A-6700-304A-A09C-696583B3C01E}"/>
          </ac:picMkLst>
        </pc:picChg>
        <pc:picChg chg="add mod modCrop">
          <ac:chgData name="Chau, Duen Horng" userId="dc3abf48-14f9-4497-8e09-69bdd976e267" providerId="ADAL" clId="{D8A17C74-56FA-9E48-8F36-BF70CA7FB28F}" dt="2021-05-04T05:21:01.875" v="224" actId="1035"/>
          <ac:picMkLst>
            <pc:docMk/>
            <pc:sldMk cId="104980433" sldId="839"/>
            <ac:picMk id="8" creationId="{FA028821-35DD-B648-8364-E09CD9DA604D}"/>
          </ac:picMkLst>
        </pc:picChg>
      </pc:sldChg>
      <pc:sldChg chg="delSp modSp mod ord">
        <pc:chgData name="Chau, Duen Horng" userId="dc3abf48-14f9-4497-8e09-69bdd976e267" providerId="ADAL" clId="{D8A17C74-56FA-9E48-8F36-BF70CA7FB28F}" dt="2021-05-04T05:18:01.845" v="155" actId="20577"/>
        <pc:sldMkLst>
          <pc:docMk/>
          <pc:sldMk cId="465369823" sldId="840"/>
        </pc:sldMkLst>
        <pc:spChg chg="del">
          <ac:chgData name="Chau, Duen Horng" userId="dc3abf48-14f9-4497-8e09-69bdd976e267" providerId="ADAL" clId="{D8A17C74-56FA-9E48-8F36-BF70CA7FB28F}" dt="2021-05-04T05:13:26.647" v="92" actId="478"/>
          <ac:spMkLst>
            <pc:docMk/>
            <pc:sldMk cId="465369823" sldId="840"/>
            <ac:spMk id="3" creationId="{AE956D86-6FC0-7B42-A51C-23AC4C11BB28}"/>
          </ac:spMkLst>
        </pc:spChg>
        <pc:spChg chg="mod">
          <ac:chgData name="Chau, Duen Horng" userId="dc3abf48-14f9-4497-8e09-69bdd976e267" providerId="ADAL" clId="{D8A17C74-56FA-9E48-8F36-BF70CA7FB28F}" dt="2021-05-04T05:18:01.845" v="155" actId="20577"/>
          <ac:spMkLst>
            <pc:docMk/>
            <pc:sldMk cId="465369823" sldId="840"/>
            <ac:spMk id="5" creationId="{9BD6CBCD-7D87-45DF-85A5-1E9BC07DDF1E}"/>
          </ac:spMkLst>
        </pc:spChg>
        <pc:spChg chg="del">
          <ac:chgData name="Chau, Duen Horng" userId="dc3abf48-14f9-4497-8e09-69bdd976e267" providerId="ADAL" clId="{D8A17C74-56FA-9E48-8F36-BF70CA7FB28F}" dt="2021-05-04T05:13:29.293" v="93" actId="478"/>
          <ac:spMkLst>
            <pc:docMk/>
            <pc:sldMk cId="465369823" sldId="840"/>
            <ac:spMk id="7" creationId="{70E0D3B3-6E39-40E8-BC4D-D60D71CE722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5/4/21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5" y="6705601"/>
            <a:ext cx="15046794" cy="1638092"/>
          </a:xfrm>
        </p:spPr>
        <p:txBody>
          <a:bodyPr/>
          <a:lstStyle/>
          <a:p>
            <a:r>
              <a:rPr lang="en-US"/>
              <a:t>Lecture 15.8 </a:t>
            </a:r>
            <a:r>
              <a:rPr lang="en-US" dirty="0"/>
              <a:t>- RAPIDS Acceleration: PCA, UMAP, DBSCAN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0000"/>
                </a:solidFill>
              </a:rPr>
              <a:t>Running UMAP in </a:t>
            </a:r>
            <a:r>
              <a:rPr lang="en-US" sz="4800" dirty="0" err="1">
                <a:solidFill>
                  <a:srgbClr val="000000"/>
                </a:solidFill>
              </a:rPr>
              <a:t>cuML</a:t>
            </a:r>
            <a:endParaRPr lang="en-US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9DD6FDB9-4E06-3C40-A888-A5276AB0E8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452" y="2846894"/>
            <a:ext cx="14945712" cy="427318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0DECAE7-A671-F34B-9FB5-95E9299D9A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/>
          <a:p>
            <a:r>
              <a:rPr lang="en-US" dirty="0"/>
              <a:t>We first use </a:t>
            </a:r>
            <a:r>
              <a:rPr lang="en-US" dirty="0" err="1"/>
              <a:t>fit_transform</a:t>
            </a:r>
            <a:r>
              <a:rPr lang="en-US" dirty="0"/>
              <a:t>() to fit the model and transform the data.</a:t>
            </a:r>
            <a:endParaRPr lang="en-US" sz="3000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0000"/>
                </a:solidFill>
              </a:rPr>
              <a:t>Running UMAP in </a:t>
            </a:r>
            <a:r>
              <a:rPr lang="en-US" sz="4800" dirty="0" err="1">
                <a:solidFill>
                  <a:srgbClr val="000000"/>
                </a:solidFill>
              </a:rPr>
              <a:t>cuML</a:t>
            </a:r>
            <a:endParaRPr lang="en-US" dirty="0"/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B79247FC-31EB-734B-8ABE-C5E2B452D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253" y="2617260"/>
            <a:ext cx="11777765" cy="4716793"/>
          </a:xfrm>
          <a:prstGeom prst="rect">
            <a:avLst/>
          </a:prstGeo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DC332D0F-7955-3C4C-B315-E41880E0EA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11018" y="3271100"/>
            <a:ext cx="5382573" cy="358502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6D39B6B-49AD-5445-AE8F-E40174B8F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/>
          <a:p>
            <a:r>
              <a:rPr lang="en-US" dirty="0"/>
              <a:t>Then, we visualize the results</a:t>
            </a:r>
            <a:endParaRPr lang="en-US" sz="3000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5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RAPIDS UMAP Speed</a:t>
            </a:r>
            <a:endParaRPr lang="en-US" dirty="0"/>
          </a:p>
        </p:txBody>
      </p:sp>
      <p:pic>
        <p:nvPicPr>
          <p:cNvPr id="8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ADA65D94-2DA1-8E4E-9E1B-EB7E9AB05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12828" y="3186797"/>
            <a:ext cx="7651846" cy="546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536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0000"/>
                </a:solidFill>
              </a:rPr>
              <a:t>DBSCAN</a:t>
            </a:r>
            <a:r>
              <a:rPr lang="en-US" dirty="0">
                <a:solidFill>
                  <a:srgbClr val="000000"/>
                </a:solidFill>
              </a:rPr>
              <a:t> Refresher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DBA3D-CA8E-433F-9EB5-D1C980C49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549" y="2617261"/>
            <a:ext cx="16581120" cy="619820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Main idea: closely-packed points (high-density; many neighbors nearby) are grouped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Points are categorized into three category</a:t>
            </a:r>
          </a:p>
          <a:p>
            <a:pPr marL="1409719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Core points</a:t>
            </a:r>
          </a:p>
          <a:p>
            <a:pPr marL="1409719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Reachable points</a:t>
            </a:r>
          </a:p>
          <a:p>
            <a:pPr marL="1409719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Outlier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Hyper parameter: eps and </a:t>
            </a:r>
            <a:r>
              <a:rPr lang="en-US" sz="3200" dirty="0" err="1"/>
              <a:t>minPts</a:t>
            </a:r>
            <a:endParaRPr lang="en-US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E0D3B3-6E39-40E8-BC4D-D60D71CE72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Density-based spatial clustering of applications with noise</a:t>
            </a:r>
            <a:endParaRPr lang="en-US" sz="3000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4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0000"/>
                </a:solidFill>
              </a:rPr>
              <a:t>How to run DBSCAN in </a:t>
            </a:r>
            <a:r>
              <a:rPr lang="en-US" sz="4800" dirty="0" err="1">
                <a:solidFill>
                  <a:srgbClr val="000000"/>
                </a:solidFill>
              </a:rPr>
              <a:t>cuML</a:t>
            </a:r>
            <a:r>
              <a:rPr lang="en-US" sz="4800" dirty="0">
                <a:solidFill>
                  <a:srgbClr val="000000"/>
                </a:solidFill>
              </a:rPr>
              <a:t>?</a:t>
            </a:r>
            <a:endParaRPr lang="en-US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9A1B4293-29A5-9C4B-AF91-F7BF0018D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03" y="2304307"/>
            <a:ext cx="9809373" cy="430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2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0000"/>
                </a:solidFill>
              </a:rPr>
              <a:t>Running DBSCAN in </a:t>
            </a:r>
            <a:r>
              <a:rPr lang="en-US" sz="4800" dirty="0" err="1">
                <a:solidFill>
                  <a:srgbClr val="000000"/>
                </a:solidFill>
              </a:rPr>
              <a:t>cuML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E0D3B3-6E39-40E8-BC4D-D60D71CE72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6F6F6F"/>
                </a:solidFill>
              </a:rPr>
              <a:t>We use UMAP to first reduce the dimensions of MNIST. </a:t>
            </a:r>
            <a:br>
              <a:rPr lang="en-US" sz="3000" dirty="0">
                <a:solidFill>
                  <a:srgbClr val="6F6F6F"/>
                </a:solidFill>
              </a:rPr>
            </a:br>
            <a:r>
              <a:rPr lang="en-US" sz="3000" dirty="0">
                <a:solidFill>
                  <a:srgbClr val="6F6F6F"/>
                </a:solidFill>
              </a:rPr>
              <a:t>Then, we run DBSCAN on the 2-dimentional data. </a:t>
            </a:r>
          </a:p>
        </p:txBody>
      </p:sp>
      <p:pic>
        <p:nvPicPr>
          <p:cNvPr id="4" name="Content Placeholder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6E9CFCD-83AD-3548-8D1E-A98436856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5424" y="6994042"/>
            <a:ext cx="4496585" cy="2907314"/>
          </a:xfrm>
        </p:spPr>
      </p:pic>
      <p:pic>
        <p:nvPicPr>
          <p:cNvPr id="6" name="Content Placeholder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5C09A3A-6700-304A-A09C-696583B3C0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4537" y="2758272"/>
            <a:ext cx="16127405" cy="416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A028821-35DD-B648-8364-E09CD9DA60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20432" y="6994040"/>
            <a:ext cx="4358420" cy="284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CE1487DC-289B-3C4B-87B4-BC537B5B9CD0}"/>
              </a:ext>
            </a:extLst>
          </p:cNvPr>
          <p:cNvSpPr/>
          <p:nvPr/>
        </p:nvSpPr>
        <p:spPr>
          <a:xfrm>
            <a:off x="7239784" y="8228468"/>
            <a:ext cx="737647" cy="392457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0000"/>
                </a:solidFill>
              </a:rPr>
              <a:t>RAPIDS DBSCAN Speed</a:t>
            </a:r>
            <a:endParaRPr lang="en-US" dirty="0"/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9214EE3C-8F8B-F24D-8C4C-C15A9DE1F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5179" y="2857500"/>
            <a:ext cx="8517641" cy="5589057"/>
          </a:xfrm>
        </p:spPr>
      </p:pic>
    </p:spTree>
    <p:extLst>
      <p:ext uri="{BB962C8B-B14F-4D97-AF65-F5344CB8AC3E}">
        <p14:creationId xmlns:p14="http://schemas.microsoft.com/office/powerpoint/2010/main" val="24910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0000"/>
                </a:solidFill>
              </a:rPr>
              <a:t>PCA</a:t>
            </a:r>
            <a:r>
              <a:rPr lang="en-US" dirty="0">
                <a:solidFill>
                  <a:srgbClr val="000000"/>
                </a:solidFill>
              </a:rPr>
              <a:t> Refresher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DBA3D-CA8E-433F-9EB5-D1C980C49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331" y="2626201"/>
            <a:ext cx="16581120" cy="6198208"/>
          </a:xfrm>
        </p:spPr>
        <p:txBody>
          <a:bodyPr anchor="t" anchorCtr="0"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Linear feature extraction method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Find orthogonal axes that best “fit” the data points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Typically use only the first few principal components for visualization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Principal components are eigenvectors of data’s covariance matrix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Hyperparameter: </a:t>
            </a:r>
            <a:r>
              <a:rPr lang="en-US" sz="3200" dirty="0" err="1"/>
              <a:t>n_components</a:t>
            </a:r>
            <a:endParaRPr lang="en-US" sz="3200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E0D3B3-6E39-40E8-BC4D-D60D71CE72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6F6F6F"/>
                </a:solidFill>
              </a:rPr>
              <a:t>Principal Component Analysis</a:t>
            </a:r>
          </a:p>
        </p:txBody>
      </p:sp>
    </p:spTree>
    <p:extLst>
      <p:ext uri="{BB962C8B-B14F-4D97-AF65-F5344CB8AC3E}">
        <p14:creationId xmlns:p14="http://schemas.microsoft.com/office/powerpoint/2010/main" val="12584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Running PCA in </a:t>
            </a:r>
            <a:r>
              <a:rPr lang="en-US" dirty="0" err="1">
                <a:solidFill>
                  <a:srgbClr val="000000"/>
                </a:solidFill>
              </a:rPr>
              <a:t>cuML</a:t>
            </a:r>
            <a:endParaRPr lang="en-US" dirty="0"/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EEDDFA4-6FDA-8948-B238-BA7AD9370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357" y="2095410"/>
            <a:ext cx="13553824" cy="39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0000"/>
                </a:solidFill>
              </a:rPr>
              <a:t>Running PCA in </a:t>
            </a:r>
            <a:r>
              <a:rPr lang="en-US" sz="4800" dirty="0" err="1">
                <a:solidFill>
                  <a:srgbClr val="000000"/>
                </a:solidFill>
              </a:rPr>
              <a:t>cuML</a:t>
            </a:r>
            <a:endParaRPr lang="en-US" dirty="0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B512118-B5E3-E542-8F87-7DF4E4007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01" y="2091153"/>
            <a:ext cx="16561579" cy="407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0000"/>
                </a:solidFill>
              </a:rPr>
              <a:t>Running PCA in </a:t>
            </a:r>
            <a:r>
              <a:rPr lang="en-US" sz="4800" dirty="0" err="1">
                <a:solidFill>
                  <a:srgbClr val="000000"/>
                </a:solidFill>
              </a:rPr>
              <a:t>cuML</a:t>
            </a:r>
            <a:endParaRPr lang="en-US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EACA4D6-3212-CB43-B225-212906231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01" y="1848561"/>
            <a:ext cx="14507899" cy="76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0000"/>
                </a:solidFill>
              </a:rPr>
              <a:t>Rapids PCA performance</a:t>
            </a:r>
            <a:endParaRPr lang="en-US" dirty="0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5014A3DB-B3FD-2D47-8BEF-F147DE9F5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9772" y="2616202"/>
            <a:ext cx="9038951" cy="5691981"/>
          </a:xfrm>
        </p:spPr>
      </p:pic>
    </p:spTree>
    <p:extLst>
      <p:ext uri="{BB962C8B-B14F-4D97-AF65-F5344CB8AC3E}">
        <p14:creationId xmlns:p14="http://schemas.microsoft.com/office/powerpoint/2010/main" val="2371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0000"/>
                </a:solidFill>
              </a:rPr>
              <a:t>UMAP</a:t>
            </a:r>
            <a:r>
              <a:rPr lang="en-US" dirty="0">
                <a:solidFill>
                  <a:srgbClr val="000000"/>
                </a:solidFill>
              </a:rPr>
              <a:t> Overview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DBA3D-CA8E-433F-9EB5-D1C980C49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549" y="2617261"/>
            <a:ext cx="16581120" cy="6198208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Dimensional reduction based on neighbor graph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Project points onto a Uniform Manifold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Create a topological simplex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Hyperparameter: </a:t>
            </a:r>
            <a:r>
              <a:rPr lang="en-US" sz="3200" dirty="0" err="1"/>
              <a:t>n_neighbors</a:t>
            </a:r>
            <a:r>
              <a:rPr lang="en-US" sz="3200" dirty="0"/>
              <a:t>, </a:t>
            </a:r>
            <a:r>
              <a:rPr lang="en-US" sz="3200" dirty="0" err="1"/>
              <a:t>n_components</a:t>
            </a:r>
            <a:endParaRPr lang="en-US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E0D3B3-6E39-40E8-BC4D-D60D71CE72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Uniform Manifold Approximation Projection</a:t>
            </a:r>
            <a:endParaRPr lang="en-US" sz="3000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4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0000"/>
                </a:solidFill>
              </a:rPr>
              <a:t>Running UMAP in </a:t>
            </a:r>
            <a:r>
              <a:rPr lang="en-US" sz="4800" dirty="0" err="1">
                <a:solidFill>
                  <a:srgbClr val="000000"/>
                </a:solidFill>
              </a:rPr>
              <a:t>cuML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EAE1E-82A9-1349-AB08-D713B03EE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0417" y="3163570"/>
            <a:ext cx="13861323" cy="348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6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b2811cf8-4877-470e-bec4-f5c16c1a5202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FA1A0B3-2356-440E-AB45-F8BBB2144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11cf8-4877-470e-bec4-f5c16c1a5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92993</TotalTime>
  <Words>259</Words>
  <Application>Microsoft Macintosh PowerPoint</Application>
  <PresentationFormat>Custom</PresentationFormat>
  <Paragraphs>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</vt:lpstr>
      <vt:lpstr>Title &amp; Bullet</vt:lpstr>
      <vt:lpstr>Lecture 15.8 - RAPIDS Acceleration: PCA, UMAP, DBSCAN</vt:lpstr>
      <vt:lpstr>PowerPoint Presentation</vt:lpstr>
      <vt:lpstr>PCA Refresher</vt:lpstr>
      <vt:lpstr>Running PCA in cuML</vt:lpstr>
      <vt:lpstr>Running PCA in cuML</vt:lpstr>
      <vt:lpstr>Running PCA in cuML</vt:lpstr>
      <vt:lpstr>Rapids PCA performance</vt:lpstr>
      <vt:lpstr>UMAP Overview</vt:lpstr>
      <vt:lpstr>Running UMAP in cuML</vt:lpstr>
      <vt:lpstr>Running UMAP in cuML</vt:lpstr>
      <vt:lpstr>Running UMAP in cuML</vt:lpstr>
      <vt:lpstr>RAPIDS UMAP Speed</vt:lpstr>
      <vt:lpstr>DBSCAN Refresher</vt:lpstr>
      <vt:lpstr>How to run DBSCAN in cuML?</vt:lpstr>
      <vt:lpstr>Running DBSCAN in cuML</vt:lpstr>
      <vt:lpstr>RAPIDS DBSCAN Speed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3649</cp:revision>
  <dcterms:created xsi:type="dcterms:W3CDTF">2008-01-24T03:11:41Z</dcterms:created>
  <dcterms:modified xsi:type="dcterms:W3CDTF">2021-05-04T10:28:39Z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