
<file path=[Content_Types].xml><?xml version="1.0" encoding="utf-8"?>
<Types xmlns="http://schemas.openxmlformats.org/package/2006/content-types">
  <Default Extension="emf" ContentType="image/x-emf"/>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4"/>
  </p:sldMasterIdLst>
  <p:notesMasterIdLst>
    <p:notesMasterId r:id="rId14"/>
  </p:notesMasterIdLst>
  <p:handoutMasterIdLst>
    <p:handoutMasterId r:id="rId15"/>
  </p:handoutMasterIdLst>
  <p:sldIdLst>
    <p:sldId id="818" r:id="rId5"/>
    <p:sldId id="809" r:id="rId6"/>
    <p:sldId id="821" r:id="rId7"/>
    <p:sldId id="826" r:id="rId8"/>
    <p:sldId id="876" r:id="rId9"/>
    <p:sldId id="877" r:id="rId10"/>
    <p:sldId id="878" r:id="rId11"/>
    <p:sldId id="879" r:id="rId12"/>
    <p:sldId id="820" r:id="rId13"/>
  </p:sldIdLst>
  <p:sldSz cx="18288000" cy="10287000"/>
  <p:notesSz cx="7010400" cy="9296400"/>
  <p:defaultTextStyle>
    <a:defPPr>
      <a:defRPr lang="en-US"/>
    </a:defPPr>
    <a:lvl1pPr algn="l" defTabSz="761970" rtl="0" fontAlgn="base">
      <a:spcBef>
        <a:spcPct val="0"/>
      </a:spcBef>
      <a:spcAft>
        <a:spcPct val="0"/>
      </a:spcAft>
      <a:defRPr kern="1200">
        <a:solidFill>
          <a:schemeClr val="tx1"/>
        </a:solidFill>
        <a:latin typeface="Arial" charset="0"/>
        <a:ea typeface="MS PGothic" pitchFamily="34" charset="-128"/>
        <a:cs typeface="+mn-cs"/>
      </a:defRPr>
    </a:lvl1pPr>
    <a:lvl2pPr marL="761970" algn="l" defTabSz="761970" rtl="0" fontAlgn="base">
      <a:spcBef>
        <a:spcPct val="0"/>
      </a:spcBef>
      <a:spcAft>
        <a:spcPct val="0"/>
      </a:spcAft>
      <a:defRPr kern="1200">
        <a:solidFill>
          <a:schemeClr val="tx1"/>
        </a:solidFill>
        <a:latin typeface="Arial" charset="0"/>
        <a:ea typeface="MS PGothic" pitchFamily="34" charset="-128"/>
        <a:cs typeface="+mn-cs"/>
      </a:defRPr>
    </a:lvl2pPr>
    <a:lvl3pPr marL="1523939" algn="l" defTabSz="761970" rtl="0" fontAlgn="base">
      <a:spcBef>
        <a:spcPct val="0"/>
      </a:spcBef>
      <a:spcAft>
        <a:spcPct val="0"/>
      </a:spcAft>
      <a:defRPr kern="1200">
        <a:solidFill>
          <a:schemeClr val="tx1"/>
        </a:solidFill>
        <a:latin typeface="Arial" charset="0"/>
        <a:ea typeface="MS PGothic" pitchFamily="34" charset="-128"/>
        <a:cs typeface="+mn-cs"/>
      </a:defRPr>
    </a:lvl3pPr>
    <a:lvl4pPr marL="2285909" algn="l" defTabSz="761970" rtl="0" fontAlgn="base">
      <a:spcBef>
        <a:spcPct val="0"/>
      </a:spcBef>
      <a:spcAft>
        <a:spcPct val="0"/>
      </a:spcAft>
      <a:defRPr kern="1200">
        <a:solidFill>
          <a:schemeClr val="tx1"/>
        </a:solidFill>
        <a:latin typeface="Arial" charset="0"/>
        <a:ea typeface="MS PGothic" pitchFamily="34" charset="-128"/>
        <a:cs typeface="+mn-cs"/>
      </a:defRPr>
    </a:lvl4pPr>
    <a:lvl5pPr marL="3047878" algn="l" defTabSz="761970" rtl="0" fontAlgn="base">
      <a:spcBef>
        <a:spcPct val="0"/>
      </a:spcBef>
      <a:spcAft>
        <a:spcPct val="0"/>
      </a:spcAft>
      <a:defRPr kern="1200">
        <a:solidFill>
          <a:schemeClr val="tx1"/>
        </a:solidFill>
        <a:latin typeface="Arial" charset="0"/>
        <a:ea typeface="MS PGothic" pitchFamily="34" charset="-128"/>
        <a:cs typeface="+mn-cs"/>
      </a:defRPr>
    </a:lvl5pPr>
    <a:lvl6pPr marL="3809848" algn="l" defTabSz="1523939" rtl="0" eaLnBrk="1" latinLnBrk="0" hangingPunct="1">
      <a:defRPr kern="1200">
        <a:solidFill>
          <a:schemeClr val="tx1"/>
        </a:solidFill>
        <a:latin typeface="Arial" charset="0"/>
        <a:ea typeface="MS PGothic" pitchFamily="34" charset="-128"/>
        <a:cs typeface="+mn-cs"/>
      </a:defRPr>
    </a:lvl6pPr>
    <a:lvl7pPr marL="4571817" algn="l" defTabSz="1523939" rtl="0" eaLnBrk="1" latinLnBrk="0" hangingPunct="1">
      <a:defRPr kern="1200">
        <a:solidFill>
          <a:schemeClr val="tx1"/>
        </a:solidFill>
        <a:latin typeface="Arial" charset="0"/>
        <a:ea typeface="MS PGothic" pitchFamily="34" charset="-128"/>
        <a:cs typeface="+mn-cs"/>
      </a:defRPr>
    </a:lvl7pPr>
    <a:lvl8pPr marL="5333787" algn="l" defTabSz="1523939" rtl="0" eaLnBrk="1" latinLnBrk="0" hangingPunct="1">
      <a:defRPr kern="1200">
        <a:solidFill>
          <a:schemeClr val="tx1"/>
        </a:solidFill>
        <a:latin typeface="Arial" charset="0"/>
        <a:ea typeface="MS PGothic" pitchFamily="34" charset="-128"/>
        <a:cs typeface="+mn-cs"/>
      </a:defRPr>
    </a:lvl8pPr>
    <a:lvl9pPr marL="6095756" algn="l" defTabSz="1523939"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93" userDrawn="1">
          <p15:clr>
            <a:srgbClr val="A4A3A4"/>
          </p15:clr>
        </p15:guide>
        <p15:guide id="2" orient="horz" pos="5083" userDrawn="1">
          <p15:clr>
            <a:srgbClr val="A4A3A4"/>
          </p15:clr>
        </p15:guide>
        <p15:guide id="3" orient="horz" pos="5315" userDrawn="1">
          <p15:clr>
            <a:srgbClr val="A4A3A4"/>
          </p15:clr>
        </p15:guide>
        <p15:guide id="4" pos="9092" userDrawn="1">
          <p15:clr>
            <a:srgbClr val="A4A3A4"/>
          </p15:clr>
        </p15:guide>
        <p15:guide id="5" orient="horz" pos="1625" userDrawn="1">
          <p15:clr>
            <a:srgbClr val="A4A3A4"/>
          </p15:clr>
        </p15:guide>
        <p15:guide id="6" pos="576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 Xishuang" initials="DX" lastIdx="2" clrIdx="0">
    <p:extLst>
      <p:ext uri="{19B8F6BF-5375-455C-9EA6-DF929625EA0E}">
        <p15:presenceInfo xmlns:p15="http://schemas.microsoft.com/office/powerpoint/2012/main" userId="S::xidong@pvamu.edu::d29ea5ac-2f9d-408c-9c70-b4ad3440d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369"/>
    <a:srgbClr val="890C58"/>
    <a:srgbClr val="0071C5"/>
    <a:srgbClr val="4F2682"/>
    <a:srgbClr val="008564"/>
    <a:srgbClr val="383838"/>
    <a:srgbClr val="8C8C8C"/>
    <a:srgbClr val="CDCDCD"/>
    <a:srgbClr val="6F6F6F"/>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FA3DB9-FEBA-8235-3D1E-155A0141C0AA}" v="36" dt="2021-08-16T17:44:56.172"/>
    <p1510:client id="{72F2935E-21EA-71C4-D655-22966132F64B}" v="2" dt="2021-08-30T03:18:51.5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62" autoAdjust="0"/>
    <p:restoredTop sz="77334" autoAdjust="0"/>
  </p:normalViewPr>
  <p:slideViewPr>
    <p:cSldViewPr snapToGrid="0">
      <p:cViewPr varScale="1">
        <p:scale>
          <a:sx n="58" d="100"/>
          <a:sy n="58" d="100"/>
        </p:scale>
        <p:origin x="1272" y="208"/>
      </p:cViewPr>
      <p:guideLst>
        <p:guide orient="horz" pos="2193"/>
        <p:guide orient="horz" pos="5083"/>
        <p:guide orient="horz" pos="5315"/>
        <p:guide pos="9092"/>
        <p:guide orient="horz" pos="1625"/>
        <p:guide pos="576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360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g, Xishuang" userId="S::xidong_pvamu.edu#ext#@gtvault.onmicrosoft.com::d82fe4bc-41b8-4dba-8c63-3c53a5962af7" providerId="AD" clId="Web-{72F2935E-21EA-71C4-D655-22966132F64B}"/>
    <pc:docChg chg="modSld">
      <pc:chgData name="Dong, Xishuang" userId="S::xidong_pvamu.edu#ext#@gtvault.onmicrosoft.com::d82fe4bc-41b8-4dba-8c63-3c53a5962af7" providerId="AD" clId="Web-{72F2935E-21EA-71C4-D655-22966132F64B}" dt="2021-08-30T03:18:51.569" v="1" actId="20577"/>
      <pc:docMkLst>
        <pc:docMk/>
      </pc:docMkLst>
      <pc:sldChg chg="modSp">
        <pc:chgData name="Dong, Xishuang" userId="S::xidong_pvamu.edu#ext#@gtvault.onmicrosoft.com::d82fe4bc-41b8-4dba-8c63-3c53a5962af7" providerId="AD" clId="Web-{72F2935E-21EA-71C4-D655-22966132F64B}" dt="2021-08-30T03:18:51.569" v="1" actId="20577"/>
        <pc:sldMkLst>
          <pc:docMk/>
          <pc:sldMk cId="797556869" sldId="818"/>
        </pc:sldMkLst>
        <pc:spChg chg="mod">
          <ac:chgData name="Dong, Xishuang" userId="S::xidong_pvamu.edu#ext#@gtvault.onmicrosoft.com::d82fe4bc-41b8-4dba-8c63-3c53a5962af7" providerId="AD" clId="Web-{72F2935E-21EA-71C4-D655-22966132F64B}" dt="2021-08-30T03:18:51.569" v="1" actId="20577"/>
          <ac:spMkLst>
            <pc:docMk/>
            <pc:sldMk cId="797556869" sldId="818"/>
            <ac:spMk id="2" creationId="{4E9096EC-7B78-40A1-902B-4FD437982655}"/>
          </ac:spMkLst>
        </pc:spChg>
      </pc:sldChg>
    </pc:docChg>
  </pc:docChgLst>
  <pc:docChgLst>
    <pc:chgData name="Joe Bungo" userId="S::jbungo_nvidia.com#ext#@gtvault.onmicrosoft.com::c69b4972-ef89-4265-a3e3-b054213acbae" providerId="AD" clId="Web-{3DFA3DB9-FEBA-8235-3D1E-155A0141C0AA}"/>
    <pc:docChg chg="modSld">
      <pc:chgData name="Joe Bungo" userId="S::jbungo_nvidia.com#ext#@gtvault.onmicrosoft.com::c69b4972-ef89-4265-a3e3-b054213acbae" providerId="AD" clId="Web-{3DFA3DB9-FEBA-8235-3D1E-155A0141C0AA}" dt="2021-08-16T17:44:56.172" v="34"/>
      <pc:docMkLst>
        <pc:docMk/>
      </pc:docMkLst>
      <pc:sldChg chg="modSp">
        <pc:chgData name="Joe Bungo" userId="S::jbungo_nvidia.com#ext#@gtvault.onmicrosoft.com::c69b4972-ef89-4265-a3e3-b054213acbae" providerId="AD" clId="Web-{3DFA3DB9-FEBA-8235-3D1E-155A0141C0AA}" dt="2021-08-16T17:42:10.709" v="2" actId="20577"/>
        <pc:sldMkLst>
          <pc:docMk/>
          <pc:sldMk cId="797556869" sldId="818"/>
        </pc:sldMkLst>
        <pc:spChg chg="mod">
          <ac:chgData name="Joe Bungo" userId="S::jbungo_nvidia.com#ext#@gtvault.onmicrosoft.com::c69b4972-ef89-4265-a3e3-b054213acbae" providerId="AD" clId="Web-{3DFA3DB9-FEBA-8235-3D1E-155A0141C0AA}" dt="2021-08-16T17:42:10.709" v="2" actId="20577"/>
          <ac:spMkLst>
            <pc:docMk/>
            <pc:sldMk cId="797556869" sldId="818"/>
            <ac:spMk id="2" creationId="{4E9096EC-7B78-40A1-902B-4FD437982655}"/>
          </ac:spMkLst>
        </pc:spChg>
      </pc:sldChg>
      <pc:sldChg chg="addSp modSp mod modClrScheme chgLayout">
        <pc:chgData name="Joe Bungo" userId="S::jbungo_nvidia.com#ext#@gtvault.onmicrosoft.com::c69b4972-ef89-4265-a3e3-b054213acbae" providerId="AD" clId="Web-{3DFA3DB9-FEBA-8235-3D1E-155A0141C0AA}" dt="2021-08-16T17:42:24.194" v="3"/>
        <pc:sldMkLst>
          <pc:docMk/>
          <pc:sldMk cId="237134094" sldId="821"/>
        </pc:sldMkLst>
        <pc:spChg chg="mod ord">
          <ac:chgData name="Joe Bungo" userId="S::jbungo_nvidia.com#ext#@gtvault.onmicrosoft.com::c69b4972-ef89-4265-a3e3-b054213acbae" providerId="AD" clId="Web-{3DFA3DB9-FEBA-8235-3D1E-155A0141C0AA}" dt="2021-08-16T17:42:24.194" v="3"/>
          <ac:spMkLst>
            <pc:docMk/>
            <pc:sldMk cId="237134094" sldId="821"/>
            <ac:spMk id="2" creationId="{8A2FEA43-44D8-4A70-A65D-DE5E7DE733D7}"/>
          </ac:spMkLst>
        </pc:spChg>
        <pc:spChg chg="mod ord">
          <ac:chgData name="Joe Bungo" userId="S::jbungo_nvidia.com#ext#@gtvault.onmicrosoft.com::c69b4972-ef89-4265-a3e3-b054213acbae" providerId="AD" clId="Web-{3DFA3DB9-FEBA-8235-3D1E-155A0141C0AA}" dt="2021-08-16T17:42:24.194" v="3"/>
          <ac:spMkLst>
            <pc:docMk/>
            <pc:sldMk cId="237134094" sldId="821"/>
            <ac:spMk id="3" creationId="{C1B0618A-44B1-4FAB-8416-1D9926BCD483}"/>
          </ac:spMkLst>
        </pc:spChg>
        <pc:spChg chg="add mod ord">
          <ac:chgData name="Joe Bungo" userId="S::jbungo_nvidia.com#ext#@gtvault.onmicrosoft.com::c69b4972-ef89-4265-a3e3-b054213acbae" providerId="AD" clId="Web-{3DFA3DB9-FEBA-8235-3D1E-155A0141C0AA}" dt="2021-08-16T17:42:24.194" v="3"/>
          <ac:spMkLst>
            <pc:docMk/>
            <pc:sldMk cId="237134094" sldId="821"/>
            <ac:spMk id="4" creationId="{1D6B2CD4-DC1B-4481-BFD6-8AEC6519914C}"/>
          </ac:spMkLst>
        </pc:spChg>
      </pc:sldChg>
      <pc:sldChg chg="modSp">
        <pc:chgData name="Joe Bungo" userId="S::jbungo_nvidia.com#ext#@gtvault.onmicrosoft.com::c69b4972-ef89-4265-a3e3-b054213acbae" providerId="AD" clId="Web-{3DFA3DB9-FEBA-8235-3D1E-155A0141C0AA}" dt="2021-08-16T17:42:46.992" v="6" actId="20577"/>
        <pc:sldMkLst>
          <pc:docMk/>
          <pc:sldMk cId="4024180950" sldId="826"/>
        </pc:sldMkLst>
        <pc:spChg chg="mod">
          <ac:chgData name="Joe Bungo" userId="S::jbungo_nvidia.com#ext#@gtvault.onmicrosoft.com::c69b4972-ef89-4265-a3e3-b054213acbae" providerId="AD" clId="Web-{3DFA3DB9-FEBA-8235-3D1E-155A0141C0AA}" dt="2021-08-16T17:42:46.992" v="6" actId="20577"/>
          <ac:spMkLst>
            <pc:docMk/>
            <pc:sldMk cId="4024180950" sldId="826"/>
            <ac:spMk id="3" creationId="{C1B0618A-44B1-4FAB-8416-1D9926BCD483}"/>
          </ac:spMkLst>
        </pc:spChg>
      </pc:sldChg>
      <pc:sldChg chg="addSp modSp mod modClrScheme chgLayout">
        <pc:chgData name="Joe Bungo" userId="S::jbungo_nvidia.com#ext#@gtvault.onmicrosoft.com::c69b4972-ef89-4265-a3e3-b054213acbae" providerId="AD" clId="Web-{3DFA3DB9-FEBA-8235-3D1E-155A0141C0AA}" dt="2021-08-16T17:44:34.561" v="32" actId="20577"/>
        <pc:sldMkLst>
          <pc:docMk/>
          <pc:sldMk cId="1237711015" sldId="877"/>
        </pc:sldMkLst>
        <pc:spChg chg="mod ord">
          <ac:chgData name="Joe Bungo" userId="S::jbungo_nvidia.com#ext#@gtvault.onmicrosoft.com::c69b4972-ef89-4265-a3e3-b054213acbae" providerId="AD" clId="Web-{3DFA3DB9-FEBA-8235-3D1E-155A0141C0AA}" dt="2021-08-16T17:43:22.401" v="7"/>
          <ac:spMkLst>
            <pc:docMk/>
            <pc:sldMk cId="1237711015" sldId="877"/>
            <ac:spMk id="2" creationId="{8A2FEA43-44D8-4A70-A65D-DE5E7DE733D7}"/>
          </ac:spMkLst>
        </pc:spChg>
        <pc:spChg chg="mod ord">
          <ac:chgData name="Joe Bungo" userId="S::jbungo_nvidia.com#ext#@gtvault.onmicrosoft.com::c69b4972-ef89-4265-a3e3-b054213acbae" providerId="AD" clId="Web-{3DFA3DB9-FEBA-8235-3D1E-155A0141C0AA}" dt="2021-08-16T17:44:34.561" v="32" actId="20577"/>
          <ac:spMkLst>
            <pc:docMk/>
            <pc:sldMk cId="1237711015" sldId="877"/>
            <ac:spMk id="3" creationId="{C1B0618A-44B1-4FAB-8416-1D9926BCD483}"/>
          </ac:spMkLst>
        </pc:spChg>
        <pc:spChg chg="add mod ord">
          <ac:chgData name="Joe Bungo" userId="S::jbungo_nvidia.com#ext#@gtvault.onmicrosoft.com::c69b4972-ef89-4265-a3e3-b054213acbae" providerId="AD" clId="Web-{3DFA3DB9-FEBA-8235-3D1E-155A0141C0AA}" dt="2021-08-16T17:43:22.401" v="7"/>
          <ac:spMkLst>
            <pc:docMk/>
            <pc:sldMk cId="1237711015" sldId="877"/>
            <ac:spMk id="4" creationId="{E2902E38-514A-4CEA-B2E6-EDB8FB0D14BF}"/>
          </ac:spMkLst>
        </pc:spChg>
      </pc:sldChg>
      <pc:sldChg chg="addSp modSp mod modClrScheme chgLayout">
        <pc:chgData name="Joe Bungo" userId="S::jbungo_nvidia.com#ext#@gtvault.onmicrosoft.com::c69b4972-ef89-4265-a3e3-b054213acbae" providerId="AD" clId="Web-{3DFA3DB9-FEBA-8235-3D1E-155A0141C0AA}" dt="2021-08-16T17:44:46.968" v="33"/>
        <pc:sldMkLst>
          <pc:docMk/>
          <pc:sldMk cId="353521678" sldId="878"/>
        </pc:sldMkLst>
        <pc:spChg chg="mod ord">
          <ac:chgData name="Joe Bungo" userId="S::jbungo_nvidia.com#ext#@gtvault.onmicrosoft.com::c69b4972-ef89-4265-a3e3-b054213acbae" providerId="AD" clId="Web-{3DFA3DB9-FEBA-8235-3D1E-155A0141C0AA}" dt="2021-08-16T17:44:46.968" v="33"/>
          <ac:spMkLst>
            <pc:docMk/>
            <pc:sldMk cId="353521678" sldId="878"/>
            <ac:spMk id="2" creationId="{8A2FEA43-44D8-4A70-A65D-DE5E7DE733D7}"/>
          </ac:spMkLst>
        </pc:spChg>
        <pc:spChg chg="mod ord">
          <ac:chgData name="Joe Bungo" userId="S::jbungo_nvidia.com#ext#@gtvault.onmicrosoft.com::c69b4972-ef89-4265-a3e3-b054213acbae" providerId="AD" clId="Web-{3DFA3DB9-FEBA-8235-3D1E-155A0141C0AA}" dt="2021-08-16T17:44:46.968" v="33"/>
          <ac:spMkLst>
            <pc:docMk/>
            <pc:sldMk cId="353521678" sldId="878"/>
            <ac:spMk id="3" creationId="{C1B0618A-44B1-4FAB-8416-1D9926BCD483}"/>
          </ac:spMkLst>
        </pc:spChg>
        <pc:spChg chg="add mod ord">
          <ac:chgData name="Joe Bungo" userId="S::jbungo_nvidia.com#ext#@gtvault.onmicrosoft.com::c69b4972-ef89-4265-a3e3-b054213acbae" providerId="AD" clId="Web-{3DFA3DB9-FEBA-8235-3D1E-155A0141C0AA}" dt="2021-08-16T17:44:46.968" v="33"/>
          <ac:spMkLst>
            <pc:docMk/>
            <pc:sldMk cId="353521678" sldId="878"/>
            <ac:spMk id="4" creationId="{BA0BBA2B-F5FB-4CCE-8DBE-54AB4D817595}"/>
          </ac:spMkLst>
        </pc:spChg>
      </pc:sldChg>
      <pc:sldChg chg="addSp modSp mod modClrScheme chgLayout">
        <pc:chgData name="Joe Bungo" userId="S::jbungo_nvidia.com#ext#@gtvault.onmicrosoft.com::c69b4972-ef89-4265-a3e3-b054213acbae" providerId="AD" clId="Web-{3DFA3DB9-FEBA-8235-3D1E-155A0141C0AA}" dt="2021-08-16T17:44:56.172" v="34"/>
        <pc:sldMkLst>
          <pc:docMk/>
          <pc:sldMk cId="2042151747" sldId="879"/>
        </pc:sldMkLst>
        <pc:spChg chg="mod ord">
          <ac:chgData name="Joe Bungo" userId="S::jbungo_nvidia.com#ext#@gtvault.onmicrosoft.com::c69b4972-ef89-4265-a3e3-b054213acbae" providerId="AD" clId="Web-{3DFA3DB9-FEBA-8235-3D1E-155A0141C0AA}" dt="2021-08-16T17:44:56.172" v="34"/>
          <ac:spMkLst>
            <pc:docMk/>
            <pc:sldMk cId="2042151747" sldId="879"/>
            <ac:spMk id="2" creationId="{8A2FEA43-44D8-4A70-A65D-DE5E7DE733D7}"/>
          </ac:spMkLst>
        </pc:spChg>
        <pc:spChg chg="mod ord">
          <ac:chgData name="Joe Bungo" userId="S::jbungo_nvidia.com#ext#@gtvault.onmicrosoft.com::c69b4972-ef89-4265-a3e3-b054213acbae" providerId="AD" clId="Web-{3DFA3DB9-FEBA-8235-3D1E-155A0141C0AA}" dt="2021-08-16T17:44:56.172" v="34"/>
          <ac:spMkLst>
            <pc:docMk/>
            <pc:sldMk cId="2042151747" sldId="879"/>
            <ac:spMk id="3" creationId="{C1B0618A-44B1-4FAB-8416-1D9926BCD483}"/>
          </ac:spMkLst>
        </pc:spChg>
        <pc:spChg chg="add mod ord">
          <ac:chgData name="Joe Bungo" userId="S::jbungo_nvidia.com#ext#@gtvault.onmicrosoft.com::c69b4972-ef89-4265-a3e3-b054213acbae" providerId="AD" clId="Web-{3DFA3DB9-FEBA-8235-3D1E-155A0141C0AA}" dt="2021-08-16T17:44:56.172" v="34"/>
          <ac:spMkLst>
            <pc:docMk/>
            <pc:sldMk cId="2042151747" sldId="879"/>
            <ac:spMk id="4" creationId="{5C5F76C2-0F92-4D4A-92A4-DA6997DE3F7D}"/>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 Id="rId4" Type="http://schemas.openxmlformats.org/officeDocument/2006/relationships/image" Target="../media/image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25FFAEB-A754-4EDE-A063-5F87103CFC27}"/>
              </a:ext>
            </a:extLst>
          </p:cNvPr>
          <p:cNvGrpSpPr/>
          <p:nvPr/>
        </p:nvGrpSpPr>
        <p:grpSpPr>
          <a:xfrm>
            <a:off x="4249882" y="8675204"/>
            <a:ext cx="2267650" cy="298438"/>
            <a:chOff x="10009693" y="1549925"/>
            <a:chExt cx="7721678" cy="1016226"/>
          </a:xfrm>
        </p:grpSpPr>
        <p:pic>
          <p:nvPicPr>
            <p:cNvPr id="7" name="Picture 6">
              <a:extLst>
                <a:ext uri="{FF2B5EF4-FFF2-40B4-BE49-F238E27FC236}">
                  <a16:creationId xmlns:a16="http://schemas.microsoft.com/office/drawing/2014/main" id="{EB7B5E74-8CE9-4070-AE0B-4319A9396E4B}"/>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0" name="Straight Connector 9">
              <a:extLst>
                <a:ext uri="{FF2B5EF4-FFF2-40B4-BE49-F238E27FC236}">
                  <a16:creationId xmlns:a16="http://schemas.microsoft.com/office/drawing/2014/main" id="{2C709196-319E-460C-BD9A-61C4F6096565}"/>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C6B9F5D1-3A4D-4466-A79D-06C828B01D17}"/>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2" name="Picture 11" descr="Text&#10;&#10;Description automatically generated">
              <a:extLst>
                <a:ext uri="{FF2B5EF4-FFF2-40B4-BE49-F238E27FC236}">
                  <a16:creationId xmlns:a16="http://schemas.microsoft.com/office/drawing/2014/main" id="{61CA6E49-ACF6-4B13-9CB1-0C7F74EF7869}"/>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3" name="Straight Connector 12">
              <a:extLst>
                <a:ext uri="{FF2B5EF4-FFF2-40B4-BE49-F238E27FC236}">
                  <a16:creationId xmlns:a16="http://schemas.microsoft.com/office/drawing/2014/main" id="{19DC410A-BD91-4F54-BFA8-66F070ED673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8398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 Id="rId4" Type="http://schemas.openxmlformats.org/officeDocument/2006/relationships/image" Target="../media/image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30565" y="8831580"/>
            <a:ext cx="3037840" cy="464820"/>
          </a:xfrm>
          <a:prstGeom prst="rect">
            <a:avLst/>
          </a:prstGeom>
        </p:spPr>
        <p:txBody>
          <a:bodyPr vert="horz" lIns="93177" tIns="46589" rIns="93177" bIns="46589" rtlCol="0" anchor="ctr"/>
          <a:lstStyle>
            <a:lvl1pPr algn="l">
              <a:defRPr sz="1100">
                <a:latin typeface="Arial" panose="020B0604020202020204" pitchFamily="34" charset="0"/>
                <a:ea typeface="ＭＳ Ｐゴシック" pitchFamily="-16" charset="-128"/>
                <a:cs typeface="Arial" panose="020B0604020202020204" pitchFamily="34" charset="0"/>
              </a:defRPr>
            </a:lvl1pPr>
          </a:lstStyle>
          <a:p>
            <a:pPr>
              <a:defRPr/>
            </a:pPr>
            <a:fld id="{0EFD2D7F-A763-4126-9B71-A7F863137437}" type="datetimeFigureOut">
              <a:rPr lang="en-US" smtClean="0"/>
              <a:pPr>
                <a:defRPr/>
              </a:pPr>
              <a:t>4/12/22</a:t>
            </a:fld>
            <a:endParaRPr lang="en-US" dirty="0">
              <a:latin typeface="Arial" panose="020B0604020202020204" pitchFamily="34" charset="0"/>
              <a:cs typeface="Arial" panose="020B0604020202020204" pitchFamily="34" charset="0"/>
            </a:endParaRP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3663170" y="8829967"/>
            <a:ext cx="3037840" cy="464820"/>
          </a:xfrm>
          <a:prstGeom prst="rect">
            <a:avLst/>
          </a:prstGeom>
        </p:spPr>
        <p:txBody>
          <a:bodyPr vert="horz" lIns="93177" tIns="46589" rIns="93177" bIns="46589" rtlCol="0" anchor="ctr"/>
          <a:lstStyle>
            <a:lvl1pPr algn="r">
              <a:defRPr sz="1100">
                <a:latin typeface="Arial" panose="020B0604020202020204" pitchFamily="34" charset="0"/>
                <a:ea typeface="ＭＳ Ｐゴシック" pitchFamily="-16" charset="-128"/>
                <a:cs typeface="Arial" panose="020B0604020202020204" pitchFamily="34" charset="0"/>
              </a:defRPr>
            </a:lvl1pPr>
          </a:lstStyle>
          <a:p>
            <a:pPr>
              <a:defRPr/>
            </a:pPr>
            <a:fld id="{E02D639A-AF38-4D9A-897E-57859A70BDEB}" type="slidenum">
              <a:rPr lang="en-US" smtClean="0"/>
              <a:pPr>
                <a:defRPr/>
              </a:pPr>
              <a:t>‹#›</a:t>
            </a:fld>
            <a:endParaRPr lang="en-US"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7B74364-6FC3-4AAB-BCCB-78A57EF73B4D}"/>
              </a:ext>
            </a:extLst>
          </p:cNvPr>
          <p:cNvGrpSpPr/>
          <p:nvPr/>
        </p:nvGrpSpPr>
        <p:grpSpPr>
          <a:xfrm>
            <a:off x="4394824" y="259707"/>
            <a:ext cx="2267650" cy="298438"/>
            <a:chOff x="10009693" y="1549925"/>
            <a:chExt cx="7721678" cy="1016226"/>
          </a:xfrm>
        </p:grpSpPr>
        <p:pic>
          <p:nvPicPr>
            <p:cNvPr id="13" name="Picture 12">
              <a:extLst>
                <a:ext uri="{FF2B5EF4-FFF2-40B4-BE49-F238E27FC236}">
                  <a16:creationId xmlns:a16="http://schemas.microsoft.com/office/drawing/2014/main" id="{E59CB9EB-7626-44E1-86CD-80D71DFF0C3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4CF17C3E-2351-45E7-8E11-40FCDACA31F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E038CEBE-9523-4464-A83D-24A213DF25D9}"/>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2F98C3B4-B517-47AD-BAF6-46881ABB0DB2}"/>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F05B4D3-6BFB-4CBB-AAC4-B7D357961D0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6712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1pPr>
    <a:lvl2pPr marL="761970"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2pPr>
    <a:lvl3pPr marL="152393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3pPr>
    <a:lvl4pPr marL="228590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4pPr>
    <a:lvl5pPr marL="3047878"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5pPr>
    <a:lvl6pPr marL="3809848" algn="l" defTabSz="1523939" rtl="0" eaLnBrk="1" latinLnBrk="0" hangingPunct="1">
      <a:defRPr sz="2000" kern="1200">
        <a:solidFill>
          <a:schemeClr val="tx1"/>
        </a:solidFill>
        <a:latin typeface="+mn-lt"/>
        <a:ea typeface="+mn-ea"/>
        <a:cs typeface="+mn-cs"/>
      </a:defRPr>
    </a:lvl6pPr>
    <a:lvl7pPr marL="4571817" algn="l" defTabSz="1523939" rtl="0" eaLnBrk="1" latinLnBrk="0" hangingPunct="1">
      <a:defRPr sz="2000" kern="1200">
        <a:solidFill>
          <a:schemeClr val="tx1"/>
        </a:solidFill>
        <a:latin typeface="+mn-lt"/>
        <a:ea typeface="+mn-ea"/>
        <a:cs typeface="+mn-cs"/>
      </a:defRPr>
    </a:lvl7pPr>
    <a:lvl8pPr marL="5333787" algn="l" defTabSz="1523939" rtl="0" eaLnBrk="1" latinLnBrk="0" hangingPunct="1">
      <a:defRPr sz="2000" kern="1200">
        <a:solidFill>
          <a:schemeClr val="tx1"/>
        </a:solidFill>
        <a:latin typeface="+mn-lt"/>
        <a:ea typeface="+mn-ea"/>
        <a:cs typeface="+mn-cs"/>
      </a:defRPr>
    </a:lvl8pPr>
    <a:lvl9pPr marL="6095756" algn="l" defTabSz="1523939"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show some knowledge points on data preprocessing for streaming data analysis.</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88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a:solidFill>
                  <a:srgbClr val="000000"/>
                </a:solidFill>
              </a:rPr>
              <a:t>Data preparation is a key step to build a machine learning model since it can improve fitting of learning algorithms on the data and extract or keep only the most relevant data. </a:t>
            </a:r>
          </a:p>
          <a:p>
            <a:pPr marL="342900" indent="-342900">
              <a:buFont typeface="Arial" panose="020B0604020202020204" pitchFamily="34" charset="0"/>
              <a:buChar char="•"/>
            </a:pPr>
            <a:r>
              <a:rPr lang="en-US" dirty="0">
                <a:solidFill>
                  <a:srgbClr val="000000"/>
                </a:solidFill>
              </a:rPr>
              <a:t>Generally, it requires transforming raw data and even select relevant attributes.</a:t>
            </a:r>
          </a:p>
          <a:p>
            <a:pPr marL="342900" indent="-342900">
              <a:buFont typeface="Arial" panose="020B0604020202020204" pitchFamily="34" charset="0"/>
              <a:buChar char="•"/>
            </a:pPr>
            <a:r>
              <a:rPr lang="en-US" dirty="0">
                <a:solidFill>
                  <a:srgbClr val="000000"/>
                </a:solidFill>
              </a:rPr>
              <a:t>Some traditional preprocessing methods will not be suitable for streaming data analysis.</a:t>
            </a:r>
          </a:p>
          <a:p>
            <a:pPr marL="342900" indent="-342900">
              <a:buFont typeface="Arial" panose="020B0604020202020204" pitchFamily="34" charset="0"/>
              <a:buChar char="•"/>
            </a:pPr>
            <a:r>
              <a:rPr lang="en-US" dirty="0">
                <a:solidFill>
                  <a:srgbClr val="000000"/>
                </a:solidFill>
              </a:rPr>
              <a:t>For example, data normalization will not work well since some methods needs the minimum and maximum values of a given feature/attribute, this is usually not known priori to processing streaming data.</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862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So, some novel methods are developed like </a:t>
            </a:r>
            <a:r>
              <a:rPr lang="en-US" dirty="0">
                <a:solidFill>
                  <a:srgbClr val="000000"/>
                </a:solidFill>
              </a:rPr>
              <a:t>Summarization Sketches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A ‘sketch’ of the data will present the summary of the data, which can avoid storing and maintaining a large amount of data.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It will show you a probabilistic summary of the data to summarize streams of data. On the right side, here is a figure on how it works. For the streaming input, we can build various function to show the frequencies of data as a summary of the input rather than storing all data.</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However, it will require a number of compromises. For example, it will meet memory and time constrain for applications. Regarding these constrains, the sketches built might not be accurate, which results in that the information derived from them may be misleading.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solidFill>
                <a:srgbClr val="000000"/>
              </a:solidFill>
            </a:endParaRP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375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Another method is </a:t>
            </a:r>
            <a:r>
              <a:rPr lang="en-US" dirty="0">
                <a:solidFill>
                  <a:srgbClr val="000000"/>
                </a:solidFill>
              </a:rPr>
              <a:t>Feature Scaling that is to transform the features domain in a way that they are on a similar scale.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For example, we can employ statical methods such as mean and standard deviation to scale data.</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However, some popular approaches such as centralizing, and max-min scaling will not be feasible to perform feature scale for data streams as aggregate calculations must be estimated throughout the execution.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solidFill>
                <a:srgbClr val="000000"/>
              </a:solidFill>
            </a:endParaRP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219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Feature discretization is used to simplify features by </a:t>
            </a:r>
            <a:r>
              <a:rPr lang="en-US" dirty="0">
                <a:solidFill>
                  <a:srgbClr val="000000"/>
                </a:solidFill>
                <a:latin typeface="Arial"/>
                <a:cs typeface="Arial"/>
              </a:rPr>
              <a:t>dividing numeric features into categorical ones using intervals.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latin typeface="Arial"/>
                <a:cs typeface="Arial"/>
              </a:rPr>
              <a:t>It will speed up computation time as discrete variables are usually easier to handle compared to numeric ones and decrease the chances of overfitting since the feature space becomes less complex.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It can be applied to image classification and concept drift detection.</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solidFill>
                <a:srgbClr val="000000"/>
              </a:solidFill>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4116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Dimensionality reduction is also an effective method to data preprocessing for streaming data analysis.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It is to </a:t>
            </a:r>
            <a:r>
              <a:rPr lang="en-US" dirty="0">
                <a:solidFill>
                  <a:srgbClr val="000000"/>
                </a:solidFill>
              </a:rPr>
              <a:t>represent the data with lower dimensional space. </a:t>
            </a: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2066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indent="-342900">
              <a:buFont typeface="Arial" panose="020B0604020202020204" pitchFamily="34" charset="0"/>
              <a:buChar char="•"/>
            </a:pPr>
            <a:r>
              <a:rPr lang="en-US" dirty="0"/>
              <a:t>Feature selection could be employed to enhance the quality of streaming data for data analysis.</a:t>
            </a:r>
          </a:p>
          <a:p>
            <a:pPr marL="342900" indent="-342900">
              <a:buFont typeface="Arial" panose="020B0604020202020204" pitchFamily="34" charset="0"/>
              <a:buChar char="•"/>
            </a:pPr>
            <a:r>
              <a:rPr lang="en-US" dirty="0"/>
              <a:t>It is to </a:t>
            </a:r>
            <a:r>
              <a:rPr lang="en-US" dirty="0">
                <a:solidFill>
                  <a:srgbClr val="000000"/>
                </a:solidFill>
              </a:rPr>
              <a:t>identify which features are relevant to the learning task. </a:t>
            </a:r>
          </a:p>
          <a:p>
            <a:pPr marL="342900" indent="-342900">
              <a:buFont typeface="Arial" panose="020B0604020202020204" pitchFamily="34" charset="0"/>
              <a:buChar char="•"/>
            </a:pPr>
            <a:r>
              <a:rPr lang="en-US" dirty="0">
                <a:solidFill>
                  <a:srgbClr val="000000"/>
                </a:solidFill>
              </a:rPr>
              <a:t>Compared to dimensionality reduction, it does not apply transformations to the data, and thus, the features can still be interpreted.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000000"/>
                </a:solidFill>
              </a:rPr>
              <a:t>However, it requires the entire dataset to determine which features are the most relevant according to some goodness-of-fit criterion. So, </a:t>
            </a:r>
            <a:r>
              <a:rPr lang="en-US">
                <a:solidFill>
                  <a:srgbClr val="000000"/>
                </a:solidFill>
              </a:rPr>
              <a:t>it might not </a:t>
            </a:r>
            <a:r>
              <a:rPr lang="en-US" dirty="0">
                <a:solidFill>
                  <a:srgbClr val="000000"/>
                </a:solidFill>
              </a:rPr>
              <a:t>hold in streaming scenarios, as new data becomes available over time. </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713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tx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D02034B-E0DD-432D-BED0-94DE68C503D5}"/>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sp>
        <p:nvSpPr>
          <p:cNvPr id="11" name="Rectangle 4"/>
          <p:cNvSpPr>
            <a:spLocks noGrp="1" noChangeArrowheads="1"/>
          </p:cNvSpPr>
          <p:nvPr userDrawn="1">
            <p:ph type="subTitle" idx="1"/>
          </p:nvPr>
        </p:nvSpPr>
        <p:spPr>
          <a:xfrm>
            <a:off x="1143000" y="8290560"/>
            <a:ext cx="9692640" cy="477053"/>
          </a:xfrm>
        </p:spPr>
        <p:txBody>
          <a:bodyPr wrap="square" anchor="t">
            <a:noAutofit/>
          </a:bodyPr>
          <a:lstStyle>
            <a:lvl1pPr marL="0" indent="0" algn="l">
              <a:lnSpc>
                <a:spcPct val="90000"/>
              </a:lnSpc>
              <a:spcBef>
                <a:spcPts val="1000"/>
              </a:spcBef>
              <a:spcAft>
                <a:spcPts val="500"/>
              </a:spcAft>
              <a:buFontTx/>
              <a:buNone/>
              <a:defRPr sz="2400" b="0">
                <a:solidFill>
                  <a:schemeClr val="tx1"/>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1135316" y="6705601"/>
            <a:ext cx="9692640" cy="1638092"/>
          </a:xfrm>
        </p:spPr>
        <p:txBody>
          <a:bodyPr anchor="b">
            <a:noAutofit/>
          </a:bodyPr>
          <a:lstStyle>
            <a:lvl1pPr algn="l">
              <a:lnSpc>
                <a:spcPct val="90000"/>
              </a:lnSpc>
              <a:spcBef>
                <a:spcPts val="0"/>
              </a:spcBef>
              <a:defRPr sz="6000" b="1" cap="none" baseline="0">
                <a:solidFill>
                  <a:schemeClr val="tx1"/>
                </a:solidFill>
                <a:effectLst/>
                <a:latin typeface="Arial" panose="020B0604020202020204" pitchFamily="34" charset="0"/>
                <a:cs typeface="Arial" panose="020B0604020202020204" pitchFamily="34" charset="0"/>
              </a:defRPr>
            </a:lvl1pPr>
          </a:lstStyle>
          <a:p>
            <a:r>
              <a:rPr lang="en-US" dirty="0"/>
              <a:t>Click to edit master title style</a:t>
            </a:r>
          </a:p>
        </p:txBody>
      </p:sp>
      <p:grpSp>
        <p:nvGrpSpPr>
          <p:cNvPr id="9" name="Group 8">
            <a:extLst>
              <a:ext uri="{FF2B5EF4-FFF2-40B4-BE49-F238E27FC236}">
                <a16:creationId xmlns:a16="http://schemas.microsoft.com/office/drawing/2014/main" id="{B6FCCD42-41E8-4430-B6CA-E5E37163336A}"/>
              </a:ext>
            </a:extLst>
          </p:cNvPr>
          <p:cNvGrpSpPr/>
          <p:nvPr userDrawn="1"/>
        </p:nvGrpSpPr>
        <p:grpSpPr>
          <a:xfrm>
            <a:off x="10009693" y="1549925"/>
            <a:ext cx="7721678" cy="1016226"/>
            <a:chOff x="10009693" y="1549925"/>
            <a:chExt cx="7721678" cy="1016226"/>
          </a:xfrm>
        </p:grpSpPr>
        <p:pic>
          <p:nvPicPr>
            <p:cNvPr id="12" name="Picture 11">
              <a:extLst>
                <a:ext uri="{FF2B5EF4-FFF2-40B4-BE49-F238E27FC236}">
                  <a16:creationId xmlns:a16="http://schemas.microsoft.com/office/drawing/2014/main" id="{4F12FC3C-F346-45C5-A2EB-14122560DDDD}"/>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3" name="Straight Connector 12">
              <a:extLst>
                <a:ext uri="{FF2B5EF4-FFF2-40B4-BE49-F238E27FC236}">
                  <a16:creationId xmlns:a16="http://schemas.microsoft.com/office/drawing/2014/main" id="{24D7601B-DE46-423C-B955-7A66CD436A7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8936C1C8-404D-40E3-B988-930C448D42C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5" name="Picture 14" descr="Text&#10;&#10;Description automatically generated">
              <a:extLst>
                <a:ext uri="{FF2B5EF4-FFF2-40B4-BE49-F238E27FC236}">
                  <a16:creationId xmlns:a16="http://schemas.microsoft.com/office/drawing/2014/main" id="{3336A004-E1EA-48BD-969E-3F5237E6E188}"/>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6" name="Straight Connector 15">
              <a:extLst>
                <a:ext uri="{FF2B5EF4-FFF2-40B4-BE49-F238E27FC236}">
                  <a16:creationId xmlns:a16="http://schemas.microsoft.com/office/drawing/2014/main" id="{21F47EB3-A644-424B-8140-E89309FB54E1}"/>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4" name="Text Placeholder 3">
            <a:extLst>
              <a:ext uri="{FF2B5EF4-FFF2-40B4-BE49-F238E27FC236}">
                <a16:creationId xmlns:a16="http://schemas.microsoft.com/office/drawing/2014/main" id="{AA9F37D2-4A95-428F-86C9-909FE5B58622}"/>
              </a:ext>
            </a:extLst>
          </p:cNvPr>
          <p:cNvSpPr>
            <a:spLocks noGrp="1"/>
          </p:cNvSpPr>
          <p:nvPr>
            <p:ph type="body" sz="quarter" idx="10"/>
          </p:nvPr>
        </p:nvSpPr>
        <p:spPr>
          <a:xfrm>
            <a:off x="1135316" y="6188616"/>
            <a:ext cx="8866188" cy="474663"/>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4303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A32E851-9FF9-4796-BF7E-0EBA88C671DC}"/>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grpSp>
        <p:nvGrpSpPr>
          <p:cNvPr id="5" name="Group 4">
            <a:extLst>
              <a:ext uri="{FF2B5EF4-FFF2-40B4-BE49-F238E27FC236}">
                <a16:creationId xmlns:a16="http://schemas.microsoft.com/office/drawing/2014/main" id="{92D678CF-84A9-4BA9-BA2F-CB71E25345BA}"/>
              </a:ext>
            </a:extLst>
          </p:cNvPr>
          <p:cNvGrpSpPr/>
          <p:nvPr userDrawn="1"/>
        </p:nvGrpSpPr>
        <p:grpSpPr>
          <a:xfrm>
            <a:off x="10009693" y="1549925"/>
            <a:ext cx="7721678" cy="1016226"/>
            <a:chOff x="10009693" y="1549925"/>
            <a:chExt cx="7721678" cy="1016226"/>
          </a:xfrm>
        </p:grpSpPr>
        <p:pic>
          <p:nvPicPr>
            <p:cNvPr id="6" name="Picture 5">
              <a:extLst>
                <a:ext uri="{FF2B5EF4-FFF2-40B4-BE49-F238E27FC236}">
                  <a16:creationId xmlns:a16="http://schemas.microsoft.com/office/drawing/2014/main" id="{5F82662B-989A-432A-8998-0DE213D193A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7" name="Straight Connector 6">
              <a:extLst>
                <a:ext uri="{FF2B5EF4-FFF2-40B4-BE49-F238E27FC236}">
                  <a16:creationId xmlns:a16="http://schemas.microsoft.com/office/drawing/2014/main" id="{97600756-64AC-421F-BD0D-3BBAECD315E3}"/>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EDE70775-8944-4C24-BD3B-25F0DAFA85B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1" name="Picture 10" descr="Text&#10;&#10;Description automatically generated">
              <a:extLst>
                <a:ext uri="{FF2B5EF4-FFF2-40B4-BE49-F238E27FC236}">
                  <a16:creationId xmlns:a16="http://schemas.microsoft.com/office/drawing/2014/main" id="{88877B3C-A955-4F0B-8795-703F3118E30A}"/>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2" name="Straight Connector 11">
              <a:extLst>
                <a:ext uri="{FF2B5EF4-FFF2-40B4-BE49-F238E27FC236}">
                  <a16:creationId xmlns:a16="http://schemas.microsoft.com/office/drawing/2014/main" id="{1EA36F10-6A68-4D16-8BA5-C08BC942E108}"/>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3AC5A5F0-3D37-4CB5-AFFE-81169D61D023}"/>
              </a:ext>
            </a:extLst>
          </p:cNvPr>
          <p:cNvSpPr>
            <a:spLocks noGrp="1"/>
          </p:cNvSpPr>
          <p:nvPr>
            <p:ph type="body" sz="quarter" idx="10" hasCustomPrompt="1"/>
          </p:nvPr>
        </p:nvSpPr>
        <p:spPr>
          <a:xfrm>
            <a:off x="1140077" y="6610379"/>
            <a:ext cx="9235191" cy="1705219"/>
          </a:xfrm>
        </p:spPr>
        <p:txBody>
          <a:bodyPr/>
          <a:lstStyle>
            <a:lvl1pPr>
              <a:defRPr sz="6000" b="1">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B6C10C75-E8F7-45AB-929B-93D7D86B8F2C}"/>
              </a:ext>
            </a:extLst>
          </p:cNvPr>
          <p:cNvSpPr>
            <a:spLocks noGrp="1"/>
          </p:cNvSpPr>
          <p:nvPr>
            <p:ph type="body" sz="quarter" idx="11"/>
          </p:nvPr>
        </p:nvSpPr>
        <p:spPr>
          <a:xfrm>
            <a:off x="1140078" y="6185215"/>
            <a:ext cx="7454900" cy="449262"/>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905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title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301" y="747664"/>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1977" y="3186797"/>
            <a:ext cx="16581120" cy="6198208"/>
          </a:xfrm>
        </p:spPr>
        <p:txBody>
          <a:bodyPr/>
          <a:lstStyle>
            <a:lvl1pPr marL="0" indent="0">
              <a:spcBef>
                <a:spcPts val="500"/>
              </a:spcBef>
              <a:spcAft>
                <a:spcPts val="500"/>
              </a:spcAft>
              <a:buClr>
                <a:schemeClr val="bg2"/>
              </a:buClr>
              <a:buSzPct val="100000"/>
              <a:buFontTx/>
              <a:buNone/>
              <a:defRPr sz="2800">
                <a:solidFill>
                  <a:schemeClr val="bg1"/>
                </a:solidFill>
                <a:latin typeface="Arial" panose="020B0604020202020204" pitchFamily="34" charset="0"/>
                <a:cs typeface="Arial" panose="020B0604020202020204" pitchFamily="34" charset="0"/>
              </a:defRPr>
            </a:lvl1pPr>
            <a:lvl2pPr marL="952519" indent="0">
              <a:spcBef>
                <a:spcPts val="500"/>
              </a:spcBef>
              <a:spcAft>
                <a:spcPts val="500"/>
              </a:spcAft>
              <a:buClr>
                <a:schemeClr val="bg2"/>
              </a:buClr>
              <a:buSzPct val="100000"/>
              <a:buFontTx/>
              <a:buNone/>
              <a:defRPr sz="2400">
                <a:solidFill>
                  <a:schemeClr val="bg1"/>
                </a:solidFill>
                <a:latin typeface="Arial" panose="020B0604020202020204" pitchFamily="34" charset="0"/>
                <a:cs typeface="Arial" panose="020B0604020202020204" pitchFamily="34" charset="0"/>
              </a:defRPr>
            </a:lvl2pPr>
            <a:lvl3pPr marL="1815078" indent="0">
              <a:buClr>
                <a:schemeClr val="bg2"/>
              </a:buClr>
              <a:buSzPct val="100000"/>
              <a:buFontTx/>
              <a:buNone/>
              <a:defRPr sz="1833">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p:txBody>
      </p:sp>
      <p:sp>
        <p:nvSpPr>
          <p:cNvPr id="5" name="Text Placeholder 4"/>
          <p:cNvSpPr>
            <a:spLocks noGrp="1"/>
          </p:cNvSpPr>
          <p:nvPr>
            <p:ph type="body" sz="quarter" idx="10"/>
          </p:nvPr>
        </p:nvSpPr>
        <p:spPr>
          <a:xfrm>
            <a:off x="825331" y="1741489"/>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2937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936" y="747428"/>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24728" y="3189912"/>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4728" y="1739896"/>
            <a:ext cx="16607858"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7205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 Brand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5700" y="748506"/>
            <a:ext cx="16626840" cy="984885"/>
          </a:xfrm>
        </p:spPr>
        <p:txBody>
          <a:bodyPr/>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19340" y="3191235"/>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5828" y="1740430"/>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
        <p:nvSpPr>
          <p:cNvPr id="6" name="Rectangle 5">
            <a:extLst>
              <a:ext uri="{FF2B5EF4-FFF2-40B4-BE49-F238E27FC236}">
                <a16:creationId xmlns:a16="http://schemas.microsoft.com/office/drawing/2014/main" id="{B9460CD7-0C13-8944-A014-77CEFB207FB0}"/>
              </a:ext>
            </a:extLst>
          </p:cNvPr>
          <p:cNvSpPr/>
          <p:nvPr userDrawn="1"/>
        </p:nvSpPr>
        <p:spPr>
          <a:xfrm>
            <a:off x="13012614" y="9465547"/>
            <a:ext cx="5275385" cy="821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NO LOGO &amp; PAGE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618" y="744037"/>
            <a:ext cx="16620988" cy="990175"/>
          </a:xfrm>
        </p:spPr>
        <p:txBody>
          <a:bodyPr/>
          <a:lstStyle>
            <a:lvl1pPr algn="l">
              <a:defRPr sz="480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53440" y="3505060"/>
            <a:ext cx="16581120" cy="5950440"/>
          </a:xfrm>
        </p:spPr>
        <p:txBody>
          <a:bodyPr/>
          <a:lstStyle>
            <a:lvl1pPr marL="0" indent="0">
              <a:buClr>
                <a:schemeClr val="bg2"/>
              </a:buClr>
              <a:buSzPct val="100000"/>
              <a:buFontTx/>
              <a:buNone/>
              <a:defRPr sz="2400">
                <a:solidFill>
                  <a:schemeClr val="accent4"/>
                </a:solidFill>
              </a:defRPr>
            </a:lvl1pPr>
            <a:lvl2pPr marL="952519" indent="0">
              <a:buClr>
                <a:schemeClr val="bg2"/>
              </a:buClr>
              <a:buSzPct val="100000"/>
              <a:buFontTx/>
              <a:buNone/>
              <a:defRPr sz="2000">
                <a:solidFill>
                  <a:schemeClr val="accent4"/>
                </a:solidFill>
              </a:defRPr>
            </a:lvl2pPr>
            <a:lvl3pPr marL="1815078" indent="0">
              <a:buClr>
                <a:schemeClr val="bg2"/>
              </a:buClr>
              <a:buSzPct val="100000"/>
              <a:buFontTx/>
              <a:buNone/>
              <a:defRPr sz="1800">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827103" y="1740548"/>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102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or 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3193869" y="3998551"/>
            <a:ext cx="11900262" cy="2193243"/>
          </a:xfrm>
        </p:spPr>
        <p:txBody>
          <a:bodyPr anchor="t"/>
          <a:lstStyle>
            <a:lvl1pPr algn="ctr">
              <a:defRPr sz="4800">
                <a:solidFill>
                  <a:schemeClr val="bg1"/>
                </a:solidFill>
              </a:defRPr>
            </a:lvl1pPr>
          </a:lstStyle>
          <a:p>
            <a:r>
              <a:rPr lang="en-US" dirty="0"/>
              <a:t>Click to edit Master title style</a:t>
            </a:r>
          </a:p>
        </p:txBody>
      </p:sp>
      <p:sp>
        <p:nvSpPr>
          <p:cNvPr id="3" name="Rectangle 2">
            <a:extLst>
              <a:ext uri="{FF2B5EF4-FFF2-40B4-BE49-F238E27FC236}">
                <a16:creationId xmlns:a16="http://schemas.microsoft.com/office/drawing/2014/main" id="{8C993AEE-ACAA-4A36-926F-A62FD4F2A9AC}"/>
              </a:ext>
            </a:extLst>
          </p:cNvPr>
          <p:cNvSpPr/>
          <p:nvPr userDrawn="1"/>
        </p:nvSpPr>
        <p:spPr bwMode="white">
          <a:xfrm>
            <a:off x="0" y="9330779"/>
            <a:ext cx="1524000" cy="956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1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9C0FBA7-E3E6-4B66-B97D-6B8052B9D633}"/>
              </a:ext>
            </a:extLst>
          </p:cNvPr>
          <p:cNvGrpSpPr/>
          <p:nvPr/>
        </p:nvGrpSpPr>
        <p:grpSpPr>
          <a:xfrm>
            <a:off x="13272656" y="9515789"/>
            <a:ext cx="4770933" cy="627887"/>
            <a:chOff x="10009693" y="1549925"/>
            <a:chExt cx="7721678" cy="1016226"/>
          </a:xfrm>
        </p:grpSpPr>
        <p:pic>
          <p:nvPicPr>
            <p:cNvPr id="13" name="Picture 12">
              <a:extLst>
                <a:ext uri="{FF2B5EF4-FFF2-40B4-BE49-F238E27FC236}">
                  <a16:creationId xmlns:a16="http://schemas.microsoft.com/office/drawing/2014/main" id="{DDCDE4B6-F6E5-42F3-97CE-972AB8E8F343}"/>
                </a:ext>
              </a:extLst>
            </p:cNvPr>
            <p:cNvPicPr>
              <a:picLocks noChangeAspect="1"/>
            </p:cNvPicPr>
            <p:nvPr/>
          </p:nvPicPr>
          <p:blipFill>
            <a:blip r:embed="rId9"/>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A722D202-9B8D-43AB-AC18-CC0E3FF3AB71}"/>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BFA2AE89-8394-48E9-A4C6-B6B73A855A5D}"/>
                </a:ext>
              </a:extLst>
            </p:cNvPr>
            <p:cNvPicPr>
              <a:picLocks noChangeAspect="1"/>
            </p:cNvPicPr>
            <p:nvPr/>
          </p:nvPicPr>
          <p:blipFill>
            <a:blip r:embed="rId10"/>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DA775405-05BA-4CEF-BBAB-33A59926F3C6}"/>
                </a:ext>
              </a:extLst>
            </p:cNvPr>
            <p:cNvPicPr>
              <a:picLocks noChangeAspect="1"/>
            </p:cNvPicPr>
            <p:nvPr/>
          </p:nvPicPr>
          <p:blipFill>
            <a:blip r:embed="rId11"/>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3DC6EFE-1984-4D25-B743-8FABEE6FEDF2}"/>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1026" name="Rectangle 2"/>
          <p:cNvSpPr>
            <a:spLocks noGrp="1" noChangeArrowheads="1"/>
          </p:cNvSpPr>
          <p:nvPr>
            <p:ph type="title"/>
          </p:nvPr>
        </p:nvSpPr>
        <p:spPr bwMode="auto">
          <a:xfrm>
            <a:off x="805090" y="749096"/>
            <a:ext cx="16622192" cy="9848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34201" y="3185146"/>
            <a:ext cx="16581552" cy="6223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TextBox 3"/>
          <p:cNvSpPr txBox="1"/>
          <p:nvPr userDrawn="1"/>
        </p:nvSpPr>
        <p:spPr>
          <a:xfrm>
            <a:off x="958176" y="9762020"/>
            <a:ext cx="535045" cy="246221"/>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l"/>
            <a:fld id="{9EF62655-870B-4C06-BC3D-C67D37BAE36D}" type="slidenum">
              <a:rPr lang="en-US" sz="1600" kern="1200" smtClean="0">
                <a:solidFill>
                  <a:schemeClr val="accent5"/>
                </a:solidFill>
                <a:latin typeface="Arial" panose="020B0604020202020204" pitchFamily="34" charset="0"/>
                <a:ea typeface="MS PGothic" pitchFamily="34" charset="-128"/>
                <a:cs typeface="Arial" panose="020B0604020202020204" pitchFamily="34" charset="0"/>
              </a:rPr>
              <a:pPr algn="l"/>
              <a:t>‹#›</a:t>
            </a:fld>
            <a:r>
              <a:rPr lang="en-US" sz="1600" cap="none" baseline="0" dirty="0">
                <a:solidFill>
                  <a:schemeClr val="accent5"/>
                </a:solidFill>
                <a:latin typeface="Arial" panose="020B0604020202020204" pitchFamily="34" charset="0"/>
                <a:cs typeface="Arial" panose="020B0604020202020204" pitchFamily="34" charset="0"/>
              </a:rPr>
              <a:t> </a:t>
            </a:r>
            <a:endParaRPr lang="en-US" sz="1600" cap="none"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690729"/>
      </p:ext>
    </p:extLst>
  </p:cSld>
  <p:clrMap bg1="dk2" tx1="lt1" bg2="dk1" tx2="lt2" accent1="accent1" accent2="accent2" accent3="accent3" accent4="accent4" accent5="accent5" accent6="accent6" hlink="hlink" folHlink="folHlink"/>
  <p:sldLayoutIdLst>
    <p:sldLayoutId id="2147483980" r:id="rId1"/>
    <p:sldLayoutId id="2147483985" r:id="rId2"/>
    <p:sldLayoutId id="2147483896" r:id="rId3"/>
    <p:sldLayoutId id="2147483981" r:id="rId4"/>
    <p:sldLayoutId id="2147483991" r:id="rId5"/>
    <p:sldLayoutId id="2147483988" r:id="rId6"/>
    <p:sldLayoutId id="214748395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4800" b="1" cap="none" baseline="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5333" b="1">
          <a:solidFill>
            <a:srgbClr val="73B900"/>
          </a:solidFill>
          <a:latin typeface="Arial" charset="0"/>
        </a:defRPr>
      </a:lvl2pPr>
      <a:lvl3pPr algn="l" rtl="0" fontAlgn="base">
        <a:spcBef>
          <a:spcPct val="0"/>
        </a:spcBef>
        <a:spcAft>
          <a:spcPct val="0"/>
        </a:spcAft>
        <a:defRPr sz="5333" b="1">
          <a:solidFill>
            <a:srgbClr val="73B900"/>
          </a:solidFill>
          <a:latin typeface="Arial" charset="0"/>
        </a:defRPr>
      </a:lvl3pPr>
      <a:lvl4pPr algn="l" rtl="0" fontAlgn="base">
        <a:spcBef>
          <a:spcPct val="0"/>
        </a:spcBef>
        <a:spcAft>
          <a:spcPct val="0"/>
        </a:spcAft>
        <a:defRPr sz="5333" b="1">
          <a:solidFill>
            <a:srgbClr val="73B900"/>
          </a:solidFill>
          <a:latin typeface="Arial" charset="0"/>
        </a:defRPr>
      </a:lvl4pPr>
      <a:lvl5pPr algn="l" rtl="0" fontAlgn="base">
        <a:spcBef>
          <a:spcPct val="0"/>
        </a:spcBef>
        <a:spcAft>
          <a:spcPct val="0"/>
        </a:spcAft>
        <a:defRPr sz="5333" b="1">
          <a:solidFill>
            <a:srgbClr val="73B900"/>
          </a:solidFill>
          <a:latin typeface="Arial" charset="0"/>
        </a:defRPr>
      </a:lvl5pPr>
      <a:lvl6pPr marL="762015" algn="l" rtl="0" eaLnBrk="1" fontAlgn="base" hangingPunct="1">
        <a:spcBef>
          <a:spcPct val="0"/>
        </a:spcBef>
        <a:spcAft>
          <a:spcPct val="0"/>
        </a:spcAft>
        <a:defRPr sz="5333" b="1">
          <a:solidFill>
            <a:srgbClr val="73B900"/>
          </a:solidFill>
          <a:latin typeface="Arial" charset="0"/>
        </a:defRPr>
      </a:lvl6pPr>
      <a:lvl7pPr marL="1524030" algn="l" rtl="0" eaLnBrk="1" fontAlgn="base" hangingPunct="1">
        <a:spcBef>
          <a:spcPct val="0"/>
        </a:spcBef>
        <a:spcAft>
          <a:spcPct val="0"/>
        </a:spcAft>
        <a:defRPr sz="5333" b="1">
          <a:solidFill>
            <a:srgbClr val="73B900"/>
          </a:solidFill>
          <a:latin typeface="Arial" charset="0"/>
        </a:defRPr>
      </a:lvl7pPr>
      <a:lvl8pPr marL="2286046" algn="l" rtl="0" eaLnBrk="1" fontAlgn="base" hangingPunct="1">
        <a:spcBef>
          <a:spcPct val="0"/>
        </a:spcBef>
        <a:spcAft>
          <a:spcPct val="0"/>
        </a:spcAft>
        <a:defRPr sz="5333" b="1">
          <a:solidFill>
            <a:srgbClr val="73B900"/>
          </a:solidFill>
          <a:latin typeface="Arial" charset="0"/>
        </a:defRPr>
      </a:lvl8pPr>
      <a:lvl9pPr marL="3048061" algn="l" rtl="0" eaLnBrk="1" fontAlgn="base" hangingPunct="1">
        <a:spcBef>
          <a:spcPct val="0"/>
        </a:spcBef>
        <a:spcAft>
          <a:spcPct val="0"/>
        </a:spcAft>
        <a:defRPr sz="5333" b="1">
          <a:solidFill>
            <a:srgbClr val="73B900"/>
          </a:solidFill>
          <a:latin typeface="Arial" charset="0"/>
        </a:defRPr>
      </a:lvl9pPr>
    </p:titleStyle>
    <p:bodyStyle>
      <a:lvl1pPr marL="0" indent="0" algn="l" rtl="0" fontAlgn="base">
        <a:lnSpc>
          <a:spcPct val="90000"/>
        </a:lnSpc>
        <a:spcBef>
          <a:spcPts val="1500"/>
        </a:spcBef>
        <a:spcAft>
          <a:spcPts val="1500"/>
        </a:spcAft>
        <a:buClr>
          <a:schemeClr val="bg2"/>
        </a:buClr>
        <a:buSzPct val="100000"/>
        <a:buFontTx/>
        <a:buNone/>
        <a:defRPr sz="2800" b="0">
          <a:solidFill>
            <a:schemeClr val="bg1"/>
          </a:solidFill>
          <a:latin typeface="Arial" panose="020B0604020202020204" pitchFamily="34" charset="0"/>
          <a:ea typeface="+mn-ea"/>
          <a:cs typeface="Arial" panose="020B0604020202020204" pitchFamily="34" charset="0"/>
        </a:defRPr>
      </a:lvl1pPr>
      <a:lvl2pPr marL="952519" indent="0" algn="l" rtl="0" fontAlgn="base">
        <a:lnSpc>
          <a:spcPct val="90000"/>
        </a:lnSpc>
        <a:spcBef>
          <a:spcPts val="1500"/>
        </a:spcBef>
        <a:spcAft>
          <a:spcPts val="1500"/>
        </a:spcAft>
        <a:buClr>
          <a:schemeClr val="bg2"/>
        </a:buClr>
        <a:buSzPct val="100000"/>
        <a:buFontTx/>
        <a:buNone/>
        <a:defRPr sz="2400" b="0">
          <a:solidFill>
            <a:schemeClr val="bg1"/>
          </a:solidFill>
          <a:latin typeface="Arial" panose="020B0604020202020204" pitchFamily="34" charset="0"/>
          <a:cs typeface="Arial" panose="020B0604020202020204" pitchFamily="34" charset="0"/>
        </a:defRPr>
      </a:lvl2pPr>
      <a:lvl3pPr marL="1815078" indent="0" algn="l" rtl="0" fontAlgn="base">
        <a:lnSpc>
          <a:spcPct val="90000"/>
        </a:lnSpc>
        <a:spcBef>
          <a:spcPts val="1500"/>
        </a:spcBef>
        <a:spcAft>
          <a:spcPts val="1500"/>
        </a:spcAft>
        <a:buClr>
          <a:schemeClr val="bg2"/>
        </a:buClr>
        <a:buSzPct val="100000"/>
        <a:buFontTx/>
        <a:buNone/>
        <a:defRPr sz="1833" b="0">
          <a:solidFill>
            <a:schemeClr val="accent4"/>
          </a:solidFill>
          <a:latin typeface="Trebuchet MS" pitchFamily="34" charset="0"/>
        </a:defRPr>
      </a:lvl3pPr>
      <a:lvl4pPr marL="2958101" indent="-381008" algn="l" rtl="0" fontAlgn="base">
        <a:spcBef>
          <a:spcPct val="20000"/>
        </a:spcBef>
        <a:spcAft>
          <a:spcPct val="0"/>
        </a:spcAft>
        <a:buChar char="–"/>
        <a:defRPr sz="3333">
          <a:solidFill>
            <a:schemeClr val="bg1"/>
          </a:solidFill>
          <a:latin typeface="+mn-lt"/>
        </a:defRPr>
      </a:lvl4pPr>
      <a:lvl5pPr marL="3529612" indent="-381008" algn="l" rtl="0" fontAlgn="base">
        <a:spcBef>
          <a:spcPct val="20000"/>
        </a:spcBef>
        <a:spcAft>
          <a:spcPct val="0"/>
        </a:spcAft>
        <a:buChar char="»"/>
        <a:defRPr sz="3333">
          <a:solidFill>
            <a:schemeClr val="bg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p:bodyStyle>
    <p:otherStyle>
      <a:defPPr>
        <a:defRPr lang="en-US"/>
      </a:defPPr>
      <a:lvl1pPr marL="0" algn="l" defTabSz="1524030" rtl="0" eaLnBrk="1" latinLnBrk="0" hangingPunct="1">
        <a:defRPr sz="3000" kern="1200">
          <a:solidFill>
            <a:schemeClr val="tx1"/>
          </a:solidFill>
          <a:latin typeface="+mn-lt"/>
          <a:ea typeface="+mn-ea"/>
          <a:cs typeface="+mn-cs"/>
        </a:defRPr>
      </a:lvl1pPr>
      <a:lvl2pPr marL="762015" algn="l" defTabSz="1524030" rtl="0" eaLnBrk="1" latinLnBrk="0" hangingPunct="1">
        <a:defRPr sz="3000" kern="1200">
          <a:solidFill>
            <a:schemeClr val="tx1"/>
          </a:solidFill>
          <a:latin typeface="+mn-lt"/>
          <a:ea typeface="+mn-ea"/>
          <a:cs typeface="+mn-cs"/>
        </a:defRPr>
      </a:lvl2pPr>
      <a:lvl3pPr marL="1524030" algn="l" defTabSz="1524030" rtl="0" eaLnBrk="1" latinLnBrk="0" hangingPunct="1">
        <a:defRPr sz="3000" kern="1200">
          <a:solidFill>
            <a:schemeClr val="tx1"/>
          </a:solidFill>
          <a:latin typeface="+mn-lt"/>
          <a:ea typeface="+mn-ea"/>
          <a:cs typeface="+mn-cs"/>
        </a:defRPr>
      </a:lvl3pPr>
      <a:lvl4pPr marL="2286046" algn="l" defTabSz="1524030" rtl="0" eaLnBrk="1" latinLnBrk="0" hangingPunct="1">
        <a:defRPr sz="3000" kern="1200">
          <a:solidFill>
            <a:schemeClr val="tx1"/>
          </a:solidFill>
          <a:latin typeface="+mn-lt"/>
          <a:ea typeface="+mn-ea"/>
          <a:cs typeface="+mn-cs"/>
        </a:defRPr>
      </a:lvl4pPr>
      <a:lvl5pPr marL="3048061" algn="l" defTabSz="1524030" rtl="0" eaLnBrk="1" latinLnBrk="0" hangingPunct="1">
        <a:defRPr sz="3000" kern="1200">
          <a:solidFill>
            <a:schemeClr val="tx1"/>
          </a:solidFill>
          <a:latin typeface="+mn-lt"/>
          <a:ea typeface="+mn-ea"/>
          <a:cs typeface="+mn-cs"/>
        </a:defRPr>
      </a:lvl5pPr>
      <a:lvl6pPr marL="3810076" algn="l" defTabSz="1524030" rtl="0" eaLnBrk="1" latinLnBrk="0" hangingPunct="1">
        <a:defRPr sz="3000" kern="1200">
          <a:solidFill>
            <a:schemeClr val="tx1"/>
          </a:solidFill>
          <a:latin typeface="+mn-lt"/>
          <a:ea typeface="+mn-ea"/>
          <a:cs typeface="+mn-cs"/>
        </a:defRPr>
      </a:lvl6pPr>
      <a:lvl7pPr marL="4572091" algn="l" defTabSz="1524030" rtl="0" eaLnBrk="1" latinLnBrk="0" hangingPunct="1">
        <a:defRPr sz="3000" kern="1200">
          <a:solidFill>
            <a:schemeClr val="tx1"/>
          </a:solidFill>
          <a:latin typeface="+mn-lt"/>
          <a:ea typeface="+mn-ea"/>
          <a:cs typeface="+mn-cs"/>
        </a:defRPr>
      </a:lvl7pPr>
      <a:lvl8pPr marL="5334107" algn="l" defTabSz="1524030" rtl="0" eaLnBrk="1" latinLnBrk="0" hangingPunct="1">
        <a:defRPr sz="3000" kern="1200">
          <a:solidFill>
            <a:schemeClr val="tx1"/>
          </a:solidFill>
          <a:latin typeface="+mn-lt"/>
          <a:ea typeface="+mn-ea"/>
          <a:cs typeface="+mn-cs"/>
        </a:defRPr>
      </a:lvl8pPr>
      <a:lvl9pPr marL="6096122" algn="l" defTabSz="1524030"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hyperlink" Target="http://creativecommons.org/licenses/by-nc/4.0/legalcode"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png"/><Relationship Id="rId5" Type="http://schemas.openxmlformats.org/officeDocument/2006/relationships/image" Target="../media/image70.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4A6D247A-4576-4796-A8F2-4AC4CA0B201F}"/>
              </a:ext>
            </a:extLst>
          </p:cNvPr>
          <p:cNvSpPr>
            <a:spLocks noGrp="1"/>
          </p:cNvSpPr>
          <p:nvPr>
            <p:ph type="subTitle" idx="1"/>
          </p:nvPr>
        </p:nvSpPr>
        <p:spPr>
          <a:xfrm>
            <a:off x="1135315" y="8290560"/>
            <a:ext cx="9700325" cy="477053"/>
          </a:xfrm>
        </p:spPr>
        <p:txBody>
          <a:bodyPr/>
          <a:lstStyle/>
          <a:p>
            <a:endParaRPr lang="en-US" dirty="0"/>
          </a:p>
        </p:txBody>
      </p:sp>
      <p:sp>
        <p:nvSpPr>
          <p:cNvPr id="2" name="Title 1">
            <a:extLst>
              <a:ext uri="{FF2B5EF4-FFF2-40B4-BE49-F238E27FC236}">
                <a16:creationId xmlns:a16="http://schemas.microsoft.com/office/drawing/2014/main" id="{4E9096EC-7B78-40A1-902B-4FD437982655}"/>
              </a:ext>
            </a:extLst>
          </p:cNvPr>
          <p:cNvSpPr>
            <a:spLocks noGrp="1"/>
          </p:cNvSpPr>
          <p:nvPr>
            <p:ph type="title"/>
          </p:nvPr>
        </p:nvSpPr>
        <p:spPr>
          <a:xfrm>
            <a:off x="1135315" y="7102463"/>
            <a:ext cx="11684945" cy="1188097"/>
          </a:xfrm>
        </p:spPr>
        <p:txBody>
          <a:bodyPr/>
          <a:lstStyle/>
          <a:p>
            <a:r>
              <a:rPr lang="en-US">
                <a:latin typeface="Arial"/>
                <a:cs typeface="Arial"/>
              </a:rPr>
              <a:t>Lecture 18.2 - Data </a:t>
            </a:r>
            <a:r>
              <a:rPr lang="en-US" dirty="0">
                <a:latin typeface="Arial"/>
                <a:cs typeface="Arial"/>
              </a:rPr>
              <a:t>Preprocessing</a:t>
            </a:r>
          </a:p>
        </p:txBody>
      </p:sp>
      <p:sp>
        <p:nvSpPr>
          <p:cNvPr id="4" name="Text Placeholder 3">
            <a:extLst>
              <a:ext uri="{FF2B5EF4-FFF2-40B4-BE49-F238E27FC236}">
                <a16:creationId xmlns:a16="http://schemas.microsoft.com/office/drawing/2014/main" id="{BDB2F42C-38A8-43F3-8788-F337D2EA9153}"/>
              </a:ext>
            </a:extLst>
          </p:cNvPr>
          <p:cNvSpPr>
            <a:spLocks noGrp="1"/>
          </p:cNvSpPr>
          <p:nvPr>
            <p:ph type="body" sz="quarter" idx="10"/>
          </p:nvPr>
        </p:nvSpPr>
        <p:spPr>
          <a:xfrm>
            <a:off x="1135316" y="6188616"/>
            <a:ext cx="8866188" cy="474663"/>
          </a:xfrm>
        </p:spPr>
        <p:txBody>
          <a:bodyPr/>
          <a:lstStyle/>
          <a:p>
            <a:r>
              <a:rPr lang="en-US" dirty="0"/>
              <a:t>DLI Accelerated Data Science Teaching Kit</a:t>
            </a:r>
          </a:p>
        </p:txBody>
      </p:sp>
      <p:pic>
        <p:nvPicPr>
          <p:cNvPr id="5" name="Picture 4">
            <a:extLst>
              <a:ext uri="{FF2B5EF4-FFF2-40B4-BE49-F238E27FC236}">
                <a16:creationId xmlns:a16="http://schemas.microsoft.com/office/drawing/2014/main" id="{A53F24E5-459E-0F47-BB3F-955814B4F07C}"/>
              </a:ext>
            </a:extLst>
          </p:cNvPr>
          <p:cNvPicPr>
            <a:picLocks noChangeAspect="1"/>
          </p:cNvPicPr>
          <p:nvPr/>
        </p:nvPicPr>
        <p:blipFill>
          <a:blip r:embed="rId5"/>
          <a:stretch>
            <a:fillRect/>
          </a:stretch>
        </p:blipFill>
        <p:spPr>
          <a:xfrm>
            <a:off x="1270000" y="1270000"/>
            <a:ext cx="63500" cy="76200"/>
          </a:xfrm>
          <a:prstGeom prst="rect">
            <a:avLst/>
          </a:prstGeom>
        </p:spPr>
      </p:pic>
      <p:pic>
        <p:nvPicPr>
          <p:cNvPr id="6" name="Picture 5">
            <a:extLst>
              <a:ext uri="{FF2B5EF4-FFF2-40B4-BE49-F238E27FC236}">
                <a16:creationId xmlns:a16="http://schemas.microsoft.com/office/drawing/2014/main" id="{3A492034-B9D2-D143-99B4-8FF7663E250E}"/>
              </a:ext>
            </a:extLst>
          </p:cNvPr>
          <p:cNvPicPr>
            <a:picLocks noChangeAspect="1"/>
          </p:cNvPicPr>
          <p:nvPr/>
        </p:nvPicPr>
        <p:blipFill>
          <a:blip r:embed="rId5"/>
          <a:stretch>
            <a:fillRect/>
          </a:stretch>
        </p:blipFill>
        <p:spPr>
          <a:xfrm>
            <a:off x="1270000" y="1270000"/>
            <a:ext cx="63500" cy="76200"/>
          </a:xfrm>
          <a:prstGeom prst="rect">
            <a:avLst/>
          </a:prstGeom>
        </p:spPr>
      </p:pic>
      <p:pic>
        <p:nvPicPr>
          <p:cNvPr id="3" name="Audio 2">
            <a:hlinkClick r:id="" action="ppaction://media"/>
            <a:extLst>
              <a:ext uri="{FF2B5EF4-FFF2-40B4-BE49-F238E27FC236}">
                <a16:creationId xmlns:a16="http://schemas.microsoft.com/office/drawing/2014/main" id="{ABB87818-7239-3444-AE8F-852A0981277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797556869"/>
      </p:ext>
    </p:extLst>
  </p:cSld>
  <p:clrMapOvr>
    <a:masterClrMapping/>
  </p:clrMapOvr>
  <mc:AlternateContent xmlns:mc="http://schemas.openxmlformats.org/markup-compatibility/2006">
    <mc:Choice xmlns:p14="http://schemas.microsoft.com/office/powerpoint/2010/main" Requires="p14">
      <p:transition spd="med" p14:dur="700" advTm="7012">
        <p:fade/>
      </p:transition>
    </mc:Choice>
    <mc:Fallback>
      <p:transition spd="med" advTm="70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39E623-7E8F-487F-86AA-742B27905FB5}"/>
              </a:ext>
            </a:extLst>
          </p:cNvPr>
          <p:cNvPicPr>
            <a:picLocks noChangeAspect="1"/>
          </p:cNvPicPr>
          <p:nvPr/>
        </p:nvPicPr>
        <p:blipFill>
          <a:blip r:embed="rId4"/>
          <a:stretch>
            <a:fillRect/>
          </a:stretch>
        </p:blipFill>
        <p:spPr>
          <a:xfrm>
            <a:off x="7548880" y="3505059"/>
            <a:ext cx="3190241" cy="1104314"/>
          </a:xfrm>
          <a:prstGeom prst="rect">
            <a:avLst/>
          </a:prstGeom>
        </p:spPr>
      </p:pic>
      <p:sp>
        <p:nvSpPr>
          <p:cNvPr id="10" name="Subtitle 11">
            <a:extLst>
              <a:ext uri="{FF2B5EF4-FFF2-40B4-BE49-F238E27FC236}">
                <a16:creationId xmlns:a16="http://schemas.microsoft.com/office/drawing/2014/main" id="{7A19A67C-0C19-4076-8945-3A7EB019B8F8}"/>
              </a:ext>
            </a:extLst>
          </p:cNvPr>
          <p:cNvSpPr txBox="1">
            <a:spLocks noGrp="1"/>
          </p:cNvSpPr>
          <p:nvPr>
            <p:ph idx="1"/>
          </p:nvPr>
        </p:nvSpPr>
        <p:spPr bwMode="auto">
          <a:xfrm>
            <a:off x="853440" y="4980568"/>
            <a:ext cx="16581120" cy="5611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ctr" defTabSz="346459" rtl="0" fontAlgn="base">
              <a:lnSpc>
                <a:spcPct val="90000"/>
              </a:lnSpc>
              <a:spcBef>
                <a:spcPts val="0"/>
              </a:spcBef>
              <a:spcAft>
                <a:spcPts val="0"/>
              </a:spcAft>
              <a:buClr>
                <a:srgbClr val="6F6F6F"/>
              </a:buClr>
              <a:buSzPct val="100000"/>
              <a:buFontTx/>
              <a:buNone/>
              <a:defRPr sz="1400" b="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2pPr>
            <a:lvl3pPr marL="804863" indent="-2032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3pPr>
            <a:lvl4pPr marL="1331066" indent="-171443" algn="l" rtl="0" fontAlgn="base">
              <a:spcBef>
                <a:spcPct val="20000"/>
              </a:spcBef>
              <a:spcAft>
                <a:spcPct val="0"/>
              </a:spcAft>
              <a:buChar char="–"/>
              <a:defRPr sz="1500">
                <a:solidFill>
                  <a:schemeClr val="bg1"/>
                </a:solidFill>
                <a:latin typeface="+mn-lt"/>
              </a:defRPr>
            </a:lvl4pPr>
            <a:lvl5pPr marL="1588230" indent="-171443" algn="l" rtl="0" fontAlgn="base">
              <a:spcBef>
                <a:spcPct val="20000"/>
              </a:spcBef>
              <a:spcAft>
                <a:spcPct val="0"/>
              </a:spcAft>
              <a:buChar char="»"/>
              <a:defRPr sz="1500">
                <a:solidFill>
                  <a:schemeClr val="bg1"/>
                </a:solidFill>
                <a:latin typeface="+mn-lt"/>
              </a:defRPr>
            </a:lvl5pPr>
            <a:lvl6pPr marL="1931117" indent="-171443" algn="l" rtl="0" eaLnBrk="1" fontAlgn="base" hangingPunct="1">
              <a:spcBef>
                <a:spcPct val="20000"/>
              </a:spcBef>
              <a:spcAft>
                <a:spcPct val="0"/>
              </a:spcAft>
              <a:buChar char="»"/>
              <a:defRPr sz="1500">
                <a:solidFill>
                  <a:schemeClr val="bg1"/>
                </a:solidFill>
                <a:latin typeface="+mn-lt"/>
              </a:defRPr>
            </a:lvl6pPr>
            <a:lvl7pPr marL="2274003" indent="-171443" algn="l" rtl="0" eaLnBrk="1" fontAlgn="base" hangingPunct="1">
              <a:spcBef>
                <a:spcPct val="20000"/>
              </a:spcBef>
              <a:spcAft>
                <a:spcPct val="0"/>
              </a:spcAft>
              <a:buChar char="»"/>
              <a:defRPr sz="1500">
                <a:solidFill>
                  <a:schemeClr val="bg1"/>
                </a:solidFill>
                <a:latin typeface="+mn-lt"/>
              </a:defRPr>
            </a:lvl7pPr>
            <a:lvl8pPr marL="2616890" indent="-171443" algn="l" rtl="0" eaLnBrk="1" fontAlgn="base" hangingPunct="1">
              <a:spcBef>
                <a:spcPct val="20000"/>
              </a:spcBef>
              <a:spcAft>
                <a:spcPct val="0"/>
              </a:spcAft>
              <a:buChar char="»"/>
              <a:defRPr sz="1500">
                <a:solidFill>
                  <a:schemeClr val="bg1"/>
                </a:solidFill>
                <a:latin typeface="+mn-lt"/>
              </a:defRPr>
            </a:lvl8pPr>
            <a:lvl9pPr marL="2959775" indent="-171443" algn="l" rtl="0" eaLnBrk="1" fontAlgn="base" hangingPunct="1">
              <a:spcBef>
                <a:spcPct val="20000"/>
              </a:spcBef>
              <a:spcAft>
                <a:spcPct val="0"/>
              </a:spcAft>
              <a:buChar char="»"/>
              <a:defRPr sz="1500">
                <a:solidFill>
                  <a:schemeClr val="bg1"/>
                </a:solidFill>
                <a:latin typeface="+mn-lt"/>
              </a:defRPr>
            </a:lvl9pPr>
          </a:lstStyle>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kumimoji="0" lang="en-US" sz="1600" b="0" i="0" u="none" strike="noStrike" kern="0" cap="none" spc="0" normalizeH="0" baseline="0" noProof="0" dirty="0">
                <a:ln>
                  <a:noFill/>
                </a:ln>
                <a:solidFill>
                  <a:schemeClr val="bg1"/>
                </a:solidFill>
                <a:effectLst/>
                <a:uLnTx/>
                <a:uFillTx/>
              </a:rPr>
              <a:t>The Accelerated Data Science Teaching Kit is licensed by NVIDIA, Georgia Institute of Technology, and Prairie View </a:t>
            </a:r>
            <a:r>
              <a:rPr kumimoji="0" lang="en-US" sz="1600" b="0" i="0" u="none" strike="noStrike" kern="0" cap="none" spc="0" normalizeH="0" baseline="0" noProof="0" dirty="0" err="1">
                <a:ln>
                  <a:noFill/>
                </a:ln>
                <a:solidFill>
                  <a:schemeClr val="bg1"/>
                </a:solidFill>
                <a:effectLst/>
                <a:uLnTx/>
                <a:uFillTx/>
              </a:rPr>
              <a:t>A&amp;M</a:t>
            </a:r>
            <a:r>
              <a:rPr kumimoji="0" lang="en-US" sz="1600" b="0" i="0" u="none" strike="noStrike" kern="0" cap="none" spc="0" normalizeH="0" baseline="0" noProof="0" dirty="0">
                <a:ln>
                  <a:noFill/>
                </a:ln>
                <a:solidFill>
                  <a:schemeClr val="bg1"/>
                </a:solidFill>
                <a:effectLst/>
                <a:uLnTx/>
                <a:uFillTx/>
              </a:rPr>
              <a:t> University under the</a:t>
            </a:r>
          </a:p>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Creative Commons Attribution-</a:t>
            </a:r>
            <a:r>
              <a:rPr lang="en-US" sz="1600" u="sng" dirty="0" err="1">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NonCommercial</a:t>
            </a:r>
            <a:r>
              <a:rPr lang="en-US" sz="1600" u="sng" dirty="0">
                <a:solidFill>
                  <a:srgbClr val="6F6F6F"/>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 4.0 International License.</a:t>
            </a:r>
            <a:endParaRPr lang="en-US" sz="1600" dirty="0">
              <a:solidFill>
                <a:srgbClr val="6F6F6F"/>
              </a:solidFill>
              <a:ea typeface="Times New Roman" panose="02020603050405020304" pitchFamily="18" charset="0"/>
              <a:hlinkClick r:id="rId5">
                <a:extLst>
                  <a:ext uri="{A12FA001-AC4F-418D-AE19-62706E023703}">
                    <ahyp:hlinkClr xmlns:ahyp="http://schemas.microsoft.com/office/drawing/2018/hyperlinkcolor" val="tx"/>
                  </a:ext>
                </a:extLst>
              </a:hlinkClick>
            </a:endParaRPr>
          </a:p>
        </p:txBody>
      </p:sp>
      <p:pic>
        <p:nvPicPr>
          <p:cNvPr id="2" name="Audio 1">
            <a:hlinkClick r:id="" action="ppaction://media"/>
            <a:extLst>
              <a:ext uri="{FF2B5EF4-FFF2-40B4-BE49-F238E27FC236}">
                <a16:creationId xmlns:a16="http://schemas.microsoft.com/office/drawing/2014/main" id="{64848B96-FB38-E646-A5CC-8FB7CA4DDAC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765269515"/>
      </p:ext>
    </p:extLst>
  </p:cSld>
  <p:clrMapOvr>
    <a:masterClrMapping/>
  </p:clrMapOvr>
  <mc:AlternateContent xmlns:mc="http://schemas.openxmlformats.org/markup-compatibility/2006">
    <mc:Choice xmlns:p14="http://schemas.microsoft.com/office/powerpoint/2010/main" Requires="p14">
      <p:transition spd="med" p14:dur="700" advTm="2173">
        <p:fade/>
      </p:transition>
    </mc:Choice>
    <mc:Fallback>
      <p:transition spd="med" advTm="217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dirty="0">
                <a:solidFill>
                  <a:srgbClr val="000000"/>
                </a:solidFill>
              </a:rPr>
              <a:t>Data Preprocessing</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0"/>
            <a:r>
              <a:rPr lang="en-US" dirty="0">
                <a:solidFill>
                  <a:srgbClr val="000000"/>
                </a:solidFill>
              </a:rPr>
              <a:t>Data preparation is an essential step to build a machine learning model. </a:t>
            </a:r>
          </a:p>
          <a:p>
            <a:pPr marL="0" indent="0"/>
            <a:endParaRPr lang="en-US" dirty="0">
              <a:solidFill>
                <a:srgbClr val="000000"/>
              </a:solidFill>
            </a:endParaRPr>
          </a:p>
          <a:p>
            <a:pPr marL="0" indent="0"/>
            <a:r>
              <a:rPr lang="en-US" dirty="0">
                <a:solidFill>
                  <a:srgbClr val="000000"/>
                </a:solidFill>
              </a:rPr>
              <a:t>To enhance the model performance, it requires transforming raw data and even select relevant attributes by data processing. </a:t>
            </a:r>
          </a:p>
          <a:p>
            <a:pPr marL="0" indent="0"/>
            <a:endParaRPr lang="en-US" dirty="0">
              <a:solidFill>
                <a:srgbClr val="000000"/>
              </a:solidFill>
            </a:endParaRPr>
          </a:p>
          <a:p>
            <a:pPr marL="0" indent="0"/>
            <a:r>
              <a:rPr lang="en-US" dirty="0">
                <a:solidFill>
                  <a:srgbClr val="000000"/>
                </a:solidFill>
              </a:rPr>
              <a:t>Two reasons for performing data preprocessing before training a machine learning model: </a:t>
            </a:r>
          </a:p>
          <a:p>
            <a:pPr marL="1407073" lvl="1" indent="-457200">
              <a:buClr>
                <a:schemeClr val="bg1"/>
              </a:buClr>
              <a:buFont typeface="Arial" panose="020B0604020202020204" pitchFamily="34" charset="0"/>
              <a:buChar char="•"/>
            </a:pPr>
            <a:r>
              <a:rPr lang="en-US" dirty="0">
                <a:solidFill>
                  <a:srgbClr val="000000"/>
                </a:solidFill>
              </a:rPr>
              <a:t>To improve fitting of learning algorithms on the data; </a:t>
            </a:r>
          </a:p>
          <a:p>
            <a:pPr marL="1407073" lvl="1" indent="-457200">
              <a:buClr>
                <a:schemeClr val="bg1"/>
              </a:buClr>
              <a:buFont typeface="Arial" panose="020B0604020202020204" pitchFamily="34" charset="0"/>
              <a:buChar char="•"/>
            </a:pPr>
            <a:r>
              <a:rPr lang="en-US" dirty="0">
                <a:solidFill>
                  <a:srgbClr val="000000"/>
                </a:solidFill>
              </a:rPr>
              <a:t>To extract or keep only the most relevant data. </a:t>
            </a:r>
          </a:p>
          <a:p>
            <a:pPr marL="0" indent="0"/>
            <a:endParaRPr lang="en-US" dirty="0">
              <a:solidFill>
                <a:srgbClr val="000000"/>
              </a:solidFill>
            </a:endParaRPr>
          </a:p>
          <a:p>
            <a:pPr marL="0" indent="0"/>
            <a:r>
              <a:rPr lang="en-US" dirty="0">
                <a:solidFill>
                  <a:srgbClr val="000000"/>
                </a:solidFill>
              </a:rPr>
              <a:t>Basic preprocessing methods like normalization will be more complicated in a streaming setting since statistics about the data will be an unknown priori, e.g., the minimum and maximum values of a given feature/attribute. </a:t>
            </a:r>
          </a:p>
          <a:p>
            <a:pPr marL="0" indent="0"/>
            <a:endParaRPr lang="en-US" dirty="0">
              <a:solidFill>
                <a:srgbClr val="000000"/>
              </a:solidFill>
            </a:endParaRPr>
          </a:p>
          <a:p>
            <a:endParaRPr lang="en-US" sz="2800" dirty="0">
              <a:solidFill>
                <a:srgbClr val="000000"/>
              </a:solidFill>
            </a:endParaRPr>
          </a:p>
          <a:p>
            <a:endParaRPr lang="en-US" dirty="0"/>
          </a:p>
        </p:txBody>
      </p:sp>
      <p:sp>
        <p:nvSpPr>
          <p:cNvPr id="4" name="Text Placeholder 3">
            <a:extLst>
              <a:ext uri="{FF2B5EF4-FFF2-40B4-BE49-F238E27FC236}">
                <a16:creationId xmlns:a16="http://schemas.microsoft.com/office/drawing/2014/main" id="{1D6B2CD4-DC1B-4481-BFD6-8AEC6519914C}"/>
              </a:ext>
            </a:extLst>
          </p:cNvPr>
          <p:cNvSpPr>
            <a:spLocks noGrp="1"/>
          </p:cNvSpPr>
          <p:nvPr>
            <p:ph type="body" sz="quarter" idx="10"/>
          </p:nvPr>
        </p:nvSpPr>
        <p:spPr/>
        <p:txBody>
          <a:bodyPr/>
          <a:lstStyle/>
          <a:p>
            <a:endParaRPr lang="en-US"/>
          </a:p>
        </p:txBody>
      </p:sp>
      <p:pic>
        <p:nvPicPr>
          <p:cNvPr id="12" name="Audio 11">
            <a:hlinkClick r:id="" action="ppaction://media"/>
            <a:extLst>
              <a:ext uri="{FF2B5EF4-FFF2-40B4-BE49-F238E27FC236}">
                <a16:creationId xmlns:a16="http://schemas.microsoft.com/office/drawing/2014/main" id="{01ECDE70-4905-4841-B003-FE13037B366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37134094"/>
      </p:ext>
    </p:extLst>
  </p:cSld>
  <p:clrMapOvr>
    <a:masterClrMapping/>
  </p:clrMapOvr>
  <mc:AlternateContent xmlns:mc="http://schemas.openxmlformats.org/markup-compatibility/2006">
    <mc:Choice xmlns:p14="http://schemas.microsoft.com/office/powerpoint/2010/main" Requires="p14">
      <p:transition spd="med" p14:dur="700" advTm="42064">
        <p:fade/>
      </p:transition>
    </mc:Choice>
    <mc:Fallback>
      <p:transition spd="med" advTm="420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Feature Transformation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5"/>
            <a:ext cx="8213629" cy="5880576"/>
          </a:xfrm>
        </p:spPr>
        <p:txBody>
          <a:bodyPr/>
          <a:lstStyle/>
          <a:p>
            <a:pPr marL="0" indent="0"/>
            <a:r>
              <a:rPr lang="en-US" dirty="0">
                <a:solidFill>
                  <a:srgbClr val="000000"/>
                </a:solidFill>
              </a:rPr>
              <a:t>Summarization Sketches</a:t>
            </a:r>
          </a:p>
          <a:p>
            <a:pPr marL="1406525" lvl="1" indent="-457200">
              <a:buClr>
                <a:schemeClr val="bg1"/>
              </a:buClr>
              <a:buFont typeface="Arial" panose="020B0604020202020204" pitchFamily="34" charset="0"/>
              <a:buChar char="•"/>
            </a:pPr>
            <a:r>
              <a:rPr lang="en-US" dirty="0">
                <a:solidFill>
                  <a:srgbClr val="000000"/>
                </a:solidFill>
              </a:rPr>
              <a:t>A ‘sketch’ of the data refers to the summary to avoid storing and maintaining a large amount of data. </a:t>
            </a:r>
          </a:p>
          <a:p>
            <a:pPr marL="1406525" lvl="1" indent="-457200">
              <a:buClr>
                <a:schemeClr val="bg1"/>
              </a:buClr>
              <a:buFont typeface="Arial" panose="020B0604020202020204" pitchFamily="34" charset="0"/>
              <a:buChar char="•"/>
            </a:pPr>
            <a:r>
              <a:rPr lang="en-US" dirty="0">
                <a:solidFill>
                  <a:srgbClr val="000000"/>
                </a:solidFill>
              </a:rPr>
              <a:t>Sketches are probabilistic data structures that summarizes streams of data, such that any two sketches of individual streams can be combined into the sketch of the combined stream in a space-efficient way. </a:t>
            </a:r>
          </a:p>
          <a:p>
            <a:pPr marL="1406525" lvl="1" indent="-457200">
              <a:buClr>
                <a:schemeClr val="bg1"/>
              </a:buClr>
              <a:buFont typeface="Arial" panose="020B0604020202020204" pitchFamily="34" charset="0"/>
              <a:buChar char="•"/>
            </a:pPr>
            <a:r>
              <a:rPr lang="en-US" dirty="0">
                <a:solidFill>
                  <a:srgbClr val="000000"/>
                </a:solidFill>
              </a:rPr>
              <a:t>Using sketches requires a number of compromises. For example, sketches must be created by using a constrained amount of memory and processing time. If the sketches are not accurate, then the information derived from them may be misleading. </a:t>
            </a:r>
          </a:p>
          <a:p>
            <a:pPr marL="0" indent="0"/>
            <a:endParaRPr lang="en-US" dirty="0">
              <a:solidFill>
                <a:srgbClr val="000000"/>
              </a:solidFill>
            </a:endParaRPr>
          </a:p>
          <a:p>
            <a:pPr marL="0" indent="0"/>
            <a:endParaRPr lang="en-US" dirty="0">
              <a:solidFill>
                <a:srgbClr val="000000"/>
              </a:solidFill>
            </a:endParaRPr>
          </a:p>
          <a:p>
            <a:pPr marL="0" indent="0"/>
            <a:endParaRPr lang="en-US" dirty="0">
              <a:solidFill>
                <a:srgbClr val="000000"/>
              </a:solidFill>
            </a:endParaRPr>
          </a:p>
          <a:p>
            <a:pPr marL="0" indent="0"/>
            <a:endParaRPr lang="en-US" dirty="0">
              <a:solidFill>
                <a:srgbClr val="000000"/>
              </a:solidFill>
            </a:endParaRPr>
          </a:p>
          <a:p>
            <a:pPr marL="383540" indent="-383540"/>
            <a:endParaRPr lang="en-US" dirty="0"/>
          </a:p>
        </p:txBody>
      </p:sp>
      <p:pic>
        <p:nvPicPr>
          <p:cNvPr id="5" name="Picture 4" descr="A picture containing diagram&#10;&#10;Description automatically generated">
            <a:extLst>
              <a:ext uri="{FF2B5EF4-FFF2-40B4-BE49-F238E27FC236}">
                <a16:creationId xmlns:a16="http://schemas.microsoft.com/office/drawing/2014/main" id="{85C9C097-2413-FF46-9F9C-A29BD1BF3AE8}"/>
              </a:ext>
            </a:extLst>
          </p:cNvPr>
          <p:cNvPicPr>
            <a:picLocks noChangeAspect="1"/>
          </p:cNvPicPr>
          <p:nvPr/>
        </p:nvPicPr>
        <p:blipFill>
          <a:blip r:embed="rId5"/>
          <a:stretch>
            <a:fillRect/>
          </a:stretch>
        </p:blipFill>
        <p:spPr>
          <a:xfrm>
            <a:off x="9032969" y="3641472"/>
            <a:ext cx="8904575" cy="4304061"/>
          </a:xfrm>
          <a:prstGeom prst="rect">
            <a:avLst/>
          </a:prstGeom>
        </p:spPr>
      </p:pic>
      <p:sp>
        <p:nvSpPr>
          <p:cNvPr id="8" name="Text Box 3">
            <a:extLst>
              <a:ext uri="{FF2B5EF4-FFF2-40B4-BE49-F238E27FC236}">
                <a16:creationId xmlns:a16="http://schemas.microsoft.com/office/drawing/2014/main" id="{5660ED74-C86E-8444-B3A4-F48840D6C69D}"/>
              </a:ext>
            </a:extLst>
          </p:cNvPr>
          <p:cNvSpPr txBox="1">
            <a:spLocks noChangeArrowheads="1"/>
          </p:cNvSpPr>
          <p:nvPr/>
        </p:nvSpPr>
        <p:spPr bwMode="auto">
          <a:xfrm>
            <a:off x="10058399" y="9853614"/>
            <a:ext cx="10711291" cy="2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3200">
                <a:solidFill>
                  <a:srgbClr val="000000"/>
                </a:solidFill>
                <a:latin typeface="Times New Roman" panose="02020603050405020304" pitchFamily="18" charset="0"/>
                <a:ea typeface="MS PGothic" panose="020B0600070205080204" pitchFamily="34" charset="-128"/>
              </a:defRPr>
            </a:lvl1pPr>
            <a:lvl2pPr marL="914400" indent="-457200">
              <a:spcBef>
                <a:spcPts val="7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800">
                <a:solidFill>
                  <a:srgbClr val="000000"/>
                </a:solidFill>
                <a:latin typeface="Times New Roman" panose="02020603050405020304" pitchFamily="18" charset="0"/>
                <a:ea typeface="MS PGothic" panose="020B0600070205080204" pitchFamily="34" charset="-128"/>
              </a:defRPr>
            </a:lvl2pPr>
            <a:lvl3pPr marL="1257300" indent="-342900">
              <a:spcBef>
                <a:spcPts val="6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400">
                <a:solidFill>
                  <a:srgbClr val="000000"/>
                </a:solidFill>
                <a:latin typeface="Times New Roman" panose="02020603050405020304" pitchFamily="18" charset="0"/>
                <a:ea typeface="MS PGothic" panose="020B0600070205080204" pitchFamily="34" charset="-128"/>
              </a:defRPr>
            </a:lvl3pPr>
            <a:lvl4pPr marL="1714500" indent="-342900">
              <a:spcBef>
                <a:spcPts val="5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4pPr>
            <a:lvl5pPr marL="2171700" indent="-342900">
              <a:spcBef>
                <a:spcPts val="500"/>
              </a:spcBef>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9pPr>
          </a:lstStyle>
          <a:p>
            <a:pPr defTabSz="457200">
              <a:buNone/>
            </a:pPr>
            <a:r>
              <a:rPr lang="en-US" altLang="zh-CN" sz="2000" b="1" dirty="0">
                <a:latin typeface="Arial" panose="020B0604020202020204" pitchFamily="34" charset="0"/>
                <a:ea typeface="宋体" panose="02010600030101010101" pitchFamily="2" charset="-122"/>
                <a:cs typeface="Arial" panose="020B0604020202020204" pitchFamily="34" charset="0"/>
              </a:rPr>
              <a:t>Source: https://</a:t>
            </a:r>
            <a:r>
              <a:rPr lang="en-US" altLang="zh-CN" sz="2000" b="1" dirty="0" err="1">
                <a:latin typeface="Arial" panose="020B0604020202020204" pitchFamily="34" charset="0"/>
                <a:ea typeface="宋体" panose="02010600030101010101" pitchFamily="2" charset="-122"/>
                <a:cs typeface="Arial" panose="020B0604020202020204" pitchFamily="34" charset="0"/>
              </a:rPr>
              <a:t>www.slideshare.net</a:t>
            </a:r>
            <a:r>
              <a:rPr lang="en-US" altLang="zh-CN" sz="2000" b="1" dirty="0">
                <a:latin typeface="Arial" panose="020B0604020202020204" pitchFamily="34" charset="0"/>
                <a:ea typeface="宋体" panose="02010600030101010101" pitchFamily="2" charset="-122"/>
                <a:cs typeface="Arial" panose="020B0604020202020204" pitchFamily="34" charset="0"/>
              </a:rPr>
              <a:t>/</a:t>
            </a:r>
            <a:r>
              <a:rPr lang="en-US" altLang="zh-CN" sz="2000" b="1" dirty="0" err="1">
                <a:latin typeface="Arial" panose="020B0604020202020204" pitchFamily="34" charset="0"/>
                <a:ea typeface="宋体" panose="02010600030101010101" pitchFamily="2" charset="-122"/>
                <a:cs typeface="Arial" panose="020B0604020202020204" pitchFamily="34" charset="0"/>
              </a:rPr>
              <a:t>rchiky</a:t>
            </a:r>
            <a:r>
              <a:rPr lang="en-US" altLang="zh-CN" sz="2000" b="1" dirty="0">
                <a:latin typeface="Arial" panose="020B0604020202020204" pitchFamily="34" charset="0"/>
                <a:ea typeface="宋体" panose="02010600030101010101" pitchFamily="2" charset="-122"/>
                <a:cs typeface="Arial" panose="020B0604020202020204" pitchFamily="34" charset="0"/>
              </a:rPr>
              <a:t>/dds-workshop05122014</a:t>
            </a:r>
          </a:p>
          <a:p>
            <a:pPr defTabSz="457200">
              <a:buNone/>
            </a:pPr>
            <a:endParaRPr lang="en-US" altLang="zh-CN" sz="2000" b="1" dirty="0">
              <a:latin typeface="Arial" panose="020B0604020202020204" pitchFamily="34" charset="0"/>
              <a:ea typeface="宋体" panose="02010600030101010101" pitchFamily="2" charset="-122"/>
              <a:cs typeface="Arial" panose="020B0604020202020204" pitchFamily="34" charset="0"/>
            </a:endParaRPr>
          </a:p>
        </p:txBody>
      </p:sp>
      <p:pic>
        <p:nvPicPr>
          <p:cNvPr id="6" name="Audio 5">
            <a:hlinkClick r:id="" action="ppaction://media"/>
            <a:extLst>
              <a:ext uri="{FF2B5EF4-FFF2-40B4-BE49-F238E27FC236}">
                <a16:creationId xmlns:a16="http://schemas.microsoft.com/office/drawing/2014/main" id="{FF5F023B-B1D6-F740-9788-C39AD69AA07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4024180950"/>
      </p:ext>
    </p:extLst>
  </p:cSld>
  <p:clrMapOvr>
    <a:masterClrMapping/>
  </p:clrMapOvr>
  <mc:AlternateContent xmlns:mc="http://schemas.openxmlformats.org/markup-compatibility/2006">
    <mc:Choice xmlns:p14="http://schemas.microsoft.com/office/powerpoint/2010/main" Requires="p14">
      <p:transition spd="med" p14:dur="700" advTm="54355">
        <p:fade/>
      </p:transition>
    </mc:Choice>
    <mc:Fallback>
      <p:transition spd="med" advTm="543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Feature Transformation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a:xfrm>
                <a:off x="819340" y="3191235"/>
                <a:ext cx="15351102" cy="5880576"/>
              </a:xfrm>
            </p:spPr>
            <p:txBody>
              <a:bodyPr/>
              <a:lstStyle/>
              <a:p>
                <a:pPr marL="0" indent="0"/>
                <a:r>
                  <a:rPr lang="en-US" dirty="0">
                    <a:solidFill>
                      <a:srgbClr val="000000"/>
                    </a:solidFill>
                  </a:rPr>
                  <a:t>Feature Scaling</a:t>
                </a:r>
              </a:p>
              <a:p>
                <a:pPr marL="1407073" lvl="1" indent="-457200" algn="just">
                  <a:buClr>
                    <a:schemeClr val="bg1"/>
                  </a:buClr>
                  <a:buFont typeface="Arial" panose="020B0604020202020204" pitchFamily="34" charset="0"/>
                  <a:buChar char="•"/>
                </a:pPr>
                <a:r>
                  <a:rPr lang="en-US" dirty="0">
                    <a:solidFill>
                      <a:srgbClr val="000000"/>
                    </a:solidFill>
                  </a:rPr>
                  <a:t>Feature scaling is to transform the features domain in a way that they are on a similar scale. </a:t>
                </a:r>
              </a:p>
              <a:p>
                <a:pPr marL="1407073" lvl="1" indent="-457200" algn="just">
                  <a:buClr>
                    <a:schemeClr val="bg1"/>
                  </a:buClr>
                  <a:buFont typeface="Arial" panose="020B0604020202020204" pitchFamily="34" charset="0"/>
                  <a:buChar char="•"/>
                </a:pPr>
                <a:r>
                  <a:rPr lang="en-US" dirty="0">
                    <a:solidFill>
                      <a:srgbClr val="000000"/>
                    </a:solidFill>
                  </a:rPr>
                  <a:t>Generally, scaling refers to normalizing, i.e., transform features such that their mean </a:t>
                </a:r>
                <a14:m>
                  <m:oMath xmlns:m="http://schemas.openxmlformats.org/officeDocument/2006/math">
                    <m:acc>
                      <m:accPr>
                        <m:chr m:val="̅"/>
                        <m:ctrlPr>
                          <a:rPr lang="en-US" i="1" dirty="0" smtClean="0">
                            <a:solidFill>
                              <a:srgbClr val="000000"/>
                            </a:solidFill>
                            <a:latin typeface="Cambria Math" panose="02040503050406030204" pitchFamily="18" charset="0"/>
                          </a:rPr>
                        </m:ctrlPr>
                      </m:accPr>
                      <m:e>
                        <m:r>
                          <a:rPr lang="en-US" b="0" i="1" dirty="0" smtClean="0">
                            <a:solidFill>
                              <a:srgbClr val="000000"/>
                            </a:solidFill>
                            <a:latin typeface="Cambria Math" panose="02040503050406030204" pitchFamily="18" charset="0"/>
                          </a:rPr>
                          <m:t>𝑥</m:t>
                        </m:r>
                      </m:e>
                    </m:acc>
                  </m:oMath>
                </a14:m>
                <a:r>
                  <a:rPr lang="en-US" dirty="0">
                    <a:solidFill>
                      <a:srgbClr val="000000"/>
                    </a:solidFill>
                  </a:rPr>
                  <a:t> = 0 and standard deviation </a:t>
                </a:r>
                <a:r>
                  <a:rPr lang="el-GR" dirty="0">
                    <a:solidFill>
                      <a:srgbClr val="000000"/>
                    </a:solidFill>
                  </a:rPr>
                  <a:t>σ = 1. </a:t>
                </a:r>
                <a:endParaRPr lang="en-US" dirty="0">
                  <a:solidFill>
                    <a:srgbClr val="000000"/>
                  </a:solidFill>
                </a:endParaRPr>
              </a:p>
              <a:p>
                <a:pPr marL="1407073" lvl="1" indent="-457200" algn="just">
                  <a:buClr>
                    <a:schemeClr val="bg1"/>
                  </a:buClr>
                  <a:buFont typeface="Arial" panose="020B0604020202020204" pitchFamily="34" charset="0"/>
                  <a:buChar char="•"/>
                </a:pPr>
                <a:endParaRPr lang="en-US" dirty="0">
                  <a:solidFill>
                    <a:srgbClr val="000000"/>
                  </a:solidFill>
                </a:endParaRPr>
              </a:p>
              <a:p>
                <a:pPr marL="1407073" lvl="1" indent="-457200" algn="just">
                  <a:buClr>
                    <a:schemeClr val="bg1"/>
                  </a:buClr>
                  <a:buFont typeface="Arial" panose="020B0604020202020204" pitchFamily="34" charset="0"/>
                  <a:buChar char="•"/>
                </a:pPr>
                <a:endParaRPr lang="en-US" dirty="0">
                  <a:solidFill>
                    <a:srgbClr val="000000"/>
                  </a:solidFill>
                </a:endParaRPr>
              </a:p>
              <a:p>
                <a:pPr marL="1407073" lvl="1" indent="-457200" algn="just">
                  <a:buClr>
                    <a:schemeClr val="bg1"/>
                  </a:buClr>
                  <a:buFont typeface="Arial" panose="020B0604020202020204" pitchFamily="34" charset="0"/>
                  <a:buChar char="•"/>
                </a:pPr>
                <a:endParaRPr lang="el-GR" dirty="0">
                  <a:solidFill>
                    <a:srgbClr val="000000"/>
                  </a:solidFill>
                </a:endParaRPr>
              </a:p>
              <a:p>
                <a:pPr marL="1407073" lvl="1" indent="-457200" algn="just">
                  <a:buClr>
                    <a:schemeClr val="bg1"/>
                  </a:buClr>
                  <a:buFont typeface="Arial" panose="020B0604020202020204" pitchFamily="34" charset="0"/>
                  <a:buChar char="•"/>
                </a:pPr>
                <a:endParaRPr lang="en-US" dirty="0">
                  <a:solidFill>
                    <a:srgbClr val="000000"/>
                  </a:solidFill>
                </a:endParaRPr>
              </a:p>
              <a:p>
                <a:pPr marL="1407073" lvl="1" indent="-457200" algn="just">
                  <a:buClr>
                    <a:schemeClr val="bg1"/>
                  </a:buClr>
                  <a:buFont typeface="Arial" panose="020B0604020202020204" pitchFamily="34" charset="0"/>
                  <a:buChar char="•"/>
                </a:pPr>
                <a:endParaRPr lang="en-US" dirty="0">
                  <a:solidFill>
                    <a:srgbClr val="000000"/>
                  </a:solidFill>
                </a:endParaRPr>
              </a:p>
              <a:p>
                <a:pPr marL="1407073" lvl="1" indent="-457200" algn="just">
                  <a:buClr>
                    <a:schemeClr val="bg1"/>
                  </a:buClr>
                  <a:buFont typeface="Arial" panose="020B0604020202020204" pitchFamily="34" charset="0"/>
                  <a:buChar char="•"/>
                </a:pPr>
                <a:r>
                  <a:rPr lang="en-US" dirty="0">
                    <a:solidFill>
                      <a:srgbClr val="000000"/>
                    </a:solidFill>
                  </a:rPr>
                  <a:t>The two most popular approaches consist of </a:t>
                </a:r>
                <a:r>
                  <a:rPr lang="en-US" dirty="0" err="1">
                    <a:solidFill>
                      <a:srgbClr val="000000"/>
                    </a:solidFill>
                  </a:rPr>
                  <a:t>i</a:t>
                </a:r>
                <a:r>
                  <a:rPr lang="en-US" dirty="0">
                    <a:solidFill>
                      <a:srgbClr val="000000"/>
                    </a:solidFill>
                  </a:rPr>
                  <a:t>) centralizing the data by subtracting the mean and diving by the standard deviation; or ii) dividing each value by the range (max - min). </a:t>
                </a:r>
              </a:p>
              <a:p>
                <a:pPr marL="1407073" lvl="1" indent="-457200" algn="just">
                  <a:buClr>
                    <a:schemeClr val="bg1"/>
                  </a:buClr>
                  <a:buFont typeface="Arial" panose="020B0604020202020204" pitchFamily="34" charset="0"/>
                  <a:buChar char="•"/>
                </a:pPr>
                <a:r>
                  <a:rPr lang="en-US" dirty="0">
                    <a:solidFill>
                      <a:srgbClr val="000000"/>
                    </a:solidFill>
                  </a:rPr>
                  <a:t>It is unfeasible to perform feature scale for data streams as aggregate calculations must be estimated throughout the execution. </a:t>
                </a:r>
              </a:p>
              <a:p>
                <a:pPr marL="1407073" lvl="1" indent="-457200" algn="just">
                  <a:buClr>
                    <a:schemeClr val="bg1"/>
                  </a:buClr>
                  <a:buFont typeface="Arial" panose="020B0604020202020204" pitchFamily="34" charset="0"/>
                  <a:buChar char="•"/>
                </a:pPr>
                <a:endParaRPr lang="en-US" dirty="0">
                  <a:solidFill>
                    <a:srgbClr val="000000"/>
                  </a:solidFill>
                </a:endParaRPr>
              </a:p>
              <a:p>
                <a:pPr marL="0" indent="0"/>
                <a:endParaRPr lang="en-US" dirty="0">
                  <a:solidFill>
                    <a:srgbClr val="000000"/>
                  </a:solidFill>
                </a:endParaRPr>
              </a:p>
              <a:p>
                <a:pPr marL="0" indent="0"/>
                <a:endParaRPr lang="en-US" dirty="0">
                  <a:solidFill>
                    <a:srgbClr val="000000"/>
                  </a:solidFill>
                </a:endParaRPr>
              </a:p>
              <a:p>
                <a:pPr marL="0" indent="0"/>
                <a:endParaRPr lang="en-US" dirty="0">
                  <a:solidFill>
                    <a:srgbClr val="000000"/>
                  </a:solidFill>
                </a:endParaRPr>
              </a:p>
              <a:p>
                <a:pPr marL="0" indent="0"/>
                <a:endParaRPr lang="en-US" dirty="0">
                  <a:solidFill>
                    <a:srgbClr val="000000"/>
                  </a:solidFill>
                </a:endParaRPr>
              </a:p>
              <a:p>
                <a:endParaRPr lang="en-US" dirty="0"/>
              </a:p>
            </p:txBody>
          </p:sp>
        </mc:Choice>
        <mc:Fallback xmlns="">
          <p:sp>
            <p:nvSpPr>
              <p:cNvPr id="3" name="Content Placeholder 2">
                <a:extLst>
                  <a:ext uri="{FF2B5EF4-FFF2-40B4-BE49-F238E27FC236}">
                    <a16:creationId xmlns:a16="http://schemas.microsoft.com/office/drawing/2014/main" id="{C1B0618A-44B1-4FAB-8416-1D9926BCD483}"/>
                  </a:ext>
                </a:extLst>
              </p:cNvPr>
              <p:cNvSpPr>
                <a:spLocks noGrp="1" noRot="1" noChangeAspect="1" noMove="1" noResize="1" noEditPoints="1" noAdjustHandles="1" noChangeArrowheads="1" noChangeShapeType="1" noTextEdit="1"/>
              </p:cNvSpPr>
              <p:nvPr>
                <p:ph idx="1"/>
              </p:nvPr>
            </p:nvSpPr>
            <p:spPr>
              <a:xfrm>
                <a:off x="819340" y="3191235"/>
                <a:ext cx="15351102" cy="5880576"/>
              </a:xfrm>
              <a:blipFill>
                <a:blip r:embed="rId5"/>
                <a:stretch>
                  <a:fillRect l="-826" t="-1724" r="-579"/>
                </a:stretch>
              </a:blipFill>
            </p:spPr>
            <p:txBody>
              <a:bodyPr/>
              <a:lstStyle/>
              <a:p>
                <a:r>
                  <a:rPr lang="en-US">
                    <a:noFill/>
                  </a:rPr>
                  <a:t> </a:t>
                </a:r>
              </a:p>
            </p:txBody>
          </p:sp>
        </mc:Fallback>
      </mc:AlternateContent>
      <p:sp>
        <p:nvSpPr>
          <p:cNvPr id="8" name="Text Box 3">
            <a:extLst>
              <a:ext uri="{FF2B5EF4-FFF2-40B4-BE49-F238E27FC236}">
                <a16:creationId xmlns:a16="http://schemas.microsoft.com/office/drawing/2014/main" id="{5660ED74-C86E-8444-B3A4-F48840D6C69D}"/>
              </a:ext>
            </a:extLst>
          </p:cNvPr>
          <p:cNvSpPr txBox="1">
            <a:spLocks noChangeArrowheads="1"/>
          </p:cNvSpPr>
          <p:nvPr/>
        </p:nvSpPr>
        <p:spPr bwMode="auto">
          <a:xfrm>
            <a:off x="10058399" y="9853614"/>
            <a:ext cx="10711291" cy="2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spcBef>
                <a:spcPts val="8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3200">
                <a:solidFill>
                  <a:srgbClr val="000000"/>
                </a:solidFill>
                <a:latin typeface="Times New Roman" panose="02020603050405020304" pitchFamily="18" charset="0"/>
                <a:ea typeface="MS PGothic" panose="020B0600070205080204" pitchFamily="34" charset="-128"/>
              </a:defRPr>
            </a:lvl1pPr>
            <a:lvl2pPr marL="914400" indent="-457200">
              <a:spcBef>
                <a:spcPts val="7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800">
                <a:solidFill>
                  <a:srgbClr val="000000"/>
                </a:solidFill>
                <a:latin typeface="Times New Roman" panose="02020603050405020304" pitchFamily="18" charset="0"/>
                <a:ea typeface="MS PGothic" panose="020B0600070205080204" pitchFamily="34" charset="-128"/>
              </a:defRPr>
            </a:lvl2pPr>
            <a:lvl3pPr marL="1257300" indent="-342900">
              <a:spcBef>
                <a:spcPts val="6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400">
                <a:solidFill>
                  <a:srgbClr val="000000"/>
                </a:solidFill>
                <a:latin typeface="Times New Roman" panose="02020603050405020304" pitchFamily="18" charset="0"/>
                <a:ea typeface="MS PGothic" panose="020B0600070205080204" pitchFamily="34" charset="-128"/>
              </a:defRPr>
            </a:lvl3pPr>
            <a:lvl4pPr marL="1714500" indent="-342900">
              <a:spcBef>
                <a:spcPts val="500"/>
              </a:spcBef>
              <a:buClr>
                <a:srgbClr val="000000"/>
              </a:buClr>
              <a:buSzPct val="100000"/>
              <a:buFont typeface="Arial" panose="020B0604020202020204" pitchFamily="34"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4pPr>
            <a:lvl5pPr marL="2171700" indent="-342900">
              <a:spcBef>
                <a:spcPts val="500"/>
              </a:spcBef>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Wingdings" pitchFamily="2" charset="2"/>
              <a:buChar char="ü"/>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sz="2000">
                <a:solidFill>
                  <a:srgbClr val="000000"/>
                </a:solidFill>
                <a:latin typeface="Times New Roman" panose="02020603050405020304" pitchFamily="18" charset="0"/>
                <a:ea typeface="MS PGothic" panose="020B0600070205080204" pitchFamily="34" charset="-128"/>
              </a:defRPr>
            </a:lvl9pPr>
          </a:lstStyle>
          <a:p>
            <a:pPr defTabSz="457200">
              <a:buNone/>
            </a:pPr>
            <a:r>
              <a:rPr lang="en-US" altLang="zh-CN" sz="2000" b="1" dirty="0">
                <a:latin typeface="Arial" panose="020B0604020202020204" pitchFamily="34" charset="0"/>
                <a:ea typeface="宋体" panose="02010600030101010101" pitchFamily="2" charset="-122"/>
                <a:cs typeface="Arial" panose="020B0604020202020204" pitchFamily="34" charset="0"/>
              </a:rPr>
              <a:t>Source: https://</a:t>
            </a:r>
            <a:r>
              <a:rPr lang="en-US" altLang="zh-CN" sz="2000" b="1" dirty="0" err="1">
                <a:latin typeface="Arial" panose="020B0604020202020204" pitchFamily="34" charset="0"/>
                <a:ea typeface="宋体" panose="02010600030101010101" pitchFamily="2" charset="-122"/>
                <a:cs typeface="Arial" panose="020B0604020202020204" pitchFamily="34" charset="0"/>
              </a:rPr>
              <a:t>www.educba.com</a:t>
            </a:r>
            <a:r>
              <a:rPr lang="en-US" altLang="zh-CN" sz="2000" b="1" dirty="0">
                <a:latin typeface="Arial" panose="020B0604020202020204" pitchFamily="34" charset="0"/>
                <a:ea typeface="宋体" panose="02010600030101010101" pitchFamily="2" charset="-122"/>
                <a:cs typeface="Arial" panose="020B0604020202020204" pitchFamily="34" charset="0"/>
              </a:rPr>
              <a:t>/probability-distribution-formula/</a:t>
            </a:r>
          </a:p>
          <a:p>
            <a:pPr defTabSz="457200">
              <a:buNone/>
            </a:pPr>
            <a:endParaRPr lang="en-US" altLang="zh-CN" sz="2000" b="1" dirty="0">
              <a:latin typeface="Arial" panose="020B0604020202020204" pitchFamily="34" charset="0"/>
              <a:ea typeface="宋体" panose="02010600030101010101" pitchFamily="2" charset="-122"/>
              <a:cs typeface="Arial" panose="020B0604020202020204" pitchFamily="34" charset="0"/>
            </a:endParaRPr>
          </a:p>
        </p:txBody>
      </p:sp>
      <p:pic>
        <p:nvPicPr>
          <p:cNvPr id="6" name="Picture 5" descr="Diagram&#10;&#10;Description automatically generated">
            <a:extLst>
              <a:ext uri="{FF2B5EF4-FFF2-40B4-BE49-F238E27FC236}">
                <a16:creationId xmlns:a16="http://schemas.microsoft.com/office/drawing/2014/main" id="{5DEDF599-52E1-C143-9512-F1FFE6755952}"/>
              </a:ext>
            </a:extLst>
          </p:cNvPr>
          <p:cNvPicPr>
            <a:picLocks noChangeAspect="1"/>
          </p:cNvPicPr>
          <p:nvPr/>
        </p:nvPicPr>
        <p:blipFill>
          <a:blip r:embed="rId6"/>
          <a:stretch>
            <a:fillRect/>
          </a:stretch>
        </p:blipFill>
        <p:spPr>
          <a:xfrm>
            <a:off x="5278396" y="4942022"/>
            <a:ext cx="6837799" cy="1979363"/>
          </a:xfrm>
          <a:prstGeom prst="rect">
            <a:avLst/>
          </a:prstGeom>
        </p:spPr>
      </p:pic>
      <p:pic>
        <p:nvPicPr>
          <p:cNvPr id="7" name="Audio 6">
            <a:hlinkClick r:id="" action="ppaction://media"/>
            <a:extLst>
              <a:ext uri="{FF2B5EF4-FFF2-40B4-BE49-F238E27FC236}">
                <a16:creationId xmlns:a16="http://schemas.microsoft.com/office/drawing/2014/main" id="{4D7D28BD-0864-5543-BA1C-8261E0B25F2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75979083"/>
      </p:ext>
    </p:extLst>
  </p:cSld>
  <p:clrMapOvr>
    <a:masterClrMapping/>
  </p:clrMapOvr>
  <mc:AlternateContent xmlns:mc="http://schemas.openxmlformats.org/markup-compatibility/2006">
    <mc:Choice xmlns:p14="http://schemas.microsoft.com/office/powerpoint/2010/main" Requires="p14">
      <p:transition spd="med" p14:dur="700" advTm="30137">
        <p:fade/>
      </p:transition>
    </mc:Choice>
    <mc:Fallback>
      <p:transition spd="med" advTm="301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sz="4800" dirty="0">
                <a:solidFill>
                  <a:srgbClr val="000000"/>
                </a:solidFill>
              </a:rPr>
              <a:t>Feature Transformation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0"/>
            <a:r>
              <a:rPr lang="en-US" dirty="0">
                <a:solidFill>
                  <a:srgbClr val="000000"/>
                </a:solidFill>
              </a:rPr>
              <a:t>Feature Discretization </a:t>
            </a:r>
          </a:p>
          <a:p>
            <a:pPr marL="1406525" lvl="1" indent="-457200" algn="just">
              <a:buClr>
                <a:schemeClr val="bg1"/>
              </a:buClr>
              <a:buFont typeface="Arial" panose="020B0604020202020204" pitchFamily="34" charset="0"/>
              <a:buChar char="•"/>
            </a:pPr>
            <a:r>
              <a:rPr lang="en-US" dirty="0">
                <a:solidFill>
                  <a:srgbClr val="000000"/>
                </a:solidFill>
                <a:latin typeface="Arial"/>
                <a:cs typeface="Arial"/>
              </a:rPr>
              <a:t>It is to divide numeric features into categorical ones using intervals. </a:t>
            </a:r>
            <a:endParaRPr lang="en-US" dirty="0">
              <a:solidFill>
                <a:srgbClr val="000000"/>
              </a:solidFill>
            </a:endParaRPr>
          </a:p>
          <a:p>
            <a:pPr marL="1406525" lvl="1" indent="-457200" algn="just">
              <a:buClr>
                <a:schemeClr val="bg1"/>
              </a:buClr>
              <a:buFont typeface="Arial" panose="020B0604020202020204" pitchFamily="34" charset="0"/>
              <a:buChar char="•"/>
            </a:pPr>
            <a:r>
              <a:rPr lang="en-US" dirty="0">
                <a:solidFill>
                  <a:srgbClr val="000000"/>
                </a:solidFill>
                <a:latin typeface="Arial"/>
                <a:cs typeface="Arial"/>
              </a:rPr>
              <a:t>Depending on the application and predictive model, discretization can bring several benefits</a:t>
            </a:r>
          </a:p>
          <a:p>
            <a:pPr marL="2171700" lvl="2" indent="-457200" algn="just">
              <a:buClr>
                <a:schemeClr val="bg1"/>
              </a:buClr>
              <a:buFont typeface="Arial" panose="020B0604020202020204" pitchFamily="34" charset="0"/>
              <a:buChar char="•"/>
            </a:pPr>
            <a:r>
              <a:rPr lang="en-US" sz="1800" dirty="0">
                <a:solidFill>
                  <a:srgbClr val="000000"/>
                </a:solidFill>
                <a:latin typeface="Arial"/>
                <a:cs typeface="Arial"/>
              </a:rPr>
              <a:t>Speeds up computation time as discrete variables are usually easier to handle compared to numeric ones;</a:t>
            </a:r>
            <a:endParaRPr lang="en-US" sz="1800" dirty="0">
              <a:solidFill>
                <a:srgbClr val="5E5E5E"/>
              </a:solidFill>
              <a:cs typeface="Arial"/>
            </a:endParaRPr>
          </a:p>
          <a:p>
            <a:pPr marL="2171700" lvl="2" indent="-457200" algn="just">
              <a:buClr>
                <a:srgbClr val="000000"/>
              </a:buClr>
              <a:buFont typeface="Arial" panose="020B0604020202020204" pitchFamily="34" charset="0"/>
              <a:buChar char="•"/>
            </a:pPr>
            <a:r>
              <a:rPr lang="en-US" sz="1800" dirty="0">
                <a:solidFill>
                  <a:srgbClr val="000000"/>
                </a:solidFill>
                <a:latin typeface="Arial"/>
                <a:cs typeface="Arial"/>
              </a:rPr>
              <a:t>Decreases the chances of overfitting since the feature space becomes less complex. </a:t>
            </a:r>
            <a:endParaRPr lang="en-US" sz="1800" dirty="0"/>
          </a:p>
          <a:p>
            <a:pPr marL="1406525" lvl="1" indent="-457200" algn="just">
              <a:buClr>
                <a:schemeClr val="bg1"/>
              </a:buClr>
              <a:buFont typeface="Arial" panose="020B0604020202020204" pitchFamily="34" charset="0"/>
              <a:buChar char="•"/>
            </a:pPr>
            <a:r>
              <a:rPr lang="en-US" dirty="0">
                <a:solidFill>
                  <a:srgbClr val="000000"/>
                </a:solidFill>
              </a:rPr>
              <a:t>Similar to feature scaling, the effort on feature discretization should target the provisioning of efficient implementations that integrate with different parts of the streaming process, such as image classification and concept drift detection.</a:t>
            </a:r>
          </a:p>
          <a:p>
            <a:pPr marL="1406525" lvl="1" indent="-457200" algn="just">
              <a:buClr>
                <a:schemeClr val="bg1"/>
              </a:buClr>
              <a:buFont typeface="Arial" panose="020B0604020202020204" pitchFamily="34" charset="0"/>
              <a:buChar char="•"/>
            </a:pPr>
            <a:endParaRPr lang="en-US" dirty="0">
              <a:solidFill>
                <a:srgbClr val="000000"/>
              </a:solidFill>
            </a:endParaRPr>
          </a:p>
          <a:p>
            <a:pPr marL="1406525" lvl="1" indent="-457200" algn="just">
              <a:buClr>
                <a:schemeClr val="bg1"/>
              </a:buClr>
              <a:buFont typeface="Arial" panose="020B0604020202020204" pitchFamily="34" charset="0"/>
              <a:buChar char="•"/>
            </a:pPr>
            <a:endParaRPr lang="en-US" dirty="0">
              <a:solidFill>
                <a:srgbClr val="000000"/>
              </a:solidFill>
            </a:endParaRPr>
          </a:p>
          <a:p>
            <a:pPr marL="0" indent="0"/>
            <a:endParaRPr lang="en-US" dirty="0">
              <a:solidFill>
                <a:srgbClr val="000000"/>
              </a:solidFill>
            </a:endParaRPr>
          </a:p>
          <a:p>
            <a:pPr marL="0" indent="0"/>
            <a:endParaRPr lang="en-US" dirty="0">
              <a:solidFill>
                <a:srgbClr val="000000"/>
              </a:solidFill>
            </a:endParaRPr>
          </a:p>
          <a:p>
            <a:pPr marL="0" indent="0"/>
            <a:endParaRPr lang="en-US" dirty="0">
              <a:solidFill>
                <a:srgbClr val="000000"/>
              </a:solidFill>
            </a:endParaRPr>
          </a:p>
          <a:p>
            <a:pPr marL="0" indent="0"/>
            <a:endParaRPr lang="en-US" dirty="0">
              <a:solidFill>
                <a:srgbClr val="000000"/>
              </a:solidFill>
            </a:endParaRPr>
          </a:p>
          <a:p>
            <a:endParaRPr lang="en-US" dirty="0"/>
          </a:p>
        </p:txBody>
      </p:sp>
      <p:sp>
        <p:nvSpPr>
          <p:cNvPr id="4" name="Text Placeholder 3">
            <a:extLst>
              <a:ext uri="{FF2B5EF4-FFF2-40B4-BE49-F238E27FC236}">
                <a16:creationId xmlns:a16="http://schemas.microsoft.com/office/drawing/2014/main" id="{E2902E38-514A-4CEA-B2E6-EDB8FB0D14BF}"/>
              </a:ext>
            </a:extLst>
          </p:cNvPr>
          <p:cNvSpPr>
            <a:spLocks noGrp="1"/>
          </p:cNvSpPr>
          <p:nvPr>
            <p:ph type="body" sz="quarter" idx="10"/>
          </p:nvPr>
        </p:nvSpPr>
        <p:spPr/>
        <p:txBody>
          <a:bodyPr/>
          <a:lstStyle/>
          <a:p>
            <a:endParaRPr lang="en-US"/>
          </a:p>
        </p:txBody>
      </p:sp>
      <p:pic>
        <p:nvPicPr>
          <p:cNvPr id="5" name="Audio 4">
            <a:hlinkClick r:id="" action="ppaction://media"/>
            <a:extLst>
              <a:ext uri="{FF2B5EF4-FFF2-40B4-BE49-F238E27FC236}">
                <a16:creationId xmlns:a16="http://schemas.microsoft.com/office/drawing/2014/main" id="{E02C4A3D-3C5F-2544-A002-0802FD94490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237711015"/>
      </p:ext>
    </p:extLst>
  </p:cSld>
  <p:clrMapOvr>
    <a:masterClrMapping/>
  </p:clrMapOvr>
  <mc:AlternateContent xmlns:mc="http://schemas.openxmlformats.org/markup-compatibility/2006">
    <mc:Choice xmlns:p14="http://schemas.microsoft.com/office/powerpoint/2010/main" Requires="p14">
      <p:transition spd="med" p14:dur="700" advTm="30779">
        <p:fade/>
      </p:transition>
    </mc:Choice>
    <mc:Fallback>
      <p:transition spd="med" advTm="3077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dirty="0">
                <a:solidFill>
                  <a:srgbClr val="000000"/>
                </a:solidFill>
              </a:rPr>
              <a:t>Dimensionality Reduction </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0"/>
            <a:r>
              <a:rPr lang="en-US" dirty="0">
                <a:solidFill>
                  <a:srgbClr val="000000"/>
                </a:solidFill>
              </a:rPr>
              <a:t>Dimensionality reduction is to represent the data with lower space. </a:t>
            </a:r>
          </a:p>
          <a:p>
            <a:pPr marL="0" indent="0"/>
            <a:endParaRPr lang="en-US" dirty="0">
              <a:solidFill>
                <a:srgbClr val="000000"/>
              </a:solidFill>
            </a:endParaRPr>
          </a:p>
          <a:p>
            <a:pPr marL="0" indent="0"/>
            <a:r>
              <a:rPr lang="en-US" dirty="0">
                <a:solidFill>
                  <a:srgbClr val="000000"/>
                </a:solidFill>
              </a:rPr>
              <a:t>Dimensionality reduction techniques that apply transformations to the input data, e.g., Principal Component Analysis (PCA) (Linear method), and Autoencoder (Non-linear method).</a:t>
            </a:r>
          </a:p>
          <a:p>
            <a:pPr marL="1407073" lvl="1" indent="-457200" algn="just">
              <a:buClr>
                <a:schemeClr val="bg1"/>
              </a:buClr>
              <a:buFont typeface="Arial" panose="020B0604020202020204" pitchFamily="34" charset="0"/>
              <a:buChar char="•"/>
            </a:pPr>
            <a:endParaRPr lang="en-US" dirty="0">
              <a:solidFill>
                <a:srgbClr val="000000"/>
              </a:solidFill>
            </a:endParaRPr>
          </a:p>
          <a:p>
            <a:pPr marL="1407073" lvl="1" indent="-457200" algn="just">
              <a:buClr>
                <a:schemeClr val="bg1"/>
              </a:buClr>
              <a:buFont typeface="Arial" panose="020B0604020202020204" pitchFamily="34" charset="0"/>
              <a:buChar char="•"/>
            </a:pPr>
            <a:endParaRPr lang="en-US" dirty="0">
              <a:solidFill>
                <a:srgbClr val="000000"/>
              </a:solidFill>
            </a:endParaRPr>
          </a:p>
          <a:p>
            <a:pPr marL="0" indent="0"/>
            <a:endParaRPr lang="en-US" dirty="0">
              <a:solidFill>
                <a:srgbClr val="000000"/>
              </a:solidFill>
            </a:endParaRPr>
          </a:p>
          <a:p>
            <a:pPr marL="0" indent="0"/>
            <a:endParaRPr lang="en-US" dirty="0">
              <a:solidFill>
                <a:srgbClr val="000000"/>
              </a:solidFill>
            </a:endParaRPr>
          </a:p>
          <a:p>
            <a:pPr marL="0" indent="0"/>
            <a:endParaRPr lang="en-US" dirty="0">
              <a:solidFill>
                <a:srgbClr val="000000"/>
              </a:solidFill>
            </a:endParaRPr>
          </a:p>
          <a:p>
            <a:pPr marL="0" indent="0"/>
            <a:endParaRPr lang="en-US" dirty="0">
              <a:solidFill>
                <a:srgbClr val="000000"/>
              </a:solidFill>
            </a:endParaRPr>
          </a:p>
          <a:p>
            <a:endParaRPr lang="en-US" dirty="0"/>
          </a:p>
        </p:txBody>
      </p:sp>
      <p:sp>
        <p:nvSpPr>
          <p:cNvPr id="4" name="Text Placeholder 3">
            <a:extLst>
              <a:ext uri="{FF2B5EF4-FFF2-40B4-BE49-F238E27FC236}">
                <a16:creationId xmlns:a16="http://schemas.microsoft.com/office/drawing/2014/main" id="{BA0BBA2B-F5FB-4CCE-8DBE-54AB4D817595}"/>
              </a:ext>
            </a:extLst>
          </p:cNvPr>
          <p:cNvSpPr>
            <a:spLocks noGrp="1"/>
          </p:cNvSpPr>
          <p:nvPr>
            <p:ph type="body" sz="quarter" idx="10"/>
          </p:nvPr>
        </p:nvSpPr>
        <p:spPr/>
        <p:txBody>
          <a:bodyPr/>
          <a:lstStyle/>
          <a:p>
            <a:endParaRPr lang="en-US"/>
          </a:p>
        </p:txBody>
      </p:sp>
      <p:pic>
        <p:nvPicPr>
          <p:cNvPr id="5" name="Audio 4">
            <a:hlinkClick r:id="" action="ppaction://media"/>
            <a:extLst>
              <a:ext uri="{FF2B5EF4-FFF2-40B4-BE49-F238E27FC236}">
                <a16:creationId xmlns:a16="http://schemas.microsoft.com/office/drawing/2014/main" id="{DFD4A060-60AC-8040-9A18-6A6C04240BE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53521678"/>
      </p:ext>
    </p:extLst>
  </p:cSld>
  <p:clrMapOvr>
    <a:masterClrMapping/>
  </p:clrMapOvr>
  <mc:AlternateContent xmlns:mc="http://schemas.openxmlformats.org/markup-compatibility/2006">
    <mc:Choice xmlns:p14="http://schemas.microsoft.com/office/powerpoint/2010/main" Requires="p14">
      <p:transition spd="med" p14:dur="700" advTm="12436">
        <p:fade/>
      </p:transition>
    </mc:Choice>
    <mc:Fallback>
      <p:transition spd="med" advTm="1243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EA43-44D8-4A70-A65D-DE5E7DE733D7}"/>
              </a:ext>
            </a:extLst>
          </p:cNvPr>
          <p:cNvSpPr>
            <a:spLocks noGrp="1"/>
          </p:cNvSpPr>
          <p:nvPr>
            <p:ph type="title"/>
          </p:nvPr>
        </p:nvSpPr>
        <p:spPr/>
        <p:txBody>
          <a:bodyPr/>
          <a:lstStyle/>
          <a:p>
            <a:br>
              <a:rPr lang="en-US" sz="4800" dirty="0">
                <a:solidFill>
                  <a:srgbClr val="000000"/>
                </a:solidFill>
              </a:rPr>
            </a:br>
            <a:r>
              <a:rPr lang="en-US" dirty="0">
                <a:solidFill>
                  <a:srgbClr val="000000"/>
                </a:solidFill>
              </a:rPr>
              <a:t>Feature Selection</a:t>
            </a:r>
            <a:endParaRPr lang="en-US" dirty="0"/>
          </a:p>
        </p:txBody>
      </p:sp>
      <p:sp>
        <p:nvSpPr>
          <p:cNvPr id="3" name="Content Placeholder 2">
            <a:extLst>
              <a:ext uri="{FF2B5EF4-FFF2-40B4-BE49-F238E27FC236}">
                <a16:creationId xmlns:a16="http://schemas.microsoft.com/office/drawing/2014/main" id="{C1B0618A-44B1-4FAB-8416-1D9926BCD483}"/>
              </a:ext>
            </a:extLst>
          </p:cNvPr>
          <p:cNvSpPr>
            <a:spLocks noGrp="1"/>
          </p:cNvSpPr>
          <p:nvPr>
            <p:ph idx="1"/>
          </p:nvPr>
        </p:nvSpPr>
        <p:spPr/>
        <p:txBody>
          <a:bodyPr/>
          <a:lstStyle/>
          <a:p>
            <a:pPr marL="0" indent="0"/>
            <a:r>
              <a:rPr lang="en-US" dirty="0">
                <a:solidFill>
                  <a:srgbClr val="000000"/>
                </a:solidFill>
              </a:rPr>
              <a:t>Feature selection targets the identification of which features are relevant to the learning task. </a:t>
            </a:r>
          </a:p>
          <a:p>
            <a:pPr marL="0" indent="0"/>
            <a:endParaRPr lang="en-US" dirty="0">
              <a:solidFill>
                <a:srgbClr val="000000"/>
              </a:solidFill>
            </a:endParaRPr>
          </a:p>
          <a:p>
            <a:pPr marL="0" indent="0"/>
            <a:r>
              <a:rPr lang="en-US" dirty="0">
                <a:solidFill>
                  <a:srgbClr val="000000"/>
                </a:solidFill>
              </a:rPr>
              <a:t>In contrast to dimensionality reduction, feature selection does not apply transformations to the data, and thus, the features can still be interpreted. </a:t>
            </a:r>
          </a:p>
          <a:p>
            <a:pPr marL="0" indent="0"/>
            <a:endParaRPr lang="en-US" dirty="0">
              <a:solidFill>
                <a:srgbClr val="000000"/>
              </a:solidFill>
            </a:endParaRPr>
          </a:p>
          <a:p>
            <a:pPr marL="0" indent="0"/>
            <a:r>
              <a:rPr lang="en-US" dirty="0">
                <a:solidFill>
                  <a:srgbClr val="000000"/>
                </a:solidFill>
              </a:rPr>
              <a:t>Feature selection methods require the entire dataset to determine which features are the most relevant according to some goodness-of-fit criterion. Nevertheless, this is a requirement that does not hold in streaming scenarios, as new data becomes available over time. </a:t>
            </a:r>
          </a:p>
          <a:p>
            <a:pPr marL="0" indent="0"/>
            <a:endParaRPr lang="en-US" dirty="0">
              <a:solidFill>
                <a:srgbClr val="000000"/>
              </a:solidFill>
            </a:endParaRPr>
          </a:p>
          <a:p>
            <a:pPr marL="0" indent="0"/>
            <a:r>
              <a:rPr lang="en-US" dirty="0">
                <a:solidFill>
                  <a:srgbClr val="000000"/>
                </a:solidFill>
              </a:rPr>
              <a:t>Feature selectors are expected to be “stable”, meaning that they should select the same features despite being trained with different subsets of data </a:t>
            </a:r>
          </a:p>
          <a:p>
            <a:pPr marL="0" indent="0"/>
            <a:endParaRPr lang="en-US" dirty="0">
              <a:solidFill>
                <a:srgbClr val="000000"/>
              </a:solidFill>
            </a:endParaRPr>
          </a:p>
          <a:p>
            <a:pPr marL="0" indent="0"/>
            <a:endParaRPr lang="en-US" dirty="0">
              <a:solidFill>
                <a:srgbClr val="000000"/>
              </a:solidFill>
            </a:endParaRPr>
          </a:p>
          <a:p>
            <a:pPr marL="0" indent="0"/>
            <a:endParaRPr lang="en-US" dirty="0">
              <a:solidFill>
                <a:srgbClr val="000000"/>
              </a:solidFill>
            </a:endParaRPr>
          </a:p>
          <a:p>
            <a:pPr marL="0" indent="0"/>
            <a:endParaRPr lang="en-US" dirty="0">
              <a:solidFill>
                <a:srgbClr val="000000"/>
              </a:solidFill>
            </a:endParaRPr>
          </a:p>
          <a:p>
            <a:pPr marL="0" indent="0"/>
            <a:endParaRPr lang="en-US" dirty="0">
              <a:solidFill>
                <a:srgbClr val="000000"/>
              </a:solidFill>
            </a:endParaRPr>
          </a:p>
          <a:p>
            <a:pPr marL="0" indent="0"/>
            <a:endParaRPr lang="en-US" dirty="0">
              <a:solidFill>
                <a:srgbClr val="000000"/>
              </a:solidFill>
            </a:endParaRPr>
          </a:p>
          <a:p>
            <a:endParaRPr lang="en-US" dirty="0"/>
          </a:p>
        </p:txBody>
      </p:sp>
      <p:sp>
        <p:nvSpPr>
          <p:cNvPr id="4" name="Text Placeholder 3">
            <a:extLst>
              <a:ext uri="{FF2B5EF4-FFF2-40B4-BE49-F238E27FC236}">
                <a16:creationId xmlns:a16="http://schemas.microsoft.com/office/drawing/2014/main" id="{5C5F76C2-0F92-4D4A-92A4-DA6997DE3F7D}"/>
              </a:ext>
            </a:extLst>
          </p:cNvPr>
          <p:cNvSpPr>
            <a:spLocks noGrp="1"/>
          </p:cNvSpPr>
          <p:nvPr>
            <p:ph type="body" sz="quarter" idx="10"/>
          </p:nvPr>
        </p:nvSpPr>
        <p:spPr/>
        <p:txBody>
          <a:bodyPr/>
          <a:lstStyle/>
          <a:p>
            <a:endParaRPr lang="en-US"/>
          </a:p>
        </p:txBody>
      </p:sp>
      <p:pic>
        <p:nvPicPr>
          <p:cNvPr id="5" name="Audio 4">
            <a:hlinkClick r:id="" action="ppaction://media"/>
            <a:extLst>
              <a:ext uri="{FF2B5EF4-FFF2-40B4-BE49-F238E27FC236}">
                <a16:creationId xmlns:a16="http://schemas.microsoft.com/office/drawing/2014/main" id="{6DC32EC1-4B80-1C4D-9399-3EE1F09D178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2042151747"/>
      </p:ext>
    </p:extLst>
  </p:cSld>
  <p:clrMapOvr>
    <a:masterClrMapping/>
  </p:clrMapOvr>
  <mc:AlternateContent xmlns:mc="http://schemas.openxmlformats.org/markup-compatibility/2006">
    <mc:Choice xmlns:p14="http://schemas.microsoft.com/office/powerpoint/2010/main" Requires="p14">
      <p:transition spd="med" p14:dur="700" advTm="38284">
        <p:fade/>
      </p:transition>
    </mc:Choice>
    <mc:Fallback>
      <p:transition spd="med" advTm="382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D3E35-7FB6-4F84-88E8-ED2635EB18BA}"/>
              </a:ext>
            </a:extLst>
          </p:cNvPr>
          <p:cNvSpPr>
            <a:spLocks noGrp="1"/>
          </p:cNvSpPr>
          <p:nvPr>
            <p:ph type="body" sz="quarter" idx="10"/>
          </p:nvPr>
        </p:nvSpPr>
        <p:spPr>
          <a:xfrm>
            <a:off x="1140077" y="6610379"/>
            <a:ext cx="9235191" cy="1705219"/>
          </a:xfrm>
        </p:spPr>
        <p:txBody>
          <a:bodyPr/>
          <a:lstStyle/>
          <a:p>
            <a:r>
              <a:rPr lang="en-US" dirty="0"/>
              <a:t>Thank You</a:t>
            </a:r>
          </a:p>
        </p:txBody>
      </p:sp>
      <p:sp>
        <p:nvSpPr>
          <p:cNvPr id="5" name="Text Placeholder 4">
            <a:extLst>
              <a:ext uri="{FF2B5EF4-FFF2-40B4-BE49-F238E27FC236}">
                <a16:creationId xmlns:a16="http://schemas.microsoft.com/office/drawing/2014/main" id="{04276C08-D6AC-41B8-9C4F-83CCA4CE3F1E}"/>
              </a:ext>
            </a:extLst>
          </p:cNvPr>
          <p:cNvSpPr>
            <a:spLocks noGrp="1"/>
          </p:cNvSpPr>
          <p:nvPr>
            <p:ph type="body" sz="quarter" idx="11"/>
          </p:nvPr>
        </p:nvSpPr>
        <p:spPr>
          <a:xfrm>
            <a:off x="1140078" y="6185215"/>
            <a:ext cx="7454900" cy="449262"/>
          </a:xfrm>
        </p:spPr>
        <p:txBody>
          <a:bodyPr/>
          <a:lstStyle/>
          <a:p>
            <a:r>
              <a:rPr lang="en-US" dirty="0"/>
              <a:t>DLI Accelerated Data Science Teaching Kit</a:t>
            </a:r>
          </a:p>
          <a:p>
            <a:endParaRPr lang="en-US" dirty="0"/>
          </a:p>
        </p:txBody>
      </p:sp>
      <p:pic>
        <p:nvPicPr>
          <p:cNvPr id="3" name="Audio 2">
            <a:hlinkClick r:id="" action="ppaction://media"/>
            <a:extLst>
              <a:ext uri="{FF2B5EF4-FFF2-40B4-BE49-F238E27FC236}">
                <a16:creationId xmlns:a16="http://schemas.microsoft.com/office/drawing/2014/main" id="{1269D898-6A37-E449-833C-498E1F4B72F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1017057522"/>
      </p:ext>
    </p:extLst>
  </p:cSld>
  <p:clrMapOvr>
    <a:masterClrMapping/>
  </p:clrMapOvr>
  <mc:AlternateContent xmlns:mc="http://schemas.openxmlformats.org/markup-compatibility/2006">
    <mc:Choice xmlns:p14="http://schemas.microsoft.com/office/powerpoint/2010/main" Requires="p14">
      <p:transition spd="med" p14:dur="700" advTm="2445">
        <p:fade/>
      </p:transition>
    </mc:Choice>
    <mc:Fallback>
      <p:transition spd="med" advTm="24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Title &amp; Bullet">
  <a:themeElements>
    <a:clrScheme name="Custom 1">
      <a:dk1>
        <a:srgbClr val="CDCDCD"/>
      </a:dk1>
      <a:lt1>
        <a:srgbClr val="FFFFFF"/>
      </a:lt1>
      <a:dk2>
        <a:srgbClr val="000000"/>
      </a:dk2>
      <a:lt2>
        <a:srgbClr val="76B900"/>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sz="1600" dirty="0" err="1" smtClean="0">
            <a:solidFill>
              <a:schemeClr val="bg1"/>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3317AA0AAFE040A4C7C5D23CBE8847" ma:contentTypeVersion="4" ma:contentTypeDescription="Create a new document." ma:contentTypeScope="" ma:versionID="5b1f19b83b10f4e69c2746e9f27fdab9">
  <xsd:schema xmlns:xsd="http://www.w3.org/2001/XMLSchema" xmlns:xs="http://www.w3.org/2001/XMLSchema" xmlns:p="http://schemas.microsoft.com/office/2006/metadata/properties" xmlns:ns2="b2811cf8-4877-470e-bec4-f5c16c1a5202" targetNamespace="http://schemas.microsoft.com/office/2006/metadata/properties" ma:root="true" ma:fieldsID="cd1f39e3641858cffea9d19f9c4007fb" ns2:_="">
    <xsd:import namespace="b2811cf8-4877-470e-bec4-f5c16c1a52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11cf8-4877-470e-bec4-f5c16c1a52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1CCE797-8603-49F9-8BF1-23DFA8140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811cf8-4877-470e-bec4-f5c16c1a5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9B7386-0C5E-43DB-8BF1-052EEAD5F5DF}">
  <ds:schemaRefs>
    <ds:schemaRef ds:uri="http://schemas.microsoft.com/sharepoint/v3/contenttype/forms"/>
  </ds:schemaRefs>
</ds:datastoreItem>
</file>

<file path=customXml/itemProps3.xml><?xml version="1.0" encoding="utf-8"?>
<ds:datastoreItem xmlns:ds="http://schemas.openxmlformats.org/officeDocument/2006/customXml" ds:itemID="{DF88E22E-2A4B-4FB1-9848-BF16E7DBE74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100053</TotalTime>
  <Words>1163</Words>
  <Application>Microsoft Macintosh PowerPoint</Application>
  <PresentationFormat>Custom</PresentationFormat>
  <Paragraphs>105</Paragraphs>
  <Slides>9</Slides>
  <Notes>7</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Cambria Math</vt:lpstr>
      <vt:lpstr>Trebuchet MS</vt:lpstr>
      <vt:lpstr>Wingdings</vt:lpstr>
      <vt:lpstr>Title &amp; Bullet</vt:lpstr>
      <vt:lpstr>Lecture 18.2 - Data Preprocessing</vt:lpstr>
      <vt:lpstr>PowerPoint Presentation</vt:lpstr>
      <vt:lpstr> Data Preprocessing</vt:lpstr>
      <vt:lpstr> Feature Transformation</vt:lpstr>
      <vt:lpstr> Feature Transformation</vt:lpstr>
      <vt:lpstr> Feature Transformation</vt:lpstr>
      <vt:lpstr> Dimensionality Reduction </vt:lpstr>
      <vt:lpstr> Feature Selection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Hohn</dc:creator>
  <cp:lastModifiedBy>Lucy Nwosu</cp:lastModifiedBy>
  <cp:revision>3940</cp:revision>
  <dcterms:created xsi:type="dcterms:W3CDTF">2008-01-24T03:11:41Z</dcterms:created>
  <dcterms:modified xsi:type="dcterms:W3CDTF">2022-04-12T19:28:41Z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0x010100903317AA0AAFE040A4C7C5D23CBE8847</vt:lpwstr>
  </property>
  <property fmtid="{D5CDD505-2E9C-101B-9397-08002B2CF9AE}" pid="3" name="MSIP_Label_6b558183-044c-4105-8d9c-cea02a2a3d86_Enabled">
    <vt:lpwstr>True</vt:lpwstr>
  </property>
  <property fmtid="{D5CDD505-2E9C-101B-9397-08002B2CF9AE}" pid="4" name="MSIP_Label_6b558183-044c-4105-8d9c-cea02a2a3d86_SiteId">
    <vt:lpwstr>43083d15-7273-40c1-b7db-39efd9ccc17a</vt:lpwstr>
  </property>
  <property fmtid="{D5CDD505-2E9C-101B-9397-08002B2CF9AE}" pid="5" name="MSIP_Label_6b558183-044c-4105-8d9c-cea02a2a3d86_Ref">
    <vt:lpwstr>https://api.informationprotection.azure.com/api/43083d15-7273-40c1-b7db-39efd9ccc17a</vt:lpwstr>
  </property>
  <property fmtid="{D5CDD505-2E9C-101B-9397-08002B2CF9AE}" pid="6" name="MSIP_Label_6b558183-044c-4105-8d9c-cea02a2a3d86_Owner">
    <vt:lpwstr>lspillman@nvidia.com</vt:lpwstr>
  </property>
  <property fmtid="{D5CDD505-2E9C-101B-9397-08002B2CF9AE}" pid="7" name="MSIP_Label_6b558183-044c-4105-8d9c-cea02a2a3d86_SetDate">
    <vt:lpwstr>2018-05-11T15:28:31.9824217-07:00</vt:lpwstr>
  </property>
  <property fmtid="{D5CDD505-2E9C-101B-9397-08002B2CF9AE}" pid="8" name="MSIP_Label_6b558183-044c-4105-8d9c-cea02a2a3d86_Name">
    <vt:lpwstr>Unrestricted</vt:lpwstr>
  </property>
  <property fmtid="{D5CDD505-2E9C-101B-9397-08002B2CF9AE}" pid="9" name="MSIP_Label_6b558183-044c-4105-8d9c-cea02a2a3d86_Application">
    <vt:lpwstr>Microsoft Azure Information Protection</vt:lpwstr>
  </property>
  <property fmtid="{D5CDD505-2E9C-101B-9397-08002B2CF9AE}" pid="10" name="MSIP_Label_6b558183-044c-4105-8d9c-cea02a2a3d86_Extended_MSFT_Method">
    <vt:lpwstr>Automatic</vt:lpwstr>
  </property>
  <property fmtid="{D5CDD505-2E9C-101B-9397-08002B2CF9AE}" pid="11" name="Sensitivity">
    <vt:lpwstr>Unrestricted</vt:lpwstr>
  </property>
</Properties>
</file>