
<file path=[Content_Types].xml><?xml version="1.0" encoding="utf-8"?>
<Types xmlns="http://schemas.openxmlformats.org/package/2006/content-types">
  <Default Extension="emf" ContentType="image/x-emf"/>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4" r:id="rId4"/>
  </p:sldMasterIdLst>
  <p:notesMasterIdLst>
    <p:notesMasterId r:id="rId14"/>
  </p:notesMasterIdLst>
  <p:handoutMasterIdLst>
    <p:handoutMasterId r:id="rId15"/>
  </p:handoutMasterIdLst>
  <p:sldIdLst>
    <p:sldId id="818" r:id="rId5"/>
    <p:sldId id="809" r:id="rId6"/>
    <p:sldId id="821" r:id="rId7"/>
    <p:sldId id="826" r:id="rId8"/>
    <p:sldId id="863" r:id="rId9"/>
    <p:sldId id="859" r:id="rId10"/>
    <p:sldId id="864" r:id="rId11"/>
    <p:sldId id="865" r:id="rId12"/>
    <p:sldId id="820" r:id="rId13"/>
  </p:sldIdLst>
  <p:sldSz cx="18288000" cy="10287000"/>
  <p:notesSz cx="7010400" cy="9296400"/>
  <p:defaultTextStyle>
    <a:defPPr>
      <a:defRPr lang="en-US"/>
    </a:defPPr>
    <a:lvl1pPr algn="l" defTabSz="761970" rtl="0" fontAlgn="base">
      <a:spcBef>
        <a:spcPct val="0"/>
      </a:spcBef>
      <a:spcAft>
        <a:spcPct val="0"/>
      </a:spcAft>
      <a:defRPr kern="1200">
        <a:solidFill>
          <a:schemeClr val="tx1"/>
        </a:solidFill>
        <a:latin typeface="Arial" charset="0"/>
        <a:ea typeface="MS PGothic" pitchFamily="34" charset="-128"/>
        <a:cs typeface="+mn-cs"/>
      </a:defRPr>
    </a:lvl1pPr>
    <a:lvl2pPr marL="761970" algn="l" defTabSz="761970" rtl="0" fontAlgn="base">
      <a:spcBef>
        <a:spcPct val="0"/>
      </a:spcBef>
      <a:spcAft>
        <a:spcPct val="0"/>
      </a:spcAft>
      <a:defRPr kern="1200">
        <a:solidFill>
          <a:schemeClr val="tx1"/>
        </a:solidFill>
        <a:latin typeface="Arial" charset="0"/>
        <a:ea typeface="MS PGothic" pitchFamily="34" charset="-128"/>
        <a:cs typeface="+mn-cs"/>
      </a:defRPr>
    </a:lvl2pPr>
    <a:lvl3pPr marL="1523939" algn="l" defTabSz="761970" rtl="0" fontAlgn="base">
      <a:spcBef>
        <a:spcPct val="0"/>
      </a:spcBef>
      <a:spcAft>
        <a:spcPct val="0"/>
      </a:spcAft>
      <a:defRPr kern="1200">
        <a:solidFill>
          <a:schemeClr val="tx1"/>
        </a:solidFill>
        <a:latin typeface="Arial" charset="0"/>
        <a:ea typeface="MS PGothic" pitchFamily="34" charset="-128"/>
        <a:cs typeface="+mn-cs"/>
      </a:defRPr>
    </a:lvl3pPr>
    <a:lvl4pPr marL="2285909" algn="l" defTabSz="761970" rtl="0" fontAlgn="base">
      <a:spcBef>
        <a:spcPct val="0"/>
      </a:spcBef>
      <a:spcAft>
        <a:spcPct val="0"/>
      </a:spcAft>
      <a:defRPr kern="1200">
        <a:solidFill>
          <a:schemeClr val="tx1"/>
        </a:solidFill>
        <a:latin typeface="Arial" charset="0"/>
        <a:ea typeface="MS PGothic" pitchFamily="34" charset="-128"/>
        <a:cs typeface="+mn-cs"/>
      </a:defRPr>
    </a:lvl4pPr>
    <a:lvl5pPr marL="3047878" algn="l" defTabSz="761970" rtl="0" fontAlgn="base">
      <a:spcBef>
        <a:spcPct val="0"/>
      </a:spcBef>
      <a:spcAft>
        <a:spcPct val="0"/>
      </a:spcAft>
      <a:defRPr kern="1200">
        <a:solidFill>
          <a:schemeClr val="tx1"/>
        </a:solidFill>
        <a:latin typeface="Arial" charset="0"/>
        <a:ea typeface="MS PGothic" pitchFamily="34" charset="-128"/>
        <a:cs typeface="+mn-cs"/>
      </a:defRPr>
    </a:lvl5pPr>
    <a:lvl6pPr marL="3809848" algn="l" defTabSz="1523939" rtl="0" eaLnBrk="1" latinLnBrk="0" hangingPunct="1">
      <a:defRPr kern="1200">
        <a:solidFill>
          <a:schemeClr val="tx1"/>
        </a:solidFill>
        <a:latin typeface="Arial" charset="0"/>
        <a:ea typeface="MS PGothic" pitchFamily="34" charset="-128"/>
        <a:cs typeface="+mn-cs"/>
      </a:defRPr>
    </a:lvl6pPr>
    <a:lvl7pPr marL="4571817" algn="l" defTabSz="1523939" rtl="0" eaLnBrk="1" latinLnBrk="0" hangingPunct="1">
      <a:defRPr kern="1200">
        <a:solidFill>
          <a:schemeClr val="tx1"/>
        </a:solidFill>
        <a:latin typeface="Arial" charset="0"/>
        <a:ea typeface="MS PGothic" pitchFamily="34" charset="-128"/>
        <a:cs typeface="+mn-cs"/>
      </a:defRPr>
    </a:lvl7pPr>
    <a:lvl8pPr marL="5333787" algn="l" defTabSz="1523939" rtl="0" eaLnBrk="1" latinLnBrk="0" hangingPunct="1">
      <a:defRPr kern="1200">
        <a:solidFill>
          <a:schemeClr val="tx1"/>
        </a:solidFill>
        <a:latin typeface="Arial" charset="0"/>
        <a:ea typeface="MS PGothic" pitchFamily="34" charset="-128"/>
        <a:cs typeface="+mn-cs"/>
      </a:defRPr>
    </a:lvl8pPr>
    <a:lvl9pPr marL="6095756" algn="l" defTabSz="1523939"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93" userDrawn="1">
          <p15:clr>
            <a:srgbClr val="A4A3A4"/>
          </p15:clr>
        </p15:guide>
        <p15:guide id="2" orient="horz" pos="5083" userDrawn="1">
          <p15:clr>
            <a:srgbClr val="A4A3A4"/>
          </p15:clr>
        </p15:guide>
        <p15:guide id="3" orient="horz" pos="5315" userDrawn="1">
          <p15:clr>
            <a:srgbClr val="A4A3A4"/>
          </p15:clr>
        </p15:guide>
        <p15:guide id="4" pos="9092" userDrawn="1">
          <p15:clr>
            <a:srgbClr val="A4A3A4"/>
          </p15:clr>
        </p15:guide>
        <p15:guide id="5" orient="horz" pos="1625" userDrawn="1">
          <p15:clr>
            <a:srgbClr val="A4A3A4"/>
          </p15:clr>
        </p15:guide>
        <p15:guide id="6" pos="576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g, Xishuang" initials="DX" lastIdx="2" clrIdx="0">
    <p:extLst>
      <p:ext uri="{19B8F6BF-5375-455C-9EA6-DF929625EA0E}">
        <p15:presenceInfo xmlns:p15="http://schemas.microsoft.com/office/powerpoint/2012/main" userId="S::xidong@pvamu.edu::d29ea5ac-2f9d-408c-9c70-b4ad3440df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369"/>
    <a:srgbClr val="890C58"/>
    <a:srgbClr val="0071C5"/>
    <a:srgbClr val="4F2682"/>
    <a:srgbClr val="008564"/>
    <a:srgbClr val="383838"/>
    <a:srgbClr val="8C8C8C"/>
    <a:srgbClr val="CDCDCD"/>
    <a:srgbClr val="6F6F6F"/>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60F654-2316-B2C1-E358-AA8E24973E8A}" v="4" dt="2021-08-16T17:38:55.910"/>
    <p1510:client id="{9A11D29B-DC4A-F3B2-3EAF-5328BCC0AD65}" v="2" dt="2021-08-30T03:19:30.918"/>
    <p1510:client id="{E5E0C83C-E218-CBA2-EA47-9AC560B58A26}" v="11" dt="2021-08-16T17:40:56.3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37" autoAdjust="0"/>
    <p:restoredTop sz="77334" autoAdjust="0"/>
  </p:normalViewPr>
  <p:slideViewPr>
    <p:cSldViewPr snapToGrid="0">
      <p:cViewPr varScale="1">
        <p:scale>
          <a:sx n="58" d="100"/>
          <a:sy n="58" d="100"/>
        </p:scale>
        <p:origin x="952" y="208"/>
      </p:cViewPr>
      <p:guideLst>
        <p:guide orient="horz" pos="2193"/>
        <p:guide orient="horz" pos="5083"/>
        <p:guide orient="horz" pos="5315"/>
        <p:guide pos="9092"/>
        <p:guide orient="horz" pos="1625"/>
        <p:guide pos="576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2" d="100"/>
          <a:sy n="92" d="100"/>
        </p:scale>
        <p:origin x="360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g, Xishuang" userId="S::xidong_pvamu.edu#ext#@gtvault.onmicrosoft.com::d82fe4bc-41b8-4dba-8c63-3c53a5962af7" providerId="AD" clId="Web-{9A11D29B-DC4A-F3B2-3EAF-5328BCC0AD65}"/>
    <pc:docChg chg="modSld">
      <pc:chgData name="Dong, Xishuang" userId="S::xidong_pvamu.edu#ext#@gtvault.onmicrosoft.com::d82fe4bc-41b8-4dba-8c63-3c53a5962af7" providerId="AD" clId="Web-{9A11D29B-DC4A-F3B2-3EAF-5328BCC0AD65}" dt="2021-08-30T03:19:30.918" v="1" actId="20577"/>
      <pc:docMkLst>
        <pc:docMk/>
      </pc:docMkLst>
      <pc:sldChg chg="modSp">
        <pc:chgData name="Dong, Xishuang" userId="S::xidong_pvamu.edu#ext#@gtvault.onmicrosoft.com::d82fe4bc-41b8-4dba-8c63-3c53a5962af7" providerId="AD" clId="Web-{9A11D29B-DC4A-F3B2-3EAF-5328BCC0AD65}" dt="2021-08-30T03:19:30.918" v="1" actId="20577"/>
        <pc:sldMkLst>
          <pc:docMk/>
          <pc:sldMk cId="797556869" sldId="818"/>
        </pc:sldMkLst>
        <pc:spChg chg="mod">
          <ac:chgData name="Dong, Xishuang" userId="S::xidong_pvamu.edu#ext#@gtvault.onmicrosoft.com::d82fe4bc-41b8-4dba-8c63-3c53a5962af7" providerId="AD" clId="Web-{9A11D29B-DC4A-F3B2-3EAF-5328BCC0AD65}" dt="2021-08-30T03:19:30.918" v="1" actId="20577"/>
          <ac:spMkLst>
            <pc:docMk/>
            <pc:sldMk cId="797556869" sldId="818"/>
            <ac:spMk id="2" creationId="{4E9096EC-7B78-40A1-902B-4FD437982655}"/>
          </ac:spMkLst>
        </pc:spChg>
      </pc:sldChg>
    </pc:docChg>
  </pc:docChgLst>
  <pc:docChgLst>
    <pc:chgData name="Joe Bungo" userId="S::jbungo_nvidia.com#ext#@gtvault.onmicrosoft.com::c69b4972-ef89-4265-a3e3-b054213acbae" providerId="AD" clId="Web-{E5E0C83C-E218-CBA2-EA47-9AC560B58A26}"/>
    <pc:docChg chg="modSld">
      <pc:chgData name="Joe Bungo" userId="S::jbungo_nvidia.com#ext#@gtvault.onmicrosoft.com::c69b4972-ef89-4265-a3e3-b054213acbae" providerId="AD" clId="Web-{E5E0C83C-E218-CBA2-EA47-9AC560B58A26}" dt="2021-08-16T17:40:56.319" v="9"/>
      <pc:docMkLst>
        <pc:docMk/>
      </pc:docMkLst>
      <pc:sldChg chg="addSp modSp mod modClrScheme chgLayout">
        <pc:chgData name="Joe Bungo" userId="S::jbungo_nvidia.com#ext#@gtvault.onmicrosoft.com::c69b4972-ef89-4265-a3e3-b054213acbae" providerId="AD" clId="Web-{E5E0C83C-E218-CBA2-EA47-9AC560B58A26}" dt="2021-08-16T17:39:43.067" v="0"/>
        <pc:sldMkLst>
          <pc:docMk/>
          <pc:sldMk cId="237134094" sldId="821"/>
        </pc:sldMkLst>
        <pc:spChg chg="mod ord">
          <ac:chgData name="Joe Bungo" userId="S::jbungo_nvidia.com#ext#@gtvault.onmicrosoft.com::c69b4972-ef89-4265-a3e3-b054213acbae" providerId="AD" clId="Web-{E5E0C83C-E218-CBA2-EA47-9AC560B58A26}" dt="2021-08-16T17:39:43.067" v="0"/>
          <ac:spMkLst>
            <pc:docMk/>
            <pc:sldMk cId="237134094" sldId="821"/>
            <ac:spMk id="2" creationId="{8A2FEA43-44D8-4A70-A65D-DE5E7DE733D7}"/>
          </ac:spMkLst>
        </pc:spChg>
        <pc:spChg chg="mod ord">
          <ac:chgData name="Joe Bungo" userId="S::jbungo_nvidia.com#ext#@gtvault.onmicrosoft.com::c69b4972-ef89-4265-a3e3-b054213acbae" providerId="AD" clId="Web-{E5E0C83C-E218-CBA2-EA47-9AC560B58A26}" dt="2021-08-16T17:39:43.067" v="0"/>
          <ac:spMkLst>
            <pc:docMk/>
            <pc:sldMk cId="237134094" sldId="821"/>
            <ac:spMk id="3" creationId="{C1B0618A-44B1-4FAB-8416-1D9926BCD483}"/>
          </ac:spMkLst>
        </pc:spChg>
        <pc:spChg chg="add mod ord">
          <ac:chgData name="Joe Bungo" userId="S::jbungo_nvidia.com#ext#@gtvault.onmicrosoft.com::c69b4972-ef89-4265-a3e3-b054213acbae" providerId="AD" clId="Web-{E5E0C83C-E218-CBA2-EA47-9AC560B58A26}" dt="2021-08-16T17:39:43.067" v="0"/>
          <ac:spMkLst>
            <pc:docMk/>
            <pc:sldMk cId="237134094" sldId="821"/>
            <ac:spMk id="4" creationId="{9218B1F2-9D6E-4772-8A55-51B6E5AFDABD}"/>
          </ac:spMkLst>
        </pc:spChg>
      </pc:sldChg>
      <pc:sldChg chg="addSp modSp mod modClrScheme chgLayout">
        <pc:chgData name="Joe Bungo" userId="S::jbungo_nvidia.com#ext#@gtvault.onmicrosoft.com::c69b4972-ef89-4265-a3e3-b054213acbae" providerId="AD" clId="Web-{E5E0C83C-E218-CBA2-EA47-9AC560B58A26}" dt="2021-08-16T17:40:32.100" v="5"/>
        <pc:sldMkLst>
          <pc:docMk/>
          <pc:sldMk cId="2519435819" sldId="859"/>
        </pc:sldMkLst>
        <pc:spChg chg="mod ord">
          <ac:chgData name="Joe Bungo" userId="S::jbungo_nvidia.com#ext#@gtvault.onmicrosoft.com::c69b4972-ef89-4265-a3e3-b054213acbae" providerId="AD" clId="Web-{E5E0C83C-E218-CBA2-EA47-9AC560B58A26}" dt="2021-08-16T17:40:32.100" v="5"/>
          <ac:spMkLst>
            <pc:docMk/>
            <pc:sldMk cId="2519435819" sldId="859"/>
            <ac:spMk id="2" creationId="{8A2FEA43-44D8-4A70-A65D-DE5E7DE733D7}"/>
          </ac:spMkLst>
        </pc:spChg>
        <pc:spChg chg="mod ord">
          <ac:chgData name="Joe Bungo" userId="S::jbungo_nvidia.com#ext#@gtvault.onmicrosoft.com::c69b4972-ef89-4265-a3e3-b054213acbae" providerId="AD" clId="Web-{E5E0C83C-E218-CBA2-EA47-9AC560B58A26}" dt="2021-08-16T17:40:32.100" v="5"/>
          <ac:spMkLst>
            <pc:docMk/>
            <pc:sldMk cId="2519435819" sldId="859"/>
            <ac:spMk id="3" creationId="{C1B0618A-44B1-4FAB-8416-1D9926BCD483}"/>
          </ac:spMkLst>
        </pc:spChg>
        <pc:spChg chg="add mod ord">
          <ac:chgData name="Joe Bungo" userId="S::jbungo_nvidia.com#ext#@gtvault.onmicrosoft.com::c69b4972-ef89-4265-a3e3-b054213acbae" providerId="AD" clId="Web-{E5E0C83C-E218-CBA2-EA47-9AC560B58A26}" dt="2021-08-16T17:40:32.100" v="5"/>
          <ac:spMkLst>
            <pc:docMk/>
            <pc:sldMk cId="2519435819" sldId="859"/>
            <ac:spMk id="4" creationId="{91E158CC-3C1A-4E41-98A5-59D7C5951C2C}"/>
          </ac:spMkLst>
        </pc:spChg>
      </pc:sldChg>
      <pc:sldChg chg="addSp modSp mod modClrScheme chgLayout">
        <pc:chgData name="Joe Bungo" userId="S::jbungo_nvidia.com#ext#@gtvault.onmicrosoft.com::c69b4972-ef89-4265-a3e3-b054213acbae" providerId="AD" clId="Web-{E5E0C83C-E218-CBA2-EA47-9AC560B58A26}" dt="2021-08-16T17:40:19.927" v="4"/>
        <pc:sldMkLst>
          <pc:docMk/>
          <pc:sldMk cId="3240674834" sldId="863"/>
        </pc:sldMkLst>
        <pc:spChg chg="mod ord">
          <ac:chgData name="Joe Bungo" userId="S::jbungo_nvidia.com#ext#@gtvault.onmicrosoft.com::c69b4972-ef89-4265-a3e3-b054213acbae" providerId="AD" clId="Web-{E5E0C83C-E218-CBA2-EA47-9AC560B58A26}" dt="2021-08-16T17:40:19.927" v="4"/>
          <ac:spMkLst>
            <pc:docMk/>
            <pc:sldMk cId="3240674834" sldId="863"/>
            <ac:spMk id="2" creationId="{8A2FEA43-44D8-4A70-A65D-DE5E7DE733D7}"/>
          </ac:spMkLst>
        </pc:spChg>
        <pc:spChg chg="mod ord">
          <ac:chgData name="Joe Bungo" userId="S::jbungo_nvidia.com#ext#@gtvault.onmicrosoft.com::c69b4972-ef89-4265-a3e3-b054213acbae" providerId="AD" clId="Web-{E5E0C83C-E218-CBA2-EA47-9AC560B58A26}" dt="2021-08-16T17:40:19.927" v="4"/>
          <ac:spMkLst>
            <pc:docMk/>
            <pc:sldMk cId="3240674834" sldId="863"/>
            <ac:spMk id="3" creationId="{C1B0618A-44B1-4FAB-8416-1D9926BCD483}"/>
          </ac:spMkLst>
        </pc:spChg>
        <pc:spChg chg="add mod ord">
          <ac:chgData name="Joe Bungo" userId="S::jbungo_nvidia.com#ext#@gtvault.onmicrosoft.com::c69b4972-ef89-4265-a3e3-b054213acbae" providerId="AD" clId="Web-{E5E0C83C-E218-CBA2-EA47-9AC560B58A26}" dt="2021-08-16T17:40:19.927" v="4"/>
          <ac:spMkLst>
            <pc:docMk/>
            <pc:sldMk cId="3240674834" sldId="863"/>
            <ac:spMk id="4" creationId="{DD43E1EF-B4A2-44E6-A952-7AC7AF274E4B}"/>
          </ac:spMkLst>
        </pc:spChg>
      </pc:sldChg>
      <pc:sldChg chg="addSp modSp mod modClrScheme chgLayout">
        <pc:chgData name="Joe Bungo" userId="S::jbungo_nvidia.com#ext#@gtvault.onmicrosoft.com::c69b4972-ef89-4265-a3e3-b054213acbae" providerId="AD" clId="Web-{E5E0C83C-E218-CBA2-EA47-9AC560B58A26}" dt="2021-08-16T17:40:56.319" v="9"/>
        <pc:sldMkLst>
          <pc:docMk/>
          <pc:sldMk cId="2300136048" sldId="864"/>
        </pc:sldMkLst>
        <pc:spChg chg="mod ord">
          <ac:chgData name="Joe Bungo" userId="S::jbungo_nvidia.com#ext#@gtvault.onmicrosoft.com::c69b4972-ef89-4265-a3e3-b054213acbae" providerId="AD" clId="Web-{E5E0C83C-E218-CBA2-EA47-9AC560B58A26}" dt="2021-08-16T17:40:56.319" v="9"/>
          <ac:spMkLst>
            <pc:docMk/>
            <pc:sldMk cId="2300136048" sldId="864"/>
            <ac:spMk id="2" creationId="{8A2FEA43-44D8-4A70-A65D-DE5E7DE733D7}"/>
          </ac:spMkLst>
        </pc:spChg>
        <pc:spChg chg="mod ord">
          <ac:chgData name="Joe Bungo" userId="S::jbungo_nvidia.com#ext#@gtvault.onmicrosoft.com::c69b4972-ef89-4265-a3e3-b054213acbae" providerId="AD" clId="Web-{E5E0C83C-E218-CBA2-EA47-9AC560B58A26}" dt="2021-08-16T17:40:56.319" v="9"/>
          <ac:spMkLst>
            <pc:docMk/>
            <pc:sldMk cId="2300136048" sldId="864"/>
            <ac:spMk id="3" creationId="{C1B0618A-44B1-4FAB-8416-1D9926BCD483}"/>
          </ac:spMkLst>
        </pc:spChg>
        <pc:spChg chg="add mod ord">
          <ac:chgData name="Joe Bungo" userId="S::jbungo_nvidia.com#ext#@gtvault.onmicrosoft.com::c69b4972-ef89-4265-a3e3-b054213acbae" providerId="AD" clId="Web-{E5E0C83C-E218-CBA2-EA47-9AC560B58A26}" dt="2021-08-16T17:40:56.319" v="9"/>
          <ac:spMkLst>
            <pc:docMk/>
            <pc:sldMk cId="2300136048" sldId="864"/>
            <ac:spMk id="4" creationId="{500A7262-9F94-4A56-9456-2C7148545A19}"/>
          </ac:spMkLst>
        </pc:spChg>
      </pc:sldChg>
    </pc:docChg>
  </pc:docChgLst>
  <pc:docChgLst>
    <pc:chgData name="Joe Bungo" userId="S::jbungo_nvidia.com#ext#@gtvault.onmicrosoft.com::c69b4972-ef89-4265-a3e3-b054213acbae" providerId="AD" clId="Web-{0260F654-2316-B2C1-E358-AA8E24973E8A}"/>
    <pc:docChg chg="modSld">
      <pc:chgData name="Joe Bungo" userId="S::jbungo_nvidia.com#ext#@gtvault.onmicrosoft.com::c69b4972-ef89-4265-a3e3-b054213acbae" providerId="AD" clId="Web-{0260F654-2316-B2C1-E358-AA8E24973E8A}" dt="2021-08-16T17:38:51.363" v="2" actId="20577"/>
      <pc:docMkLst>
        <pc:docMk/>
      </pc:docMkLst>
      <pc:sldChg chg="modSp">
        <pc:chgData name="Joe Bungo" userId="S::jbungo_nvidia.com#ext#@gtvault.onmicrosoft.com::c69b4972-ef89-4265-a3e3-b054213acbae" providerId="AD" clId="Web-{0260F654-2316-B2C1-E358-AA8E24973E8A}" dt="2021-08-16T17:38:51.363" v="2" actId="20577"/>
        <pc:sldMkLst>
          <pc:docMk/>
          <pc:sldMk cId="797556869" sldId="818"/>
        </pc:sldMkLst>
        <pc:spChg chg="mod">
          <ac:chgData name="Joe Bungo" userId="S::jbungo_nvidia.com#ext#@gtvault.onmicrosoft.com::c69b4972-ef89-4265-a3e3-b054213acbae" providerId="AD" clId="Web-{0260F654-2316-B2C1-E358-AA8E24973E8A}" dt="2021-08-16T17:38:51.363" v="2" actId="20577"/>
          <ac:spMkLst>
            <pc:docMk/>
            <pc:sldMk cId="797556869" sldId="818"/>
            <ac:spMk id="2" creationId="{4E9096EC-7B78-40A1-902B-4FD437982655}"/>
          </ac:spMkLst>
        </pc:spChg>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xml"/><Relationship Id="rId4" Type="http://schemas.openxmlformats.org/officeDocument/2006/relationships/image" Target="../media/image3.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25FFAEB-A754-4EDE-A063-5F87103CFC27}"/>
              </a:ext>
            </a:extLst>
          </p:cNvPr>
          <p:cNvGrpSpPr/>
          <p:nvPr/>
        </p:nvGrpSpPr>
        <p:grpSpPr>
          <a:xfrm>
            <a:off x="4249882" y="8675204"/>
            <a:ext cx="2267650" cy="298438"/>
            <a:chOff x="10009693" y="1549925"/>
            <a:chExt cx="7721678" cy="1016226"/>
          </a:xfrm>
        </p:grpSpPr>
        <p:pic>
          <p:nvPicPr>
            <p:cNvPr id="7" name="Picture 6">
              <a:extLst>
                <a:ext uri="{FF2B5EF4-FFF2-40B4-BE49-F238E27FC236}">
                  <a16:creationId xmlns:a16="http://schemas.microsoft.com/office/drawing/2014/main" id="{EB7B5E74-8CE9-4070-AE0B-4319A9396E4B}"/>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0" name="Straight Connector 9">
              <a:extLst>
                <a:ext uri="{FF2B5EF4-FFF2-40B4-BE49-F238E27FC236}">
                  <a16:creationId xmlns:a16="http://schemas.microsoft.com/office/drawing/2014/main" id="{2C709196-319E-460C-BD9A-61C4F6096565}"/>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C6B9F5D1-3A4D-4466-A79D-06C828B01D17}"/>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2" name="Picture 11" descr="Text&#10;&#10;Description automatically generated">
              <a:extLst>
                <a:ext uri="{FF2B5EF4-FFF2-40B4-BE49-F238E27FC236}">
                  <a16:creationId xmlns:a16="http://schemas.microsoft.com/office/drawing/2014/main" id="{61CA6E49-ACF6-4B13-9CB1-0C7F74EF7869}"/>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3" name="Straight Connector 12">
              <a:extLst>
                <a:ext uri="{FF2B5EF4-FFF2-40B4-BE49-F238E27FC236}">
                  <a16:creationId xmlns:a16="http://schemas.microsoft.com/office/drawing/2014/main" id="{19DC410A-BD91-4F54-BFA8-66F070ED673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8398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 Id="rId4" Type="http://schemas.openxmlformats.org/officeDocument/2006/relationships/image" Target="../media/image3.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30565" y="8831580"/>
            <a:ext cx="3037840" cy="464820"/>
          </a:xfrm>
          <a:prstGeom prst="rect">
            <a:avLst/>
          </a:prstGeom>
        </p:spPr>
        <p:txBody>
          <a:bodyPr vert="horz" lIns="93177" tIns="46589" rIns="93177" bIns="46589" rtlCol="0" anchor="ctr"/>
          <a:lstStyle>
            <a:lvl1pPr algn="l">
              <a:defRPr sz="1100">
                <a:latin typeface="Arial" panose="020B0604020202020204" pitchFamily="34" charset="0"/>
                <a:ea typeface="ＭＳ Ｐゴシック" pitchFamily="-16" charset="-128"/>
                <a:cs typeface="Arial" panose="020B0604020202020204" pitchFamily="34" charset="0"/>
              </a:defRPr>
            </a:lvl1pPr>
          </a:lstStyle>
          <a:p>
            <a:pPr>
              <a:defRPr/>
            </a:pPr>
            <a:fld id="{0EFD2D7F-A763-4126-9B71-A7F863137437}" type="datetimeFigureOut">
              <a:rPr lang="en-US" smtClean="0"/>
              <a:pPr>
                <a:defRPr/>
              </a:pPr>
              <a:t>4/12/22</a:t>
            </a:fld>
            <a:endParaRPr lang="en-US" dirty="0">
              <a:latin typeface="Arial" panose="020B0604020202020204" pitchFamily="34" charset="0"/>
              <a:cs typeface="Arial" panose="020B0604020202020204" pitchFamily="34" charset="0"/>
            </a:endParaRPr>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3663170" y="8829967"/>
            <a:ext cx="3037840" cy="464820"/>
          </a:xfrm>
          <a:prstGeom prst="rect">
            <a:avLst/>
          </a:prstGeom>
        </p:spPr>
        <p:txBody>
          <a:bodyPr vert="horz" lIns="93177" tIns="46589" rIns="93177" bIns="46589" rtlCol="0" anchor="ctr"/>
          <a:lstStyle>
            <a:lvl1pPr algn="r">
              <a:defRPr sz="1100">
                <a:latin typeface="Arial" panose="020B0604020202020204" pitchFamily="34" charset="0"/>
                <a:ea typeface="ＭＳ Ｐゴシック" pitchFamily="-16" charset="-128"/>
                <a:cs typeface="Arial" panose="020B0604020202020204" pitchFamily="34" charset="0"/>
              </a:defRPr>
            </a:lvl1pPr>
          </a:lstStyle>
          <a:p>
            <a:pPr>
              <a:defRPr/>
            </a:pPr>
            <a:fld id="{E02D639A-AF38-4D9A-897E-57859A70BDEB}" type="slidenum">
              <a:rPr lang="en-US" smtClean="0"/>
              <a:pPr>
                <a:defRPr/>
              </a:pPr>
              <a:t>‹#›</a:t>
            </a:fld>
            <a:endParaRPr lang="en-US"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7B74364-6FC3-4AAB-BCCB-78A57EF73B4D}"/>
              </a:ext>
            </a:extLst>
          </p:cNvPr>
          <p:cNvGrpSpPr/>
          <p:nvPr/>
        </p:nvGrpSpPr>
        <p:grpSpPr>
          <a:xfrm>
            <a:off x="4394824" y="259707"/>
            <a:ext cx="2267650" cy="298438"/>
            <a:chOff x="10009693" y="1549925"/>
            <a:chExt cx="7721678" cy="1016226"/>
          </a:xfrm>
        </p:grpSpPr>
        <p:pic>
          <p:nvPicPr>
            <p:cNvPr id="13" name="Picture 12">
              <a:extLst>
                <a:ext uri="{FF2B5EF4-FFF2-40B4-BE49-F238E27FC236}">
                  <a16:creationId xmlns:a16="http://schemas.microsoft.com/office/drawing/2014/main" id="{E59CB9EB-7626-44E1-86CD-80D71DFF0C3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4CF17C3E-2351-45E7-8E11-40FCDACA31F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E038CEBE-9523-4464-A83D-24A213DF25D9}"/>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2F98C3B4-B517-47AD-BAF6-46881ABB0DB2}"/>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F05B4D3-6BFB-4CBB-AAC4-B7D357961D0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6712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1pPr>
    <a:lvl2pPr marL="761970"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2pPr>
    <a:lvl3pPr marL="152393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3pPr>
    <a:lvl4pPr marL="228590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4pPr>
    <a:lvl5pPr marL="3047878"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5pPr>
    <a:lvl6pPr marL="3809848" algn="l" defTabSz="1523939" rtl="0" eaLnBrk="1" latinLnBrk="0" hangingPunct="1">
      <a:defRPr sz="2000" kern="1200">
        <a:solidFill>
          <a:schemeClr val="tx1"/>
        </a:solidFill>
        <a:latin typeface="+mn-lt"/>
        <a:ea typeface="+mn-ea"/>
        <a:cs typeface="+mn-cs"/>
      </a:defRPr>
    </a:lvl6pPr>
    <a:lvl7pPr marL="4571817" algn="l" defTabSz="1523939" rtl="0" eaLnBrk="1" latinLnBrk="0" hangingPunct="1">
      <a:defRPr sz="2000" kern="1200">
        <a:solidFill>
          <a:schemeClr val="tx1"/>
        </a:solidFill>
        <a:latin typeface="+mn-lt"/>
        <a:ea typeface="+mn-ea"/>
        <a:cs typeface="+mn-cs"/>
      </a:defRPr>
    </a:lvl7pPr>
    <a:lvl8pPr marL="5333787" algn="l" defTabSz="1523939" rtl="0" eaLnBrk="1" latinLnBrk="0" hangingPunct="1">
      <a:defRPr sz="2000" kern="1200">
        <a:solidFill>
          <a:schemeClr val="tx1"/>
        </a:solidFill>
        <a:latin typeface="+mn-lt"/>
        <a:ea typeface="+mn-ea"/>
        <a:cs typeface="+mn-cs"/>
      </a:defRPr>
    </a:lvl8pPr>
    <a:lvl9pPr marL="6095756" algn="l" defTabSz="1523939"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will introduce some applications on streaming data.</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88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Compared to stable data, </a:t>
            </a:r>
            <a:r>
              <a:rPr lang="en-US" dirty="0">
                <a:solidFill>
                  <a:srgbClr val="000000"/>
                </a:solidFill>
              </a:rPr>
              <a:t>learning from data streams is a continuous process since it learns in dynamic environments where working conditions change and evolve.</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So, it is necessary to monitor the learning process for change detection, emergence of novel classes, changes in the relevance of features, changes in the optimal parameter settings, and others.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Generally, these learning systems should be able to complete self-diagnosis when performance degrades, by identifying the possible causes of degradation and self-repairing or self-reconfiguring to recover to a stable status.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solidFill>
                <a:srgbClr val="000000"/>
              </a:solidFill>
            </a:endParaRP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3862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Here are some concreate examples on data changes in streaming data.</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To complete </a:t>
            </a:r>
            <a:r>
              <a:rPr lang="en-US" dirty="0">
                <a:solidFill>
                  <a:srgbClr val="000000"/>
                </a:solidFill>
              </a:rPr>
              <a:t>classification on streaming data, a common challenge is concept drift that refers to a change in the concept or distribution of dataset over the time, where the right figure shows examples on different categories of concept drift such as sudden drift and incremental drift.</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Algorithms focusing on drift detection on delayed or partially labeled streams have been developed.</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solidFill>
                <a:srgbClr val="000000"/>
              </a:solidFill>
            </a:endParaRP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solidFill>
                <a:srgbClr val="000000"/>
              </a:solidFill>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375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Furthermore, concept drift of </a:t>
            </a:r>
            <a:r>
              <a:rPr lang="en-US" dirty="0">
                <a:solidFill>
                  <a:srgbClr val="000000"/>
                </a:solidFill>
                <a:latin typeface="Arial"/>
                <a:cs typeface="Arial"/>
              </a:rPr>
              <a:t>streaming data is subject to different types of feature drifts like changes in the values of a feature and their association with the class, changes in the domain of features, and changes in the subset of features that are used to label an instance.</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latin typeface="Arial"/>
                <a:cs typeface="Arial"/>
              </a:rPr>
              <a:t>It </a:t>
            </a:r>
            <a:r>
              <a:rPr lang="en-US" dirty="0">
                <a:solidFill>
                  <a:srgbClr val="000000"/>
                </a:solidFill>
              </a:rPr>
              <a:t>occurs when a subset of features becomes relevant to the learning task.</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latin typeface="Arial"/>
                <a:cs typeface="Arial"/>
              </a:rPr>
              <a:t>For feature drift, it should </a:t>
            </a:r>
            <a:r>
              <a:rPr lang="en-US" dirty="0">
                <a:solidFill>
                  <a:srgbClr val="000000"/>
                </a:solidFill>
              </a:rPr>
              <a:t>account for the accuracy rates of learners and whether the feature selection process correctly flags the changes in the relevant subset of features, and if it identifies the features. </a:t>
            </a:r>
            <a:endParaRPr lang="en-US" dirty="0">
              <a:solidFill>
                <a:srgbClr val="000000"/>
              </a:solidFill>
              <a:latin typeface="Arial"/>
              <a:cs typeface="Arial"/>
            </a:endParaRP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solidFill>
                <a:srgbClr val="000000"/>
              </a:solidFill>
              <a:latin typeface="Arial"/>
              <a:cs typeface="Arial"/>
            </a:endParaRP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7623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342900" indent="-342900">
              <a:buFont typeface="Arial" panose="020B0604020202020204" pitchFamily="34" charset="0"/>
              <a:buChar char="•"/>
            </a:pPr>
            <a:r>
              <a:rPr lang="en-US" altLang="zh-CN" dirty="0">
                <a:ea typeface="+mn-ea"/>
              </a:rPr>
              <a:t>Hyperparameter Tuning is another challenge to implement data analysis on streaming data.</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It is often treated as a manual task where experienced users define a subset of hyperparameters and their corresponding range of possible values to be tested exhaustively.</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brute force approach of trying all possible combinations of hyperparameters.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Moreover, their values is time-consuming but can be efficiently executed in parallel.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It is challenging to incorporate the hyperparameter tuning as part of the continual learning process.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It would </a:t>
            </a:r>
            <a:r>
              <a:rPr lang="en-US"/>
              <a:t>involve data preprocessing, drift detection, drift recovery, and others. </a:t>
            </a:r>
            <a:endParaRPr lang="en-US" dirty="0"/>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8137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342900" indent="-342900">
              <a:buFont typeface="Arial" panose="020B0604020202020204" pitchFamily="34" charset="0"/>
              <a:buChar char="•"/>
            </a:pPr>
            <a:r>
              <a:rPr lang="en-US" dirty="0"/>
              <a:t>To evaluating algorithms of streaming data analysis, we need to verify them on benchmarks, where a benchmark is a combination of synthetic generators and real-world datasets. </a:t>
            </a:r>
          </a:p>
          <a:p>
            <a:pPr marL="342900" indent="-342900">
              <a:buFont typeface="Arial" panose="020B0604020202020204" pitchFamily="34" charset="0"/>
              <a:buChar char="•"/>
            </a:pPr>
            <a:r>
              <a:rPr lang="en-US" dirty="0"/>
              <a:t>The synthetic data allows to show how the method performs given specific problems in a controlled environment while</a:t>
            </a:r>
            <a:r>
              <a:rPr lang="en-US" dirty="0">
                <a:latin typeface="Arial" panose="020B0604020202020204" pitchFamily="34" charset="0"/>
                <a:cs typeface="Arial" panose="020B0604020202020204" pitchFamily="34" charset="0"/>
              </a:rPr>
              <a:t> </a:t>
            </a:r>
            <a:r>
              <a:rPr lang="en-US" dirty="0">
                <a:latin typeface="Arial"/>
                <a:cs typeface="Arial"/>
              </a:rPr>
              <a:t>the real-world datasets are used to justify the application of the method beyond hypothetical situations; </a:t>
            </a:r>
          </a:p>
          <a:p>
            <a:pPr marL="342900" indent="-342900">
              <a:buFont typeface="Arial" panose="020B0604020202020204" pitchFamily="34" charset="0"/>
              <a:buChar char="•"/>
            </a:pPr>
            <a:r>
              <a:rPr lang="en-US" dirty="0">
                <a:latin typeface="Arial"/>
                <a:cs typeface="Arial"/>
              </a:rPr>
              <a:t>however, the real-world datasets are often used without guarantees that the issues addressed by the algorithm are present. </a:t>
            </a:r>
          </a:p>
          <a:p>
            <a:pPr marL="342900" indent="-342900">
              <a:buFont typeface="Arial" panose="020B0604020202020204" pitchFamily="34" charset="0"/>
              <a:buChar char="•"/>
            </a:pPr>
            <a:r>
              <a:rPr lang="en-US" dirty="0">
                <a:latin typeface="Arial"/>
                <a:cs typeface="Arial"/>
              </a:rPr>
              <a:t>For example, it is difficult to check if, and when, a concept drift takes place in a real dataset.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3197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UCI machine learning repository provides many datasets for data analysis.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However, it should select data carefully since some researchers use datasets that do not represent data streams or that are synthetic data masquerade as real datasets. </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0039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tx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D02034B-E0DD-432D-BED0-94DE68C503D5}"/>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sp>
        <p:nvSpPr>
          <p:cNvPr id="11" name="Rectangle 4"/>
          <p:cNvSpPr>
            <a:spLocks noGrp="1" noChangeArrowheads="1"/>
          </p:cNvSpPr>
          <p:nvPr userDrawn="1">
            <p:ph type="subTitle" idx="1"/>
          </p:nvPr>
        </p:nvSpPr>
        <p:spPr>
          <a:xfrm>
            <a:off x="1143000" y="8290560"/>
            <a:ext cx="9692640" cy="477053"/>
          </a:xfrm>
        </p:spPr>
        <p:txBody>
          <a:bodyPr wrap="square" anchor="t">
            <a:noAutofit/>
          </a:bodyPr>
          <a:lstStyle>
            <a:lvl1pPr marL="0" indent="0" algn="l">
              <a:lnSpc>
                <a:spcPct val="90000"/>
              </a:lnSpc>
              <a:spcBef>
                <a:spcPts val="1000"/>
              </a:spcBef>
              <a:spcAft>
                <a:spcPts val="500"/>
              </a:spcAft>
              <a:buFontTx/>
              <a:buNone/>
              <a:defRPr sz="2400" b="0">
                <a:solidFill>
                  <a:schemeClr val="tx1"/>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305" name="Title 304"/>
          <p:cNvSpPr>
            <a:spLocks noGrp="1"/>
          </p:cNvSpPr>
          <p:nvPr userDrawn="1">
            <p:ph type="title" hasCustomPrompt="1"/>
          </p:nvPr>
        </p:nvSpPr>
        <p:spPr>
          <a:xfrm>
            <a:off x="1135316" y="6705601"/>
            <a:ext cx="9692640" cy="1638092"/>
          </a:xfrm>
        </p:spPr>
        <p:txBody>
          <a:bodyPr anchor="b">
            <a:noAutofit/>
          </a:bodyPr>
          <a:lstStyle>
            <a:lvl1pPr algn="l">
              <a:lnSpc>
                <a:spcPct val="90000"/>
              </a:lnSpc>
              <a:spcBef>
                <a:spcPts val="0"/>
              </a:spcBef>
              <a:defRPr sz="6000" b="1" cap="none" baseline="0">
                <a:solidFill>
                  <a:schemeClr val="tx1"/>
                </a:solidFill>
                <a:effectLst/>
                <a:latin typeface="Arial" panose="020B0604020202020204" pitchFamily="34" charset="0"/>
                <a:cs typeface="Arial" panose="020B0604020202020204" pitchFamily="34" charset="0"/>
              </a:defRPr>
            </a:lvl1pPr>
          </a:lstStyle>
          <a:p>
            <a:r>
              <a:rPr lang="en-US" dirty="0"/>
              <a:t>Click to edit master title style</a:t>
            </a:r>
          </a:p>
        </p:txBody>
      </p:sp>
      <p:grpSp>
        <p:nvGrpSpPr>
          <p:cNvPr id="9" name="Group 8">
            <a:extLst>
              <a:ext uri="{FF2B5EF4-FFF2-40B4-BE49-F238E27FC236}">
                <a16:creationId xmlns:a16="http://schemas.microsoft.com/office/drawing/2014/main" id="{B6FCCD42-41E8-4430-B6CA-E5E37163336A}"/>
              </a:ext>
            </a:extLst>
          </p:cNvPr>
          <p:cNvGrpSpPr/>
          <p:nvPr userDrawn="1"/>
        </p:nvGrpSpPr>
        <p:grpSpPr>
          <a:xfrm>
            <a:off x="10009693" y="1549925"/>
            <a:ext cx="7721678" cy="1016226"/>
            <a:chOff x="10009693" y="1549925"/>
            <a:chExt cx="7721678" cy="1016226"/>
          </a:xfrm>
        </p:grpSpPr>
        <p:pic>
          <p:nvPicPr>
            <p:cNvPr id="12" name="Picture 11">
              <a:extLst>
                <a:ext uri="{FF2B5EF4-FFF2-40B4-BE49-F238E27FC236}">
                  <a16:creationId xmlns:a16="http://schemas.microsoft.com/office/drawing/2014/main" id="{4F12FC3C-F346-45C5-A2EB-14122560DDDD}"/>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3" name="Straight Connector 12">
              <a:extLst>
                <a:ext uri="{FF2B5EF4-FFF2-40B4-BE49-F238E27FC236}">
                  <a16:creationId xmlns:a16="http://schemas.microsoft.com/office/drawing/2014/main" id="{24D7601B-DE46-423C-B955-7A66CD436A7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10;&#10;Description automatically generated">
              <a:extLst>
                <a:ext uri="{FF2B5EF4-FFF2-40B4-BE49-F238E27FC236}">
                  <a16:creationId xmlns:a16="http://schemas.microsoft.com/office/drawing/2014/main" id="{8936C1C8-404D-40E3-B988-930C448D42C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5" name="Picture 14" descr="Text&#10;&#10;Description automatically generated">
              <a:extLst>
                <a:ext uri="{FF2B5EF4-FFF2-40B4-BE49-F238E27FC236}">
                  <a16:creationId xmlns:a16="http://schemas.microsoft.com/office/drawing/2014/main" id="{3336A004-E1EA-48BD-969E-3F5237E6E188}"/>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6" name="Straight Connector 15">
              <a:extLst>
                <a:ext uri="{FF2B5EF4-FFF2-40B4-BE49-F238E27FC236}">
                  <a16:creationId xmlns:a16="http://schemas.microsoft.com/office/drawing/2014/main" id="{21F47EB3-A644-424B-8140-E89309FB54E1}"/>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4" name="Text Placeholder 3">
            <a:extLst>
              <a:ext uri="{FF2B5EF4-FFF2-40B4-BE49-F238E27FC236}">
                <a16:creationId xmlns:a16="http://schemas.microsoft.com/office/drawing/2014/main" id="{AA9F37D2-4A95-428F-86C9-909FE5B58622}"/>
              </a:ext>
            </a:extLst>
          </p:cNvPr>
          <p:cNvSpPr>
            <a:spLocks noGrp="1"/>
          </p:cNvSpPr>
          <p:nvPr>
            <p:ph type="body" sz="quarter" idx="10"/>
          </p:nvPr>
        </p:nvSpPr>
        <p:spPr>
          <a:xfrm>
            <a:off x="1135316" y="6188616"/>
            <a:ext cx="8866188" cy="474663"/>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04303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6A32E851-9FF9-4796-BF7E-0EBA88C671DC}"/>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grpSp>
        <p:nvGrpSpPr>
          <p:cNvPr id="5" name="Group 4">
            <a:extLst>
              <a:ext uri="{FF2B5EF4-FFF2-40B4-BE49-F238E27FC236}">
                <a16:creationId xmlns:a16="http://schemas.microsoft.com/office/drawing/2014/main" id="{92D678CF-84A9-4BA9-BA2F-CB71E25345BA}"/>
              </a:ext>
            </a:extLst>
          </p:cNvPr>
          <p:cNvGrpSpPr/>
          <p:nvPr userDrawn="1"/>
        </p:nvGrpSpPr>
        <p:grpSpPr>
          <a:xfrm>
            <a:off x="10009693" y="1549925"/>
            <a:ext cx="7721678" cy="1016226"/>
            <a:chOff x="10009693" y="1549925"/>
            <a:chExt cx="7721678" cy="1016226"/>
          </a:xfrm>
        </p:grpSpPr>
        <p:pic>
          <p:nvPicPr>
            <p:cNvPr id="6" name="Picture 5">
              <a:extLst>
                <a:ext uri="{FF2B5EF4-FFF2-40B4-BE49-F238E27FC236}">
                  <a16:creationId xmlns:a16="http://schemas.microsoft.com/office/drawing/2014/main" id="{5F82662B-989A-432A-8998-0DE213D193A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7" name="Straight Connector 6">
              <a:extLst>
                <a:ext uri="{FF2B5EF4-FFF2-40B4-BE49-F238E27FC236}">
                  <a16:creationId xmlns:a16="http://schemas.microsoft.com/office/drawing/2014/main" id="{97600756-64AC-421F-BD0D-3BBAECD315E3}"/>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EDE70775-8944-4C24-BD3B-25F0DAFA85B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1" name="Picture 10" descr="Text&#10;&#10;Description automatically generated">
              <a:extLst>
                <a:ext uri="{FF2B5EF4-FFF2-40B4-BE49-F238E27FC236}">
                  <a16:creationId xmlns:a16="http://schemas.microsoft.com/office/drawing/2014/main" id="{88877B3C-A955-4F0B-8795-703F3118E30A}"/>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2" name="Straight Connector 11">
              <a:extLst>
                <a:ext uri="{FF2B5EF4-FFF2-40B4-BE49-F238E27FC236}">
                  <a16:creationId xmlns:a16="http://schemas.microsoft.com/office/drawing/2014/main" id="{1EA36F10-6A68-4D16-8BA5-C08BC942E108}"/>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3AC5A5F0-3D37-4CB5-AFFE-81169D61D023}"/>
              </a:ext>
            </a:extLst>
          </p:cNvPr>
          <p:cNvSpPr>
            <a:spLocks noGrp="1"/>
          </p:cNvSpPr>
          <p:nvPr>
            <p:ph type="body" sz="quarter" idx="10" hasCustomPrompt="1"/>
          </p:nvPr>
        </p:nvSpPr>
        <p:spPr>
          <a:xfrm>
            <a:off x="1140077" y="6610379"/>
            <a:ext cx="9235191" cy="1705219"/>
          </a:xfrm>
        </p:spPr>
        <p:txBody>
          <a:bodyPr/>
          <a:lstStyle>
            <a:lvl1pPr>
              <a:defRPr sz="6000" b="1">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6">
            <a:extLst>
              <a:ext uri="{FF2B5EF4-FFF2-40B4-BE49-F238E27FC236}">
                <a16:creationId xmlns:a16="http://schemas.microsoft.com/office/drawing/2014/main" id="{B6C10C75-E8F7-45AB-929B-93D7D86B8F2C}"/>
              </a:ext>
            </a:extLst>
          </p:cNvPr>
          <p:cNvSpPr>
            <a:spLocks noGrp="1"/>
          </p:cNvSpPr>
          <p:nvPr>
            <p:ph type="body" sz="quarter" idx="11"/>
          </p:nvPr>
        </p:nvSpPr>
        <p:spPr>
          <a:xfrm>
            <a:off x="1140078" y="6185215"/>
            <a:ext cx="7454900" cy="449262"/>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9050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title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8301" y="747664"/>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1977" y="3186797"/>
            <a:ext cx="16581120" cy="6198208"/>
          </a:xfrm>
        </p:spPr>
        <p:txBody>
          <a:bodyPr/>
          <a:lstStyle>
            <a:lvl1pPr marL="0" indent="0">
              <a:spcBef>
                <a:spcPts val="500"/>
              </a:spcBef>
              <a:spcAft>
                <a:spcPts val="500"/>
              </a:spcAft>
              <a:buClr>
                <a:schemeClr val="bg2"/>
              </a:buClr>
              <a:buSzPct val="100000"/>
              <a:buFontTx/>
              <a:buNone/>
              <a:defRPr sz="2800">
                <a:solidFill>
                  <a:schemeClr val="bg1"/>
                </a:solidFill>
                <a:latin typeface="Arial" panose="020B0604020202020204" pitchFamily="34" charset="0"/>
                <a:cs typeface="Arial" panose="020B0604020202020204" pitchFamily="34" charset="0"/>
              </a:defRPr>
            </a:lvl1pPr>
            <a:lvl2pPr marL="952519" indent="0">
              <a:spcBef>
                <a:spcPts val="500"/>
              </a:spcBef>
              <a:spcAft>
                <a:spcPts val="500"/>
              </a:spcAft>
              <a:buClr>
                <a:schemeClr val="bg2"/>
              </a:buClr>
              <a:buSzPct val="100000"/>
              <a:buFontTx/>
              <a:buNone/>
              <a:defRPr sz="2400">
                <a:solidFill>
                  <a:schemeClr val="bg1"/>
                </a:solidFill>
                <a:latin typeface="Arial" panose="020B0604020202020204" pitchFamily="34" charset="0"/>
                <a:cs typeface="Arial" panose="020B0604020202020204" pitchFamily="34" charset="0"/>
              </a:defRPr>
            </a:lvl2pPr>
            <a:lvl3pPr marL="1815078" indent="0">
              <a:buClr>
                <a:schemeClr val="bg2"/>
              </a:buClr>
              <a:buSzPct val="100000"/>
              <a:buFontTx/>
              <a:buNone/>
              <a:defRPr sz="1833">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p:txBody>
      </p:sp>
      <p:sp>
        <p:nvSpPr>
          <p:cNvPr id="5" name="Text Placeholder 4"/>
          <p:cNvSpPr>
            <a:spLocks noGrp="1"/>
          </p:cNvSpPr>
          <p:nvPr>
            <p:ph type="body" sz="quarter" idx="10"/>
          </p:nvPr>
        </p:nvSpPr>
        <p:spPr>
          <a:xfrm>
            <a:off x="825331" y="1741489"/>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29370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d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936" y="747428"/>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24728" y="3189912"/>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4728" y="1739896"/>
            <a:ext cx="16607858"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7205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n Brande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5700" y="748506"/>
            <a:ext cx="16626840" cy="984885"/>
          </a:xfrm>
        </p:spPr>
        <p:txBody>
          <a:bodyPr/>
          <a:lstStyle>
            <a:lvl1pPr algn="l">
              <a:defRPr sz="48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19340" y="3191235"/>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5828" y="1740430"/>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
        <p:nvSpPr>
          <p:cNvPr id="6" name="Rectangle 5">
            <a:extLst>
              <a:ext uri="{FF2B5EF4-FFF2-40B4-BE49-F238E27FC236}">
                <a16:creationId xmlns:a16="http://schemas.microsoft.com/office/drawing/2014/main" id="{B9460CD7-0C13-8944-A014-77CEFB207FB0}"/>
              </a:ext>
            </a:extLst>
          </p:cNvPr>
          <p:cNvSpPr/>
          <p:nvPr userDrawn="1"/>
        </p:nvSpPr>
        <p:spPr>
          <a:xfrm>
            <a:off x="13012614" y="9465547"/>
            <a:ext cx="5275385" cy="8214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ontent - NO LOGO &amp; PAGE 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618" y="744037"/>
            <a:ext cx="16620988" cy="990175"/>
          </a:xfrm>
        </p:spPr>
        <p:txBody>
          <a:bodyPr/>
          <a:lstStyle>
            <a:lvl1pPr algn="l">
              <a:defRPr sz="4800"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53440" y="3505060"/>
            <a:ext cx="16581120" cy="5950440"/>
          </a:xfrm>
        </p:spPr>
        <p:txBody>
          <a:bodyPr/>
          <a:lstStyle>
            <a:lvl1pPr marL="0" indent="0">
              <a:buClr>
                <a:schemeClr val="bg2"/>
              </a:buClr>
              <a:buSzPct val="100000"/>
              <a:buFontTx/>
              <a:buNone/>
              <a:defRPr sz="2400">
                <a:solidFill>
                  <a:schemeClr val="accent4"/>
                </a:solidFill>
              </a:defRPr>
            </a:lvl1pPr>
            <a:lvl2pPr marL="952519" indent="0">
              <a:buClr>
                <a:schemeClr val="bg2"/>
              </a:buClr>
              <a:buSzPct val="100000"/>
              <a:buFontTx/>
              <a:buNone/>
              <a:defRPr sz="2000">
                <a:solidFill>
                  <a:schemeClr val="accent4"/>
                </a:solidFill>
              </a:defRPr>
            </a:lvl2pPr>
            <a:lvl3pPr marL="1815078" indent="0">
              <a:buClr>
                <a:schemeClr val="bg2"/>
              </a:buClr>
              <a:buSzPct val="100000"/>
              <a:buFontTx/>
              <a:buNone/>
              <a:defRPr sz="1800">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827103" y="1740548"/>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11026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or 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3193869" y="3998551"/>
            <a:ext cx="11900262" cy="2193243"/>
          </a:xfrm>
        </p:spPr>
        <p:txBody>
          <a:bodyPr anchor="t"/>
          <a:lstStyle>
            <a:lvl1pPr algn="ctr">
              <a:defRPr sz="4800">
                <a:solidFill>
                  <a:schemeClr val="bg1"/>
                </a:solidFill>
              </a:defRPr>
            </a:lvl1pPr>
          </a:lstStyle>
          <a:p>
            <a:r>
              <a:rPr lang="en-US" dirty="0"/>
              <a:t>Click to edit Master title style</a:t>
            </a:r>
          </a:p>
        </p:txBody>
      </p:sp>
      <p:sp>
        <p:nvSpPr>
          <p:cNvPr id="3" name="Rectangle 2">
            <a:extLst>
              <a:ext uri="{FF2B5EF4-FFF2-40B4-BE49-F238E27FC236}">
                <a16:creationId xmlns:a16="http://schemas.microsoft.com/office/drawing/2014/main" id="{8C993AEE-ACAA-4A36-926F-A62FD4F2A9AC}"/>
              </a:ext>
            </a:extLst>
          </p:cNvPr>
          <p:cNvSpPr/>
          <p:nvPr userDrawn="1"/>
        </p:nvSpPr>
        <p:spPr bwMode="white">
          <a:xfrm>
            <a:off x="0" y="9330779"/>
            <a:ext cx="1524000" cy="956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11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9C0FBA7-E3E6-4B66-B97D-6B8052B9D633}"/>
              </a:ext>
            </a:extLst>
          </p:cNvPr>
          <p:cNvGrpSpPr/>
          <p:nvPr/>
        </p:nvGrpSpPr>
        <p:grpSpPr>
          <a:xfrm>
            <a:off x="13272656" y="9515789"/>
            <a:ext cx="4770933" cy="627887"/>
            <a:chOff x="10009693" y="1549925"/>
            <a:chExt cx="7721678" cy="1016226"/>
          </a:xfrm>
        </p:grpSpPr>
        <p:pic>
          <p:nvPicPr>
            <p:cNvPr id="13" name="Picture 12">
              <a:extLst>
                <a:ext uri="{FF2B5EF4-FFF2-40B4-BE49-F238E27FC236}">
                  <a16:creationId xmlns:a16="http://schemas.microsoft.com/office/drawing/2014/main" id="{DDCDE4B6-F6E5-42F3-97CE-972AB8E8F343}"/>
                </a:ext>
              </a:extLst>
            </p:cNvPr>
            <p:cNvPicPr>
              <a:picLocks noChangeAspect="1"/>
            </p:cNvPicPr>
            <p:nvPr/>
          </p:nvPicPr>
          <p:blipFill>
            <a:blip r:embed="rId9"/>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A722D202-9B8D-43AB-AC18-CC0E3FF3AB71}"/>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BFA2AE89-8394-48E9-A4C6-B6B73A855A5D}"/>
                </a:ext>
              </a:extLst>
            </p:cNvPr>
            <p:cNvPicPr>
              <a:picLocks noChangeAspect="1"/>
            </p:cNvPicPr>
            <p:nvPr/>
          </p:nvPicPr>
          <p:blipFill>
            <a:blip r:embed="rId10"/>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DA775405-05BA-4CEF-BBAB-33A59926F3C6}"/>
                </a:ext>
              </a:extLst>
            </p:cNvPr>
            <p:cNvPicPr>
              <a:picLocks noChangeAspect="1"/>
            </p:cNvPicPr>
            <p:nvPr/>
          </p:nvPicPr>
          <p:blipFill>
            <a:blip r:embed="rId11"/>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3DC6EFE-1984-4D25-B743-8FABEE6FEDF2}"/>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1026" name="Rectangle 2"/>
          <p:cNvSpPr>
            <a:spLocks noGrp="1" noChangeArrowheads="1"/>
          </p:cNvSpPr>
          <p:nvPr>
            <p:ph type="title"/>
          </p:nvPr>
        </p:nvSpPr>
        <p:spPr bwMode="auto">
          <a:xfrm>
            <a:off x="805090" y="749096"/>
            <a:ext cx="16622192" cy="98488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34201" y="3185146"/>
            <a:ext cx="16581552" cy="6223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4" name="TextBox 3"/>
          <p:cNvSpPr txBox="1"/>
          <p:nvPr userDrawn="1"/>
        </p:nvSpPr>
        <p:spPr>
          <a:xfrm>
            <a:off x="958176" y="9762020"/>
            <a:ext cx="535045" cy="246221"/>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l"/>
            <a:fld id="{9EF62655-870B-4C06-BC3D-C67D37BAE36D}" type="slidenum">
              <a:rPr lang="en-US" sz="1600" kern="1200" smtClean="0">
                <a:solidFill>
                  <a:schemeClr val="accent5"/>
                </a:solidFill>
                <a:latin typeface="Arial" panose="020B0604020202020204" pitchFamily="34" charset="0"/>
                <a:ea typeface="MS PGothic" pitchFamily="34" charset="-128"/>
                <a:cs typeface="Arial" panose="020B0604020202020204" pitchFamily="34" charset="0"/>
              </a:rPr>
              <a:pPr algn="l"/>
              <a:t>‹#›</a:t>
            </a:fld>
            <a:r>
              <a:rPr lang="en-US" sz="1600" cap="none" baseline="0" dirty="0">
                <a:solidFill>
                  <a:schemeClr val="accent5"/>
                </a:solidFill>
                <a:latin typeface="Arial" panose="020B0604020202020204" pitchFamily="34" charset="0"/>
                <a:cs typeface="Arial" panose="020B0604020202020204" pitchFamily="34" charset="0"/>
              </a:rPr>
              <a:t> </a:t>
            </a:r>
            <a:endParaRPr lang="en-US" sz="1600" cap="none"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690729"/>
      </p:ext>
    </p:extLst>
  </p:cSld>
  <p:clrMap bg1="dk2" tx1="lt1" bg2="dk1" tx2="lt2" accent1="accent1" accent2="accent2" accent3="accent3" accent4="accent4" accent5="accent5" accent6="accent6" hlink="hlink" folHlink="folHlink"/>
  <p:sldLayoutIdLst>
    <p:sldLayoutId id="2147483980" r:id="rId1"/>
    <p:sldLayoutId id="2147483985" r:id="rId2"/>
    <p:sldLayoutId id="2147483896" r:id="rId3"/>
    <p:sldLayoutId id="2147483981" r:id="rId4"/>
    <p:sldLayoutId id="2147483991" r:id="rId5"/>
    <p:sldLayoutId id="2147483988" r:id="rId6"/>
    <p:sldLayoutId id="2147483954"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fontAlgn="base">
        <a:lnSpc>
          <a:spcPct val="90000"/>
        </a:lnSpc>
        <a:spcBef>
          <a:spcPct val="0"/>
        </a:spcBef>
        <a:spcAft>
          <a:spcPct val="0"/>
        </a:spcAft>
        <a:defRPr sz="4800" b="1" cap="none" baseline="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5333" b="1">
          <a:solidFill>
            <a:srgbClr val="73B900"/>
          </a:solidFill>
          <a:latin typeface="Arial" charset="0"/>
        </a:defRPr>
      </a:lvl2pPr>
      <a:lvl3pPr algn="l" rtl="0" fontAlgn="base">
        <a:spcBef>
          <a:spcPct val="0"/>
        </a:spcBef>
        <a:spcAft>
          <a:spcPct val="0"/>
        </a:spcAft>
        <a:defRPr sz="5333" b="1">
          <a:solidFill>
            <a:srgbClr val="73B900"/>
          </a:solidFill>
          <a:latin typeface="Arial" charset="0"/>
        </a:defRPr>
      </a:lvl3pPr>
      <a:lvl4pPr algn="l" rtl="0" fontAlgn="base">
        <a:spcBef>
          <a:spcPct val="0"/>
        </a:spcBef>
        <a:spcAft>
          <a:spcPct val="0"/>
        </a:spcAft>
        <a:defRPr sz="5333" b="1">
          <a:solidFill>
            <a:srgbClr val="73B900"/>
          </a:solidFill>
          <a:latin typeface="Arial" charset="0"/>
        </a:defRPr>
      </a:lvl4pPr>
      <a:lvl5pPr algn="l" rtl="0" fontAlgn="base">
        <a:spcBef>
          <a:spcPct val="0"/>
        </a:spcBef>
        <a:spcAft>
          <a:spcPct val="0"/>
        </a:spcAft>
        <a:defRPr sz="5333" b="1">
          <a:solidFill>
            <a:srgbClr val="73B900"/>
          </a:solidFill>
          <a:latin typeface="Arial" charset="0"/>
        </a:defRPr>
      </a:lvl5pPr>
      <a:lvl6pPr marL="762015" algn="l" rtl="0" eaLnBrk="1" fontAlgn="base" hangingPunct="1">
        <a:spcBef>
          <a:spcPct val="0"/>
        </a:spcBef>
        <a:spcAft>
          <a:spcPct val="0"/>
        </a:spcAft>
        <a:defRPr sz="5333" b="1">
          <a:solidFill>
            <a:srgbClr val="73B900"/>
          </a:solidFill>
          <a:latin typeface="Arial" charset="0"/>
        </a:defRPr>
      </a:lvl6pPr>
      <a:lvl7pPr marL="1524030" algn="l" rtl="0" eaLnBrk="1" fontAlgn="base" hangingPunct="1">
        <a:spcBef>
          <a:spcPct val="0"/>
        </a:spcBef>
        <a:spcAft>
          <a:spcPct val="0"/>
        </a:spcAft>
        <a:defRPr sz="5333" b="1">
          <a:solidFill>
            <a:srgbClr val="73B900"/>
          </a:solidFill>
          <a:latin typeface="Arial" charset="0"/>
        </a:defRPr>
      </a:lvl7pPr>
      <a:lvl8pPr marL="2286046" algn="l" rtl="0" eaLnBrk="1" fontAlgn="base" hangingPunct="1">
        <a:spcBef>
          <a:spcPct val="0"/>
        </a:spcBef>
        <a:spcAft>
          <a:spcPct val="0"/>
        </a:spcAft>
        <a:defRPr sz="5333" b="1">
          <a:solidFill>
            <a:srgbClr val="73B900"/>
          </a:solidFill>
          <a:latin typeface="Arial" charset="0"/>
        </a:defRPr>
      </a:lvl8pPr>
      <a:lvl9pPr marL="3048061" algn="l" rtl="0" eaLnBrk="1" fontAlgn="base" hangingPunct="1">
        <a:spcBef>
          <a:spcPct val="0"/>
        </a:spcBef>
        <a:spcAft>
          <a:spcPct val="0"/>
        </a:spcAft>
        <a:defRPr sz="5333" b="1">
          <a:solidFill>
            <a:srgbClr val="73B900"/>
          </a:solidFill>
          <a:latin typeface="Arial" charset="0"/>
        </a:defRPr>
      </a:lvl9pPr>
    </p:titleStyle>
    <p:bodyStyle>
      <a:lvl1pPr marL="0" indent="0" algn="l" rtl="0" fontAlgn="base">
        <a:lnSpc>
          <a:spcPct val="90000"/>
        </a:lnSpc>
        <a:spcBef>
          <a:spcPts val="1500"/>
        </a:spcBef>
        <a:spcAft>
          <a:spcPts val="1500"/>
        </a:spcAft>
        <a:buClr>
          <a:schemeClr val="bg2"/>
        </a:buClr>
        <a:buSzPct val="100000"/>
        <a:buFontTx/>
        <a:buNone/>
        <a:defRPr sz="2800" b="0">
          <a:solidFill>
            <a:schemeClr val="bg1"/>
          </a:solidFill>
          <a:latin typeface="Arial" panose="020B0604020202020204" pitchFamily="34" charset="0"/>
          <a:ea typeface="+mn-ea"/>
          <a:cs typeface="Arial" panose="020B0604020202020204" pitchFamily="34" charset="0"/>
        </a:defRPr>
      </a:lvl1pPr>
      <a:lvl2pPr marL="952519" indent="0" algn="l" rtl="0" fontAlgn="base">
        <a:lnSpc>
          <a:spcPct val="90000"/>
        </a:lnSpc>
        <a:spcBef>
          <a:spcPts val="1500"/>
        </a:spcBef>
        <a:spcAft>
          <a:spcPts val="1500"/>
        </a:spcAft>
        <a:buClr>
          <a:schemeClr val="bg2"/>
        </a:buClr>
        <a:buSzPct val="100000"/>
        <a:buFontTx/>
        <a:buNone/>
        <a:defRPr sz="2400" b="0">
          <a:solidFill>
            <a:schemeClr val="bg1"/>
          </a:solidFill>
          <a:latin typeface="Arial" panose="020B0604020202020204" pitchFamily="34" charset="0"/>
          <a:cs typeface="Arial" panose="020B0604020202020204" pitchFamily="34" charset="0"/>
        </a:defRPr>
      </a:lvl2pPr>
      <a:lvl3pPr marL="1815078" indent="0" algn="l" rtl="0" fontAlgn="base">
        <a:lnSpc>
          <a:spcPct val="90000"/>
        </a:lnSpc>
        <a:spcBef>
          <a:spcPts val="1500"/>
        </a:spcBef>
        <a:spcAft>
          <a:spcPts val="1500"/>
        </a:spcAft>
        <a:buClr>
          <a:schemeClr val="bg2"/>
        </a:buClr>
        <a:buSzPct val="100000"/>
        <a:buFontTx/>
        <a:buNone/>
        <a:defRPr sz="1833" b="0">
          <a:solidFill>
            <a:schemeClr val="accent4"/>
          </a:solidFill>
          <a:latin typeface="Trebuchet MS" pitchFamily="34" charset="0"/>
        </a:defRPr>
      </a:lvl3pPr>
      <a:lvl4pPr marL="2958101" indent="-381008" algn="l" rtl="0" fontAlgn="base">
        <a:spcBef>
          <a:spcPct val="20000"/>
        </a:spcBef>
        <a:spcAft>
          <a:spcPct val="0"/>
        </a:spcAft>
        <a:buChar char="–"/>
        <a:defRPr sz="3333">
          <a:solidFill>
            <a:schemeClr val="bg1"/>
          </a:solidFill>
          <a:latin typeface="+mn-lt"/>
        </a:defRPr>
      </a:lvl4pPr>
      <a:lvl5pPr marL="3529612" indent="-381008" algn="l" rtl="0" fontAlgn="base">
        <a:spcBef>
          <a:spcPct val="20000"/>
        </a:spcBef>
        <a:spcAft>
          <a:spcPct val="0"/>
        </a:spcAft>
        <a:buChar char="»"/>
        <a:defRPr sz="3333">
          <a:solidFill>
            <a:schemeClr val="bg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p:bodyStyle>
    <p:otherStyle>
      <a:defPPr>
        <a:defRPr lang="en-US"/>
      </a:defPPr>
      <a:lvl1pPr marL="0" algn="l" defTabSz="1524030" rtl="0" eaLnBrk="1" latinLnBrk="0" hangingPunct="1">
        <a:defRPr sz="3000" kern="1200">
          <a:solidFill>
            <a:schemeClr val="tx1"/>
          </a:solidFill>
          <a:latin typeface="+mn-lt"/>
          <a:ea typeface="+mn-ea"/>
          <a:cs typeface="+mn-cs"/>
        </a:defRPr>
      </a:lvl1pPr>
      <a:lvl2pPr marL="762015" algn="l" defTabSz="1524030" rtl="0" eaLnBrk="1" latinLnBrk="0" hangingPunct="1">
        <a:defRPr sz="3000" kern="1200">
          <a:solidFill>
            <a:schemeClr val="tx1"/>
          </a:solidFill>
          <a:latin typeface="+mn-lt"/>
          <a:ea typeface="+mn-ea"/>
          <a:cs typeface="+mn-cs"/>
        </a:defRPr>
      </a:lvl2pPr>
      <a:lvl3pPr marL="1524030" algn="l" defTabSz="1524030" rtl="0" eaLnBrk="1" latinLnBrk="0" hangingPunct="1">
        <a:defRPr sz="3000" kern="1200">
          <a:solidFill>
            <a:schemeClr val="tx1"/>
          </a:solidFill>
          <a:latin typeface="+mn-lt"/>
          <a:ea typeface="+mn-ea"/>
          <a:cs typeface="+mn-cs"/>
        </a:defRPr>
      </a:lvl3pPr>
      <a:lvl4pPr marL="2286046" algn="l" defTabSz="1524030" rtl="0" eaLnBrk="1" latinLnBrk="0" hangingPunct="1">
        <a:defRPr sz="3000" kern="1200">
          <a:solidFill>
            <a:schemeClr val="tx1"/>
          </a:solidFill>
          <a:latin typeface="+mn-lt"/>
          <a:ea typeface="+mn-ea"/>
          <a:cs typeface="+mn-cs"/>
        </a:defRPr>
      </a:lvl4pPr>
      <a:lvl5pPr marL="3048061" algn="l" defTabSz="1524030" rtl="0" eaLnBrk="1" latinLnBrk="0" hangingPunct="1">
        <a:defRPr sz="3000" kern="1200">
          <a:solidFill>
            <a:schemeClr val="tx1"/>
          </a:solidFill>
          <a:latin typeface="+mn-lt"/>
          <a:ea typeface="+mn-ea"/>
          <a:cs typeface="+mn-cs"/>
        </a:defRPr>
      </a:lvl5pPr>
      <a:lvl6pPr marL="3810076" algn="l" defTabSz="1524030" rtl="0" eaLnBrk="1" latinLnBrk="0" hangingPunct="1">
        <a:defRPr sz="3000" kern="1200">
          <a:solidFill>
            <a:schemeClr val="tx1"/>
          </a:solidFill>
          <a:latin typeface="+mn-lt"/>
          <a:ea typeface="+mn-ea"/>
          <a:cs typeface="+mn-cs"/>
        </a:defRPr>
      </a:lvl6pPr>
      <a:lvl7pPr marL="4572091" algn="l" defTabSz="1524030" rtl="0" eaLnBrk="1" latinLnBrk="0" hangingPunct="1">
        <a:defRPr sz="3000" kern="1200">
          <a:solidFill>
            <a:schemeClr val="tx1"/>
          </a:solidFill>
          <a:latin typeface="+mn-lt"/>
          <a:ea typeface="+mn-ea"/>
          <a:cs typeface="+mn-cs"/>
        </a:defRPr>
      </a:lvl7pPr>
      <a:lvl8pPr marL="5334107" algn="l" defTabSz="1524030" rtl="0" eaLnBrk="1" latinLnBrk="0" hangingPunct="1">
        <a:defRPr sz="3000" kern="1200">
          <a:solidFill>
            <a:schemeClr val="tx1"/>
          </a:solidFill>
          <a:latin typeface="+mn-lt"/>
          <a:ea typeface="+mn-ea"/>
          <a:cs typeface="+mn-cs"/>
        </a:defRPr>
      </a:lvl8pPr>
      <a:lvl9pPr marL="6096122" algn="l" defTabSz="1524030"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hyperlink" Target="http://creativecommons.org/licenses/by-nc/4.0/legalcode"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4A6D247A-4576-4796-A8F2-4AC4CA0B201F}"/>
              </a:ext>
            </a:extLst>
          </p:cNvPr>
          <p:cNvSpPr>
            <a:spLocks noGrp="1"/>
          </p:cNvSpPr>
          <p:nvPr>
            <p:ph type="subTitle" idx="1"/>
          </p:nvPr>
        </p:nvSpPr>
        <p:spPr>
          <a:xfrm>
            <a:off x="1135315" y="8290560"/>
            <a:ext cx="9700325" cy="477053"/>
          </a:xfrm>
        </p:spPr>
        <p:txBody>
          <a:bodyPr/>
          <a:lstStyle/>
          <a:p>
            <a:endParaRPr lang="en-US" dirty="0"/>
          </a:p>
        </p:txBody>
      </p:sp>
      <p:sp>
        <p:nvSpPr>
          <p:cNvPr id="2" name="Title 1">
            <a:extLst>
              <a:ext uri="{FF2B5EF4-FFF2-40B4-BE49-F238E27FC236}">
                <a16:creationId xmlns:a16="http://schemas.microsoft.com/office/drawing/2014/main" id="{4E9096EC-7B78-40A1-902B-4FD437982655}"/>
              </a:ext>
            </a:extLst>
          </p:cNvPr>
          <p:cNvSpPr>
            <a:spLocks noGrp="1"/>
          </p:cNvSpPr>
          <p:nvPr>
            <p:ph type="title"/>
          </p:nvPr>
        </p:nvSpPr>
        <p:spPr>
          <a:xfrm>
            <a:off x="1135315" y="7102463"/>
            <a:ext cx="11684945" cy="1188097"/>
          </a:xfrm>
        </p:spPr>
        <p:txBody>
          <a:bodyPr/>
          <a:lstStyle/>
          <a:p>
            <a:r>
              <a:rPr lang="en-US">
                <a:latin typeface="Arial"/>
                <a:cs typeface="Arial"/>
              </a:rPr>
              <a:t>Lecture 18.4 -​ ​Reasoning and </a:t>
            </a:r>
            <a:r>
              <a:rPr lang="en-US" dirty="0">
                <a:latin typeface="Arial"/>
                <a:cs typeface="Arial"/>
              </a:rPr>
              <a:t>Data Resource</a:t>
            </a:r>
          </a:p>
        </p:txBody>
      </p:sp>
      <p:sp>
        <p:nvSpPr>
          <p:cNvPr id="4" name="Text Placeholder 3">
            <a:extLst>
              <a:ext uri="{FF2B5EF4-FFF2-40B4-BE49-F238E27FC236}">
                <a16:creationId xmlns:a16="http://schemas.microsoft.com/office/drawing/2014/main" id="{BDB2F42C-38A8-43F3-8788-F337D2EA9153}"/>
              </a:ext>
            </a:extLst>
          </p:cNvPr>
          <p:cNvSpPr>
            <a:spLocks noGrp="1"/>
          </p:cNvSpPr>
          <p:nvPr>
            <p:ph type="body" sz="quarter" idx="10"/>
          </p:nvPr>
        </p:nvSpPr>
        <p:spPr>
          <a:xfrm>
            <a:off x="1135316" y="6188616"/>
            <a:ext cx="8866188" cy="474663"/>
          </a:xfrm>
        </p:spPr>
        <p:txBody>
          <a:bodyPr/>
          <a:lstStyle/>
          <a:p>
            <a:r>
              <a:rPr lang="en-US" dirty="0"/>
              <a:t>DLI Accelerated Data Science Teaching Kit</a:t>
            </a:r>
          </a:p>
        </p:txBody>
      </p:sp>
      <p:pic>
        <p:nvPicPr>
          <p:cNvPr id="5" name="Picture 4">
            <a:extLst>
              <a:ext uri="{FF2B5EF4-FFF2-40B4-BE49-F238E27FC236}">
                <a16:creationId xmlns:a16="http://schemas.microsoft.com/office/drawing/2014/main" id="{A53F24E5-459E-0F47-BB3F-955814B4F07C}"/>
              </a:ext>
            </a:extLst>
          </p:cNvPr>
          <p:cNvPicPr>
            <a:picLocks noChangeAspect="1"/>
          </p:cNvPicPr>
          <p:nvPr/>
        </p:nvPicPr>
        <p:blipFill>
          <a:blip r:embed="rId5"/>
          <a:stretch>
            <a:fillRect/>
          </a:stretch>
        </p:blipFill>
        <p:spPr>
          <a:xfrm>
            <a:off x="1270000" y="1270000"/>
            <a:ext cx="63500" cy="76200"/>
          </a:xfrm>
          <a:prstGeom prst="rect">
            <a:avLst/>
          </a:prstGeom>
        </p:spPr>
      </p:pic>
      <p:pic>
        <p:nvPicPr>
          <p:cNvPr id="6" name="Picture 5">
            <a:extLst>
              <a:ext uri="{FF2B5EF4-FFF2-40B4-BE49-F238E27FC236}">
                <a16:creationId xmlns:a16="http://schemas.microsoft.com/office/drawing/2014/main" id="{3A492034-B9D2-D143-99B4-8FF7663E250E}"/>
              </a:ext>
            </a:extLst>
          </p:cNvPr>
          <p:cNvPicPr>
            <a:picLocks noChangeAspect="1"/>
          </p:cNvPicPr>
          <p:nvPr/>
        </p:nvPicPr>
        <p:blipFill>
          <a:blip r:embed="rId5"/>
          <a:stretch>
            <a:fillRect/>
          </a:stretch>
        </p:blipFill>
        <p:spPr>
          <a:xfrm>
            <a:off x="1270000" y="1270000"/>
            <a:ext cx="63500" cy="76200"/>
          </a:xfrm>
          <a:prstGeom prst="rect">
            <a:avLst/>
          </a:prstGeom>
        </p:spPr>
      </p:pic>
      <p:pic>
        <p:nvPicPr>
          <p:cNvPr id="7" name="Audio 6">
            <a:hlinkClick r:id="" action="ppaction://media"/>
            <a:extLst>
              <a:ext uri="{FF2B5EF4-FFF2-40B4-BE49-F238E27FC236}">
                <a16:creationId xmlns:a16="http://schemas.microsoft.com/office/drawing/2014/main" id="{F424BDC3-96CA-E140-BD90-897D401579B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797556869"/>
      </p:ext>
    </p:extLst>
  </p:cSld>
  <p:clrMapOvr>
    <a:masterClrMapping/>
  </p:clrMapOvr>
  <mc:AlternateContent xmlns:mc="http://schemas.openxmlformats.org/markup-compatibility/2006">
    <mc:Choice xmlns:p14="http://schemas.microsoft.com/office/powerpoint/2010/main" Requires="p14">
      <p:transition spd="med" p14:dur="700" advTm="5138">
        <p:fade/>
      </p:transition>
    </mc:Choice>
    <mc:Fallback>
      <p:transition spd="med" advTm="51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39E623-7E8F-487F-86AA-742B27905FB5}"/>
              </a:ext>
            </a:extLst>
          </p:cNvPr>
          <p:cNvPicPr>
            <a:picLocks noChangeAspect="1"/>
          </p:cNvPicPr>
          <p:nvPr/>
        </p:nvPicPr>
        <p:blipFill>
          <a:blip r:embed="rId4"/>
          <a:stretch>
            <a:fillRect/>
          </a:stretch>
        </p:blipFill>
        <p:spPr>
          <a:xfrm>
            <a:off x="7548880" y="3505059"/>
            <a:ext cx="3190241" cy="1104314"/>
          </a:xfrm>
          <a:prstGeom prst="rect">
            <a:avLst/>
          </a:prstGeom>
        </p:spPr>
      </p:pic>
      <p:sp>
        <p:nvSpPr>
          <p:cNvPr id="10" name="Subtitle 11">
            <a:extLst>
              <a:ext uri="{FF2B5EF4-FFF2-40B4-BE49-F238E27FC236}">
                <a16:creationId xmlns:a16="http://schemas.microsoft.com/office/drawing/2014/main" id="{7A19A67C-0C19-4076-8945-3A7EB019B8F8}"/>
              </a:ext>
            </a:extLst>
          </p:cNvPr>
          <p:cNvSpPr txBox="1">
            <a:spLocks noGrp="1"/>
          </p:cNvSpPr>
          <p:nvPr>
            <p:ph idx="1"/>
          </p:nvPr>
        </p:nvSpPr>
        <p:spPr bwMode="auto">
          <a:xfrm>
            <a:off x="853440" y="4980568"/>
            <a:ext cx="16581120" cy="5611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ctr" defTabSz="346459" rtl="0" fontAlgn="base">
              <a:lnSpc>
                <a:spcPct val="90000"/>
              </a:lnSpc>
              <a:spcBef>
                <a:spcPts val="0"/>
              </a:spcBef>
              <a:spcAft>
                <a:spcPts val="0"/>
              </a:spcAft>
              <a:buClr>
                <a:srgbClr val="6F6F6F"/>
              </a:buClr>
              <a:buSzPct val="100000"/>
              <a:buFontTx/>
              <a:buNone/>
              <a:defRPr sz="1400" b="0" baseline="0">
                <a:solidFill>
                  <a:schemeClr val="tx1"/>
                </a:solidFill>
                <a:effectLst/>
                <a:latin typeface="Arial" panose="020B0604020202020204" pitchFamily="34" charset="0"/>
                <a:ea typeface="+mn-ea"/>
                <a:cs typeface="Arial" panose="020B0604020202020204" pitchFamily="34" charset="0"/>
              </a:defRPr>
            </a:lvl1pPr>
            <a:lvl2pPr marL="630238" indent="-2286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2pPr>
            <a:lvl3pPr marL="804863" indent="-2032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3pPr>
            <a:lvl4pPr marL="1331066" indent="-171443" algn="l" rtl="0" fontAlgn="base">
              <a:spcBef>
                <a:spcPct val="20000"/>
              </a:spcBef>
              <a:spcAft>
                <a:spcPct val="0"/>
              </a:spcAft>
              <a:buChar char="–"/>
              <a:defRPr sz="1500">
                <a:solidFill>
                  <a:schemeClr val="bg1"/>
                </a:solidFill>
                <a:latin typeface="+mn-lt"/>
              </a:defRPr>
            </a:lvl4pPr>
            <a:lvl5pPr marL="1588230" indent="-171443" algn="l" rtl="0" fontAlgn="base">
              <a:spcBef>
                <a:spcPct val="20000"/>
              </a:spcBef>
              <a:spcAft>
                <a:spcPct val="0"/>
              </a:spcAft>
              <a:buChar char="»"/>
              <a:defRPr sz="1500">
                <a:solidFill>
                  <a:schemeClr val="bg1"/>
                </a:solidFill>
                <a:latin typeface="+mn-lt"/>
              </a:defRPr>
            </a:lvl5pPr>
            <a:lvl6pPr marL="1931117" indent="-171443" algn="l" rtl="0" eaLnBrk="1" fontAlgn="base" hangingPunct="1">
              <a:spcBef>
                <a:spcPct val="20000"/>
              </a:spcBef>
              <a:spcAft>
                <a:spcPct val="0"/>
              </a:spcAft>
              <a:buChar char="»"/>
              <a:defRPr sz="1500">
                <a:solidFill>
                  <a:schemeClr val="bg1"/>
                </a:solidFill>
                <a:latin typeface="+mn-lt"/>
              </a:defRPr>
            </a:lvl6pPr>
            <a:lvl7pPr marL="2274003" indent="-171443" algn="l" rtl="0" eaLnBrk="1" fontAlgn="base" hangingPunct="1">
              <a:spcBef>
                <a:spcPct val="20000"/>
              </a:spcBef>
              <a:spcAft>
                <a:spcPct val="0"/>
              </a:spcAft>
              <a:buChar char="»"/>
              <a:defRPr sz="1500">
                <a:solidFill>
                  <a:schemeClr val="bg1"/>
                </a:solidFill>
                <a:latin typeface="+mn-lt"/>
              </a:defRPr>
            </a:lvl7pPr>
            <a:lvl8pPr marL="2616890" indent="-171443" algn="l" rtl="0" eaLnBrk="1" fontAlgn="base" hangingPunct="1">
              <a:spcBef>
                <a:spcPct val="20000"/>
              </a:spcBef>
              <a:spcAft>
                <a:spcPct val="0"/>
              </a:spcAft>
              <a:buChar char="»"/>
              <a:defRPr sz="1500">
                <a:solidFill>
                  <a:schemeClr val="bg1"/>
                </a:solidFill>
                <a:latin typeface="+mn-lt"/>
              </a:defRPr>
            </a:lvl8pPr>
            <a:lvl9pPr marL="2959775" indent="-171443" algn="l" rtl="0" eaLnBrk="1" fontAlgn="base" hangingPunct="1">
              <a:spcBef>
                <a:spcPct val="20000"/>
              </a:spcBef>
              <a:spcAft>
                <a:spcPct val="0"/>
              </a:spcAft>
              <a:buChar char="»"/>
              <a:defRPr sz="1500">
                <a:solidFill>
                  <a:schemeClr val="bg1"/>
                </a:solidFill>
                <a:latin typeface="+mn-lt"/>
              </a:defRPr>
            </a:lvl9pPr>
          </a:lstStyle>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kumimoji="0" lang="en-US" sz="1600" b="0" i="0" u="none" strike="noStrike" kern="0" cap="none" spc="0" normalizeH="0" baseline="0" noProof="0" dirty="0">
                <a:ln>
                  <a:noFill/>
                </a:ln>
                <a:solidFill>
                  <a:schemeClr val="bg1"/>
                </a:solidFill>
                <a:effectLst/>
                <a:uLnTx/>
                <a:uFillTx/>
              </a:rPr>
              <a:t>The Accelerated Data Science Teaching Kit is licensed by NVIDIA, Georgia Institute of Technology, and Prairie View </a:t>
            </a:r>
            <a:r>
              <a:rPr kumimoji="0" lang="en-US" sz="1600" b="0" i="0" u="none" strike="noStrike" kern="0" cap="none" spc="0" normalizeH="0" baseline="0" noProof="0" dirty="0" err="1">
                <a:ln>
                  <a:noFill/>
                </a:ln>
                <a:solidFill>
                  <a:schemeClr val="bg1"/>
                </a:solidFill>
                <a:effectLst/>
                <a:uLnTx/>
                <a:uFillTx/>
              </a:rPr>
              <a:t>A&amp;M</a:t>
            </a:r>
            <a:r>
              <a:rPr kumimoji="0" lang="en-US" sz="1600" b="0" i="0" u="none" strike="noStrike" kern="0" cap="none" spc="0" normalizeH="0" baseline="0" noProof="0" dirty="0">
                <a:ln>
                  <a:noFill/>
                </a:ln>
                <a:solidFill>
                  <a:schemeClr val="bg1"/>
                </a:solidFill>
                <a:effectLst/>
                <a:uLnTx/>
                <a:uFillTx/>
              </a:rPr>
              <a:t> University under the</a:t>
            </a:r>
          </a:p>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lang="en-US" sz="1600" u="sng" dirty="0">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Creative Commons Attribution-</a:t>
            </a:r>
            <a:r>
              <a:rPr lang="en-US" sz="1600" u="sng" dirty="0" err="1">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NonCommercial</a:t>
            </a:r>
            <a:r>
              <a:rPr lang="en-US" sz="1600" u="sng" dirty="0">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 4.0 International License.</a:t>
            </a:r>
            <a:endParaRPr lang="en-US" sz="1600" dirty="0">
              <a:solidFill>
                <a:srgbClr val="6F6F6F"/>
              </a:solidFill>
              <a:ea typeface="Times New Roman" panose="02020603050405020304" pitchFamily="18" charset="0"/>
              <a:hlinkClick r:id="rId5">
                <a:extLst>
                  <a:ext uri="{A12FA001-AC4F-418D-AE19-62706E023703}">
                    <ahyp:hlinkClr xmlns:ahyp="http://schemas.microsoft.com/office/drawing/2018/hyperlinkcolor" val="tx"/>
                  </a:ext>
                </a:extLst>
              </a:hlinkClick>
            </a:endParaRPr>
          </a:p>
        </p:txBody>
      </p:sp>
      <p:pic>
        <p:nvPicPr>
          <p:cNvPr id="2" name="Audio 1">
            <a:hlinkClick r:id="" action="ppaction://media"/>
            <a:extLst>
              <a:ext uri="{FF2B5EF4-FFF2-40B4-BE49-F238E27FC236}">
                <a16:creationId xmlns:a16="http://schemas.microsoft.com/office/drawing/2014/main" id="{FD469D71-F717-8044-91E9-C63BC1CDDA9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765269515"/>
      </p:ext>
    </p:extLst>
  </p:cSld>
  <p:clrMapOvr>
    <a:masterClrMapping/>
  </p:clrMapOvr>
  <mc:AlternateContent xmlns:mc="http://schemas.openxmlformats.org/markup-compatibility/2006">
    <mc:Choice xmlns:p14="http://schemas.microsoft.com/office/powerpoint/2010/main" Requires="p14">
      <p:transition spd="med" p14:dur="700" advTm="1870">
        <p:fade/>
      </p:transition>
    </mc:Choice>
    <mc:Fallback>
      <p:transition spd="med" advTm="18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dirty="0">
                <a:solidFill>
                  <a:srgbClr val="000000"/>
                </a:solidFill>
              </a:rPr>
              <a:t>Monitor Learning System</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indent="0"/>
            <a:r>
              <a:rPr lang="en-US" dirty="0">
                <a:solidFill>
                  <a:srgbClr val="000000"/>
                </a:solidFill>
              </a:rPr>
              <a:t>Learning from data streams is a continuous process. </a:t>
            </a:r>
          </a:p>
          <a:p>
            <a:pPr marL="0" indent="0"/>
            <a:endParaRPr lang="en-US" dirty="0">
              <a:solidFill>
                <a:srgbClr val="000000"/>
              </a:solidFill>
            </a:endParaRPr>
          </a:p>
          <a:p>
            <a:pPr marL="0" indent="0"/>
            <a:r>
              <a:rPr lang="en-US" dirty="0">
                <a:solidFill>
                  <a:srgbClr val="000000"/>
                </a:solidFill>
              </a:rPr>
              <a:t>The learning systems need to monitor their working conditions since they act in dynamic environments, where working conditions change and evolve. </a:t>
            </a:r>
          </a:p>
          <a:p>
            <a:pPr marL="0" indent="0"/>
            <a:endParaRPr lang="en-US" dirty="0">
              <a:solidFill>
                <a:srgbClr val="000000"/>
              </a:solidFill>
            </a:endParaRPr>
          </a:p>
          <a:p>
            <a:pPr marL="0" indent="0"/>
            <a:r>
              <a:rPr lang="en-US" dirty="0">
                <a:solidFill>
                  <a:srgbClr val="000000"/>
                </a:solidFill>
              </a:rPr>
              <a:t>They need to monitor the learning process for change detection, emergence of novel classes, changes in the relevance of features, changes in the optimal parameter settings, and others. </a:t>
            </a:r>
          </a:p>
          <a:p>
            <a:pPr marL="0" indent="0"/>
            <a:endParaRPr lang="en-US" dirty="0">
              <a:solidFill>
                <a:srgbClr val="000000"/>
              </a:solidFill>
            </a:endParaRPr>
          </a:p>
          <a:p>
            <a:pPr marL="0" indent="0"/>
            <a:r>
              <a:rPr lang="en-US" dirty="0">
                <a:solidFill>
                  <a:srgbClr val="000000"/>
                </a:solidFill>
              </a:rPr>
              <a:t>In a general sense, these learning systems should be able of self-diagnosis when performance degrades, by identifying the possible causes of degradation and self-repairing or self-reconfiguring to recover to a stable status. </a:t>
            </a:r>
          </a:p>
          <a:p>
            <a:pPr marL="0" indent="0"/>
            <a:endParaRPr lang="en-US" dirty="0">
              <a:solidFill>
                <a:srgbClr val="000000"/>
              </a:solidFill>
            </a:endParaRPr>
          </a:p>
          <a:p>
            <a:endParaRPr lang="en-US" sz="2800" dirty="0">
              <a:solidFill>
                <a:srgbClr val="000000"/>
              </a:solidFill>
            </a:endParaRPr>
          </a:p>
          <a:p>
            <a:endParaRPr lang="en-US" dirty="0"/>
          </a:p>
        </p:txBody>
      </p:sp>
      <p:sp>
        <p:nvSpPr>
          <p:cNvPr id="4" name="Text Placeholder 3">
            <a:extLst>
              <a:ext uri="{FF2B5EF4-FFF2-40B4-BE49-F238E27FC236}">
                <a16:creationId xmlns:a16="http://schemas.microsoft.com/office/drawing/2014/main" id="{9218B1F2-9D6E-4772-8A55-51B6E5AFDABD}"/>
              </a:ext>
            </a:extLst>
          </p:cNvPr>
          <p:cNvSpPr>
            <a:spLocks noGrp="1"/>
          </p:cNvSpPr>
          <p:nvPr>
            <p:ph type="body" sz="quarter" idx="10"/>
          </p:nvPr>
        </p:nvSpPr>
        <p:spPr/>
        <p:txBody>
          <a:bodyPr/>
          <a:lstStyle/>
          <a:p>
            <a:endParaRPr lang="en-US"/>
          </a:p>
        </p:txBody>
      </p:sp>
      <p:pic>
        <p:nvPicPr>
          <p:cNvPr id="10" name="Audio 9">
            <a:hlinkClick r:id="" action="ppaction://media"/>
            <a:extLst>
              <a:ext uri="{FF2B5EF4-FFF2-40B4-BE49-F238E27FC236}">
                <a16:creationId xmlns:a16="http://schemas.microsoft.com/office/drawing/2014/main" id="{C0FC558B-AAB1-5F40-AB05-FDF3901C5B1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37134094"/>
      </p:ext>
    </p:extLst>
  </p:cSld>
  <p:clrMapOvr>
    <a:masterClrMapping/>
  </p:clrMapOvr>
  <mc:AlternateContent xmlns:mc="http://schemas.openxmlformats.org/markup-compatibility/2006">
    <mc:Choice xmlns:p14="http://schemas.microsoft.com/office/powerpoint/2010/main" Requires="p14">
      <p:transition spd="med" p14:dur="700" advTm="41761">
        <p:fade/>
      </p:transition>
    </mc:Choice>
    <mc:Fallback>
      <p:transition spd="med" advTm="4176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dirty="0">
                <a:solidFill>
                  <a:srgbClr val="000000"/>
                </a:solidFill>
              </a:rPr>
              <a:t>Concept Drift</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5"/>
            <a:ext cx="8748405" cy="5880576"/>
          </a:xfrm>
        </p:spPr>
        <p:txBody>
          <a:bodyPr/>
          <a:lstStyle/>
          <a:p>
            <a:pPr marL="0" indent="0"/>
            <a:r>
              <a:rPr lang="en-US" dirty="0">
                <a:solidFill>
                  <a:srgbClr val="000000"/>
                </a:solidFill>
              </a:rPr>
              <a:t>During classification, a change in the concept or distribution of dataset over the time is termed as concept drift.</a:t>
            </a:r>
          </a:p>
          <a:p>
            <a:pPr marL="0" indent="0"/>
            <a:endParaRPr lang="en-US" dirty="0">
              <a:solidFill>
                <a:srgbClr val="000000"/>
              </a:solidFill>
            </a:endParaRPr>
          </a:p>
          <a:p>
            <a:pPr marL="0" indent="0"/>
            <a:r>
              <a:rPr lang="en-US" dirty="0">
                <a:solidFill>
                  <a:srgbClr val="000000"/>
                </a:solidFill>
              </a:rPr>
              <a:t>Algorithms focusing on drift detection on delayed or partially labeled streams exists.</a:t>
            </a:r>
          </a:p>
          <a:p>
            <a:pPr marL="0" indent="0"/>
            <a:endParaRPr lang="en-US" dirty="0">
              <a:solidFill>
                <a:srgbClr val="000000"/>
              </a:solidFill>
            </a:endParaRPr>
          </a:p>
          <a:p>
            <a:pPr marL="0" indent="0"/>
            <a:r>
              <a:rPr lang="en-US" dirty="0">
                <a:solidFill>
                  <a:srgbClr val="000000"/>
                </a:solidFill>
              </a:rPr>
              <a:t> </a:t>
            </a:r>
          </a:p>
          <a:p>
            <a:pPr marL="0" indent="0"/>
            <a:endParaRPr lang="en-US" dirty="0">
              <a:solidFill>
                <a:srgbClr val="000000"/>
              </a:solidFill>
            </a:endParaRPr>
          </a:p>
          <a:p>
            <a:pPr marL="0" indent="0"/>
            <a:endParaRPr lang="en-US" dirty="0">
              <a:solidFill>
                <a:srgbClr val="000000"/>
              </a:solidFill>
            </a:endParaRPr>
          </a:p>
          <a:p>
            <a:pPr marL="0" indent="0"/>
            <a:endParaRPr lang="en-US" dirty="0">
              <a:solidFill>
                <a:srgbClr val="000000"/>
              </a:solidFill>
            </a:endParaRPr>
          </a:p>
          <a:p>
            <a:endParaRPr lang="en-US" dirty="0"/>
          </a:p>
        </p:txBody>
      </p:sp>
      <p:sp>
        <p:nvSpPr>
          <p:cNvPr id="14" name="Text Box 3">
            <a:extLst>
              <a:ext uri="{FF2B5EF4-FFF2-40B4-BE49-F238E27FC236}">
                <a16:creationId xmlns:a16="http://schemas.microsoft.com/office/drawing/2014/main" id="{BFB9F4ED-2F54-B14D-A35F-C06B94541025}"/>
              </a:ext>
            </a:extLst>
          </p:cNvPr>
          <p:cNvSpPr txBox="1">
            <a:spLocks noChangeArrowheads="1"/>
          </p:cNvSpPr>
          <p:nvPr/>
        </p:nvSpPr>
        <p:spPr bwMode="auto">
          <a:xfrm>
            <a:off x="8430321" y="9564048"/>
            <a:ext cx="10109125" cy="2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3200">
                <a:solidFill>
                  <a:srgbClr val="000000"/>
                </a:solidFill>
                <a:latin typeface="Times New Roman" panose="02020603050405020304" pitchFamily="18" charset="0"/>
                <a:ea typeface="MS PGothic" panose="020B0600070205080204" pitchFamily="34" charset="-128"/>
              </a:defRPr>
            </a:lvl1pPr>
            <a:lvl2pPr marL="914400" indent="-457200">
              <a:spcBef>
                <a:spcPts val="7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800">
                <a:solidFill>
                  <a:srgbClr val="000000"/>
                </a:solidFill>
                <a:latin typeface="Times New Roman" panose="02020603050405020304" pitchFamily="18" charset="0"/>
                <a:ea typeface="MS PGothic" panose="020B0600070205080204" pitchFamily="34" charset="-128"/>
              </a:defRPr>
            </a:lvl2pPr>
            <a:lvl3pPr marL="1257300" indent="-342900">
              <a:spcBef>
                <a:spcPts val="6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400">
                <a:solidFill>
                  <a:srgbClr val="000000"/>
                </a:solidFill>
                <a:latin typeface="Times New Roman" panose="02020603050405020304" pitchFamily="18" charset="0"/>
                <a:ea typeface="MS PGothic" panose="020B0600070205080204" pitchFamily="34" charset="-128"/>
              </a:defRPr>
            </a:lvl3pPr>
            <a:lvl4pPr marL="1714500" indent="-342900">
              <a:spcBef>
                <a:spcPts val="5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4pPr>
            <a:lvl5pPr marL="2171700" indent="-342900">
              <a:spcBef>
                <a:spcPts val="500"/>
              </a:spcBef>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9pPr>
          </a:lstStyle>
          <a:p>
            <a:pPr defTabSz="457200">
              <a:buNone/>
            </a:pPr>
            <a:r>
              <a:rPr lang="en-US" altLang="zh-CN" sz="2000" b="1" dirty="0">
                <a:latin typeface="Arial" panose="020B0604020202020204" pitchFamily="34" charset="0"/>
                <a:ea typeface="宋体" panose="02010600030101010101" pitchFamily="2" charset="-122"/>
                <a:cs typeface="Arial" panose="020B0604020202020204" pitchFamily="34" charset="0"/>
              </a:rPr>
              <a:t>Source: https://</a:t>
            </a:r>
            <a:r>
              <a:rPr lang="en-US" altLang="zh-CN" sz="2000" b="1" dirty="0" err="1">
                <a:latin typeface="Arial" panose="020B0604020202020204" pitchFamily="34" charset="0"/>
                <a:ea typeface="宋体" panose="02010600030101010101" pitchFamily="2" charset="-122"/>
                <a:cs typeface="Arial" panose="020B0604020202020204" pitchFamily="34" charset="0"/>
              </a:rPr>
              <a:t>www.semanticscholar.org</a:t>
            </a:r>
            <a:r>
              <a:rPr lang="en-US" altLang="zh-CN" sz="2000" b="1" dirty="0">
                <a:latin typeface="Arial" panose="020B0604020202020204" pitchFamily="34" charset="0"/>
                <a:ea typeface="宋体" panose="02010600030101010101" pitchFamily="2" charset="-122"/>
                <a:cs typeface="Arial" panose="020B0604020202020204" pitchFamily="34" charset="0"/>
              </a:rPr>
              <a:t>/paper/Concept-drift-adaptation-for-learning-with-data-Liu/5b105e357936f989cfb46ddd055ea44a2b0aed04</a:t>
            </a:r>
          </a:p>
        </p:txBody>
      </p:sp>
      <p:pic>
        <p:nvPicPr>
          <p:cNvPr id="4" name="Picture 2" descr="PDF] Concept drift adaptation for learning with streaming data | Semantic  Scholar">
            <a:extLst>
              <a:ext uri="{FF2B5EF4-FFF2-40B4-BE49-F238E27FC236}">
                <a16:creationId xmlns:a16="http://schemas.microsoft.com/office/drawing/2014/main" id="{EA8F307F-9CA2-3C48-9FDE-363CC3355D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7240" y="2818469"/>
            <a:ext cx="8575288" cy="5606919"/>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795CE591-AEE4-864A-941D-5D15286F720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4024180950"/>
      </p:ext>
    </p:extLst>
  </p:cSld>
  <p:clrMapOvr>
    <a:masterClrMapping/>
  </p:clrMapOvr>
  <mc:AlternateContent xmlns:mc="http://schemas.openxmlformats.org/markup-compatibility/2006">
    <mc:Choice xmlns:p14="http://schemas.microsoft.com/office/powerpoint/2010/main" Requires="p14">
      <p:transition spd="med" p14:dur="700" advTm="33578">
        <p:fade/>
      </p:transition>
    </mc:Choice>
    <mc:Fallback>
      <p:transition spd="med" advTm="335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Feature Drift</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indent="0" algn="just"/>
            <a:r>
              <a:rPr lang="en-US" dirty="0">
                <a:solidFill>
                  <a:srgbClr val="000000"/>
                </a:solidFill>
                <a:latin typeface="Arial"/>
                <a:cs typeface="Arial"/>
              </a:rPr>
              <a:t>Data streams are subject to different types of feature drifts.</a:t>
            </a:r>
          </a:p>
          <a:p>
            <a:pPr marL="1406525" lvl="1" indent="-457200" algn="just">
              <a:buClr>
                <a:schemeClr val="bg1"/>
              </a:buClr>
              <a:buFont typeface="Arial" panose="020B0604020202020204" pitchFamily="34" charset="0"/>
              <a:buChar char="•"/>
            </a:pPr>
            <a:r>
              <a:rPr lang="en-US" dirty="0">
                <a:solidFill>
                  <a:srgbClr val="000000"/>
                </a:solidFill>
              </a:rPr>
              <a:t>changes in the values of a feature and their association with the class</a:t>
            </a:r>
          </a:p>
          <a:p>
            <a:pPr marL="1406525" lvl="1" indent="-457200" algn="just">
              <a:buClr>
                <a:schemeClr val="bg1"/>
              </a:buClr>
              <a:buFont typeface="Arial" panose="020B0604020202020204" pitchFamily="34" charset="0"/>
              <a:buChar char="•"/>
            </a:pPr>
            <a:r>
              <a:rPr lang="en-US" dirty="0">
                <a:solidFill>
                  <a:srgbClr val="000000"/>
                </a:solidFill>
              </a:rPr>
              <a:t>changes in the domain of features</a:t>
            </a:r>
          </a:p>
          <a:p>
            <a:pPr marL="1406525" lvl="1" indent="-457200" algn="just">
              <a:buClr>
                <a:schemeClr val="bg1"/>
              </a:buClr>
              <a:buFont typeface="Arial" panose="020B0604020202020204" pitchFamily="34" charset="0"/>
              <a:buChar char="•"/>
            </a:pPr>
            <a:r>
              <a:rPr lang="en-US" dirty="0">
                <a:solidFill>
                  <a:srgbClr val="000000"/>
                </a:solidFill>
              </a:rPr>
              <a:t>changes in the subset of features that are used to label an instance</a:t>
            </a:r>
          </a:p>
          <a:p>
            <a:pPr marL="0" indent="0" algn="just"/>
            <a:endParaRPr lang="en-US" dirty="0">
              <a:solidFill>
                <a:srgbClr val="000000"/>
              </a:solidFill>
            </a:endParaRPr>
          </a:p>
          <a:p>
            <a:pPr marL="0" indent="0" algn="just"/>
            <a:r>
              <a:rPr lang="en-US" dirty="0">
                <a:solidFill>
                  <a:srgbClr val="000000"/>
                </a:solidFill>
              </a:rPr>
              <a:t>A feature drift occurs when a subset of features becomes relevant to the learning task.</a:t>
            </a:r>
          </a:p>
          <a:p>
            <a:pPr marL="0" indent="0" algn="just"/>
            <a:endParaRPr lang="en-US" dirty="0">
              <a:solidFill>
                <a:srgbClr val="000000"/>
              </a:solidFill>
            </a:endParaRPr>
          </a:p>
          <a:p>
            <a:pPr marL="0" indent="0" algn="just"/>
            <a:r>
              <a:rPr lang="en-US" dirty="0">
                <a:solidFill>
                  <a:srgbClr val="000000"/>
                </a:solidFill>
              </a:rPr>
              <a:t>The assessment of feature drifting scenarios should not only account for the accuracy rates of learners, but also whether the feature selection process correctly flags the changes in the relevant subset of features and if it identifies the features. </a:t>
            </a:r>
          </a:p>
          <a:p>
            <a:pPr marL="0" indent="0" algn="just"/>
            <a:endParaRPr lang="en-US" dirty="0">
              <a:solidFill>
                <a:srgbClr val="000000"/>
              </a:solidFill>
            </a:endParaRPr>
          </a:p>
          <a:p>
            <a:pPr marL="0" indent="0"/>
            <a:r>
              <a:rPr lang="en-US" dirty="0">
                <a:solidFill>
                  <a:srgbClr val="000000"/>
                </a:solidFill>
              </a:rPr>
              <a:t> </a:t>
            </a:r>
          </a:p>
          <a:p>
            <a:pPr marL="0" indent="0"/>
            <a:endParaRPr lang="en-US" dirty="0">
              <a:solidFill>
                <a:srgbClr val="000000"/>
              </a:solidFill>
            </a:endParaRPr>
          </a:p>
          <a:p>
            <a:pPr marL="0" indent="0"/>
            <a:endParaRPr lang="en-US" dirty="0">
              <a:solidFill>
                <a:srgbClr val="000000"/>
              </a:solidFill>
            </a:endParaRPr>
          </a:p>
          <a:p>
            <a:pPr marL="0" indent="0"/>
            <a:endParaRPr lang="en-US" dirty="0">
              <a:solidFill>
                <a:srgbClr val="000000"/>
              </a:solidFill>
            </a:endParaRPr>
          </a:p>
          <a:p>
            <a:pPr marL="383540" indent="-383540"/>
            <a:endParaRPr lang="en-US" dirty="0"/>
          </a:p>
        </p:txBody>
      </p:sp>
      <p:sp>
        <p:nvSpPr>
          <p:cNvPr id="4" name="Text Placeholder 3">
            <a:extLst>
              <a:ext uri="{FF2B5EF4-FFF2-40B4-BE49-F238E27FC236}">
                <a16:creationId xmlns:a16="http://schemas.microsoft.com/office/drawing/2014/main" id="{DD43E1EF-B4A2-44E6-A952-7AC7AF274E4B}"/>
              </a:ext>
            </a:extLst>
          </p:cNvPr>
          <p:cNvSpPr>
            <a:spLocks noGrp="1"/>
          </p:cNvSpPr>
          <p:nvPr>
            <p:ph type="body" sz="quarter" idx="10"/>
          </p:nvPr>
        </p:nvSpPr>
        <p:spPr/>
        <p:txBody>
          <a:bodyPr/>
          <a:lstStyle/>
          <a:p>
            <a:endParaRPr lang="en-US"/>
          </a:p>
        </p:txBody>
      </p:sp>
      <p:pic>
        <p:nvPicPr>
          <p:cNvPr id="6" name="Audio 5">
            <a:hlinkClick r:id="" action="ppaction://media"/>
            <a:extLst>
              <a:ext uri="{FF2B5EF4-FFF2-40B4-BE49-F238E27FC236}">
                <a16:creationId xmlns:a16="http://schemas.microsoft.com/office/drawing/2014/main" id="{A08FC828-FB42-E945-B6AA-8E5AB9E15B2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240674834"/>
      </p:ext>
    </p:extLst>
  </p:cSld>
  <p:clrMapOvr>
    <a:masterClrMapping/>
  </p:clrMapOvr>
  <mc:AlternateContent xmlns:mc="http://schemas.openxmlformats.org/markup-compatibility/2006">
    <mc:Choice xmlns:p14="http://schemas.microsoft.com/office/powerpoint/2010/main" Requires="p14">
      <p:transition spd="med" p14:dur="700" advTm="38326">
        <p:fade/>
      </p:transition>
    </mc:Choice>
    <mc:Fallback>
      <p:transition spd="med" advTm="3832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Hyperparameter Tuning for Evolving Data Streams </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a:r>
              <a:rPr lang="en-US" dirty="0"/>
              <a:t>Hyperparameter tuning (or optimization) is often treated as a manual task where experienced users define a subset of hyperparameters and their corresponding range of possible values to be tested exhaustively.</a:t>
            </a:r>
          </a:p>
          <a:p>
            <a:pPr marL="0"/>
            <a:endParaRPr lang="en-US" dirty="0"/>
          </a:p>
          <a:p>
            <a:pPr marL="0"/>
            <a:r>
              <a:rPr lang="en-US" dirty="0"/>
              <a:t>The brute force approach of trying all possible combinations of hyperparameters and their values is time-consuming but can be efficiently executed in parallel. </a:t>
            </a:r>
          </a:p>
          <a:p>
            <a:pPr marL="0"/>
            <a:endParaRPr lang="en-US" dirty="0"/>
          </a:p>
          <a:p>
            <a:pPr marL="0"/>
            <a:r>
              <a:rPr lang="en-US" dirty="0"/>
              <a:t>The challenge is to design an approach that incorporate the hyperparameter tuning as part of the continual learning process, which might involve data preprocessing, drift detection, drift recovery, and others. </a:t>
            </a:r>
          </a:p>
          <a:p>
            <a:pPr marL="0"/>
            <a:r>
              <a:rPr lang="en-US" dirty="0"/>
              <a:t> </a:t>
            </a:r>
          </a:p>
        </p:txBody>
      </p:sp>
      <p:sp>
        <p:nvSpPr>
          <p:cNvPr id="4" name="Text Placeholder 3">
            <a:extLst>
              <a:ext uri="{FF2B5EF4-FFF2-40B4-BE49-F238E27FC236}">
                <a16:creationId xmlns:a16="http://schemas.microsoft.com/office/drawing/2014/main" id="{91E158CC-3C1A-4E41-98A5-59D7C5951C2C}"/>
              </a:ext>
            </a:extLst>
          </p:cNvPr>
          <p:cNvSpPr>
            <a:spLocks noGrp="1"/>
          </p:cNvSpPr>
          <p:nvPr>
            <p:ph type="body" sz="quarter" idx="10"/>
          </p:nvPr>
        </p:nvSpPr>
        <p:spPr/>
        <p:txBody>
          <a:bodyPr/>
          <a:lstStyle/>
          <a:p>
            <a:endParaRPr lang="en-US"/>
          </a:p>
        </p:txBody>
      </p:sp>
      <p:sp>
        <p:nvSpPr>
          <p:cNvPr id="6" name="TextBox 5">
            <a:extLst>
              <a:ext uri="{FF2B5EF4-FFF2-40B4-BE49-F238E27FC236}">
                <a16:creationId xmlns:a16="http://schemas.microsoft.com/office/drawing/2014/main" id="{3C956D35-5821-E74F-9321-78CD3EE2A4E1}"/>
              </a:ext>
            </a:extLst>
          </p:cNvPr>
          <p:cNvSpPr txBox="1"/>
          <p:nvPr/>
        </p:nvSpPr>
        <p:spPr>
          <a:xfrm>
            <a:off x="19158161" y="3524697"/>
            <a:ext cx="184731"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endParaRPr lang="en-US" sz="1600" dirty="0" err="1">
              <a:solidFill>
                <a:schemeClr val="bg1"/>
              </a:solidFill>
              <a:latin typeface="Trebuchet MS" panose="020B0603020202020204" pitchFamily="34" charset="0"/>
            </a:endParaRPr>
          </a:p>
        </p:txBody>
      </p:sp>
      <p:pic>
        <p:nvPicPr>
          <p:cNvPr id="5" name="Audio 4">
            <a:hlinkClick r:id="" action="ppaction://media"/>
            <a:extLst>
              <a:ext uri="{FF2B5EF4-FFF2-40B4-BE49-F238E27FC236}">
                <a16:creationId xmlns:a16="http://schemas.microsoft.com/office/drawing/2014/main" id="{952A7E21-ED85-334A-B5A0-24E551D9E5B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519435819"/>
      </p:ext>
    </p:extLst>
  </p:cSld>
  <p:clrMapOvr>
    <a:masterClrMapping/>
  </p:clrMapOvr>
  <mc:AlternateContent xmlns:mc="http://schemas.openxmlformats.org/markup-compatibility/2006">
    <mc:Choice xmlns:p14="http://schemas.microsoft.com/office/powerpoint/2010/main" Requires="p14">
      <p:transition spd="med" p14:dur="700" advTm="45570">
        <p:fade/>
      </p:transition>
    </mc:Choice>
    <mc:Fallback>
      <p:transition spd="med" advTm="455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Data Resources </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indent="-383540" algn="just"/>
            <a:r>
              <a:rPr lang="en-US" dirty="0"/>
              <a:t>Data stream algorithms are usually assessed using a benchmark that is a combination of synthetic generators and real-world datasets. </a:t>
            </a:r>
          </a:p>
          <a:p>
            <a:pPr marL="0" indent="-383540"/>
            <a:endParaRPr lang="en-US" dirty="0"/>
          </a:p>
          <a:p>
            <a:pPr marL="0" indent="-383540" algn="just"/>
            <a:r>
              <a:rPr lang="en-US" dirty="0"/>
              <a:t>The synthetic data is used to allow showing how the method performs given specific problems (e.g., concept drifts, concept evolution, feature drifts, and so forth) in a controlled environment. </a:t>
            </a:r>
            <a:br>
              <a:rPr lang="en-US" dirty="0"/>
            </a:br>
            <a:endParaRPr lang="en-US" dirty="0"/>
          </a:p>
          <a:p>
            <a:pPr marL="0" indent="-383540" algn="just"/>
            <a:r>
              <a:rPr lang="en-US" dirty="0">
                <a:latin typeface="Arial"/>
                <a:cs typeface="Arial"/>
              </a:rPr>
              <a:t>The real-world datasets are used to justify the application of the method beyond hypothetical situations; however, they are often used without guarantees that the issues addressed by the algorithm are present. For example, it is difficult to check if, and when, a concept drift takes place in a real dataset.</a:t>
            </a:r>
          </a:p>
          <a:p>
            <a:pPr marL="0" indent="-383540" algn="just"/>
            <a:endParaRPr lang="en-US" dirty="0"/>
          </a:p>
          <a:p>
            <a:pPr marL="0" indent="-383540" algn="just"/>
            <a:r>
              <a:rPr lang="en-US" dirty="0"/>
              <a:t> </a:t>
            </a:r>
          </a:p>
          <a:p>
            <a:pPr marL="0" indent="-383540"/>
            <a:endParaRPr lang="en-US" dirty="0"/>
          </a:p>
          <a:p>
            <a:pPr marL="0" indent="-383540"/>
            <a:endParaRPr lang="en-US" dirty="0"/>
          </a:p>
          <a:p>
            <a:pPr marL="0" indent="-383540"/>
            <a:endParaRPr lang="en-US" dirty="0"/>
          </a:p>
          <a:p>
            <a:pPr marL="0" indent="-383540"/>
            <a:endParaRPr lang="en-US" dirty="0"/>
          </a:p>
        </p:txBody>
      </p:sp>
      <p:sp>
        <p:nvSpPr>
          <p:cNvPr id="4" name="Text Placeholder 3">
            <a:extLst>
              <a:ext uri="{FF2B5EF4-FFF2-40B4-BE49-F238E27FC236}">
                <a16:creationId xmlns:a16="http://schemas.microsoft.com/office/drawing/2014/main" id="{500A7262-9F94-4A56-9456-2C7148545A19}"/>
              </a:ext>
            </a:extLst>
          </p:cNvPr>
          <p:cNvSpPr>
            <a:spLocks noGrp="1"/>
          </p:cNvSpPr>
          <p:nvPr>
            <p:ph type="body" sz="quarter" idx="10"/>
          </p:nvPr>
        </p:nvSpPr>
        <p:spPr/>
        <p:txBody>
          <a:bodyPr/>
          <a:lstStyle/>
          <a:p>
            <a:endParaRPr lang="en-US"/>
          </a:p>
        </p:txBody>
      </p:sp>
      <p:sp>
        <p:nvSpPr>
          <p:cNvPr id="6" name="TextBox 5">
            <a:extLst>
              <a:ext uri="{FF2B5EF4-FFF2-40B4-BE49-F238E27FC236}">
                <a16:creationId xmlns:a16="http://schemas.microsoft.com/office/drawing/2014/main" id="{3C956D35-5821-E74F-9321-78CD3EE2A4E1}"/>
              </a:ext>
            </a:extLst>
          </p:cNvPr>
          <p:cNvSpPr txBox="1"/>
          <p:nvPr/>
        </p:nvSpPr>
        <p:spPr>
          <a:xfrm>
            <a:off x="19158161" y="3524697"/>
            <a:ext cx="184731"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endParaRPr lang="en-US" sz="1600" dirty="0" err="1">
              <a:solidFill>
                <a:schemeClr val="bg1"/>
              </a:solidFill>
              <a:latin typeface="Trebuchet MS" panose="020B0603020202020204" pitchFamily="34" charset="0"/>
            </a:endParaRPr>
          </a:p>
        </p:txBody>
      </p:sp>
      <p:pic>
        <p:nvPicPr>
          <p:cNvPr id="5" name="Audio 4">
            <a:hlinkClick r:id="" action="ppaction://media"/>
            <a:extLst>
              <a:ext uri="{FF2B5EF4-FFF2-40B4-BE49-F238E27FC236}">
                <a16:creationId xmlns:a16="http://schemas.microsoft.com/office/drawing/2014/main" id="{73A86EC1-76EE-DD47-A0A0-57847DE8F76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300136048"/>
      </p:ext>
    </p:extLst>
  </p:cSld>
  <p:clrMapOvr>
    <a:masterClrMapping/>
  </p:clrMapOvr>
  <mc:AlternateContent xmlns:mc="http://schemas.openxmlformats.org/markup-compatibility/2006">
    <mc:Choice xmlns:p14="http://schemas.microsoft.com/office/powerpoint/2010/main" Requires="p14">
      <p:transition spd="med" p14:dur="700" advTm="45125">
        <p:fade/>
      </p:transition>
    </mc:Choice>
    <mc:Fallback>
      <p:transition spd="med" advTm="451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Data Resources </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1" y="2811143"/>
            <a:ext cx="7722494" cy="6921595"/>
          </a:xfrm>
        </p:spPr>
        <p:txBody>
          <a:bodyPr/>
          <a:lstStyle/>
          <a:p>
            <a:pPr marL="0" algn="just"/>
            <a:r>
              <a:rPr lang="en-US" dirty="0"/>
              <a:t>When it comes to real-world data streams, some researchers use datasets that do not represent data streams or that are synthetic data masquerade as real datasets. </a:t>
            </a:r>
          </a:p>
          <a:p>
            <a:pPr marL="0" algn="just"/>
            <a:r>
              <a:rPr lang="en-US" dirty="0"/>
              <a:t> </a:t>
            </a:r>
          </a:p>
          <a:p>
            <a:pPr marL="0"/>
            <a:endParaRPr lang="en-US" dirty="0"/>
          </a:p>
          <a:p>
            <a:pPr marL="0"/>
            <a:endParaRPr lang="en-US" dirty="0"/>
          </a:p>
          <a:p>
            <a:pPr marL="0"/>
            <a:endParaRPr lang="en-US" dirty="0"/>
          </a:p>
          <a:p>
            <a:pPr marL="0"/>
            <a:endParaRPr lang="en-US" dirty="0"/>
          </a:p>
        </p:txBody>
      </p:sp>
      <p:sp>
        <p:nvSpPr>
          <p:cNvPr id="6" name="TextBox 5">
            <a:extLst>
              <a:ext uri="{FF2B5EF4-FFF2-40B4-BE49-F238E27FC236}">
                <a16:creationId xmlns:a16="http://schemas.microsoft.com/office/drawing/2014/main" id="{3C956D35-5821-E74F-9321-78CD3EE2A4E1}"/>
              </a:ext>
            </a:extLst>
          </p:cNvPr>
          <p:cNvSpPr txBox="1"/>
          <p:nvPr/>
        </p:nvSpPr>
        <p:spPr>
          <a:xfrm>
            <a:off x="19158161" y="3524697"/>
            <a:ext cx="184731"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endParaRPr lang="en-US" sz="1600" dirty="0" err="1">
              <a:solidFill>
                <a:schemeClr val="bg1"/>
              </a:solidFill>
              <a:latin typeface="Trebuchet MS" panose="020B0603020202020204" pitchFamily="34" charset="0"/>
            </a:endParaRPr>
          </a:p>
        </p:txBody>
      </p:sp>
      <p:pic>
        <p:nvPicPr>
          <p:cNvPr id="5" name="Picture 4" descr="Website&#10;&#10;Description automatically generated">
            <a:extLst>
              <a:ext uri="{FF2B5EF4-FFF2-40B4-BE49-F238E27FC236}">
                <a16:creationId xmlns:a16="http://schemas.microsoft.com/office/drawing/2014/main" id="{B3D063F7-30CD-BC40-A79B-FDEE3DB840DC}"/>
              </a:ext>
            </a:extLst>
          </p:cNvPr>
          <p:cNvPicPr>
            <a:picLocks noChangeAspect="1"/>
          </p:cNvPicPr>
          <p:nvPr/>
        </p:nvPicPr>
        <p:blipFill>
          <a:blip r:embed="rId5"/>
          <a:stretch>
            <a:fillRect/>
          </a:stretch>
        </p:blipFill>
        <p:spPr>
          <a:xfrm>
            <a:off x="9798388" y="2421324"/>
            <a:ext cx="8103220" cy="5444351"/>
          </a:xfrm>
          <a:prstGeom prst="rect">
            <a:avLst/>
          </a:prstGeom>
        </p:spPr>
      </p:pic>
      <p:sp>
        <p:nvSpPr>
          <p:cNvPr id="7" name="Text Box 3">
            <a:extLst>
              <a:ext uri="{FF2B5EF4-FFF2-40B4-BE49-F238E27FC236}">
                <a16:creationId xmlns:a16="http://schemas.microsoft.com/office/drawing/2014/main" id="{13877882-C658-484C-B1C7-0AA8530394AC}"/>
              </a:ext>
            </a:extLst>
          </p:cNvPr>
          <p:cNvSpPr txBox="1">
            <a:spLocks noChangeArrowheads="1"/>
          </p:cNvSpPr>
          <p:nvPr/>
        </p:nvSpPr>
        <p:spPr bwMode="auto">
          <a:xfrm>
            <a:off x="10816681" y="9732738"/>
            <a:ext cx="10109125" cy="2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3200">
                <a:solidFill>
                  <a:srgbClr val="000000"/>
                </a:solidFill>
                <a:latin typeface="Times New Roman" panose="02020603050405020304" pitchFamily="18" charset="0"/>
                <a:ea typeface="MS PGothic" panose="020B0600070205080204" pitchFamily="34" charset="-128"/>
              </a:defRPr>
            </a:lvl1pPr>
            <a:lvl2pPr marL="914400" indent="-457200">
              <a:spcBef>
                <a:spcPts val="7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800">
                <a:solidFill>
                  <a:srgbClr val="000000"/>
                </a:solidFill>
                <a:latin typeface="Times New Roman" panose="02020603050405020304" pitchFamily="18" charset="0"/>
                <a:ea typeface="MS PGothic" panose="020B0600070205080204" pitchFamily="34" charset="-128"/>
              </a:defRPr>
            </a:lvl2pPr>
            <a:lvl3pPr marL="1257300" indent="-342900">
              <a:spcBef>
                <a:spcPts val="6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400">
                <a:solidFill>
                  <a:srgbClr val="000000"/>
                </a:solidFill>
                <a:latin typeface="Times New Roman" panose="02020603050405020304" pitchFamily="18" charset="0"/>
                <a:ea typeface="MS PGothic" panose="020B0600070205080204" pitchFamily="34" charset="-128"/>
              </a:defRPr>
            </a:lvl3pPr>
            <a:lvl4pPr marL="1714500" indent="-342900">
              <a:spcBef>
                <a:spcPts val="5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4pPr>
            <a:lvl5pPr marL="2171700" indent="-342900">
              <a:spcBef>
                <a:spcPts val="500"/>
              </a:spcBef>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9pPr>
          </a:lstStyle>
          <a:p>
            <a:pPr defTabSz="457200">
              <a:buNone/>
            </a:pPr>
            <a:r>
              <a:rPr lang="en-US" altLang="zh-CN" sz="2000" b="1" dirty="0">
                <a:latin typeface="Arial" panose="020B0604020202020204" pitchFamily="34" charset="0"/>
                <a:ea typeface="宋体" panose="02010600030101010101" pitchFamily="2" charset="-122"/>
                <a:cs typeface="Arial" panose="020B0604020202020204" pitchFamily="34" charset="0"/>
              </a:rPr>
              <a:t>Source: https://</a:t>
            </a:r>
            <a:r>
              <a:rPr lang="en-US" altLang="zh-CN" sz="2000" b="1" dirty="0" err="1">
                <a:latin typeface="Arial" panose="020B0604020202020204" pitchFamily="34" charset="0"/>
                <a:ea typeface="宋体" panose="02010600030101010101" pitchFamily="2" charset="-122"/>
                <a:cs typeface="Arial" panose="020B0604020202020204" pitchFamily="34" charset="0"/>
              </a:rPr>
              <a:t>archive.ics.uci.edu</a:t>
            </a:r>
            <a:r>
              <a:rPr lang="en-US" altLang="zh-CN" sz="2000" b="1" dirty="0">
                <a:latin typeface="Arial" panose="020B0604020202020204" pitchFamily="34" charset="0"/>
                <a:ea typeface="宋体" panose="02010600030101010101" pitchFamily="2" charset="-122"/>
                <a:cs typeface="Arial" panose="020B0604020202020204" pitchFamily="34" charset="0"/>
              </a:rPr>
              <a:t>/ml/datasets/</a:t>
            </a:r>
            <a:r>
              <a:rPr lang="en-US" altLang="zh-CN" sz="2000" b="1" dirty="0" err="1">
                <a:latin typeface="Arial" panose="020B0604020202020204" pitchFamily="34" charset="0"/>
                <a:ea typeface="宋体" panose="02010600030101010101" pitchFamily="2" charset="-122"/>
                <a:cs typeface="Arial" panose="020B0604020202020204" pitchFamily="34" charset="0"/>
              </a:rPr>
              <a:t>Poker+Hand</a:t>
            </a:r>
            <a:endParaRPr lang="en-US" altLang="zh-CN" sz="2000" b="1" dirty="0">
              <a:latin typeface="Arial" panose="020B0604020202020204" pitchFamily="34" charset="0"/>
              <a:ea typeface="宋体" panose="02010600030101010101" pitchFamily="2" charset="-122"/>
              <a:cs typeface="Arial" panose="020B0604020202020204" pitchFamily="34" charset="0"/>
            </a:endParaRPr>
          </a:p>
        </p:txBody>
      </p:sp>
      <p:pic>
        <p:nvPicPr>
          <p:cNvPr id="4" name="Audio 3">
            <a:hlinkClick r:id="" action="ppaction://media"/>
            <a:extLst>
              <a:ext uri="{FF2B5EF4-FFF2-40B4-BE49-F238E27FC236}">
                <a16:creationId xmlns:a16="http://schemas.microsoft.com/office/drawing/2014/main" id="{AC92675E-177D-8D47-B621-C61A78BA6BF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301976645"/>
      </p:ext>
    </p:extLst>
  </p:cSld>
  <p:clrMapOvr>
    <a:masterClrMapping/>
  </p:clrMapOvr>
  <mc:AlternateContent xmlns:mc="http://schemas.openxmlformats.org/markup-compatibility/2006">
    <mc:Choice xmlns:p14="http://schemas.microsoft.com/office/powerpoint/2010/main" Requires="p14">
      <p:transition spd="med" p14:dur="700" advTm="19380">
        <p:fade/>
      </p:transition>
    </mc:Choice>
    <mc:Fallback>
      <p:transition spd="med" advTm="193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D3E35-7FB6-4F84-88E8-ED2635EB18BA}"/>
              </a:ext>
            </a:extLst>
          </p:cNvPr>
          <p:cNvSpPr>
            <a:spLocks noGrp="1"/>
          </p:cNvSpPr>
          <p:nvPr>
            <p:ph type="body" sz="quarter" idx="10"/>
          </p:nvPr>
        </p:nvSpPr>
        <p:spPr>
          <a:xfrm>
            <a:off x="1140077" y="6610379"/>
            <a:ext cx="9235191" cy="1705219"/>
          </a:xfrm>
        </p:spPr>
        <p:txBody>
          <a:bodyPr/>
          <a:lstStyle/>
          <a:p>
            <a:r>
              <a:rPr lang="en-US" dirty="0"/>
              <a:t>Thank You</a:t>
            </a:r>
          </a:p>
        </p:txBody>
      </p:sp>
      <p:sp>
        <p:nvSpPr>
          <p:cNvPr id="5" name="Text Placeholder 4">
            <a:extLst>
              <a:ext uri="{FF2B5EF4-FFF2-40B4-BE49-F238E27FC236}">
                <a16:creationId xmlns:a16="http://schemas.microsoft.com/office/drawing/2014/main" id="{04276C08-D6AC-41B8-9C4F-83CCA4CE3F1E}"/>
              </a:ext>
            </a:extLst>
          </p:cNvPr>
          <p:cNvSpPr>
            <a:spLocks noGrp="1"/>
          </p:cNvSpPr>
          <p:nvPr>
            <p:ph type="body" sz="quarter" idx="11"/>
          </p:nvPr>
        </p:nvSpPr>
        <p:spPr>
          <a:xfrm>
            <a:off x="1140078" y="6185215"/>
            <a:ext cx="7454900" cy="449262"/>
          </a:xfrm>
        </p:spPr>
        <p:txBody>
          <a:bodyPr/>
          <a:lstStyle/>
          <a:p>
            <a:r>
              <a:rPr lang="en-US" dirty="0"/>
              <a:t>DLI Accelerated Data Science Teaching Kit</a:t>
            </a:r>
          </a:p>
          <a:p>
            <a:endParaRPr lang="en-US" dirty="0"/>
          </a:p>
        </p:txBody>
      </p:sp>
      <p:pic>
        <p:nvPicPr>
          <p:cNvPr id="3" name="Audio 2">
            <a:hlinkClick r:id="" action="ppaction://media"/>
            <a:extLst>
              <a:ext uri="{FF2B5EF4-FFF2-40B4-BE49-F238E27FC236}">
                <a16:creationId xmlns:a16="http://schemas.microsoft.com/office/drawing/2014/main" id="{D1F1587A-9DEC-4D40-917E-6C38C2BEBF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017057522"/>
      </p:ext>
    </p:extLst>
  </p:cSld>
  <p:clrMapOvr>
    <a:masterClrMapping/>
  </p:clrMapOvr>
  <mc:AlternateContent xmlns:mc="http://schemas.openxmlformats.org/markup-compatibility/2006">
    <mc:Choice xmlns:p14="http://schemas.microsoft.com/office/powerpoint/2010/main" Requires="p14">
      <p:transition spd="med" p14:dur="700" advTm="2015">
        <p:fade/>
      </p:transition>
    </mc:Choice>
    <mc:Fallback>
      <p:transition spd="med" advTm="20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Title &amp; Bullet">
  <a:themeElements>
    <a:clrScheme name="Custom 1">
      <a:dk1>
        <a:srgbClr val="CDCDCD"/>
      </a:dk1>
      <a:lt1>
        <a:srgbClr val="FFFFFF"/>
      </a:lt1>
      <a:dk2>
        <a:srgbClr val="000000"/>
      </a:dk2>
      <a:lt2>
        <a:srgbClr val="76B900"/>
      </a:lt2>
      <a:accent1>
        <a:srgbClr val="008564"/>
      </a:accent1>
      <a:accent2>
        <a:srgbClr val="5D1682"/>
      </a:accent2>
      <a:accent3>
        <a:srgbClr val="890C58"/>
      </a:accent3>
      <a:accent4>
        <a:srgbClr val="5E5E5E"/>
      </a:accent4>
      <a:accent5>
        <a:srgbClr val="8C8C8C"/>
      </a:accent5>
      <a:accent6>
        <a:srgbClr val="0071C5"/>
      </a:accent6>
      <a:hlink>
        <a:srgbClr val="76B900"/>
      </a:hlink>
      <a:folHlink>
        <a:srgbClr val="76B9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none" rtlCol="0" anchor="ctr">
        <a:spAutoFit/>
      </a:bodyPr>
      <a:lstStyle>
        <a:defPPr algn="ctr">
          <a:lnSpc>
            <a:spcPct val="90000"/>
          </a:lnSpc>
          <a:defRPr sz="1600" dirty="0" err="1" smtClean="0">
            <a:solidFill>
              <a:schemeClr val="bg1"/>
            </a:solidFill>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3317AA0AAFE040A4C7C5D23CBE8847" ma:contentTypeVersion="4" ma:contentTypeDescription="Create a new document." ma:contentTypeScope="" ma:versionID="5b1f19b83b10f4e69c2746e9f27fdab9">
  <xsd:schema xmlns:xsd="http://www.w3.org/2001/XMLSchema" xmlns:xs="http://www.w3.org/2001/XMLSchema" xmlns:p="http://schemas.microsoft.com/office/2006/metadata/properties" xmlns:ns2="b2811cf8-4877-470e-bec4-f5c16c1a5202" targetNamespace="http://schemas.microsoft.com/office/2006/metadata/properties" ma:root="true" ma:fieldsID="cd1f39e3641858cffea9d19f9c4007fb" ns2:_="">
    <xsd:import namespace="b2811cf8-4877-470e-bec4-f5c16c1a52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811cf8-4877-470e-bec4-f5c16c1a52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0CBED62-9CF4-48B2-A32A-ACB79F3594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811cf8-4877-470e-bec4-f5c16c1a52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9B7386-0C5E-43DB-8BF1-052EEAD5F5DF}">
  <ds:schemaRefs>
    <ds:schemaRef ds:uri="http://schemas.microsoft.com/sharepoint/v3/contenttype/forms"/>
  </ds:schemaRefs>
</ds:datastoreItem>
</file>

<file path=customXml/itemProps3.xml><?xml version="1.0" encoding="utf-8"?>
<ds:datastoreItem xmlns:ds="http://schemas.openxmlformats.org/officeDocument/2006/customXml" ds:itemID="{DF88E22E-2A4B-4FB1-9848-BF16E7DBE74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99888</TotalTime>
  <Words>1119</Words>
  <Application>Microsoft Macintosh PowerPoint</Application>
  <PresentationFormat>Custom</PresentationFormat>
  <Paragraphs>90</Paragraphs>
  <Slides>9</Slides>
  <Notes>7</Notes>
  <HiddenSlides>0</HiddenSlides>
  <MMClips>9</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Trebuchet MS</vt:lpstr>
      <vt:lpstr>Wingdings</vt:lpstr>
      <vt:lpstr>Title &amp; Bullet</vt:lpstr>
      <vt:lpstr>Lecture 18.4 -​ ​Reasoning and Data Resource</vt:lpstr>
      <vt:lpstr>PowerPoint Presentation</vt:lpstr>
      <vt:lpstr> Monitor Learning System</vt:lpstr>
      <vt:lpstr> Concept Drift</vt:lpstr>
      <vt:lpstr> Feature Drift</vt:lpstr>
      <vt:lpstr> Hyperparameter Tuning for Evolving Data Streams </vt:lpstr>
      <vt:lpstr> Data Resources </vt:lpstr>
      <vt:lpstr> Data Resources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Hohn</dc:creator>
  <cp:lastModifiedBy>Lucy Nwosu</cp:lastModifiedBy>
  <cp:revision>3933</cp:revision>
  <dcterms:created xsi:type="dcterms:W3CDTF">2008-01-24T03:11:41Z</dcterms:created>
  <dcterms:modified xsi:type="dcterms:W3CDTF">2022-04-12T19:57:37Z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0x010100903317AA0AAFE040A4C7C5D23CBE8847</vt:lpwstr>
  </property>
  <property fmtid="{D5CDD505-2E9C-101B-9397-08002B2CF9AE}" pid="3" name="MSIP_Label_6b558183-044c-4105-8d9c-cea02a2a3d86_Enabled">
    <vt:lpwstr>True</vt:lpwstr>
  </property>
  <property fmtid="{D5CDD505-2E9C-101B-9397-08002B2CF9AE}" pid="4" name="MSIP_Label_6b558183-044c-4105-8d9c-cea02a2a3d86_SiteId">
    <vt:lpwstr>43083d15-7273-40c1-b7db-39efd9ccc17a</vt:lpwstr>
  </property>
  <property fmtid="{D5CDD505-2E9C-101B-9397-08002B2CF9AE}" pid="5" name="MSIP_Label_6b558183-044c-4105-8d9c-cea02a2a3d86_Ref">
    <vt:lpwstr>https://api.informationprotection.azure.com/api/43083d15-7273-40c1-b7db-39efd9ccc17a</vt:lpwstr>
  </property>
  <property fmtid="{D5CDD505-2E9C-101B-9397-08002B2CF9AE}" pid="6" name="MSIP_Label_6b558183-044c-4105-8d9c-cea02a2a3d86_Owner">
    <vt:lpwstr>lspillman@nvidia.com</vt:lpwstr>
  </property>
  <property fmtid="{D5CDD505-2E9C-101B-9397-08002B2CF9AE}" pid="7" name="MSIP_Label_6b558183-044c-4105-8d9c-cea02a2a3d86_SetDate">
    <vt:lpwstr>2018-05-11T15:28:31.9824217-07:00</vt:lpwstr>
  </property>
  <property fmtid="{D5CDD505-2E9C-101B-9397-08002B2CF9AE}" pid="8" name="MSIP_Label_6b558183-044c-4105-8d9c-cea02a2a3d86_Name">
    <vt:lpwstr>Unrestricted</vt:lpwstr>
  </property>
  <property fmtid="{D5CDD505-2E9C-101B-9397-08002B2CF9AE}" pid="9" name="MSIP_Label_6b558183-044c-4105-8d9c-cea02a2a3d86_Application">
    <vt:lpwstr>Microsoft Azure Information Protection</vt:lpwstr>
  </property>
  <property fmtid="{D5CDD505-2E9C-101B-9397-08002B2CF9AE}" pid="10" name="MSIP_Label_6b558183-044c-4105-8d9c-cea02a2a3d86_Extended_MSFT_Method">
    <vt:lpwstr>Automatic</vt:lpwstr>
  </property>
  <property fmtid="{D5CDD505-2E9C-101B-9397-08002B2CF9AE}" pid="11" name="Sensitivity">
    <vt:lpwstr>Unrestricted</vt:lpwstr>
  </property>
</Properties>
</file>