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6" r:id="rId6"/>
  </p:sldMasterIdLst>
  <p:notesMasterIdLst>
    <p:notesMasterId r:id="rId14"/>
  </p:notesMasterIdLst>
  <p:handoutMasterIdLst>
    <p:handoutMasterId r:id="rId15"/>
  </p:handoutMasterIdLst>
  <p:sldIdLst>
    <p:sldId id="818" r:id="rId7"/>
    <p:sldId id="809" r:id="rId8"/>
    <p:sldId id="287" r:id="rId9"/>
    <p:sldId id="289" r:id="rId10"/>
    <p:sldId id="290" r:id="rId11"/>
    <p:sldId id="331" r:id="rId12"/>
    <p:sldId id="820" r:id="rId13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020" autoAdjust="0"/>
  </p:normalViewPr>
  <p:slideViewPr>
    <p:cSldViewPr snapToGrid="0">
      <p:cViewPr varScale="1">
        <p:scale>
          <a:sx n="70" d="100"/>
          <a:sy n="70" d="100"/>
        </p:scale>
        <p:origin x="216" y="424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760FA-CF53-4D4C-8BC1-B3A5623A2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16" charset="-128"/>
                <a:cs typeface="Arial" panose="020B0604020202020204" pitchFamily="34" charset="0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-16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3" y="549282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4" y="1592666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400" b="0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299" y="4585975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822960" rtl="0" eaLnBrk="1" latinLnBrk="0" hangingPunct="1">
              <a:lnSpc>
                <a:spcPts val="2520"/>
              </a:lnSpc>
              <a:spcBef>
                <a:spcPct val="20000"/>
              </a:spcBef>
              <a:buFont typeface="Arial"/>
              <a:buNone/>
              <a:defRPr lang="en-US" sz="432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2" y="5301953"/>
            <a:ext cx="17209444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4" y="8759369"/>
            <a:ext cx="16287520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4" y="5792231"/>
            <a:ext cx="17190632" cy="644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700" y="549359"/>
            <a:ext cx="17124784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6862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8" y="2536911"/>
            <a:ext cx="16560332" cy="7039834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9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37413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9" y="2536909"/>
            <a:ext cx="16899006" cy="6572250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 </a:t>
            </a:r>
          </a:p>
          <a:p>
            <a:r>
              <a:rPr lang="en-US" sz="3240" dirty="0"/>
              <a:t>of the printing and typesetting industry. </a:t>
            </a:r>
            <a:r>
              <a:rPr lang="en-US" sz="3240" dirty="0" err="1"/>
              <a:t>Lorem</a:t>
            </a:r>
            <a:r>
              <a:rPr lang="en-US" sz="3240" dirty="0"/>
              <a:t> </a:t>
            </a:r>
            <a:r>
              <a:rPr lang="en-US" sz="3240" dirty="0" err="1"/>
              <a:t>Ipsum</a:t>
            </a:r>
            <a:r>
              <a:rPr lang="en-US" sz="3240" dirty="0"/>
              <a:t> has been the industry's standard dummy text ever since the 1500s, when an unknown printer took a galley of type and scrambled it to make a type specimen book. </a:t>
            </a:r>
          </a:p>
          <a:p>
            <a:endParaRPr lang="en-US" sz="324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1" y="549359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92055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079" y="2220154"/>
            <a:ext cx="7190554" cy="7224888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text.</a:t>
            </a:r>
          </a:p>
          <a:p>
            <a:endParaRPr lang="en-US" sz="324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240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2" y="2220154"/>
            <a:ext cx="9896592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701" y="549359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4278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698" y="2186789"/>
            <a:ext cx="16221664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1" y="549359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06795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700" y="2209875"/>
            <a:ext cx="8427912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0" y="549365"/>
            <a:ext cx="12364636" cy="1987550"/>
          </a:xfrm>
          <a:prstGeom prst="rect">
            <a:avLst/>
          </a:prstGeom>
        </p:spPr>
        <p:txBody>
          <a:bodyPr/>
          <a:lstStyle>
            <a:lvl1pPr algn="l">
              <a:defRPr lang="en-US" sz="7200" b="0" i="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8020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4503A72-7D54-6048-BA23-8EC2DD9B51A5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5E3186-5BC1-4A42-8BB1-48357CB1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8B776D-56CF-2941-B05A-5D9849641789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138A9BC-2A9E-5645-967A-D994824C2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687384D0-359F-FF4C-81E6-9E50B86FD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E042E3-6CB5-344D-B6D0-8E2750407B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5D2BF9-9A96-FE45-8ADE-EE3C0C7978EA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986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</p:sldLayoutIdLst>
  <p:txStyles>
    <p:titleStyle>
      <a:lvl1pPr algn="l" defTabSz="822960" rtl="0" eaLnBrk="1" latinLnBrk="0" hangingPunct="1">
        <a:spcBef>
          <a:spcPct val="0"/>
        </a:spcBef>
        <a:buNone/>
        <a:defRPr sz="79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22960" rtl="0" eaLnBrk="1" latinLnBrk="0" hangingPunct="1">
        <a:spcBef>
          <a:spcPct val="20000"/>
        </a:spcBef>
        <a:buFont typeface="Arial"/>
        <a:buNone/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337310" indent="-514350" algn="l" defTabSz="822960" rtl="0" eaLnBrk="1" latinLnBrk="0" hangingPunct="1">
        <a:spcBef>
          <a:spcPct val="20000"/>
        </a:spcBef>
        <a:buFont typeface="Arial"/>
        <a:buChar char="–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l" defTabSz="822960" rtl="0" eaLnBrk="1" latinLnBrk="0" hangingPunct="1">
        <a:spcBef>
          <a:spcPct val="20000"/>
        </a:spcBef>
        <a:buFont typeface="Arial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l" defTabSz="822960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l" defTabSz="822960" rtl="0" eaLnBrk="1" latinLnBrk="0" hangingPunct="1">
        <a:spcBef>
          <a:spcPct val="20000"/>
        </a:spcBef>
        <a:buFont typeface="Arial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l" defTabSz="82296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l" defTabSz="82296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l" defTabSz="82296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l" defTabSz="82296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82296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6" y="6705601"/>
            <a:ext cx="16304786" cy="1638092"/>
          </a:xfrm>
        </p:spPr>
        <p:txBody>
          <a:bodyPr/>
          <a:lstStyle/>
          <a:p>
            <a:r>
              <a:rPr lang="en-US"/>
              <a:t>Lecture ​2.2 - Scraping Data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783C8-1B7A-854C-B606-36A01E1FF6AA}"/>
              </a:ext>
            </a:extLst>
          </p:cNvPr>
          <p:cNvSpPr txBox="1"/>
          <p:nvPr/>
        </p:nvSpPr>
        <p:spPr>
          <a:xfrm>
            <a:off x="8902006" y="7523994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dirty="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41"/>
          <a:stretch/>
        </p:blipFill>
        <p:spPr>
          <a:xfrm>
            <a:off x="2680855" y="408555"/>
            <a:ext cx="13258800" cy="14078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743" y="9366217"/>
            <a:ext cx="98759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Retrieved:  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play.google.com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/store/apps/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details?id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=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com.shazam.android&amp;hl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=en</a:t>
            </a:r>
          </a:p>
        </p:txBody>
      </p:sp>
    </p:spTree>
    <p:extLst>
      <p:ext uri="{BB962C8B-B14F-4D97-AF65-F5344CB8AC3E}">
        <p14:creationId xmlns:p14="http://schemas.microsoft.com/office/powerpoint/2010/main" val="12053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C890E80-298E-4A6A-BEA5-899EA2D12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" t="6772" r="3846" b="2338"/>
          <a:stretch/>
        </p:blipFill>
        <p:spPr>
          <a:xfrm>
            <a:off x="3458731" y="937889"/>
            <a:ext cx="11746034" cy="84147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D9F2B40-A819-49CF-8A22-CEA3397F7725}"/>
              </a:ext>
            </a:extLst>
          </p:cNvPr>
          <p:cNvSpPr/>
          <p:nvPr/>
        </p:nvSpPr>
        <p:spPr>
          <a:xfrm>
            <a:off x="14498454" y="8556444"/>
            <a:ext cx="683160" cy="987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18" y="7629442"/>
            <a:ext cx="1592492" cy="1592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775" y="8437104"/>
            <a:ext cx="98759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Icons from: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</a:b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https://play.google.com/store/apps/details?id=com.shazam.android&amp;hl=en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https://play.google.com/store/apps/details?id=com.spotify.music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https://play.google.com/store/apps/details?id=com.soundcloud.android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play.google.com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/store/apps/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details?id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=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com.soundcloud.android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3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674"/>
          <a:stretch/>
        </p:blipFill>
        <p:spPr>
          <a:xfrm>
            <a:off x="2826602" y="419341"/>
            <a:ext cx="13313664" cy="9110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99504" y="5263240"/>
            <a:ext cx="7285220" cy="1618732"/>
          </a:xfrm>
          <a:prstGeom prst="rect">
            <a:avLst/>
          </a:prstGeom>
          <a:solidFill>
            <a:srgbClr val="00882A"/>
          </a:solidFill>
          <a:effectLst>
            <a:softEdge rad="0"/>
          </a:effectLst>
        </p:spPr>
        <p:txBody>
          <a:bodyPr wrap="square" lIns="329184" anchor="ctr" anchorCtr="0">
            <a:no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User browser’s “developer Tools” to extract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684" y="6881972"/>
            <a:ext cx="1714240" cy="17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1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cast 2017-10-27 04-24-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0"/>
            <a:ext cx="1501457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B43B30-A76A-41B7-8FA2-25979FEADFBE}"/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91568</TotalTime>
  <Words>181</Words>
  <Application>Microsoft Macintosh PowerPoint</Application>
  <PresentationFormat>Custom</PresentationFormat>
  <Paragraphs>16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Helvetica</vt:lpstr>
      <vt:lpstr>Trebuchet MS</vt:lpstr>
      <vt:lpstr>Wingdings</vt:lpstr>
      <vt:lpstr>Title &amp; Bullet</vt:lpstr>
      <vt:lpstr>1_Title &amp; Bullet</vt:lpstr>
      <vt:lpstr>Full Page Layout</vt:lpstr>
      <vt:lpstr>Lecture ​2.2 - Scraping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3642</cp:revision>
  <dcterms:created xsi:type="dcterms:W3CDTF">2008-01-24T03:11:41Z</dcterms:created>
  <dcterms:modified xsi:type="dcterms:W3CDTF">2021-02-24T19:42:54Z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