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1"/>
  </p:notesMasterIdLst>
  <p:handoutMasterIdLst>
    <p:handoutMasterId r:id="rId12"/>
  </p:handoutMasterIdLst>
  <p:sldIdLst>
    <p:sldId id="818" r:id="rId7"/>
    <p:sldId id="809" r:id="rId8"/>
    <p:sldId id="312" r:id="rId9"/>
    <p:sldId id="820" r:id="rId10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URL</a:t>
            </a:r>
            <a:r>
              <a:rPr lang="en-US" baseline="0" dirty="0"/>
              <a:t> sizes decreased to 14 to accommodate entire content in a single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11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F760FA-CF53-4D4C-8BC1-B3A5623A21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114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3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3" y="549282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4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5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822960" rtl="0" eaLnBrk="1" latinLnBrk="0" hangingPunct="1">
              <a:lnSpc>
                <a:spcPts val="2520"/>
              </a:lnSpc>
              <a:spcBef>
                <a:spcPct val="20000"/>
              </a:spcBef>
              <a:buFont typeface="Arial"/>
              <a:buNone/>
              <a:defRPr lang="en-US" sz="4320" b="1" kern="1200" baseline="0" dirty="0">
                <a:solidFill>
                  <a:srgbClr val="EEB211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1" baseline="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31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904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59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79882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11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Helvetica" charset="0"/>
                <a:ea typeface="Helvetica" charset="0"/>
                <a:cs typeface="Helvetica" charset="0"/>
              </a:defRPr>
            </a:lvl1pPr>
            <a:lvl2pPr>
              <a:defRPr sz="3600">
                <a:latin typeface="Helvetica" charset="0"/>
                <a:ea typeface="Helvetica" charset="0"/>
                <a:cs typeface="Helvetica" charset="0"/>
              </a:defRPr>
            </a:lvl2pPr>
            <a:lvl3pPr>
              <a:defRPr sz="3600">
                <a:latin typeface="Helvetica" charset="0"/>
                <a:ea typeface="Helvetica" charset="0"/>
                <a:cs typeface="Helvetica" charset="0"/>
              </a:defRPr>
            </a:lvl3pPr>
            <a:lvl4pPr>
              <a:defRPr sz="3600">
                <a:latin typeface="Helvetica" charset="0"/>
                <a:ea typeface="Helvetica" charset="0"/>
                <a:cs typeface="Helvetica" charset="0"/>
              </a:defRPr>
            </a:lvl4pPr>
            <a:lvl5pPr>
              <a:defRPr sz="3600">
                <a:latin typeface="Helvetica" charset="0"/>
                <a:ea typeface="Helvetica" charset="0"/>
                <a:cs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615544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9" y="2536909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240" dirty="0"/>
              <a:t>of the printing and typesetting industry. </a:t>
            </a:r>
            <a:r>
              <a:rPr lang="en-US" sz="3240" dirty="0" err="1"/>
              <a:t>Lorem</a:t>
            </a:r>
            <a:r>
              <a:rPr lang="en-US" sz="3240" dirty="0"/>
              <a:t> </a:t>
            </a:r>
            <a:r>
              <a:rPr lang="en-US" sz="3240" dirty="0" err="1"/>
              <a:t>Ipsum</a:t>
            </a:r>
            <a:r>
              <a:rPr lang="en-US" sz="324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24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50070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9" y="2220154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24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2" y="2220154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8352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9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84713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5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Vitesse Medium" charset="0"/>
                <a:ea typeface="Vitesse Medium" charset="0"/>
                <a:cs typeface="Vitesse Medium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0003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00" y="9587499"/>
            <a:ext cx="1227908" cy="55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41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822960" rtl="0" eaLnBrk="1" latinLnBrk="0" hangingPunct="1"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22960" rtl="0" eaLnBrk="1" latinLnBrk="0" hangingPunct="1">
        <a:spcBef>
          <a:spcPct val="20000"/>
        </a:spcBef>
        <a:buFont typeface="Arial"/>
        <a:buNone/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514350" algn="l" defTabSz="822960" rtl="0" eaLnBrk="1" latinLnBrk="0" hangingPunct="1">
        <a:spcBef>
          <a:spcPct val="20000"/>
        </a:spcBef>
        <a:buFont typeface="Arial"/>
        <a:buChar char="–"/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822960" rtl="0" eaLnBrk="1" latinLnBrk="0" hangingPunct="1">
        <a:spcBef>
          <a:spcPct val="20000"/>
        </a:spcBef>
        <a:buFont typeface="Arial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822960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822960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crapy.org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jsoup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www.discoversdk.com/blog/web-scraping-with-selenium" TargetMode="External"/><Relationship Id="rId5" Type="http://schemas.openxmlformats.org/officeDocument/2006/relationships/hyperlink" Target="https://www.crummy.com/software/BeautifulSoup" TargetMode="External"/><Relationship Id="rId4" Type="http://schemas.openxmlformats.org/officeDocument/2006/relationships/hyperlink" Target="http://www.seleniumhq.org/" TargetMode="External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/>
              <a:t>Lecture 2.3 - Popular Scraping Libraries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F6A35C-EEC3-4B0C-90D4-BA9E1CC9F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0412" y="7305023"/>
            <a:ext cx="1687588" cy="291953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3630" y="550379"/>
            <a:ext cx="16003260" cy="158433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Popular Scraping Libraries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194EF7-7C73-4DCA-99BB-132C427C488E}"/>
              </a:ext>
            </a:extLst>
          </p:cNvPr>
          <p:cNvSpPr/>
          <p:nvPr/>
        </p:nvSpPr>
        <p:spPr>
          <a:xfrm>
            <a:off x="9167858" y="2747325"/>
            <a:ext cx="4041880" cy="36275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tangle 5">
            <a:hlinkClick r:id="rId4"/>
            <a:extLst>
              <a:ext uri="{FF2B5EF4-FFF2-40B4-BE49-F238E27FC236}">
                <a16:creationId xmlns:a16="http://schemas.microsoft.com/office/drawing/2014/main" id="{E62AA0D2-DF1B-4D45-8F15-F6B7ADDBD22F}"/>
              </a:ext>
            </a:extLst>
          </p:cNvPr>
          <p:cNvSpPr/>
          <p:nvPr/>
        </p:nvSpPr>
        <p:spPr>
          <a:xfrm>
            <a:off x="9167858" y="2563340"/>
            <a:ext cx="3788848" cy="6387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Rectangle 6">
            <a:hlinkClick r:id="rId5"/>
            <a:extLst>
              <a:ext uri="{FF2B5EF4-FFF2-40B4-BE49-F238E27FC236}">
                <a16:creationId xmlns:a16="http://schemas.microsoft.com/office/drawing/2014/main" id="{76E1757E-D981-4589-B3A6-3E96AC0DEAE1}"/>
              </a:ext>
            </a:extLst>
          </p:cNvPr>
          <p:cNvSpPr/>
          <p:nvPr/>
        </p:nvSpPr>
        <p:spPr>
          <a:xfrm>
            <a:off x="6373023" y="3285458"/>
            <a:ext cx="7062874" cy="50371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>
            <a:hlinkClick r:id="rId6"/>
            <a:extLst>
              <a:ext uri="{FF2B5EF4-FFF2-40B4-BE49-F238E27FC236}">
                <a16:creationId xmlns:a16="http://schemas.microsoft.com/office/drawing/2014/main" id="{F28F7FA0-00FC-46E2-82DE-AA67913C9180}"/>
              </a:ext>
            </a:extLst>
          </p:cNvPr>
          <p:cNvSpPr/>
          <p:nvPr/>
        </p:nvSpPr>
        <p:spPr>
          <a:xfrm>
            <a:off x="7563608" y="8158659"/>
            <a:ext cx="8768272" cy="60613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 8">
            <a:hlinkClick r:id="rId7"/>
            <a:extLst>
              <a:ext uri="{FF2B5EF4-FFF2-40B4-BE49-F238E27FC236}">
                <a16:creationId xmlns:a16="http://schemas.microsoft.com/office/drawing/2014/main" id="{1C0948F4-006F-4D2F-BA2C-9A1CE3B76523}"/>
              </a:ext>
            </a:extLst>
          </p:cNvPr>
          <p:cNvSpPr/>
          <p:nvPr/>
        </p:nvSpPr>
        <p:spPr>
          <a:xfrm>
            <a:off x="4056473" y="4762119"/>
            <a:ext cx="2462390" cy="47174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hlinkClick r:id="rId8"/>
            <a:extLst>
              <a:ext uri="{FF2B5EF4-FFF2-40B4-BE49-F238E27FC236}">
                <a16:creationId xmlns:a16="http://schemas.microsoft.com/office/drawing/2014/main" id="{BDE3ADF5-307E-4C37-B2F7-225E3655D014}"/>
              </a:ext>
            </a:extLst>
          </p:cNvPr>
          <p:cNvSpPr/>
          <p:nvPr/>
        </p:nvSpPr>
        <p:spPr>
          <a:xfrm>
            <a:off x="4674564" y="4063493"/>
            <a:ext cx="2552672" cy="53440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2960" fontAlgn="auto">
              <a:spcBef>
                <a:spcPts val="0"/>
              </a:spcBef>
              <a:spcAft>
                <a:spcPts val="0"/>
              </a:spcAft>
            </a:pPr>
            <a:endParaRPr lang="en-US" sz="2916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/>
          <a:srcRect t="18333" b="13333"/>
          <a:stretch/>
        </p:blipFill>
        <p:spPr>
          <a:xfrm>
            <a:off x="873630" y="2134712"/>
            <a:ext cx="14770692" cy="756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50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54A23C-C8D8-4D5D-9911-3C5D3B9D68A2}"/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91565</TotalTime>
  <Words>70</Words>
  <Application>Microsoft Macintosh PowerPoint</Application>
  <PresentationFormat>Custom</PresentationFormat>
  <Paragraphs>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Helvetica</vt:lpstr>
      <vt:lpstr>Trebuchet MS</vt:lpstr>
      <vt:lpstr>Vitesse Medium</vt:lpstr>
      <vt:lpstr>Wingdings</vt:lpstr>
      <vt:lpstr>Title &amp; Bullet</vt:lpstr>
      <vt:lpstr>1_Title &amp; Bullet</vt:lpstr>
      <vt:lpstr>Full Page Layout</vt:lpstr>
      <vt:lpstr>Lecture 2.3 - Popular Scraping Libraries</vt:lpstr>
      <vt:lpstr>PowerPoint Presentation</vt:lpstr>
      <vt:lpstr>Popular Scraping Libraries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3642</cp:revision>
  <dcterms:created xsi:type="dcterms:W3CDTF">2008-01-24T03:11:41Z</dcterms:created>
  <dcterms:modified xsi:type="dcterms:W3CDTF">2021-02-24T19:43:22Z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