
<file path=[Content_Types].xml><?xml version="1.0" encoding="utf-8"?>
<Types xmlns="http://schemas.openxmlformats.org/package/2006/content-types">
  <Default Extension="emf" ContentType="image/x-emf"/>
  <Default Extension="gif" ContentType="image/gif"/>
  <Default Extension="m4a" ContentType="audio/mp4"/>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presentation.xml" ContentType="application/vnd.openxmlformats-officedocument.presentationml.presentation.main+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4"/>
  </p:sldMasterIdLst>
  <p:notesMasterIdLst>
    <p:notesMasterId r:id="rId20"/>
  </p:notesMasterIdLst>
  <p:handoutMasterIdLst>
    <p:handoutMasterId r:id="rId21"/>
  </p:handoutMasterIdLst>
  <p:sldIdLst>
    <p:sldId id="818" r:id="rId5"/>
    <p:sldId id="809" r:id="rId6"/>
    <p:sldId id="821" r:id="rId7"/>
    <p:sldId id="826" r:id="rId8"/>
    <p:sldId id="827" r:id="rId9"/>
    <p:sldId id="824" r:id="rId10"/>
    <p:sldId id="830" r:id="rId11"/>
    <p:sldId id="825" r:id="rId12"/>
    <p:sldId id="862" r:id="rId13"/>
    <p:sldId id="859" r:id="rId14"/>
    <p:sldId id="856" r:id="rId15"/>
    <p:sldId id="857" r:id="rId16"/>
    <p:sldId id="860" r:id="rId17"/>
    <p:sldId id="861" r:id="rId18"/>
    <p:sldId id="820" r:id="rId19"/>
  </p:sldIdLst>
  <p:sldSz cx="18288000" cy="10287000"/>
  <p:notesSz cx="7010400" cy="9296400"/>
  <p:defaultTextStyle>
    <a:defPPr>
      <a:defRPr lang="en-US"/>
    </a:defPPr>
    <a:lvl1pPr algn="l" defTabSz="761970" rtl="0" fontAlgn="base">
      <a:spcBef>
        <a:spcPct val="0"/>
      </a:spcBef>
      <a:spcAft>
        <a:spcPct val="0"/>
      </a:spcAft>
      <a:defRPr kern="1200">
        <a:solidFill>
          <a:schemeClr val="tx1"/>
        </a:solidFill>
        <a:latin typeface="Arial" charset="0"/>
        <a:ea typeface="MS PGothic" pitchFamily="34" charset="-128"/>
        <a:cs typeface="+mn-cs"/>
      </a:defRPr>
    </a:lvl1pPr>
    <a:lvl2pPr marL="761970" algn="l" defTabSz="761970" rtl="0" fontAlgn="base">
      <a:spcBef>
        <a:spcPct val="0"/>
      </a:spcBef>
      <a:spcAft>
        <a:spcPct val="0"/>
      </a:spcAft>
      <a:defRPr kern="1200">
        <a:solidFill>
          <a:schemeClr val="tx1"/>
        </a:solidFill>
        <a:latin typeface="Arial" charset="0"/>
        <a:ea typeface="MS PGothic" pitchFamily="34" charset="-128"/>
        <a:cs typeface="+mn-cs"/>
      </a:defRPr>
    </a:lvl2pPr>
    <a:lvl3pPr marL="1523939" algn="l" defTabSz="761970" rtl="0" fontAlgn="base">
      <a:spcBef>
        <a:spcPct val="0"/>
      </a:spcBef>
      <a:spcAft>
        <a:spcPct val="0"/>
      </a:spcAft>
      <a:defRPr kern="1200">
        <a:solidFill>
          <a:schemeClr val="tx1"/>
        </a:solidFill>
        <a:latin typeface="Arial" charset="0"/>
        <a:ea typeface="MS PGothic" pitchFamily="34" charset="-128"/>
        <a:cs typeface="+mn-cs"/>
      </a:defRPr>
    </a:lvl3pPr>
    <a:lvl4pPr marL="2285909" algn="l" defTabSz="761970" rtl="0" fontAlgn="base">
      <a:spcBef>
        <a:spcPct val="0"/>
      </a:spcBef>
      <a:spcAft>
        <a:spcPct val="0"/>
      </a:spcAft>
      <a:defRPr kern="1200">
        <a:solidFill>
          <a:schemeClr val="tx1"/>
        </a:solidFill>
        <a:latin typeface="Arial" charset="0"/>
        <a:ea typeface="MS PGothic" pitchFamily="34" charset="-128"/>
        <a:cs typeface="+mn-cs"/>
      </a:defRPr>
    </a:lvl4pPr>
    <a:lvl5pPr marL="3047878" algn="l" defTabSz="761970" rtl="0" fontAlgn="base">
      <a:spcBef>
        <a:spcPct val="0"/>
      </a:spcBef>
      <a:spcAft>
        <a:spcPct val="0"/>
      </a:spcAft>
      <a:defRPr kern="1200">
        <a:solidFill>
          <a:schemeClr val="tx1"/>
        </a:solidFill>
        <a:latin typeface="Arial" charset="0"/>
        <a:ea typeface="MS PGothic" pitchFamily="34" charset="-128"/>
        <a:cs typeface="+mn-cs"/>
      </a:defRPr>
    </a:lvl5pPr>
    <a:lvl6pPr marL="3809848" algn="l" defTabSz="1523939" rtl="0" eaLnBrk="1" latinLnBrk="0" hangingPunct="1">
      <a:defRPr kern="1200">
        <a:solidFill>
          <a:schemeClr val="tx1"/>
        </a:solidFill>
        <a:latin typeface="Arial" charset="0"/>
        <a:ea typeface="MS PGothic" pitchFamily="34" charset="-128"/>
        <a:cs typeface="+mn-cs"/>
      </a:defRPr>
    </a:lvl6pPr>
    <a:lvl7pPr marL="4571817" algn="l" defTabSz="1523939" rtl="0" eaLnBrk="1" latinLnBrk="0" hangingPunct="1">
      <a:defRPr kern="1200">
        <a:solidFill>
          <a:schemeClr val="tx1"/>
        </a:solidFill>
        <a:latin typeface="Arial" charset="0"/>
        <a:ea typeface="MS PGothic" pitchFamily="34" charset="-128"/>
        <a:cs typeface="+mn-cs"/>
      </a:defRPr>
    </a:lvl7pPr>
    <a:lvl8pPr marL="5333787" algn="l" defTabSz="1523939" rtl="0" eaLnBrk="1" latinLnBrk="0" hangingPunct="1">
      <a:defRPr kern="1200">
        <a:solidFill>
          <a:schemeClr val="tx1"/>
        </a:solidFill>
        <a:latin typeface="Arial" charset="0"/>
        <a:ea typeface="MS PGothic" pitchFamily="34" charset="-128"/>
        <a:cs typeface="+mn-cs"/>
      </a:defRPr>
    </a:lvl8pPr>
    <a:lvl9pPr marL="6095756" algn="l" defTabSz="1523939"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2193" userDrawn="1">
          <p15:clr>
            <a:srgbClr val="A4A3A4"/>
          </p15:clr>
        </p15:guide>
        <p15:guide id="2" orient="horz" pos="5083" userDrawn="1">
          <p15:clr>
            <a:srgbClr val="A4A3A4"/>
          </p15:clr>
        </p15:guide>
        <p15:guide id="3" orient="horz" pos="5315" userDrawn="1">
          <p15:clr>
            <a:srgbClr val="A4A3A4"/>
          </p15:clr>
        </p15:guide>
        <p15:guide id="4" pos="9092" userDrawn="1">
          <p15:clr>
            <a:srgbClr val="A4A3A4"/>
          </p15:clr>
        </p15:guide>
        <p15:guide id="5" orient="horz" pos="1625" userDrawn="1">
          <p15:clr>
            <a:srgbClr val="A4A3A4"/>
          </p15:clr>
        </p15:guide>
        <p15:guide id="6" pos="576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g, Xishuang" initials="DX" lastIdx="2" clrIdx="0">
    <p:extLst>
      <p:ext uri="{19B8F6BF-5375-455C-9EA6-DF929625EA0E}">
        <p15:presenceInfo xmlns:p15="http://schemas.microsoft.com/office/powerpoint/2012/main" userId="S::xidong@pvamu.edu::d29ea5ac-2f9d-408c-9c70-b4ad3440df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A369"/>
    <a:srgbClr val="890C58"/>
    <a:srgbClr val="0071C5"/>
    <a:srgbClr val="4F2682"/>
    <a:srgbClr val="008564"/>
    <a:srgbClr val="383838"/>
    <a:srgbClr val="8C8C8C"/>
    <a:srgbClr val="CDCDCD"/>
    <a:srgbClr val="6F6F6F"/>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9" autoAdjust="0"/>
    <p:restoredTop sz="67373" autoAdjust="0"/>
  </p:normalViewPr>
  <p:slideViewPr>
    <p:cSldViewPr snapToGrid="0">
      <p:cViewPr>
        <p:scale>
          <a:sx n="14" d="100"/>
          <a:sy n="14" d="100"/>
        </p:scale>
        <p:origin x="4008" y="1520"/>
      </p:cViewPr>
      <p:guideLst>
        <p:guide orient="horz" pos="2193"/>
        <p:guide orient="horz" pos="5083"/>
        <p:guide orient="horz" pos="5315"/>
        <p:guide pos="9092"/>
        <p:guide orient="horz" pos="1625"/>
        <p:guide pos="576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2" d="100"/>
          <a:sy n="92" d="100"/>
        </p:scale>
        <p:origin x="3606"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bungo" userId="S::jbungo_nvidia.com#ext#@gtvault.onmicrosoft.com::c69b4972-ef89-4265-a3e3-b054213acbae" providerId="AD" clId="Web-{633AE683-3992-C5F4-61A4-870E1CF4ED72}"/>
    <pc:docChg chg="modSld">
      <pc:chgData name="jbungo" userId="S::jbungo_nvidia.com#ext#@gtvault.onmicrosoft.com::c69b4972-ef89-4265-a3e3-b054213acbae" providerId="AD" clId="Web-{633AE683-3992-C5F4-61A4-870E1CF4ED72}" dt="2021-02-05T16:58:09.399" v="4" actId="20577"/>
      <pc:docMkLst>
        <pc:docMk/>
      </pc:docMkLst>
      <pc:sldChg chg="modSp">
        <pc:chgData name="jbungo" userId="S::jbungo_nvidia.com#ext#@gtvault.onmicrosoft.com::c69b4972-ef89-4265-a3e3-b054213acbae" providerId="AD" clId="Web-{633AE683-3992-C5F4-61A4-870E1CF4ED72}" dt="2021-02-05T16:58:09.399" v="4" actId="20577"/>
        <pc:sldMkLst>
          <pc:docMk/>
          <pc:sldMk cId="797556869" sldId="818"/>
        </pc:sldMkLst>
        <pc:spChg chg="mod">
          <ac:chgData name="jbungo" userId="S::jbungo_nvidia.com#ext#@gtvault.onmicrosoft.com::c69b4972-ef89-4265-a3e3-b054213acbae" providerId="AD" clId="Web-{633AE683-3992-C5F4-61A4-870E1CF4ED72}" dt="2021-02-05T16:58:09.399" v="4" actId="20577"/>
          <ac:spMkLst>
            <pc:docMk/>
            <pc:sldMk cId="797556869" sldId="818"/>
            <ac:spMk id="2" creationId="{4E9096EC-7B78-40A1-902B-4FD437982655}"/>
          </ac:spMkLst>
        </pc:spChg>
      </pc:sldChg>
    </pc:docChg>
  </pc:docChgLst>
  <pc:docChgLst>
    <pc:chgData name="jbungo" userId="S::jbungo_nvidia.com#ext#@gtvault.onmicrosoft.com::c69b4972-ef89-4265-a3e3-b054213acbae" providerId="AD" clId="Web-{EC93AE9F-D002-0000-799A-16F31C3CCA40}"/>
    <pc:docChg chg="modSld">
      <pc:chgData name="jbungo" userId="S::jbungo_nvidia.com#ext#@gtvault.onmicrosoft.com::c69b4972-ef89-4265-a3e3-b054213acbae" providerId="AD" clId="Web-{EC93AE9F-D002-0000-799A-16F31C3CCA40}" dt="2021-02-25T02:44:49.393" v="7" actId="20577"/>
      <pc:docMkLst>
        <pc:docMk/>
      </pc:docMkLst>
      <pc:sldChg chg="modSp">
        <pc:chgData name="jbungo" userId="S::jbungo_nvidia.com#ext#@gtvault.onmicrosoft.com::c69b4972-ef89-4265-a3e3-b054213acbae" providerId="AD" clId="Web-{EC93AE9F-D002-0000-799A-16F31C3CCA40}" dt="2021-02-25T02:44:00.281" v="2" actId="20577"/>
        <pc:sldMkLst>
          <pc:docMk/>
          <pc:sldMk cId="237134094" sldId="821"/>
        </pc:sldMkLst>
        <pc:spChg chg="mod">
          <ac:chgData name="jbungo" userId="S::jbungo_nvidia.com#ext#@gtvault.onmicrosoft.com::c69b4972-ef89-4265-a3e3-b054213acbae" providerId="AD" clId="Web-{EC93AE9F-D002-0000-799A-16F31C3CCA40}" dt="2021-02-25T02:44:00.281" v="2" actId="20577"/>
          <ac:spMkLst>
            <pc:docMk/>
            <pc:sldMk cId="237134094" sldId="821"/>
            <ac:spMk id="3" creationId="{C1B0618A-44B1-4FAB-8416-1D9926BCD483}"/>
          </ac:spMkLst>
        </pc:spChg>
      </pc:sldChg>
      <pc:sldChg chg="modSp">
        <pc:chgData name="jbungo" userId="S::jbungo_nvidia.com#ext#@gtvault.onmicrosoft.com::c69b4972-ef89-4265-a3e3-b054213acbae" providerId="AD" clId="Web-{EC93AE9F-D002-0000-799A-16F31C3CCA40}" dt="2021-02-25T02:44:22.954" v="5" actId="20577"/>
        <pc:sldMkLst>
          <pc:docMk/>
          <pc:sldMk cId="2356122382" sldId="827"/>
        </pc:sldMkLst>
        <pc:spChg chg="mod">
          <ac:chgData name="jbungo" userId="S::jbungo_nvidia.com#ext#@gtvault.onmicrosoft.com::c69b4972-ef89-4265-a3e3-b054213acbae" providerId="AD" clId="Web-{EC93AE9F-D002-0000-799A-16F31C3CCA40}" dt="2021-02-25T02:44:22.954" v="5" actId="20577"/>
          <ac:spMkLst>
            <pc:docMk/>
            <pc:sldMk cId="2356122382" sldId="827"/>
            <ac:spMk id="3" creationId="{C1B0618A-44B1-4FAB-8416-1D9926BCD483}"/>
          </ac:spMkLst>
        </pc:spChg>
      </pc:sldChg>
      <pc:sldChg chg="modSp">
        <pc:chgData name="jbungo" userId="S::jbungo_nvidia.com#ext#@gtvault.onmicrosoft.com::c69b4972-ef89-4265-a3e3-b054213acbae" providerId="AD" clId="Web-{EC93AE9F-D002-0000-799A-16F31C3CCA40}" dt="2021-02-25T02:44:49.393" v="7" actId="20577"/>
        <pc:sldMkLst>
          <pc:docMk/>
          <pc:sldMk cId="1962114979" sldId="862"/>
        </pc:sldMkLst>
        <pc:spChg chg="mod">
          <ac:chgData name="jbungo" userId="S::jbungo_nvidia.com#ext#@gtvault.onmicrosoft.com::c69b4972-ef89-4265-a3e3-b054213acbae" providerId="AD" clId="Web-{EC93AE9F-D002-0000-799A-16F31C3CCA40}" dt="2021-02-25T02:44:49.393" v="7" actId="20577"/>
          <ac:spMkLst>
            <pc:docMk/>
            <pc:sldMk cId="1962114979" sldId="862"/>
            <ac:spMk id="3" creationId="{C1B0618A-44B1-4FAB-8416-1D9926BCD483}"/>
          </ac:spMkLst>
        </pc:spChg>
      </pc:sldChg>
    </pc:docChg>
  </pc:docChgLst>
  <pc:docChgLst>
    <pc:chgData name="jbungo" userId="S::jbungo_nvidia.com#ext#@gtvault.onmicrosoft.com::c69b4972-ef89-4265-a3e3-b054213acbae" providerId="AD" clId="Web-{D893AE9F-7036-0000-799A-1FDC62C670CE}"/>
    <pc:docChg chg="modSld">
      <pc:chgData name="jbungo" userId="S::jbungo_nvidia.com#ext#@gtvault.onmicrosoft.com::c69b4972-ef89-4265-a3e3-b054213acbae" providerId="AD" clId="Web-{D893AE9F-7036-0000-799A-1FDC62C670CE}" dt="2021-02-25T02:43:07.575" v="2"/>
      <pc:docMkLst>
        <pc:docMk/>
      </pc:docMkLst>
      <pc:sldChg chg="modSp">
        <pc:chgData name="jbungo" userId="S::jbungo_nvidia.com#ext#@gtvault.onmicrosoft.com::c69b4972-ef89-4265-a3e3-b054213acbae" providerId="AD" clId="Web-{D893AE9F-7036-0000-799A-1FDC62C670CE}" dt="2021-02-25T02:42:25.650" v="0" actId="14100"/>
        <pc:sldMkLst>
          <pc:docMk/>
          <pc:sldMk cId="797556869" sldId="818"/>
        </pc:sldMkLst>
        <pc:spChg chg="mod">
          <ac:chgData name="jbungo" userId="S::jbungo_nvidia.com#ext#@gtvault.onmicrosoft.com::c69b4972-ef89-4265-a3e3-b054213acbae" providerId="AD" clId="Web-{D893AE9F-7036-0000-799A-1FDC62C670CE}" dt="2021-02-25T02:42:25.650" v="0" actId="14100"/>
          <ac:spMkLst>
            <pc:docMk/>
            <pc:sldMk cId="797556869" sldId="818"/>
            <ac:spMk id="2" creationId="{4E9096EC-7B78-40A1-902B-4FD437982655}"/>
          </ac:spMkLst>
        </pc:spChg>
      </pc:sldChg>
      <pc:sldChg chg="addSp modSp mod modClrScheme chgLayout">
        <pc:chgData name="jbungo" userId="S::jbungo_nvidia.com#ext#@gtvault.onmicrosoft.com::c69b4972-ef89-4265-a3e3-b054213acbae" providerId="AD" clId="Web-{D893AE9F-7036-0000-799A-1FDC62C670CE}" dt="2021-02-25T02:42:53.777" v="1"/>
        <pc:sldMkLst>
          <pc:docMk/>
          <pc:sldMk cId="237134094" sldId="821"/>
        </pc:sldMkLst>
        <pc:spChg chg="mod ord">
          <ac:chgData name="jbungo" userId="S::jbungo_nvidia.com#ext#@gtvault.onmicrosoft.com::c69b4972-ef89-4265-a3e3-b054213acbae" providerId="AD" clId="Web-{D893AE9F-7036-0000-799A-1FDC62C670CE}" dt="2021-02-25T02:42:53.777" v="1"/>
          <ac:spMkLst>
            <pc:docMk/>
            <pc:sldMk cId="237134094" sldId="821"/>
            <ac:spMk id="2" creationId="{8A2FEA43-44D8-4A70-A65D-DE5E7DE733D7}"/>
          </ac:spMkLst>
        </pc:spChg>
        <pc:spChg chg="mod ord">
          <ac:chgData name="jbungo" userId="S::jbungo_nvidia.com#ext#@gtvault.onmicrosoft.com::c69b4972-ef89-4265-a3e3-b054213acbae" providerId="AD" clId="Web-{D893AE9F-7036-0000-799A-1FDC62C670CE}" dt="2021-02-25T02:42:53.777" v="1"/>
          <ac:spMkLst>
            <pc:docMk/>
            <pc:sldMk cId="237134094" sldId="821"/>
            <ac:spMk id="3" creationId="{C1B0618A-44B1-4FAB-8416-1D9926BCD483}"/>
          </ac:spMkLst>
        </pc:spChg>
        <pc:spChg chg="add mod ord">
          <ac:chgData name="jbungo" userId="S::jbungo_nvidia.com#ext#@gtvault.onmicrosoft.com::c69b4972-ef89-4265-a3e3-b054213acbae" providerId="AD" clId="Web-{D893AE9F-7036-0000-799A-1FDC62C670CE}" dt="2021-02-25T02:42:53.777" v="1"/>
          <ac:spMkLst>
            <pc:docMk/>
            <pc:sldMk cId="237134094" sldId="821"/>
            <ac:spMk id="4" creationId="{7432002C-0CF6-4AAD-9171-F4DEA03E5562}"/>
          </ac:spMkLst>
        </pc:spChg>
      </pc:sldChg>
      <pc:sldChg chg="addSp modSp mod modClrScheme chgLayout">
        <pc:chgData name="jbungo" userId="S::jbungo_nvidia.com#ext#@gtvault.onmicrosoft.com::c69b4972-ef89-4265-a3e3-b054213acbae" providerId="AD" clId="Web-{D893AE9F-7036-0000-799A-1FDC62C670CE}" dt="2021-02-25T02:43:07.575" v="2"/>
        <pc:sldMkLst>
          <pc:docMk/>
          <pc:sldMk cId="4120225142" sldId="825"/>
        </pc:sldMkLst>
        <pc:spChg chg="mod ord">
          <ac:chgData name="jbungo" userId="S::jbungo_nvidia.com#ext#@gtvault.onmicrosoft.com::c69b4972-ef89-4265-a3e3-b054213acbae" providerId="AD" clId="Web-{D893AE9F-7036-0000-799A-1FDC62C670CE}" dt="2021-02-25T02:43:07.575" v="2"/>
          <ac:spMkLst>
            <pc:docMk/>
            <pc:sldMk cId="4120225142" sldId="825"/>
            <ac:spMk id="2" creationId="{8A2FEA43-44D8-4A70-A65D-DE5E7DE733D7}"/>
          </ac:spMkLst>
        </pc:spChg>
        <pc:spChg chg="mod ord">
          <ac:chgData name="jbungo" userId="S::jbungo_nvidia.com#ext#@gtvault.onmicrosoft.com::c69b4972-ef89-4265-a3e3-b054213acbae" providerId="AD" clId="Web-{D893AE9F-7036-0000-799A-1FDC62C670CE}" dt="2021-02-25T02:43:07.575" v="2"/>
          <ac:spMkLst>
            <pc:docMk/>
            <pc:sldMk cId="4120225142" sldId="825"/>
            <ac:spMk id="3" creationId="{C1B0618A-44B1-4FAB-8416-1D9926BCD483}"/>
          </ac:spMkLst>
        </pc:spChg>
        <pc:spChg chg="add mod ord">
          <ac:chgData name="jbungo" userId="S::jbungo_nvidia.com#ext#@gtvault.onmicrosoft.com::c69b4972-ef89-4265-a3e3-b054213acbae" providerId="AD" clId="Web-{D893AE9F-7036-0000-799A-1FDC62C670CE}" dt="2021-02-25T02:43:07.575" v="2"/>
          <ac:spMkLst>
            <pc:docMk/>
            <pc:sldMk cId="4120225142" sldId="825"/>
            <ac:spMk id="4" creationId="{81687A00-FB3D-4846-BA61-B687799C0F1B}"/>
          </ac:spMkLst>
        </pc:spChg>
      </pc:sldChg>
    </pc:docChg>
  </pc:docChgLst>
  <pc:docChgLst>
    <pc:chgData name="Joe Bungo" userId="68c73667-b054-4751-86c2-2fef667112d9" providerId="ADAL" clId="{21E752D7-9936-42EE-8747-BC38F5657373}"/>
    <pc:docChg chg="modSld">
      <pc:chgData name="Joe Bungo" userId="68c73667-b054-4751-86c2-2fef667112d9" providerId="ADAL" clId="{21E752D7-9936-42EE-8747-BC38F5657373}" dt="2021-02-04T20:32:29.135" v="85" actId="20577"/>
      <pc:docMkLst>
        <pc:docMk/>
      </pc:docMkLst>
      <pc:sldChg chg="modNotesTx">
        <pc:chgData name="Joe Bungo" userId="68c73667-b054-4751-86c2-2fef667112d9" providerId="ADAL" clId="{21E752D7-9936-42EE-8747-BC38F5657373}" dt="2021-02-04T20:26:00.471" v="9" actId="20577"/>
        <pc:sldMkLst>
          <pc:docMk/>
          <pc:sldMk cId="237134094" sldId="821"/>
        </pc:sldMkLst>
      </pc:sldChg>
      <pc:sldChg chg="modSp mod">
        <pc:chgData name="Joe Bungo" userId="68c73667-b054-4751-86c2-2fef667112d9" providerId="ADAL" clId="{21E752D7-9936-42EE-8747-BC38F5657373}" dt="2021-02-04T20:27:04.790" v="13" actId="20577"/>
        <pc:sldMkLst>
          <pc:docMk/>
          <pc:sldMk cId="782049178" sldId="824"/>
        </pc:sldMkLst>
        <pc:spChg chg="mod">
          <ac:chgData name="Joe Bungo" userId="68c73667-b054-4751-86c2-2fef667112d9" providerId="ADAL" clId="{21E752D7-9936-42EE-8747-BC38F5657373}" dt="2021-02-04T20:27:04.790" v="13" actId="20577"/>
          <ac:spMkLst>
            <pc:docMk/>
            <pc:sldMk cId="782049178" sldId="824"/>
            <ac:spMk id="3" creationId="{C1B0618A-44B1-4FAB-8416-1D9926BCD483}"/>
          </ac:spMkLst>
        </pc:spChg>
      </pc:sldChg>
      <pc:sldChg chg="modNotesTx">
        <pc:chgData name="Joe Bungo" userId="68c73667-b054-4751-86c2-2fef667112d9" providerId="ADAL" clId="{21E752D7-9936-42EE-8747-BC38F5657373}" dt="2021-02-04T20:26:22.366" v="10" actId="6549"/>
        <pc:sldMkLst>
          <pc:docMk/>
          <pc:sldMk cId="4024180950" sldId="826"/>
        </pc:sldMkLst>
      </pc:sldChg>
      <pc:sldChg chg="modNotesTx">
        <pc:chgData name="Joe Bungo" userId="68c73667-b054-4751-86c2-2fef667112d9" providerId="ADAL" clId="{21E752D7-9936-42EE-8747-BC38F5657373}" dt="2021-02-04T20:26:42.775" v="11" actId="6549"/>
        <pc:sldMkLst>
          <pc:docMk/>
          <pc:sldMk cId="2356122382" sldId="827"/>
        </pc:sldMkLst>
      </pc:sldChg>
      <pc:sldChg chg="modSp mod">
        <pc:chgData name="Joe Bungo" userId="68c73667-b054-4751-86c2-2fef667112d9" providerId="ADAL" clId="{21E752D7-9936-42EE-8747-BC38F5657373}" dt="2021-02-04T20:27:39.742" v="15" actId="20577"/>
        <pc:sldMkLst>
          <pc:docMk/>
          <pc:sldMk cId="973538579" sldId="830"/>
        </pc:sldMkLst>
        <pc:spChg chg="mod">
          <ac:chgData name="Joe Bungo" userId="68c73667-b054-4751-86c2-2fef667112d9" providerId="ADAL" clId="{21E752D7-9936-42EE-8747-BC38F5657373}" dt="2021-02-04T20:27:39.742" v="15" actId="20577"/>
          <ac:spMkLst>
            <pc:docMk/>
            <pc:sldMk cId="973538579" sldId="830"/>
            <ac:spMk id="3" creationId="{C1B0618A-44B1-4FAB-8416-1D9926BCD483}"/>
          </ac:spMkLst>
        </pc:spChg>
      </pc:sldChg>
      <pc:sldChg chg="modSp mod modNotesTx">
        <pc:chgData name="Joe Bungo" userId="68c73667-b054-4751-86c2-2fef667112d9" providerId="ADAL" clId="{21E752D7-9936-42EE-8747-BC38F5657373}" dt="2021-02-04T20:31:11.040" v="56" actId="6549"/>
        <pc:sldMkLst>
          <pc:docMk/>
          <pc:sldMk cId="3419972143" sldId="856"/>
        </pc:sldMkLst>
        <pc:spChg chg="mod">
          <ac:chgData name="Joe Bungo" userId="68c73667-b054-4751-86c2-2fef667112d9" providerId="ADAL" clId="{21E752D7-9936-42EE-8747-BC38F5657373}" dt="2021-02-04T20:30:26.896" v="51" actId="6549"/>
          <ac:spMkLst>
            <pc:docMk/>
            <pc:sldMk cId="3419972143" sldId="856"/>
            <ac:spMk id="3" creationId="{C1B0618A-44B1-4FAB-8416-1D9926BCD483}"/>
          </ac:spMkLst>
        </pc:spChg>
      </pc:sldChg>
      <pc:sldChg chg="modSp mod modNotesTx">
        <pc:chgData name="Joe Bungo" userId="68c73667-b054-4751-86c2-2fef667112d9" providerId="ADAL" clId="{21E752D7-9936-42EE-8747-BC38F5657373}" dt="2021-02-04T20:32:17.177" v="84" actId="6549"/>
        <pc:sldMkLst>
          <pc:docMk/>
          <pc:sldMk cId="1438738877" sldId="857"/>
        </pc:sldMkLst>
        <pc:spChg chg="mod">
          <ac:chgData name="Joe Bungo" userId="68c73667-b054-4751-86c2-2fef667112d9" providerId="ADAL" clId="{21E752D7-9936-42EE-8747-BC38F5657373}" dt="2021-02-04T20:32:03.687" v="83" actId="20577"/>
          <ac:spMkLst>
            <pc:docMk/>
            <pc:sldMk cId="1438738877" sldId="857"/>
            <ac:spMk id="3" creationId="{C1B0618A-44B1-4FAB-8416-1D9926BCD483}"/>
          </ac:spMkLst>
        </pc:spChg>
      </pc:sldChg>
      <pc:sldChg chg="modSp mod modNotesTx">
        <pc:chgData name="Joe Bungo" userId="68c73667-b054-4751-86c2-2fef667112d9" providerId="ADAL" clId="{21E752D7-9936-42EE-8747-BC38F5657373}" dt="2021-02-04T20:30:39.008" v="53" actId="20577"/>
        <pc:sldMkLst>
          <pc:docMk/>
          <pc:sldMk cId="2519435819" sldId="859"/>
        </pc:sldMkLst>
        <pc:spChg chg="mod">
          <ac:chgData name="Joe Bungo" userId="68c73667-b054-4751-86c2-2fef667112d9" providerId="ADAL" clId="{21E752D7-9936-42EE-8747-BC38F5657373}" dt="2021-02-04T20:30:39.008" v="53" actId="20577"/>
          <ac:spMkLst>
            <pc:docMk/>
            <pc:sldMk cId="2519435819" sldId="859"/>
            <ac:spMk id="3" creationId="{C1B0618A-44B1-4FAB-8416-1D9926BCD483}"/>
          </ac:spMkLst>
        </pc:spChg>
      </pc:sldChg>
      <pc:sldChg chg="modSp mod">
        <pc:chgData name="Joe Bungo" userId="68c73667-b054-4751-86c2-2fef667112d9" providerId="ADAL" clId="{21E752D7-9936-42EE-8747-BC38F5657373}" dt="2021-02-04T20:32:29.135" v="85" actId="20577"/>
        <pc:sldMkLst>
          <pc:docMk/>
          <pc:sldMk cId="2952058005" sldId="860"/>
        </pc:sldMkLst>
        <pc:spChg chg="mod">
          <ac:chgData name="Joe Bungo" userId="68c73667-b054-4751-86c2-2fef667112d9" providerId="ADAL" clId="{21E752D7-9936-42EE-8747-BC38F5657373}" dt="2021-02-04T20:32:29.135" v="85" actId="20577"/>
          <ac:spMkLst>
            <pc:docMk/>
            <pc:sldMk cId="2952058005" sldId="860"/>
            <ac:spMk id="3" creationId="{C1B0618A-44B1-4FAB-8416-1D9926BCD483}"/>
          </ac:spMkLst>
        </pc:spChg>
      </pc:sld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3.xml"/><Relationship Id="rId4" Type="http://schemas.openxmlformats.org/officeDocument/2006/relationships/image" Target="../media/image3.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25FFAEB-A754-4EDE-A063-5F87103CFC27}"/>
              </a:ext>
            </a:extLst>
          </p:cNvPr>
          <p:cNvGrpSpPr/>
          <p:nvPr/>
        </p:nvGrpSpPr>
        <p:grpSpPr>
          <a:xfrm>
            <a:off x="4249882" y="8675204"/>
            <a:ext cx="2267650" cy="298438"/>
            <a:chOff x="10009693" y="1549925"/>
            <a:chExt cx="7721678" cy="1016226"/>
          </a:xfrm>
        </p:grpSpPr>
        <p:pic>
          <p:nvPicPr>
            <p:cNvPr id="7" name="Picture 6">
              <a:extLst>
                <a:ext uri="{FF2B5EF4-FFF2-40B4-BE49-F238E27FC236}">
                  <a16:creationId xmlns:a16="http://schemas.microsoft.com/office/drawing/2014/main" id="{EB7B5E74-8CE9-4070-AE0B-4319A9396E4B}"/>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10" name="Straight Connector 9">
              <a:extLst>
                <a:ext uri="{FF2B5EF4-FFF2-40B4-BE49-F238E27FC236}">
                  <a16:creationId xmlns:a16="http://schemas.microsoft.com/office/drawing/2014/main" id="{2C709196-319E-460C-BD9A-61C4F6096565}"/>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C6B9F5D1-3A4D-4466-A79D-06C828B01D17}"/>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2" name="Picture 11" descr="Text&#10;&#10;Description automatically generated">
              <a:extLst>
                <a:ext uri="{FF2B5EF4-FFF2-40B4-BE49-F238E27FC236}">
                  <a16:creationId xmlns:a16="http://schemas.microsoft.com/office/drawing/2014/main" id="{61CA6E49-ACF6-4B13-9CB1-0C7F74EF7869}"/>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3" name="Straight Connector 12">
              <a:extLst>
                <a:ext uri="{FF2B5EF4-FFF2-40B4-BE49-F238E27FC236}">
                  <a16:creationId xmlns:a16="http://schemas.microsoft.com/office/drawing/2014/main" id="{19DC410A-BD91-4F54-BFA8-66F070ED6736}"/>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xml"/><Relationship Id="rId4" Type="http://schemas.openxmlformats.org/officeDocument/2006/relationships/image" Target="../media/image3.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Arial" panose="020B0604020202020204" pitchFamily="34" charset="0"/>
                <a:ea typeface="ＭＳ Ｐゴシック" pitchFamily="-16" charset="-128"/>
                <a:cs typeface="Arial" panose="020B0604020202020204" pitchFamily="34" charset="0"/>
              </a:defRPr>
            </a:lvl1pPr>
          </a:lstStyle>
          <a:p>
            <a:pPr>
              <a:defRPr/>
            </a:pPr>
            <a:fld id="{0EFD2D7F-A763-4126-9B71-A7F863137437}" type="datetimeFigureOut">
              <a:rPr lang="en-US" smtClean="0"/>
              <a:pPr>
                <a:defRPr/>
              </a:pPr>
              <a:t>2/19/22</a:t>
            </a:fld>
            <a:endParaRPr lang="en-US" dirty="0">
              <a:latin typeface="Arial" panose="020B0604020202020204" pitchFamily="34" charset="0"/>
              <a:cs typeface="Arial" panose="020B0604020202020204" pitchFamily="34" charset="0"/>
            </a:endParaRPr>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Arial" panose="020B0604020202020204" pitchFamily="34" charset="0"/>
                <a:ea typeface="ＭＳ Ｐゴシック" pitchFamily="-16" charset="-128"/>
                <a:cs typeface="Arial" panose="020B0604020202020204" pitchFamily="34" charset="0"/>
              </a:defRPr>
            </a:lvl1pPr>
          </a:lstStyle>
          <a:p>
            <a:pPr>
              <a:defRPr/>
            </a:pPr>
            <a:fld id="{E02D639A-AF38-4D9A-897E-57859A70BDEB}" type="slidenum">
              <a:rPr lang="en-US" smtClean="0"/>
              <a:pPr>
                <a:defRPr/>
              </a:pPr>
              <a:t>‹#›</a:t>
            </a:fld>
            <a:endParaRPr lang="en-US"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7B74364-6FC3-4AAB-BCCB-78A57EF73B4D}"/>
              </a:ext>
            </a:extLst>
          </p:cNvPr>
          <p:cNvGrpSpPr/>
          <p:nvPr/>
        </p:nvGrpSpPr>
        <p:grpSpPr>
          <a:xfrm>
            <a:off x="4394824" y="259707"/>
            <a:ext cx="2267650" cy="298438"/>
            <a:chOff x="10009693" y="1549925"/>
            <a:chExt cx="7721678" cy="1016226"/>
          </a:xfrm>
        </p:grpSpPr>
        <p:pic>
          <p:nvPicPr>
            <p:cNvPr id="13" name="Picture 12">
              <a:extLst>
                <a:ext uri="{FF2B5EF4-FFF2-40B4-BE49-F238E27FC236}">
                  <a16:creationId xmlns:a16="http://schemas.microsoft.com/office/drawing/2014/main" id="{E59CB9EB-7626-44E1-86CD-80D71DFF0C32}"/>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14" name="Straight Connector 13">
              <a:extLst>
                <a:ext uri="{FF2B5EF4-FFF2-40B4-BE49-F238E27FC236}">
                  <a16:creationId xmlns:a16="http://schemas.microsoft.com/office/drawing/2014/main" id="{4CF17C3E-2351-45E7-8E11-40FCDACA31FB}"/>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ext&#10;&#10;Description automatically generated">
              <a:extLst>
                <a:ext uri="{FF2B5EF4-FFF2-40B4-BE49-F238E27FC236}">
                  <a16:creationId xmlns:a16="http://schemas.microsoft.com/office/drawing/2014/main" id="{E038CEBE-9523-4464-A83D-24A213DF25D9}"/>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6" name="Picture 15" descr="Text&#10;&#10;Description automatically generated">
              <a:extLst>
                <a:ext uri="{FF2B5EF4-FFF2-40B4-BE49-F238E27FC236}">
                  <a16:creationId xmlns:a16="http://schemas.microsoft.com/office/drawing/2014/main" id="{2F98C3B4-B517-47AD-BAF6-46881ABB0DB2}"/>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7" name="Straight Connector 16">
              <a:extLst>
                <a:ext uri="{FF2B5EF4-FFF2-40B4-BE49-F238E27FC236}">
                  <a16:creationId xmlns:a16="http://schemas.microsoft.com/office/drawing/2014/main" id="{2F05B4D3-6BFB-4CBB-AAC4-B7D357961D06}"/>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1pPr>
    <a:lvl2pPr marL="761970"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2pPr>
    <a:lvl3pPr marL="1523939"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3pPr>
    <a:lvl4pPr marL="2285909"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4pPr>
    <a:lvl5pPr marL="3047878"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5pPr>
    <a:lvl6pPr marL="3809848" algn="l" defTabSz="1523939" rtl="0" eaLnBrk="1" latinLnBrk="0" hangingPunct="1">
      <a:defRPr sz="2000" kern="1200">
        <a:solidFill>
          <a:schemeClr val="tx1"/>
        </a:solidFill>
        <a:latin typeface="+mn-lt"/>
        <a:ea typeface="+mn-ea"/>
        <a:cs typeface="+mn-cs"/>
      </a:defRPr>
    </a:lvl6pPr>
    <a:lvl7pPr marL="4571817" algn="l" defTabSz="1523939" rtl="0" eaLnBrk="1" latinLnBrk="0" hangingPunct="1">
      <a:defRPr sz="2000" kern="1200">
        <a:solidFill>
          <a:schemeClr val="tx1"/>
        </a:solidFill>
        <a:latin typeface="+mn-lt"/>
        <a:ea typeface="+mn-ea"/>
        <a:cs typeface="+mn-cs"/>
      </a:defRPr>
    </a:lvl7pPr>
    <a:lvl8pPr marL="5333787" algn="l" defTabSz="1523939" rtl="0" eaLnBrk="1" latinLnBrk="0" hangingPunct="1">
      <a:defRPr sz="2000" kern="1200">
        <a:solidFill>
          <a:schemeClr val="tx1"/>
        </a:solidFill>
        <a:latin typeface="+mn-lt"/>
        <a:ea typeface="+mn-ea"/>
        <a:cs typeface="+mn-cs"/>
      </a:defRPr>
    </a:lvl8pPr>
    <a:lvl9pPr marL="6095756" algn="l" defTabSz="1523939"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will introduce basic ideas on data annotation and tools, and how to measure as well as control data quality.</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8887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457200" indent="-457200">
              <a:buClr>
                <a:schemeClr val="bg1"/>
              </a:buClr>
              <a:buFont typeface="Arial" panose="020B0604020202020204" pitchFamily="34" charset="0"/>
              <a:buChar char="•"/>
            </a:pPr>
            <a:r>
              <a:rPr lang="en-US" dirty="0">
                <a:solidFill>
                  <a:srgbClr val="000000"/>
                </a:solidFill>
              </a:rPr>
              <a:t>Comparability</a:t>
            </a:r>
          </a:p>
          <a:p>
            <a:pPr marL="1407073" lvl="1" indent="-457200">
              <a:buClr>
                <a:schemeClr val="bg1"/>
              </a:buClr>
              <a:buFont typeface="Courier New" panose="02070309020205020404" pitchFamily="49" charset="0"/>
              <a:buChar char="o"/>
            </a:pPr>
            <a:r>
              <a:rPr lang="en-US" dirty="0">
                <a:solidFill>
                  <a:srgbClr val="000000"/>
                </a:solidFill>
              </a:rPr>
              <a:t>Can several databases be combined into a data warehouse? </a:t>
            </a:r>
          </a:p>
          <a:p>
            <a:pPr marL="1407073" lvl="1" indent="-457200">
              <a:buClr>
                <a:schemeClr val="bg1"/>
              </a:buClr>
              <a:buFont typeface="Courier New" panose="02070309020205020404" pitchFamily="49" charset="0"/>
              <a:buChar char="o"/>
            </a:pPr>
            <a:r>
              <a:rPr lang="en-US" dirty="0"/>
              <a:t>Is it appropriate to combine several databases into a data warehouse to facilitate the data’s use in (1) exploratory analyses, (2) modeling, or (3) statistical estimation? </a:t>
            </a:r>
          </a:p>
          <a:p>
            <a:pPr marL="457200" indent="-457200">
              <a:buClr>
                <a:schemeClr val="bg1"/>
              </a:buClr>
              <a:buFont typeface="Arial" panose="020B0604020202020204" pitchFamily="34" charset="0"/>
              <a:buChar char="•"/>
            </a:pPr>
            <a:r>
              <a:rPr lang="en-US" dirty="0">
                <a:solidFill>
                  <a:srgbClr val="000000"/>
                </a:solidFill>
              </a:rPr>
              <a:t>Completeness</a:t>
            </a:r>
          </a:p>
          <a:p>
            <a:pPr marL="1407073" lvl="1" indent="-457200">
              <a:buClr>
                <a:schemeClr val="bg1"/>
              </a:buClr>
              <a:buFont typeface="Courier New" panose="02070309020205020404" pitchFamily="49" charset="0"/>
              <a:buChar char="o"/>
            </a:pPr>
            <a:r>
              <a:rPr lang="en-US" dirty="0">
                <a:solidFill>
                  <a:srgbClr val="000000"/>
                </a:solidFill>
              </a:rPr>
              <a:t>No missing records, no missing data elements </a:t>
            </a:r>
          </a:p>
          <a:p>
            <a:pPr marL="1407073" lvl="1" indent="-457200">
              <a:buClr>
                <a:schemeClr val="bg1"/>
              </a:buClr>
              <a:buFont typeface="Courier New" panose="02070309020205020404" pitchFamily="49" charset="0"/>
              <a:buChar char="o"/>
            </a:pPr>
            <a:r>
              <a:rPr lang="en-US" sz="1833" kern="1200" dirty="0">
                <a:solidFill>
                  <a:schemeClr val="tx1"/>
                </a:solidFill>
                <a:effectLst/>
                <a:latin typeface="Arial" panose="020B0604020202020204" pitchFamily="34" charset="0"/>
                <a:ea typeface="+mn-ea"/>
                <a:cs typeface="Arial" panose="020B0604020202020204" pitchFamily="34" charset="0"/>
              </a:rPr>
              <a:t>In the survey sampling literature, entire missing records are known as unit non-response and missing items are referred to as item non-response. Both unit non-response and item non-response can indicate lack of quality. In many databases such as financial databases, missing entire records can have disastrous consequences. When such problems arise, the processes that create the database must be examined to determine whether (1) certain individuals need additional training in use of the software, (2) the software is not sufficiently user-friendly and responsive, or (3) certain procedures for updating the database are insufficient or in error. </a:t>
            </a: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789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342900" indent="-342900">
              <a:buFont typeface="Arial" panose="020B0604020202020204" pitchFamily="34" charset="0"/>
              <a:buChar char="•"/>
            </a:pPr>
            <a:r>
              <a:rPr lang="en-US" dirty="0"/>
              <a:t>Reasons to control data quality are presented on this slide.</a:t>
            </a:r>
          </a:p>
          <a:p>
            <a:pPr marL="1104870" lvl="1" indent="-342900">
              <a:buFont typeface="Courier New" panose="02070309020205020404" pitchFamily="49" charset="0"/>
              <a:buChar char="o"/>
            </a:pPr>
            <a:r>
              <a:rPr lang="en-US" dirty="0"/>
              <a:t>High-quality data can be a major business asset, a unique source of competitive advantage. </a:t>
            </a:r>
          </a:p>
          <a:p>
            <a:pPr marL="1104870" lvl="1" indent="-342900">
              <a:buFont typeface="Courier New" panose="02070309020205020404" pitchFamily="49" charset="0"/>
              <a:buChar char="o"/>
            </a:pPr>
            <a:r>
              <a:rPr lang="en-US" dirty="0"/>
              <a:t>Poor data quality can lower customer satisfaction. </a:t>
            </a:r>
          </a:p>
          <a:p>
            <a:pPr marL="1104870" lvl="1" indent="-342900">
              <a:buFont typeface="Courier New" panose="02070309020205020404" pitchFamily="49" charset="0"/>
              <a:buChar char="o"/>
            </a:pPr>
            <a:r>
              <a:rPr lang="en-US" dirty="0"/>
              <a:t>Poor data quality can lower employee job satisfaction too, leading to excessive turnover and the resulting loss of key process knowledge. </a:t>
            </a:r>
          </a:p>
          <a:p>
            <a:pPr marL="1104870" lvl="1" indent="-342900">
              <a:buFont typeface="Courier New" panose="02070309020205020404" pitchFamily="49" charset="0"/>
              <a:buChar char="o"/>
            </a:pPr>
            <a:r>
              <a:rPr lang="en-US" dirty="0"/>
              <a:t>Poor data quality can also breed organizational mistrust and make it hard to mount efforts that lead to needed improvements. </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4517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a:t>An example of what the data quality should be for an application.</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Insurance companies need accurate and complete databases in order to: </a:t>
            </a:r>
          </a:p>
          <a:p>
            <a:pPr marL="1104870" marR="0" lvl="1" indent="-34290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dirty="0"/>
              <a:t>Accomplish Mandated Accounting Tasks </a:t>
            </a:r>
          </a:p>
          <a:p>
            <a:pPr marL="1104870" marR="0" lvl="1" indent="-34290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dirty="0"/>
              <a:t>Compute Insurance-in-force</a:t>
            </a:r>
          </a:p>
          <a:p>
            <a:pPr marL="1104870" marR="0" lvl="1" indent="-34290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dirty="0"/>
              <a:t>Compute Claim Rates</a:t>
            </a:r>
          </a:p>
          <a:p>
            <a:pPr marL="1104870" marR="0" lvl="1" indent="-34290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dirty="0"/>
              <a:t>Calculate Premiums </a:t>
            </a:r>
          </a:p>
          <a:p>
            <a:pPr marL="1104870" marR="0" lvl="1" indent="-34290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dirty="0"/>
              <a:t>Construct Models to Predict Future Results </a:t>
            </a:r>
          </a:p>
          <a:p>
            <a:pPr marL="1104870"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2593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342900" indent="-342900">
              <a:buFont typeface="Arial" panose="020B0604020202020204" pitchFamily="34" charset="0"/>
              <a:buChar char="•"/>
            </a:pPr>
            <a:r>
              <a:rPr lang="en-US" dirty="0"/>
              <a:t>The following processes is used to ensure that  high-quality data is obtained:</a:t>
            </a:r>
          </a:p>
          <a:p>
            <a:pPr marL="1104870" marR="0" lvl="1" indent="-34290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dirty="0"/>
              <a:t>Prevention: </a:t>
            </a:r>
            <a:r>
              <a:rPr lang="en-US" sz="1833" kern="1200" dirty="0">
                <a:solidFill>
                  <a:schemeClr val="tx1"/>
                </a:solidFill>
                <a:effectLst/>
                <a:latin typeface="Arial" panose="020B0604020202020204" pitchFamily="34" charset="0"/>
                <a:ea typeface="+mn-ea"/>
                <a:cs typeface="Arial" panose="020B0604020202020204" pitchFamily="34" charset="0"/>
              </a:rPr>
              <a:t>Ensure that all data entering the database/list are of high quality. </a:t>
            </a:r>
          </a:p>
          <a:p>
            <a:pPr marL="1104870" marR="0" lvl="1" indent="-34290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1833" kern="1200" dirty="0">
                <a:solidFill>
                  <a:schemeClr val="tx1"/>
                </a:solidFill>
                <a:effectLst/>
                <a:latin typeface="Arial" panose="020B0604020202020204" pitchFamily="34" charset="0"/>
                <a:ea typeface="+mn-ea"/>
                <a:cs typeface="Arial" panose="020B0604020202020204" pitchFamily="34" charset="0"/>
              </a:rPr>
              <a:t>Detection: the data analyst needs to  proactively look for data quality problems and then correct the problems. </a:t>
            </a:r>
          </a:p>
          <a:p>
            <a:pPr marL="1104870" marR="0" lvl="1" indent="-34290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dirty="0"/>
              <a:t>Repair: </a:t>
            </a:r>
            <a:r>
              <a:rPr lang="en-US" sz="1833" kern="1200" dirty="0">
                <a:solidFill>
                  <a:schemeClr val="tx1"/>
                </a:solidFill>
                <a:effectLst/>
                <a:latin typeface="Arial" panose="020B0604020202020204" pitchFamily="34" charset="0"/>
                <a:ea typeface="+mn-ea"/>
                <a:cs typeface="Arial" panose="020B0604020202020204" pitchFamily="34" charset="0"/>
              </a:rPr>
              <a:t>the worst approach is to wait for data quality problems to surface on their own. </a:t>
            </a:r>
            <a:endParaRPr lang="en-US" dirty="0"/>
          </a:p>
          <a:p>
            <a:pPr marL="1104870" marR="0" lvl="1" indent="-34290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dirty="0"/>
              <a:t>Allocating Resources: </a:t>
            </a:r>
            <a:r>
              <a:rPr lang="en-US" sz="1833" kern="1200" dirty="0">
                <a:solidFill>
                  <a:schemeClr val="tx1"/>
                </a:solidFill>
                <a:effectLst/>
                <a:latin typeface="Arial" panose="020B0604020202020204" pitchFamily="34" charset="0"/>
                <a:ea typeface="+mn-ea"/>
                <a:cs typeface="Arial" panose="020B0604020202020204" pitchFamily="34" charset="0"/>
              </a:rPr>
              <a:t>the question arises as to how best to allocate the limited resources available for a sample survey and an analytical study.</a:t>
            </a:r>
          </a:p>
          <a:p>
            <a:pPr marL="1866839" marR="0" lvl="2" indent="-342900" algn="l" defTabSz="914400" rtl="0" eaLnBrk="0" fontAlgn="base" latinLnBrk="0" hangingPunct="0">
              <a:lnSpc>
                <a:spcPct val="100000"/>
              </a:lnSpc>
              <a:spcBef>
                <a:spcPct val="30000"/>
              </a:spcBef>
              <a:spcAft>
                <a:spcPct val="0"/>
              </a:spcAft>
              <a:buClrTx/>
              <a:buSzTx/>
              <a:buFont typeface="Wingdings" pitchFamily="2" charset="2"/>
              <a:buChar char="v"/>
              <a:tabLst/>
              <a:defRPr/>
            </a:pPr>
            <a:r>
              <a:rPr lang="en-US" sz="2000" kern="1200" dirty="0">
                <a:solidFill>
                  <a:schemeClr val="tx1"/>
                </a:solidFill>
                <a:effectLst/>
                <a:latin typeface="Arial" panose="020B0604020202020204" pitchFamily="34" charset="0"/>
                <a:ea typeface="+mn-ea"/>
                <a:cs typeface="Arial" panose="020B0604020202020204" pitchFamily="34" charset="0"/>
              </a:rPr>
              <a:t>The typical mix of resources devoted to these three activities in the United States tends to be on the order of: Prevent: 10% Detect: 30% Repair: 60%. </a:t>
            </a:r>
          </a:p>
          <a:p>
            <a:pPr marL="1866839" marR="0" lvl="2" indent="-342900" algn="l" defTabSz="914400" rtl="0" eaLnBrk="0" fontAlgn="base" latinLnBrk="0" hangingPunct="0">
              <a:lnSpc>
                <a:spcPct val="100000"/>
              </a:lnSpc>
              <a:spcBef>
                <a:spcPct val="30000"/>
              </a:spcBef>
              <a:spcAft>
                <a:spcPct val="0"/>
              </a:spcAft>
              <a:buClrTx/>
              <a:buSzTx/>
              <a:buFont typeface="Wingdings" pitchFamily="2" charset="2"/>
              <a:buChar char="v"/>
              <a:tabLst/>
              <a:defRPr/>
            </a:pPr>
            <a:r>
              <a:rPr lang="en-US" sz="1833" kern="1200" dirty="0">
                <a:solidFill>
                  <a:schemeClr val="tx1"/>
                </a:solidFill>
                <a:effectLst/>
                <a:latin typeface="Arial" panose="020B0604020202020204" pitchFamily="34" charset="0"/>
                <a:ea typeface="+mn-ea"/>
                <a:cs typeface="Arial" panose="020B0604020202020204" pitchFamily="34" charset="0"/>
              </a:rPr>
              <a:t>Strongly suggests that a more cost-effective strategy is to devote a larger proportion of the available resources to preventing bad data from getting into the system and less to detecting and repairing (i.e., correcting) erroneous data. It is usually less expensive to find and correct errors early in the process than it is in the later stages. A much better mix of resources would be </a:t>
            </a:r>
            <a:r>
              <a:rPr lang="en-US" sz="1833" b="1" kern="1200" dirty="0">
                <a:solidFill>
                  <a:schemeClr val="tx1"/>
                </a:solidFill>
                <a:effectLst/>
                <a:latin typeface="Arial" panose="020B0604020202020204" pitchFamily="34" charset="0"/>
                <a:ea typeface="+mn-ea"/>
                <a:cs typeface="Arial" panose="020B0604020202020204" pitchFamily="34" charset="0"/>
              </a:rPr>
              <a:t>Prevent: 45% Detect: 30% Repair: 25%. </a:t>
            </a:r>
            <a:endParaRPr lang="en-US" b="1" dirty="0"/>
          </a:p>
          <a:p>
            <a:pPr marL="1866839" marR="0" lvl="2" indent="-342900" algn="l" defTabSz="914400" rtl="0" eaLnBrk="0" fontAlgn="base" latinLnBrk="0" hangingPunct="0">
              <a:lnSpc>
                <a:spcPct val="100000"/>
              </a:lnSpc>
              <a:spcBef>
                <a:spcPct val="30000"/>
              </a:spcBef>
              <a:spcAft>
                <a:spcPct val="0"/>
              </a:spcAft>
              <a:buClrTx/>
              <a:buSzTx/>
              <a:buFont typeface="Wingdings" pitchFamily="2" charset="2"/>
              <a:buChar char="v"/>
              <a:tabLst/>
              <a:defRPr/>
            </a:pPr>
            <a:endParaRPr lang="en-US" dirty="0"/>
          </a:p>
          <a:p>
            <a:pPr marL="1866839" marR="0" lvl="2" indent="-342900" algn="l" defTabSz="914400" rtl="0" eaLnBrk="0" fontAlgn="base" latinLnBrk="0" hangingPunct="0">
              <a:lnSpc>
                <a:spcPct val="100000"/>
              </a:lnSpc>
              <a:spcBef>
                <a:spcPct val="30000"/>
              </a:spcBef>
              <a:spcAft>
                <a:spcPct val="0"/>
              </a:spcAft>
              <a:buClrTx/>
              <a:buSzTx/>
              <a:buFont typeface="Wingdings" pitchFamily="2" charset="2"/>
              <a:buChar char="v"/>
              <a:tabLst/>
              <a:defRPr/>
            </a:pPr>
            <a:endParaRPr lang="en-US" dirty="0"/>
          </a:p>
          <a:p>
            <a:pPr marL="1866839" marR="0" lvl="2" indent="-34290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endParaRPr lang="en-US" dirty="0"/>
          </a:p>
          <a:p>
            <a:pPr marL="1104870"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104870"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104870"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104870" lvl="1"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0333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457200" indent="-457200" defTabSz="914400">
              <a:buClr>
                <a:schemeClr val="bg1"/>
              </a:buClr>
              <a:buSzPct val="100000"/>
              <a:buFont typeface="Arial" panose="020B0604020202020204" pitchFamily="34" charset="0"/>
              <a:buChar char="•"/>
            </a:pPr>
            <a:r>
              <a:rPr lang="en-US" dirty="0"/>
              <a:t>Data annotation is necessary to build machine learning models, especially for supervised learning models in different applications such as </a:t>
            </a:r>
            <a:r>
              <a:rPr lang="en-US" kern="0" dirty="0">
                <a:solidFill>
                  <a:srgbClr val="000000"/>
                </a:solidFill>
              </a:rPr>
              <a:t>Image Processing</a:t>
            </a:r>
            <a:r>
              <a:rPr lang="en-US" b="1" kern="0" dirty="0">
                <a:solidFill>
                  <a:srgbClr val="000000"/>
                </a:solidFill>
              </a:rPr>
              <a:t>, </a:t>
            </a:r>
            <a:r>
              <a:rPr lang="en-US" kern="0" dirty="0">
                <a:solidFill>
                  <a:srgbClr val="000000"/>
                </a:solidFill>
              </a:rPr>
              <a:t>Natural Language Processing, and Smart Grids.</a:t>
            </a:r>
          </a:p>
          <a:p>
            <a:pPr marL="457200" indent="-457200" defTabSz="914400">
              <a:buClr>
                <a:schemeClr val="bg1"/>
              </a:buClr>
              <a:buSzPct val="100000"/>
              <a:buFont typeface="Arial" panose="020B0604020202020204" pitchFamily="34" charset="0"/>
              <a:buChar char="•"/>
            </a:pPr>
            <a:r>
              <a:rPr lang="en-US" kern="0" dirty="0">
                <a:solidFill>
                  <a:srgbClr val="000000"/>
                </a:solidFill>
              </a:rPr>
              <a:t>This figure shows the general flow of data annotation.</a:t>
            </a:r>
          </a:p>
          <a:p>
            <a:pPr marL="457200" indent="-457200" defTabSz="914400">
              <a:buClr>
                <a:schemeClr val="bg1"/>
              </a:buClr>
              <a:buSzPct val="100000"/>
              <a:buFont typeface="Arial" panose="020B0604020202020204" pitchFamily="34" charset="0"/>
              <a:buChar char="•"/>
            </a:pPr>
            <a:r>
              <a:rPr lang="en-US" kern="0" dirty="0">
                <a:solidFill>
                  <a:srgbClr val="000000"/>
                </a:solidFill>
              </a:rPr>
              <a:t>The first step is to collect raw data from different sources.</a:t>
            </a:r>
          </a:p>
          <a:p>
            <a:pPr marL="457200" indent="-457200" defTabSz="914400">
              <a:buClr>
                <a:schemeClr val="bg1"/>
              </a:buClr>
              <a:buSzPct val="100000"/>
              <a:buFont typeface="Arial" panose="020B0604020202020204" pitchFamily="34" charset="0"/>
              <a:buChar char="•"/>
            </a:pPr>
            <a:r>
              <a:rPr lang="en-US" kern="0" dirty="0">
                <a:solidFill>
                  <a:srgbClr val="000000"/>
                </a:solidFill>
              </a:rPr>
              <a:t>Then we have to construct a team with different expertise, especially domain experts for the applications.</a:t>
            </a:r>
          </a:p>
          <a:p>
            <a:pPr marL="457200" indent="-457200" defTabSz="914400">
              <a:buClr>
                <a:schemeClr val="bg1"/>
              </a:buClr>
              <a:buSzPct val="100000"/>
              <a:buFont typeface="Arial" panose="020B0604020202020204" pitchFamily="34" charset="0"/>
              <a:buChar char="•"/>
            </a:pPr>
            <a:r>
              <a:rPr lang="en-US" kern="0" dirty="0">
                <a:solidFill>
                  <a:srgbClr val="000000"/>
                </a:solidFill>
              </a:rPr>
              <a:t>Prior to data annotation, the team has to work together to complete annotation guidelines. </a:t>
            </a:r>
          </a:p>
          <a:p>
            <a:pPr marL="457200" indent="-457200" defTabSz="914400">
              <a:buClr>
                <a:schemeClr val="bg1"/>
              </a:buClr>
              <a:buSzPct val="100000"/>
              <a:buFont typeface="Arial" panose="020B0604020202020204" pitchFamily="34" charset="0"/>
              <a:buChar char="•"/>
            </a:pPr>
            <a:r>
              <a:rPr lang="en-US" kern="0" dirty="0">
                <a:solidFill>
                  <a:srgbClr val="000000"/>
                </a:solidFill>
              </a:rPr>
              <a:t>Finally, with these guidelines, the team will complete data annotations on the raw data and evaluate the annotation results.</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862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a:t>First example of data annotation based on image processing.</a:t>
            </a:r>
          </a:p>
          <a:p>
            <a:pPr marL="342900" indent="-342900">
              <a:buFont typeface="Arial" panose="020B0604020202020204" pitchFamily="34" charset="0"/>
              <a:buChar char="•"/>
            </a:pPr>
            <a:r>
              <a:rPr lang="en-US" dirty="0"/>
              <a:t>These three figures present the annotation for image classification, object detection, and semantic segmentation, respectively. </a:t>
            </a:r>
          </a:p>
          <a:p>
            <a:pPr marL="342900" indent="-342900">
              <a:buFont typeface="Arial" panose="020B0604020202020204" pitchFamily="34" charset="0"/>
              <a:buChar char="•"/>
            </a:pPr>
            <a:r>
              <a:rPr lang="en-US" dirty="0"/>
              <a:t>For instance, CAT is the label for the first image.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4</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0375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indent="-342900">
              <a:buFont typeface="Arial" panose="020B0604020202020204" pitchFamily="34" charset="0"/>
              <a:buChar char="•"/>
            </a:pPr>
            <a:r>
              <a:rPr lang="en-US" dirty="0"/>
              <a:t>There are many tools for image processing. </a:t>
            </a:r>
          </a:p>
          <a:p>
            <a:pPr marL="342900" indent="-342900">
              <a:buFont typeface="Arial" panose="020B0604020202020204" pitchFamily="34" charset="0"/>
              <a:buChar char="•"/>
            </a:pPr>
            <a:r>
              <a:rPr lang="en-US" dirty="0"/>
              <a:t>For example, LabelMe is a tool to annotate images for image segmentation.</a:t>
            </a:r>
          </a:p>
          <a:p>
            <a:pPr marL="342900" indent="-342900">
              <a:buFont typeface="Arial" panose="020B0604020202020204" pitchFamily="34" charset="0"/>
              <a:buChar char="•"/>
            </a:pPr>
            <a:r>
              <a:rPr lang="en-US" dirty="0"/>
              <a:t>Some features of this tool are</a:t>
            </a:r>
          </a:p>
          <a:p>
            <a:pPr marL="1104870" lvl="1" indent="-342900">
              <a:buFont typeface="Arial" panose="020B0604020202020204" pitchFamily="34" charset="0"/>
              <a:buChar char="•"/>
            </a:pPr>
            <a:r>
              <a:rPr lang="en-US" dirty="0"/>
              <a:t>Image annotation for polygon, rectangle, circle, line and point. </a:t>
            </a:r>
          </a:p>
          <a:p>
            <a:pPr marL="1104870" lvl="1" indent="-342900">
              <a:buFont typeface="Arial" panose="020B0604020202020204" pitchFamily="34" charset="0"/>
              <a:buChar char="•"/>
            </a:pPr>
            <a:r>
              <a:rPr lang="en-US" dirty="0"/>
              <a:t>Image flag annotation for classification and cleaning.</a:t>
            </a:r>
          </a:p>
          <a:p>
            <a:pPr marL="1104870" lvl="1" indent="-342900">
              <a:buFont typeface="Arial" panose="020B0604020202020204" pitchFamily="34" charset="0"/>
              <a:buChar char="•"/>
            </a:pPr>
            <a:r>
              <a:rPr lang="en-US" dirty="0"/>
              <a:t>Video annotation. </a:t>
            </a:r>
          </a:p>
          <a:p>
            <a:pPr marL="1104870" lvl="1" indent="-342900">
              <a:buFont typeface="Arial" panose="020B0604020202020204" pitchFamily="34" charset="0"/>
              <a:buChar char="•"/>
            </a:pPr>
            <a:r>
              <a:rPr lang="en-US" dirty="0"/>
              <a:t>GUI customization (predefined labels / flags, auto-saving, label validation, </a:t>
            </a:r>
            <a:r>
              <a:rPr lang="en-US" dirty="0" err="1"/>
              <a:t>etc</a:t>
            </a:r>
            <a:r>
              <a:rPr lang="en-US" dirty="0"/>
              <a:t>). </a:t>
            </a:r>
          </a:p>
          <a:p>
            <a:pPr marL="1104870" lvl="1" indent="-342900">
              <a:buFont typeface="Arial" panose="020B0604020202020204" pitchFamily="34" charset="0"/>
              <a:buChar char="•"/>
            </a:pPr>
            <a:r>
              <a:rPr lang="en-US" dirty="0"/>
              <a:t>Exporting VOC-format dataset for semantic/instance segmentation. </a:t>
            </a:r>
          </a:p>
          <a:p>
            <a:pPr marL="1104870" lvl="1" indent="-342900">
              <a:buFont typeface="Arial" panose="020B0604020202020204" pitchFamily="34" charset="0"/>
              <a:buChar char="•"/>
            </a:pPr>
            <a:r>
              <a:rPr lang="en-US" dirty="0"/>
              <a:t>Exporting COCO-format dataset for instance segmentation.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5</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023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CVAT is a free, online, interactive video and image annotation tool for computer vision. </a:t>
            </a:r>
          </a:p>
          <a:p>
            <a:pPr marL="34290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It is being used to annotate million of objects with different properties. </a:t>
            </a:r>
          </a:p>
          <a:p>
            <a:pPr marL="34290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Many UI and UX decisions are based on feedbacks from professional data annotation teams. </a:t>
            </a:r>
          </a:p>
          <a:p>
            <a:pPr marL="342900" indent="-342900">
              <a:buFont typeface="Arial" panose="020B0604020202020204" pitchFamily="34" charset="0"/>
              <a:buChar char="•"/>
            </a:pPr>
            <a:endParaRPr lang="en-US" sz="1833" b="0" i="0" u="none" strike="noStrike" kern="1200" dirty="0">
              <a:solidFill>
                <a:schemeClr val="tx1"/>
              </a:solidFill>
              <a:effectLst/>
              <a:latin typeface="Arial" panose="020B0604020202020204" pitchFamily="34" charset="0"/>
              <a:ea typeface="+mn-ea"/>
              <a:cs typeface="Arial" panose="020B0604020202020204" pitchFamily="34" charset="0"/>
            </a:endParaRP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6</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4814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In addition, there is a sample Annotation Tool for Einstein Vision Object Detection.</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It is an open-source software and easy to use.</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It can be used to change Image Size and labels.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7</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791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342900" indent="-342900">
              <a:buFont typeface="Arial" panose="020B0604020202020204" pitchFamily="34" charset="0"/>
              <a:buChar char="•"/>
            </a:pPr>
            <a:r>
              <a:rPr lang="en-US" dirty="0"/>
              <a:t>NLP is another application that requires substantial annotated data to build different applications.</a:t>
            </a:r>
          </a:p>
          <a:p>
            <a:pPr marL="342900" indent="-342900">
              <a:buFont typeface="Arial" panose="020B0604020202020204" pitchFamily="34" charset="0"/>
              <a:buChar char="•"/>
            </a:pPr>
            <a:r>
              <a:rPr lang="en-US" dirty="0"/>
              <a:t>Here are two examples of NLP tasks.</a:t>
            </a:r>
          </a:p>
          <a:p>
            <a:pPr marL="342900" indent="-342900">
              <a:buFont typeface="Arial" panose="020B0604020202020204" pitchFamily="34" charset="0"/>
              <a:buChar char="•"/>
            </a:pPr>
            <a:r>
              <a:rPr lang="en-US" dirty="0"/>
              <a:t>Sentiment analysis which </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is a natural language processing technique used to determine whether data is positive, negative or neutral.</a:t>
            </a:r>
          </a:p>
          <a:p>
            <a:pPr marL="342900" indent="-342900">
              <a:buFont typeface="Arial" panose="020B0604020202020204" pitchFamily="34" charset="0"/>
              <a:buChar char="•"/>
            </a:pPr>
            <a:r>
              <a:rPr lang="en-US" sz="1833" b="1" i="0" u="none" strike="noStrike" kern="1200" dirty="0">
                <a:solidFill>
                  <a:schemeClr val="tx1"/>
                </a:solidFill>
                <a:effectLst/>
                <a:latin typeface="Arial" panose="020B0604020202020204" pitchFamily="34" charset="0"/>
                <a:ea typeface="+mn-ea"/>
                <a:cs typeface="Arial" panose="020B0604020202020204" pitchFamily="34" charset="0"/>
              </a:rPr>
              <a:t>It </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is often performed on textual data to help businesses monitor brand and product </a:t>
            </a:r>
            <a:r>
              <a:rPr lang="en-US" sz="1833" b="1" i="0" u="none" strike="noStrike" kern="1200" dirty="0">
                <a:solidFill>
                  <a:schemeClr val="tx1"/>
                </a:solidFill>
                <a:effectLst/>
                <a:latin typeface="Arial" panose="020B0604020202020204" pitchFamily="34" charset="0"/>
                <a:ea typeface="+mn-ea"/>
                <a:cs typeface="Arial" panose="020B0604020202020204" pitchFamily="34" charset="0"/>
              </a:rPr>
              <a:t>sentiment</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 in customer feedback and understand customer needs.</a:t>
            </a:r>
          </a:p>
          <a:p>
            <a:pPr marL="342900" marR="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Named entity recognition is a subtask of information extraction that seeks to locate and classify named entities mentioned in unstructured text into pre-defined categories such as person, organizations, time expressions, quantities, etc.</a:t>
            </a:r>
          </a:p>
          <a:p>
            <a:pPr marL="342900" marR="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These two tasks needs labeled data shown with these two figures, respectively.</a:t>
            </a: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1973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indent="-342900">
              <a:buFont typeface="Arial" panose="020B0604020202020204" pitchFamily="34" charset="0"/>
              <a:buChar char="•"/>
            </a:pPr>
            <a:r>
              <a:rPr lang="en-US" sz="1800" dirty="0"/>
              <a:t>After completing data annotation, then the annotation quality is evaluated.</a:t>
            </a:r>
          </a:p>
          <a:p>
            <a:pPr marL="342900" indent="-342900">
              <a:buFont typeface="Arial" panose="020B0604020202020204" pitchFamily="34" charset="0"/>
              <a:buChar char="•"/>
            </a:pPr>
            <a:r>
              <a:rPr lang="en-US" sz="1800" dirty="0"/>
              <a:t>This is achieved through the following steps.</a:t>
            </a:r>
          </a:p>
          <a:p>
            <a:pPr marL="1104870" lvl="1" indent="-342900">
              <a:buFont typeface="Courier New" panose="02070309020205020404" pitchFamily="49" charset="0"/>
              <a:buChar char="o"/>
            </a:pPr>
            <a:r>
              <a:rPr lang="en-US" sz="1800" dirty="0"/>
              <a:t>Calculating the accuracy of an annotator compared to ground-truth data.</a:t>
            </a:r>
          </a:p>
          <a:p>
            <a:pPr marL="1104870" lvl="1" indent="-342900">
              <a:buFont typeface="Courier New" panose="02070309020205020404" pitchFamily="49" charset="0"/>
              <a:buChar char="o"/>
            </a:pPr>
            <a:r>
              <a:rPr lang="en-US" sz="1800" dirty="0"/>
              <a:t>Calculating the overall agreement and reliability of a dataset.</a:t>
            </a:r>
          </a:p>
          <a:p>
            <a:pPr marL="1104870" lvl="1" indent="-342900">
              <a:buFont typeface="Courier New" panose="02070309020205020404" pitchFamily="49" charset="0"/>
              <a:buChar char="o"/>
            </a:pPr>
            <a:r>
              <a:rPr lang="en-US" sz="1800" dirty="0"/>
              <a:t>Measuring inter-annotator agreement on a per-task basis to generate a confidence score for each training data label.</a:t>
            </a:r>
          </a:p>
          <a:p>
            <a:pPr marL="1104870" lvl="1" indent="-342900">
              <a:buFont typeface="Courier New" panose="02070309020205020404" pitchFamily="49" charset="0"/>
              <a:buChar char="o"/>
            </a:pPr>
            <a:r>
              <a:rPr lang="en-US" sz="1800" dirty="0"/>
              <a:t>Designing architectures that incorporate subject matter experts into the annotation workflow.</a:t>
            </a:r>
          </a:p>
          <a:p>
            <a:pPr marL="1104870" lvl="1" indent="-342900">
              <a:buFont typeface="Courier New" panose="02070309020205020404" pitchFamily="49" charset="0"/>
              <a:buChar char="o"/>
            </a:pPr>
            <a:r>
              <a:rPr lang="en-US" sz="1800" dirty="0"/>
              <a:t>Breaking up a task into simpler subtasks to improve accuracy, efficiency and quality control.</a:t>
            </a:r>
          </a:p>
          <a:p>
            <a:pPr marL="1104870" lvl="1"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419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Data quality</a:t>
            </a:r>
            <a:r>
              <a:rPr lang="en-US" dirty="0"/>
              <a:t> refers to the state of qualitative or quantitative pieces of information.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rgbClr val="000000"/>
                </a:solidFill>
              </a:rPr>
              <a:t>Data is of high quality if it is “Fit for Use” in their intended operational, decision-making and other roles.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33" kern="1200" dirty="0">
                <a:solidFill>
                  <a:schemeClr val="tx1"/>
                </a:solidFill>
                <a:effectLst/>
                <a:latin typeface="Arial" panose="020B0604020202020204" pitchFamily="34" charset="0"/>
                <a:ea typeface="+mn-ea"/>
                <a:cs typeface="Arial" panose="020B0604020202020204" pitchFamily="34" charset="0"/>
              </a:rPr>
              <a:t>There are some quality properties which includes: </a:t>
            </a:r>
          </a:p>
          <a:p>
            <a:pPr marL="1104870" marR="0" lvl="1" indent="-34290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1833" kern="1200" dirty="0">
                <a:solidFill>
                  <a:schemeClr val="tx1"/>
                </a:solidFill>
                <a:effectLst/>
                <a:latin typeface="Arial" panose="020B0604020202020204" pitchFamily="34" charset="0"/>
                <a:ea typeface="+mn-ea"/>
                <a:cs typeface="Arial" panose="020B0604020202020204" pitchFamily="34" charset="0"/>
              </a:rPr>
              <a:t>Relevance: several facets are important to the relevance of the data analysts’ use of data. </a:t>
            </a:r>
            <a:endParaRPr lang="en-US" dirty="0"/>
          </a:p>
          <a:p>
            <a:pPr marL="1866839" lvl="2" indent="-342900" fontAlgn="auto">
              <a:buFont typeface="Wingdings" pitchFamily="2" charset="2"/>
              <a:buChar char="§"/>
            </a:pPr>
            <a:r>
              <a:rPr lang="en-US" sz="1833" kern="1200" dirty="0">
                <a:solidFill>
                  <a:schemeClr val="tx1"/>
                </a:solidFill>
                <a:effectLst/>
                <a:latin typeface="Arial" panose="020B0604020202020204" pitchFamily="34" charset="0"/>
                <a:ea typeface="+mn-ea"/>
                <a:cs typeface="Arial" panose="020B0604020202020204" pitchFamily="34" charset="0"/>
              </a:rPr>
              <a:t>Does the data meet the basic needs for which they were collected, placed in a database, and used? </a:t>
            </a:r>
          </a:p>
          <a:p>
            <a:pPr marL="1104870" lvl="1" indent="-342900" fontAlgn="auto">
              <a:buFont typeface="Courier New" panose="02070309020205020404" pitchFamily="49" charset="0"/>
              <a:buChar char="o"/>
            </a:pPr>
            <a:r>
              <a:rPr lang="en-US" sz="1833" kern="1200" dirty="0">
                <a:solidFill>
                  <a:schemeClr val="tx1"/>
                </a:solidFill>
                <a:effectLst/>
                <a:latin typeface="Arial" panose="020B0604020202020204" pitchFamily="34" charset="0"/>
                <a:ea typeface="+mn-ea"/>
                <a:cs typeface="Arial" panose="020B0604020202020204" pitchFamily="34" charset="0"/>
              </a:rPr>
              <a:t>Accuracy:</a:t>
            </a:r>
          </a:p>
          <a:p>
            <a:pPr marL="1866839" lvl="2" indent="-342900" fontAlgn="auto">
              <a:buFont typeface="Wingdings" pitchFamily="2" charset="2"/>
              <a:buChar char="§"/>
            </a:pPr>
            <a:r>
              <a:rPr lang="en-US" sz="1833" kern="1200" dirty="0">
                <a:solidFill>
                  <a:schemeClr val="tx1"/>
                </a:solidFill>
                <a:effectLst/>
                <a:latin typeface="Arial" panose="020B0604020202020204" pitchFamily="34" charset="0"/>
                <a:ea typeface="+mn-ea"/>
                <a:cs typeface="Arial" panose="020B0604020202020204" pitchFamily="34" charset="0"/>
              </a:rPr>
              <a:t>Which customers will buy certain products in a grocery store? Which customers bought products (1) this week, (2) 12 months ago, and (3) 24 months ago? </a:t>
            </a:r>
          </a:p>
          <a:p>
            <a:pPr marL="1104870" lvl="1" indent="-342900" fontAlgn="auto">
              <a:buFont typeface="Courier New" panose="02070309020205020404" pitchFamily="49" charset="0"/>
              <a:buChar char="o"/>
            </a:pPr>
            <a:r>
              <a:rPr lang="en-US" sz="1833" kern="1200" dirty="0">
                <a:solidFill>
                  <a:schemeClr val="tx1"/>
                </a:solidFill>
                <a:effectLst/>
                <a:latin typeface="Arial" panose="020B0604020202020204" pitchFamily="34" charset="0"/>
                <a:ea typeface="+mn-ea"/>
                <a:cs typeface="Arial" panose="020B0604020202020204" pitchFamily="34" charset="0"/>
              </a:rPr>
              <a:t>Timeliness </a:t>
            </a:r>
          </a:p>
          <a:p>
            <a:pPr marL="1866839" lvl="2" indent="-342900" fontAlgn="auto">
              <a:buFont typeface="Wingdings" pitchFamily="2" charset="2"/>
              <a:buChar char="§"/>
            </a:pPr>
            <a:r>
              <a:rPr lang="en-US" sz="1833" kern="1200" dirty="0">
                <a:solidFill>
                  <a:schemeClr val="tx1"/>
                </a:solidFill>
                <a:effectLst/>
                <a:latin typeface="Arial" panose="020B0604020202020204" pitchFamily="34" charset="0"/>
                <a:ea typeface="+mn-ea"/>
                <a:cs typeface="Arial" panose="020B0604020202020204" pitchFamily="34" charset="0"/>
              </a:rPr>
              <a:t>How current do public opinion polls need to be to accurately predict election results? </a:t>
            </a:r>
            <a:endParaRPr lang="en-US" dirty="0">
              <a:effectLst/>
            </a:endParaRPr>
          </a:p>
          <a:p>
            <a:pPr marL="0" marR="0" lvl="0" indent="0" algn="l" defTabSz="914400" rtl="0" eaLnBrk="0" fontAlgn="auto" latinLnBrk="0" hangingPunct="0">
              <a:lnSpc>
                <a:spcPct val="100000"/>
              </a:lnSpc>
              <a:spcBef>
                <a:spcPct val="30000"/>
              </a:spcBef>
              <a:spcAft>
                <a:spcPct val="0"/>
              </a:spcAft>
              <a:buClrTx/>
              <a:buSzTx/>
              <a:buFont typeface="Arial" panose="020B0604020202020204" pitchFamily="34" charset="0"/>
              <a:buNone/>
              <a:tabLst/>
              <a:defRPr/>
            </a:pPr>
            <a:endParaRPr lang="en-US" dirty="0">
              <a:effectLst/>
            </a:endParaRPr>
          </a:p>
          <a:p>
            <a:pPr marL="342900" indent="-342900" fontAlgn="auto">
              <a:buFont typeface="Arial" panose="020B0604020202020204" pitchFamily="34" charset="0"/>
              <a:buChar char="•"/>
            </a:pPr>
            <a:endParaRPr lang="en-US" sz="1833" kern="1200" dirty="0">
              <a:solidFill>
                <a:schemeClr val="tx1"/>
              </a:solidFill>
              <a:effectLst/>
              <a:latin typeface="Arial" panose="020B0604020202020204" pitchFamily="34" charset="0"/>
              <a:ea typeface="+mn-ea"/>
              <a:cs typeface="Arial" panose="020B0604020202020204" pitchFamily="34" charset="0"/>
            </a:endParaRPr>
          </a:p>
          <a:p>
            <a:pPr marL="342900" indent="-342900" fontAlgn="auto">
              <a:buFont typeface="Arial" panose="020B0604020202020204" pitchFamily="34" charset="0"/>
              <a:buChar char="•"/>
            </a:pPr>
            <a:endParaRPr lang="en-US" sz="1833" kern="1200" dirty="0">
              <a:solidFill>
                <a:schemeClr val="tx1"/>
              </a:solidFill>
              <a:effectLst/>
              <a:latin typeface="Arial" panose="020B0604020202020204" pitchFamily="34" charset="0"/>
              <a:ea typeface="+mn-ea"/>
              <a:cs typeface="Arial" panose="020B0604020202020204" pitchFamily="34" charset="0"/>
            </a:endParaRP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8137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tx1"/>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D02034B-E0DD-432D-BED0-94DE68C503D5}"/>
              </a:ext>
            </a:extLst>
          </p:cNvPr>
          <p:cNvSpPr/>
          <p:nvPr userDrawn="1"/>
        </p:nvSpPr>
        <p:spPr>
          <a:xfrm>
            <a:off x="0" y="1688123"/>
            <a:ext cx="18288000" cy="8597621"/>
          </a:xfrm>
          <a:custGeom>
            <a:avLst/>
            <a:gdLst>
              <a:gd name="connsiteX0" fmla="*/ 0 w 7772400"/>
              <a:gd name="connsiteY0" fmla="*/ 0 h 2226411"/>
              <a:gd name="connsiteX1" fmla="*/ 0 w 7772400"/>
              <a:gd name="connsiteY1" fmla="*/ 2226411 h 2226411"/>
              <a:gd name="connsiteX2" fmla="*/ 7772400 w 7772400"/>
              <a:gd name="connsiteY2" fmla="*/ 2226411 h 2226411"/>
              <a:gd name="connsiteX3" fmla="*/ 7772400 w 7772400"/>
              <a:gd name="connsiteY3" fmla="*/ 804875 h 2226411"/>
              <a:gd name="connsiteX4" fmla="*/ 0 w 7772400"/>
              <a:gd name="connsiteY4" fmla="*/ 0 h 222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26411">
                <a:moveTo>
                  <a:pt x="0" y="0"/>
                </a:moveTo>
                <a:lnTo>
                  <a:pt x="0" y="2226411"/>
                </a:lnTo>
                <a:lnTo>
                  <a:pt x="7772400" y="2226411"/>
                </a:lnTo>
                <a:lnTo>
                  <a:pt x="7772400" y="804875"/>
                </a:lnTo>
                <a:lnTo>
                  <a:pt x="0" y="0"/>
                </a:lnTo>
                <a:close/>
              </a:path>
            </a:pathLst>
          </a:custGeom>
          <a:solidFill>
            <a:srgbClr val="383838"/>
          </a:solidFill>
        </p:spPr>
        <p:txBody>
          <a:bodyPr wrap="square" lIns="0" tIns="0" rIns="0" bIns="0" rtlCol="0"/>
          <a:lstStyle/>
          <a:p>
            <a:pPr defTabSz="914400" fontAlgn="auto">
              <a:spcBef>
                <a:spcPts val="0"/>
              </a:spcBef>
              <a:spcAft>
                <a:spcPts val="0"/>
              </a:spcAft>
            </a:pPr>
            <a:endParaRPr>
              <a:solidFill>
                <a:prstClr val="black"/>
              </a:solidFill>
              <a:latin typeface="Trebuchet MS" panose="020B0603020202020204" pitchFamily="34" charset="0"/>
              <a:ea typeface="+mn-ea"/>
            </a:endParaRPr>
          </a:p>
        </p:txBody>
      </p:sp>
      <p:sp>
        <p:nvSpPr>
          <p:cNvPr id="11" name="Rectangle 4"/>
          <p:cNvSpPr>
            <a:spLocks noGrp="1" noChangeArrowheads="1"/>
          </p:cNvSpPr>
          <p:nvPr userDrawn="1">
            <p:ph type="subTitle" idx="1"/>
          </p:nvPr>
        </p:nvSpPr>
        <p:spPr>
          <a:xfrm>
            <a:off x="1143000" y="8290560"/>
            <a:ext cx="9692640" cy="477053"/>
          </a:xfrm>
        </p:spPr>
        <p:txBody>
          <a:bodyPr wrap="square" anchor="t">
            <a:noAutofit/>
          </a:bodyPr>
          <a:lstStyle>
            <a:lvl1pPr marL="0" indent="0" algn="l">
              <a:lnSpc>
                <a:spcPct val="90000"/>
              </a:lnSpc>
              <a:spcBef>
                <a:spcPts val="1000"/>
              </a:spcBef>
              <a:spcAft>
                <a:spcPts val="500"/>
              </a:spcAft>
              <a:buFontTx/>
              <a:buNone/>
              <a:defRPr sz="2400" b="0">
                <a:solidFill>
                  <a:schemeClr val="tx1"/>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05" name="Title 304"/>
          <p:cNvSpPr>
            <a:spLocks noGrp="1"/>
          </p:cNvSpPr>
          <p:nvPr userDrawn="1">
            <p:ph type="title" hasCustomPrompt="1"/>
          </p:nvPr>
        </p:nvSpPr>
        <p:spPr>
          <a:xfrm>
            <a:off x="1135316" y="6705601"/>
            <a:ext cx="9692640" cy="1638092"/>
          </a:xfrm>
        </p:spPr>
        <p:txBody>
          <a:bodyPr anchor="b">
            <a:noAutofit/>
          </a:bodyPr>
          <a:lstStyle>
            <a:lvl1pPr algn="l">
              <a:lnSpc>
                <a:spcPct val="90000"/>
              </a:lnSpc>
              <a:spcBef>
                <a:spcPts val="0"/>
              </a:spcBef>
              <a:defRPr sz="6000" b="1" cap="none" baseline="0">
                <a:solidFill>
                  <a:schemeClr val="tx1"/>
                </a:solidFill>
                <a:effectLst/>
                <a:latin typeface="Arial" panose="020B0604020202020204" pitchFamily="34" charset="0"/>
                <a:cs typeface="Arial" panose="020B0604020202020204" pitchFamily="34" charset="0"/>
              </a:defRPr>
            </a:lvl1pPr>
          </a:lstStyle>
          <a:p>
            <a:r>
              <a:rPr lang="en-US" dirty="0"/>
              <a:t>Click to edit master title style</a:t>
            </a:r>
          </a:p>
        </p:txBody>
      </p:sp>
      <p:grpSp>
        <p:nvGrpSpPr>
          <p:cNvPr id="9" name="Group 8">
            <a:extLst>
              <a:ext uri="{FF2B5EF4-FFF2-40B4-BE49-F238E27FC236}">
                <a16:creationId xmlns:a16="http://schemas.microsoft.com/office/drawing/2014/main" id="{B6FCCD42-41E8-4430-B6CA-E5E37163336A}"/>
              </a:ext>
            </a:extLst>
          </p:cNvPr>
          <p:cNvGrpSpPr/>
          <p:nvPr userDrawn="1"/>
        </p:nvGrpSpPr>
        <p:grpSpPr>
          <a:xfrm>
            <a:off x="10009693" y="1549925"/>
            <a:ext cx="7721678" cy="1016226"/>
            <a:chOff x="10009693" y="1549925"/>
            <a:chExt cx="7721678" cy="1016226"/>
          </a:xfrm>
        </p:grpSpPr>
        <p:pic>
          <p:nvPicPr>
            <p:cNvPr id="12" name="Picture 11">
              <a:extLst>
                <a:ext uri="{FF2B5EF4-FFF2-40B4-BE49-F238E27FC236}">
                  <a16:creationId xmlns:a16="http://schemas.microsoft.com/office/drawing/2014/main" id="{4F12FC3C-F346-45C5-A2EB-14122560DDDD}"/>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13" name="Straight Connector 12">
              <a:extLst>
                <a:ext uri="{FF2B5EF4-FFF2-40B4-BE49-F238E27FC236}">
                  <a16:creationId xmlns:a16="http://schemas.microsoft.com/office/drawing/2014/main" id="{24D7601B-DE46-423C-B955-7A66CD436A7B}"/>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10;&#10;Description automatically generated">
              <a:extLst>
                <a:ext uri="{FF2B5EF4-FFF2-40B4-BE49-F238E27FC236}">
                  <a16:creationId xmlns:a16="http://schemas.microsoft.com/office/drawing/2014/main" id="{8936C1C8-404D-40E3-B988-930C448D42CD}"/>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5" name="Picture 14" descr="Text&#10;&#10;Description automatically generated">
              <a:extLst>
                <a:ext uri="{FF2B5EF4-FFF2-40B4-BE49-F238E27FC236}">
                  <a16:creationId xmlns:a16="http://schemas.microsoft.com/office/drawing/2014/main" id="{3336A004-E1EA-48BD-969E-3F5237E6E188}"/>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6" name="Straight Connector 15">
              <a:extLst>
                <a:ext uri="{FF2B5EF4-FFF2-40B4-BE49-F238E27FC236}">
                  <a16:creationId xmlns:a16="http://schemas.microsoft.com/office/drawing/2014/main" id="{21F47EB3-A644-424B-8140-E89309FB54E1}"/>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
        <p:nvSpPr>
          <p:cNvPr id="4" name="Text Placeholder 3">
            <a:extLst>
              <a:ext uri="{FF2B5EF4-FFF2-40B4-BE49-F238E27FC236}">
                <a16:creationId xmlns:a16="http://schemas.microsoft.com/office/drawing/2014/main" id="{AA9F37D2-4A95-428F-86C9-909FE5B58622}"/>
              </a:ext>
            </a:extLst>
          </p:cNvPr>
          <p:cNvSpPr>
            <a:spLocks noGrp="1"/>
          </p:cNvSpPr>
          <p:nvPr>
            <p:ph type="body" sz="quarter" idx="10"/>
          </p:nvPr>
        </p:nvSpPr>
        <p:spPr>
          <a:xfrm>
            <a:off x="1135316" y="6188616"/>
            <a:ext cx="8866188" cy="474663"/>
          </a:xfrm>
        </p:spPr>
        <p:txBody>
          <a:bodyPr/>
          <a:lstStyle>
            <a:lvl1pPr>
              <a:defRPr sz="1800">
                <a:solidFill>
                  <a:srgbClr val="B3B3B3"/>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04303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6A32E851-9FF9-4796-BF7E-0EBA88C671DC}"/>
              </a:ext>
            </a:extLst>
          </p:cNvPr>
          <p:cNvSpPr/>
          <p:nvPr userDrawn="1"/>
        </p:nvSpPr>
        <p:spPr>
          <a:xfrm>
            <a:off x="0" y="1688123"/>
            <a:ext cx="18288000" cy="8597621"/>
          </a:xfrm>
          <a:custGeom>
            <a:avLst/>
            <a:gdLst>
              <a:gd name="connsiteX0" fmla="*/ 0 w 7772400"/>
              <a:gd name="connsiteY0" fmla="*/ 0 h 2226411"/>
              <a:gd name="connsiteX1" fmla="*/ 0 w 7772400"/>
              <a:gd name="connsiteY1" fmla="*/ 2226411 h 2226411"/>
              <a:gd name="connsiteX2" fmla="*/ 7772400 w 7772400"/>
              <a:gd name="connsiteY2" fmla="*/ 2226411 h 2226411"/>
              <a:gd name="connsiteX3" fmla="*/ 7772400 w 7772400"/>
              <a:gd name="connsiteY3" fmla="*/ 804875 h 2226411"/>
              <a:gd name="connsiteX4" fmla="*/ 0 w 7772400"/>
              <a:gd name="connsiteY4" fmla="*/ 0 h 222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26411">
                <a:moveTo>
                  <a:pt x="0" y="0"/>
                </a:moveTo>
                <a:lnTo>
                  <a:pt x="0" y="2226411"/>
                </a:lnTo>
                <a:lnTo>
                  <a:pt x="7772400" y="2226411"/>
                </a:lnTo>
                <a:lnTo>
                  <a:pt x="7772400" y="804875"/>
                </a:lnTo>
                <a:lnTo>
                  <a:pt x="0" y="0"/>
                </a:lnTo>
                <a:close/>
              </a:path>
            </a:pathLst>
          </a:custGeom>
          <a:solidFill>
            <a:srgbClr val="383838"/>
          </a:solidFill>
        </p:spPr>
        <p:txBody>
          <a:bodyPr wrap="square" lIns="0" tIns="0" rIns="0" bIns="0" rtlCol="0"/>
          <a:lstStyle/>
          <a:p>
            <a:pPr defTabSz="914400" fontAlgn="auto">
              <a:spcBef>
                <a:spcPts val="0"/>
              </a:spcBef>
              <a:spcAft>
                <a:spcPts val="0"/>
              </a:spcAft>
            </a:pPr>
            <a:endParaRPr>
              <a:solidFill>
                <a:prstClr val="black"/>
              </a:solidFill>
              <a:latin typeface="Trebuchet MS" panose="020B0603020202020204" pitchFamily="34" charset="0"/>
              <a:ea typeface="+mn-ea"/>
            </a:endParaRPr>
          </a:p>
        </p:txBody>
      </p:sp>
      <p:grpSp>
        <p:nvGrpSpPr>
          <p:cNvPr id="5" name="Group 4">
            <a:extLst>
              <a:ext uri="{FF2B5EF4-FFF2-40B4-BE49-F238E27FC236}">
                <a16:creationId xmlns:a16="http://schemas.microsoft.com/office/drawing/2014/main" id="{92D678CF-84A9-4BA9-BA2F-CB71E25345BA}"/>
              </a:ext>
            </a:extLst>
          </p:cNvPr>
          <p:cNvGrpSpPr/>
          <p:nvPr userDrawn="1"/>
        </p:nvGrpSpPr>
        <p:grpSpPr>
          <a:xfrm>
            <a:off x="10009693" y="1549925"/>
            <a:ext cx="7721678" cy="1016226"/>
            <a:chOff x="10009693" y="1549925"/>
            <a:chExt cx="7721678" cy="1016226"/>
          </a:xfrm>
        </p:grpSpPr>
        <p:pic>
          <p:nvPicPr>
            <p:cNvPr id="6" name="Picture 5">
              <a:extLst>
                <a:ext uri="{FF2B5EF4-FFF2-40B4-BE49-F238E27FC236}">
                  <a16:creationId xmlns:a16="http://schemas.microsoft.com/office/drawing/2014/main" id="{5F82662B-989A-432A-8998-0DE213D193A2}"/>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7" name="Straight Connector 6">
              <a:extLst>
                <a:ext uri="{FF2B5EF4-FFF2-40B4-BE49-F238E27FC236}">
                  <a16:creationId xmlns:a16="http://schemas.microsoft.com/office/drawing/2014/main" id="{97600756-64AC-421F-BD0D-3BBAECD315E3}"/>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EDE70775-8944-4C24-BD3B-25F0DAFA85BD}"/>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1" name="Picture 10" descr="Text&#10;&#10;Description automatically generated">
              <a:extLst>
                <a:ext uri="{FF2B5EF4-FFF2-40B4-BE49-F238E27FC236}">
                  <a16:creationId xmlns:a16="http://schemas.microsoft.com/office/drawing/2014/main" id="{88877B3C-A955-4F0B-8795-703F3118E30A}"/>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2" name="Straight Connector 11">
              <a:extLst>
                <a:ext uri="{FF2B5EF4-FFF2-40B4-BE49-F238E27FC236}">
                  <a16:creationId xmlns:a16="http://schemas.microsoft.com/office/drawing/2014/main" id="{1EA36F10-6A68-4D16-8BA5-C08BC942E108}"/>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3AC5A5F0-3D37-4CB5-AFFE-81169D61D023}"/>
              </a:ext>
            </a:extLst>
          </p:cNvPr>
          <p:cNvSpPr>
            <a:spLocks noGrp="1"/>
          </p:cNvSpPr>
          <p:nvPr>
            <p:ph type="body" sz="quarter" idx="10" hasCustomPrompt="1"/>
          </p:nvPr>
        </p:nvSpPr>
        <p:spPr>
          <a:xfrm>
            <a:off x="1140077" y="6610379"/>
            <a:ext cx="9235191" cy="1705219"/>
          </a:xfrm>
        </p:spPr>
        <p:txBody>
          <a:bodyPr/>
          <a:lstStyle>
            <a:lvl1pPr>
              <a:defRPr sz="6000" b="1">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6">
            <a:extLst>
              <a:ext uri="{FF2B5EF4-FFF2-40B4-BE49-F238E27FC236}">
                <a16:creationId xmlns:a16="http://schemas.microsoft.com/office/drawing/2014/main" id="{B6C10C75-E8F7-45AB-929B-93D7D86B8F2C}"/>
              </a:ext>
            </a:extLst>
          </p:cNvPr>
          <p:cNvSpPr>
            <a:spLocks noGrp="1"/>
          </p:cNvSpPr>
          <p:nvPr>
            <p:ph type="body" sz="quarter" idx="11"/>
          </p:nvPr>
        </p:nvSpPr>
        <p:spPr>
          <a:xfrm>
            <a:off x="1140078" y="6185215"/>
            <a:ext cx="7454900" cy="449262"/>
          </a:xfrm>
        </p:spPr>
        <p:txBody>
          <a:bodyPr/>
          <a:lstStyle>
            <a:lvl1pPr>
              <a:defRPr sz="1800">
                <a:solidFill>
                  <a:srgbClr val="B3B3B3"/>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9050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 title and 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8301" y="747664"/>
            <a:ext cx="16626840" cy="984885"/>
          </a:xfrm>
        </p:spPr>
        <p:txBody>
          <a:bodyPr/>
          <a:lstStyle>
            <a:lvl1pPr algn="l">
              <a:defRPr sz="4800" cap="none"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1977" y="3186797"/>
            <a:ext cx="16581120" cy="6198208"/>
          </a:xfrm>
        </p:spPr>
        <p:txBody>
          <a:bodyPr/>
          <a:lstStyle>
            <a:lvl1pPr marL="0" indent="0">
              <a:spcBef>
                <a:spcPts val="500"/>
              </a:spcBef>
              <a:spcAft>
                <a:spcPts val="500"/>
              </a:spcAft>
              <a:buClr>
                <a:schemeClr val="bg2"/>
              </a:buClr>
              <a:buSzPct val="100000"/>
              <a:buFontTx/>
              <a:buNone/>
              <a:defRPr sz="2800">
                <a:solidFill>
                  <a:schemeClr val="bg1"/>
                </a:solidFill>
                <a:latin typeface="Arial" panose="020B0604020202020204" pitchFamily="34" charset="0"/>
                <a:cs typeface="Arial" panose="020B0604020202020204" pitchFamily="34" charset="0"/>
              </a:defRPr>
            </a:lvl1pPr>
            <a:lvl2pPr marL="952519" indent="0">
              <a:spcBef>
                <a:spcPts val="500"/>
              </a:spcBef>
              <a:spcAft>
                <a:spcPts val="500"/>
              </a:spcAft>
              <a:buClr>
                <a:schemeClr val="bg2"/>
              </a:buClr>
              <a:buSzPct val="100000"/>
              <a:buFontTx/>
              <a:buNone/>
              <a:defRPr sz="2400">
                <a:solidFill>
                  <a:schemeClr val="bg1"/>
                </a:solidFill>
                <a:latin typeface="Arial" panose="020B0604020202020204" pitchFamily="34" charset="0"/>
                <a:cs typeface="Arial" panose="020B0604020202020204" pitchFamily="34" charset="0"/>
              </a:defRPr>
            </a:lvl2pPr>
            <a:lvl3pPr marL="1815078" indent="0">
              <a:buClr>
                <a:schemeClr val="bg2"/>
              </a:buClr>
              <a:buSzPct val="100000"/>
              <a:buFontTx/>
              <a:buNone/>
              <a:defRPr sz="1833">
                <a:solidFill>
                  <a:schemeClr val="accent4"/>
                </a:solidFill>
              </a:defRPr>
            </a:lvl3pPr>
            <a:lvl4pPr marL="2958101" indent="-381008">
              <a:buClr>
                <a:schemeClr val="bg2"/>
              </a:buClr>
              <a:buFont typeface="Wingdings" panose="05000000000000000000" pitchFamily="2" charset="2"/>
              <a:buChar char="§"/>
              <a:defRPr sz="3000">
                <a:solidFill>
                  <a:schemeClr val="tx1"/>
                </a:solidFill>
              </a:defRPr>
            </a:lvl4pPr>
            <a:lvl5pPr marL="3529612" indent="-381008">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p:txBody>
      </p:sp>
      <p:sp>
        <p:nvSpPr>
          <p:cNvPr id="5" name="Text Placeholder 4"/>
          <p:cNvSpPr>
            <a:spLocks noGrp="1"/>
          </p:cNvSpPr>
          <p:nvPr>
            <p:ph type="body" sz="quarter" idx="10"/>
          </p:nvPr>
        </p:nvSpPr>
        <p:spPr>
          <a:xfrm>
            <a:off x="825331" y="1741489"/>
            <a:ext cx="16626840"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2937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6936" y="747428"/>
            <a:ext cx="16626840" cy="984885"/>
          </a:xfrm>
        </p:spPr>
        <p:txBody>
          <a:bodyPr/>
          <a:lstStyle>
            <a:lvl1pPr algn="l">
              <a:defRPr sz="4800" cap="none"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24728" y="3189912"/>
            <a:ext cx="16581120" cy="6198208"/>
          </a:xfrm>
        </p:spPr>
        <p:txBody>
          <a:bodyPr/>
          <a:lstStyle>
            <a:lvl1pPr marL="383654" indent="-383654">
              <a:lnSpc>
                <a:spcPct val="90000"/>
              </a:lnSpc>
              <a:spcBef>
                <a:spcPts val="500"/>
              </a:spcBef>
              <a:spcAft>
                <a:spcPts val="500"/>
              </a:spcAft>
              <a:buClr>
                <a:schemeClr val="bg2"/>
              </a:buClr>
              <a:buSzPct val="75000"/>
              <a:buFont typeface="Arial" panose="020B0604020202020204" pitchFamily="34" charset="0"/>
              <a:buNone/>
              <a:defRPr sz="2800">
                <a:solidFill>
                  <a:schemeClr val="bg1"/>
                </a:solidFill>
                <a:latin typeface="Arial" panose="020B0604020202020204" pitchFamily="34" charset="0"/>
                <a:cs typeface="Arial" panose="020B0604020202020204" pitchFamily="34" charset="0"/>
              </a:defRPr>
            </a:lvl1pPr>
            <a:lvl2pPr marL="1333527" indent="-381008">
              <a:lnSpc>
                <a:spcPct val="90000"/>
              </a:lnSpc>
              <a:spcBef>
                <a:spcPts val="500"/>
              </a:spcBef>
              <a:spcAft>
                <a:spcPts val="500"/>
              </a:spcAft>
              <a:buClr>
                <a:schemeClr val="bg2"/>
              </a:buClr>
              <a:buSzPct val="75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2pPr>
            <a:lvl3pPr marL="2098189" indent="-283111">
              <a:lnSpc>
                <a:spcPct val="90000"/>
              </a:lnSpc>
              <a:spcBef>
                <a:spcPts val="500"/>
              </a:spcBef>
              <a:spcAft>
                <a:spcPts val="500"/>
              </a:spcAft>
              <a:buClr>
                <a:schemeClr val="bg2"/>
              </a:buClr>
              <a:buSzPct val="75000"/>
              <a:buFont typeface="Arial" panose="020B0604020202020204" pitchFamily="34" charset="0"/>
              <a:buNone/>
              <a:defRPr sz="2000">
                <a:solidFill>
                  <a:schemeClr val="bg1"/>
                </a:solidFill>
                <a:latin typeface="Arial" panose="020B0604020202020204" pitchFamily="34" charset="0"/>
                <a:cs typeface="Arial" panose="020B0604020202020204" pitchFamily="34" charset="0"/>
              </a:defRPr>
            </a:lvl3pPr>
            <a:lvl4pPr marL="2958101" indent="-381008">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p:nvPr>
        </p:nvSpPr>
        <p:spPr>
          <a:xfrm>
            <a:off x="824728" y="1739896"/>
            <a:ext cx="16607858"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72056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n Brande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5700" y="748506"/>
            <a:ext cx="16626840" cy="984885"/>
          </a:xfrm>
        </p:spPr>
        <p:txBody>
          <a:bodyPr/>
          <a:lstStyle>
            <a:lvl1pPr algn="l">
              <a:defRPr sz="4800" b="1" cap="none"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19340" y="3191235"/>
            <a:ext cx="16581120" cy="6198208"/>
          </a:xfrm>
        </p:spPr>
        <p:txBody>
          <a:bodyPr/>
          <a:lstStyle>
            <a:lvl1pPr marL="383654" indent="-383654">
              <a:lnSpc>
                <a:spcPct val="90000"/>
              </a:lnSpc>
              <a:spcBef>
                <a:spcPts val="500"/>
              </a:spcBef>
              <a:spcAft>
                <a:spcPts val="500"/>
              </a:spcAft>
              <a:buClr>
                <a:schemeClr val="bg2"/>
              </a:buClr>
              <a:buSzPct val="75000"/>
              <a:buFont typeface="Arial" panose="020B0604020202020204" pitchFamily="34" charset="0"/>
              <a:buNone/>
              <a:defRPr sz="2800">
                <a:solidFill>
                  <a:schemeClr val="bg1"/>
                </a:solidFill>
                <a:latin typeface="Arial" panose="020B0604020202020204" pitchFamily="34" charset="0"/>
                <a:cs typeface="Arial" panose="020B0604020202020204" pitchFamily="34" charset="0"/>
              </a:defRPr>
            </a:lvl1pPr>
            <a:lvl2pPr marL="1333527" indent="-381008">
              <a:lnSpc>
                <a:spcPct val="90000"/>
              </a:lnSpc>
              <a:spcBef>
                <a:spcPts val="500"/>
              </a:spcBef>
              <a:spcAft>
                <a:spcPts val="500"/>
              </a:spcAft>
              <a:buClr>
                <a:schemeClr val="bg2"/>
              </a:buClr>
              <a:buSzPct val="75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2pPr>
            <a:lvl3pPr marL="2098189" indent="-283111">
              <a:lnSpc>
                <a:spcPct val="90000"/>
              </a:lnSpc>
              <a:spcBef>
                <a:spcPts val="500"/>
              </a:spcBef>
              <a:spcAft>
                <a:spcPts val="500"/>
              </a:spcAft>
              <a:buClr>
                <a:schemeClr val="bg2"/>
              </a:buClr>
              <a:buSzPct val="75000"/>
              <a:buFont typeface="Arial" panose="020B0604020202020204" pitchFamily="34" charset="0"/>
              <a:buNone/>
              <a:defRPr sz="2000">
                <a:solidFill>
                  <a:schemeClr val="bg1"/>
                </a:solidFill>
                <a:latin typeface="Arial" panose="020B0604020202020204" pitchFamily="34" charset="0"/>
                <a:cs typeface="Arial" panose="020B0604020202020204" pitchFamily="34" charset="0"/>
              </a:defRPr>
            </a:lvl3pPr>
            <a:lvl4pPr marL="2958101" indent="-381008">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p:nvPr>
        </p:nvSpPr>
        <p:spPr>
          <a:xfrm>
            <a:off x="825828" y="1740430"/>
            <a:ext cx="16626840"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dirty="0"/>
              <a:t>Click to edit Master text styles</a:t>
            </a:r>
          </a:p>
        </p:txBody>
      </p:sp>
      <p:sp>
        <p:nvSpPr>
          <p:cNvPr id="6" name="Rectangle 5">
            <a:extLst>
              <a:ext uri="{FF2B5EF4-FFF2-40B4-BE49-F238E27FC236}">
                <a16:creationId xmlns:a16="http://schemas.microsoft.com/office/drawing/2014/main" id="{B9460CD7-0C13-8944-A014-77CEFB207FB0}"/>
              </a:ext>
            </a:extLst>
          </p:cNvPr>
          <p:cNvSpPr/>
          <p:nvPr userDrawn="1"/>
        </p:nvSpPr>
        <p:spPr>
          <a:xfrm>
            <a:off x="13012614" y="9465547"/>
            <a:ext cx="5275385" cy="8214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6618" y="744037"/>
            <a:ext cx="16620988" cy="990175"/>
          </a:xfrm>
        </p:spPr>
        <p:txBody>
          <a:bodyPr/>
          <a:lstStyle>
            <a:lvl1pPr algn="l">
              <a:defRPr sz="4800" cap="none">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53440" y="3505060"/>
            <a:ext cx="16581120" cy="5950440"/>
          </a:xfrm>
        </p:spPr>
        <p:txBody>
          <a:bodyPr/>
          <a:lstStyle>
            <a:lvl1pPr marL="0" indent="0">
              <a:buClr>
                <a:schemeClr val="bg2"/>
              </a:buClr>
              <a:buSzPct val="100000"/>
              <a:buFontTx/>
              <a:buNone/>
              <a:defRPr sz="2400">
                <a:solidFill>
                  <a:schemeClr val="accent4"/>
                </a:solidFill>
              </a:defRPr>
            </a:lvl1pPr>
            <a:lvl2pPr marL="952519" indent="0">
              <a:buClr>
                <a:schemeClr val="bg2"/>
              </a:buClr>
              <a:buSzPct val="100000"/>
              <a:buFontTx/>
              <a:buNone/>
              <a:defRPr sz="2000">
                <a:solidFill>
                  <a:schemeClr val="accent4"/>
                </a:solidFill>
              </a:defRPr>
            </a:lvl2pPr>
            <a:lvl3pPr marL="1815078" indent="0">
              <a:buClr>
                <a:schemeClr val="bg2"/>
              </a:buClr>
              <a:buSzPct val="100000"/>
              <a:buFontTx/>
              <a:buNone/>
              <a:defRPr sz="1800">
                <a:solidFill>
                  <a:schemeClr val="accent4"/>
                </a:solidFill>
              </a:defRPr>
            </a:lvl3pPr>
            <a:lvl4pPr marL="2958101" indent="-381008">
              <a:buClr>
                <a:schemeClr val="bg2"/>
              </a:buClr>
              <a:buFont typeface="Wingdings" panose="05000000000000000000" pitchFamily="2" charset="2"/>
              <a:buChar char="§"/>
              <a:defRPr sz="3000">
                <a:solidFill>
                  <a:schemeClr val="tx1"/>
                </a:solidFill>
              </a:defRPr>
            </a:lvl4pPr>
            <a:lvl5pPr marL="3529612" indent="-381008">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827103" y="1740548"/>
            <a:ext cx="16626840"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11026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or 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3193869" y="3998551"/>
            <a:ext cx="11900262" cy="2193243"/>
          </a:xfrm>
        </p:spPr>
        <p:txBody>
          <a:bodyPr anchor="t"/>
          <a:lstStyle>
            <a:lvl1pPr algn="ctr">
              <a:defRPr sz="4800">
                <a:solidFill>
                  <a:schemeClr val="bg1"/>
                </a:solidFill>
              </a:defRPr>
            </a:lvl1pPr>
          </a:lstStyle>
          <a:p>
            <a:r>
              <a:rPr lang="en-US" dirty="0"/>
              <a:t>Click to edit Master title style</a:t>
            </a:r>
          </a:p>
        </p:txBody>
      </p:sp>
      <p:sp>
        <p:nvSpPr>
          <p:cNvPr id="3" name="Rectangle 2">
            <a:extLst>
              <a:ext uri="{FF2B5EF4-FFF2-40B4-BE49-F238E27FC236}">
                <a16:creationId xmlns:a16="http://schemas.microsoft.com/office/drawing/2014/main" id="{8C993AEE-ACAA-4A36-926F-A62FD4F2A9AC}"/>
              </a:ext>
            </a:extLst>
          </p:cNvPr>
          <p:cNvSpPr/>
          <p:nvPr userDrawn="1"/>
        </p:nvSpPr>
        <p:spPr bwMode="white">
          <a:xfrm>
            <a:off x="0" y="9330779"/>
            <a:ext cx="1524000" cy="9562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1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9C0FBA7-E3E6-4B66-B97D-6B8052B9D633}"/>
              </a:ext>
            </a:extLst>
          </p:cNvPr>
          <p:cNvGrpSpPr/>
          <p:nvPr/>
        </p:nvGrpSpPr>
        <p:grpSpPr>
          <a:xfrm>
            <a:off x="13272656" y="9515789"/>
            <a:ext cx="4770933" cy="627887"/>
            <a:chOff x="10009693" y="1549925"/>
            <a:chExt cx="7721678" cy="1016226"/>
          </a:xfrm>
        </p:grpSpPr>
        <p:pic>
          <p:nvPicPr>
            <p:cNvPr id="13" name="Picture 12">
              <a:extLst>
                <a:ext uri="{FF2B5EF4-FFF2-40B4-BE49-F238E27FC236}">
                  <a16:creationId xmlns:a16="http://schemas.microsoft.com/office/drawing/2014/main" id="{DDCDE4B6-F6E5-42F3-97CE-972AB8E8F343}"/>
                </a:ext>
              </a:extLst>
            </p:cNvPr>
            <p:cNvPicPr>
              <a:picLocks noChangeAspect="1"/>
            </p:cNvPicPr>
            <p:nvPr/>
          </p:nvPicPr>
          <p:blipFill>
            <a:blip r:embed="rId9"/>
            <a:stretch>
              <a:fillRect/>
            </a:stretch>
          </p:blipFill>
          <p:spPr>
            <a:xfrm>
              <a:off x="12780211" y="1686172"/>
              <a:ext cx="1930510" cy="816283"/>
            </a:xfrm>
            <a:prstGeom prst="rect">
              <a:avLst/>
            </a:prstGeom>
          </p:spPr>
        </p:pic>
        <p:cxnSp>
          <p:nvCxnSpPr>
            <p:cNvPr id="14" name="Straight Connector 13">
              <a:extLst>
                <a:ext uri="{FF2B5EF4-FFF2-40B4-BE49-F238E27FC236}">
                  <a16:creationId xmlns:a16="http://schemas.microsoft.com/office/drawing/2014/main" id="{A722D202-9B8D-43AB-AC18-CC0E3FF3AB71}"/>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ext&#10;&#10;Description automatically generated">
              <a:extLst>
                <a:ext uri="{FF2B5EF4-FFF2-40B4-BE49-F238E27FC236}">
                  <a16:creationId xmlns:a16="http://schemas.microsoft.com/office/drawing/2014/main" id="{BFA2AE89-8394-48E9-A4C6-B6B73A855A5D}"/>
                </a:ext>
              </a:extLst>
            </p:cNvPr>
            <p:cNvPicPr>
              <a:picLocks noChangeAspect="1"/>
            </p:cNvPicPr>
            <p:nvPr/>
          </p:nvPicPr>
          <p:blipFill>
            <a:blip r:embed="rId10"/>
            <a:stretch>
              <a:fillRect/>
            </a:stretch>
          </p:blipFill>
          <p:spPr>
            <a:xfrm>
              <a:off x="10009693" y="1549925"/>
              <a:ext cx="2413994" cy="1016226"/>
            </a:xfrm>
            <a:prstGeom prst="rect">
              <a:avLst/>
            </a:prstGeom>
          </p:spPr>
        </p:pic>
        <p:pic>
          <p:nvPicPr>
            <p:cNvPr id="16" name="Picture 15" descr="Text&#10;&#10;Description automatically generated">
              <a:extLst>
                <a:ext uri="{FF2B5EF4-FFF2-40B4-BE49-F238E27FC236}">
                  <a16:creationId xmlns:a16="http://schemas.microsoft.com/office/drawing/2014/main" id="{DA775405-05BA-4CEF-BBAB-33A59926F3C6}"/>
                </a:ext>
              </a:extLst>
            </p:cNvPr>
            <p:cNvPicPr>
              <a:picLocks noChangeAspect="1"/>
            </p:cNvPicPr>
            <p:nvPr/>
          </p:nvPicPr>
          <p:blipFill>
            <a:blip r:embed="rId11"/>
            <a:stretch>
              <a:fillRect/>
            </a:stretch>
          </p:blipFill>
          <p:spPr>
            <a:xfrm>
              <a:off x="15021781" y="1604129"/>
              <a:ext cx="2709590" cy="921922"/>
            </a:xfrm>
            <a:prstGeom prst="rect">
              <a:avLst/>
            </a:prstGeom>
          </p:spPr>
        </p:pic>
        <p:cxnSp>
          <p:nvCxnSpPr>
            <p:cNvPr id="17" name="Straight Connector 16">
              <a:extLst>
                <a:ext uri="{FF2B5EF4-FFF2-40B4-BE49-F238E27FC236}">
                  <a16:creationId xmlns:a16="http://schemas.microsoft.com/office/drawing/2014/main" id="{23DC6EFE-1984-4D25-B743-8FABEE6FEDF2}"/>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
        <p:nvSpPr>
          <p:cNvPr id="1026" name="Rectangle 2"/>
          <p:cNvSpPr>
            <a:spLocks noGrp="1" noChangeArrowheads="1"/>
          </p:cNvSpPr>
          <p:nvPr>
            <p:ph type="title"/>
          </p:nvPr>
        </p:nvSpPr>
        <p:spPr bwMode="auto">
          <a:xfrm>
            <a:off x="805090" y="749096"/>
            <a:ext cx="16622192" cy="984885"/>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834201" y="3185146"/>
            <a:ext cx="16581552" cy="6223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4" name="TextBox 3"/>
          <p:cNvSpPr txBox="1"/>
          <p:nvPr userDrawn="1"/>
        </p:nvSpPr>
        <p:spPr>
          <a:xfrm>
            <a:off x="958176" y="9762020"/>
            <a:ext cx="535045" cy="246221"/>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l"/>
            <a:fld id="{9EF62655-870B-4C06-BC3D-C67D37BAE36D}" type="slidenum">
              <a:rPr lang="en-US" sz="1600" kern="1200" smtClean="0">
                <a:solidFill>
                  <a:schemeClr val="accent5"/>
                </a:solidFill>
                <a:latin typeface="Arial" panose="020B0604020202020204" pitchFamily="34" charset="0"/>
                <a:ea typeface="MS PGothic" pitchFamily="34" charset="-128"/>
                <a:cs typeface="Arial" panose="020B0604020202020204" pitchFamily="34" charset="0"/>
              </a:rPr>
              <a:pPr algn="l"/>
              <a:t>‹#›</a:t>
            </a:fld>
            <a:r>
              <a:rPr lang="en-US" sz="1600" cap="none" baseline="0" dirty="0">
                <a:solidFill>
                  <a:schemeClr val="accent5"/>
                </a:solidFill>
                <a:latin typeface="Arial" panose="020B0604020202020204" pitchFamily="34" charset="0"/>
                <a:cs typeface="Arial" panose="020B0604020202020204" pitchFamily="34" charset="0"/>
              </a:rPr>
              <a:t> </a:t>
            </a:r>
            <a:endParaRPr lang="en-US" sz="1600" cap="none"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0" r:id="rId1"/>
    <p:sldLayoutId id="2147483985" r:id="rId2"/>
    <p:sldLayoutId id="2147483896" r:id="rId3"/>
    <p:sldLayoutId id="2147483981" r:id="rId4"/>
    <p:sldLayoutId id="2147483991" r:id="rId5"/>
    <p:sldLayoutId id="2147483988" r:id="rId6"/>
    <p:sldLayoutId id="214748395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fontAlgn="base">
        <a:lnSpc>
          <a:spcPct val="90000"/>
        </a:lnSpc>
        <a:spcBef>
          <a:spcPct val="0"/>
        </a:spcBef>
        <a:spcAft>
          <a:spcPct val="0"/>
        </a:spcAft>
        <a:defRPr sz="4800" b="1" cap="none" baseline="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5333" b="1">
          <a:solidFill>
            <a:srgbClr val="73B900"/>
          </a:solidFill>
          <a:latin typeface="Arial" charset="0"/>
        </a:defRPr>
      </a:lvl2pPr>
      <a:lvl3pPr algn="l" rtl="0" fontAlgn="base">
        <a:spcBef>
          <a:spcPct val="0"/>
        </a:spcBef>
        <a:spcAft>
          <a:spcPct val="0"/>
        </a:spcAft>
        <a:defRPr sz="5333" b="1">
          <a:solidFill>
            <a:srgbClr val="73B900"/>
          </a:solidFill>
          <a:latin typeface="Arial" charset="0"/>
        </a:defRPr>
      </a:lvl3pPr>
      <a:lvl4pPr algn="l" rtl="0" fontAlgn="base">
        <a:spcBef>
          <a:spcPct val="0"/>
        </a:spcBef>
        <a:spcAft>
          <a:spcPct val="0"/>
        </a:spcAft>
        <a:defRPr sz="5333" b="1">
          <a:solidFill>
            <a:srgbClr val="73B900"/>
          </a:solidFill>
          <a:latin typeface="Arial" charset="0"/>
        </a:defRPr>
      </a:lvl4pPr>
      <a:lvl5pPr algn="l" rtl="0" fontAlgn="base">
        <a:spcBef>
          <a:spcPct val="0"/>
        </a:spcBef>
        <a:spcAft>
          <a:spcPct val="0"/>
        </a:spcAft>
        <a:defRPr sz="5333" b="1">
          <a:solidFill>
            <a:srgbClr val="73B900"/>
          </a:solidFill>
          <a:latin typeface="Arial" charset="0"/>
        </a:defRPr>
      </a:lvl5pPr>
      <a:lvl6pPr marL="762015" algn="l" rtl="0" eaLnBrk="1" fontAlgn="base" hangingPunct="1">
        <a:spcBef>
          <a:spcPct val="0"/>
        </a:spcBef>
        <a:spcAft>
          <a:spcPct val="0"/>
        </a:spcAft>
        <a:defRPr sz="5333" b="1">
          <a:solidFill>
            <a:srgbClr val="73B900"/>
          </a:solidFill>
          <a:latin typeface="Arial" charset="0"/>
        </a:defRPr>
      </a:lvl6pPr>
      <a:lvl7pPr marL="1524030" algn="l" rtl="0" eaLnBrk="1" fontAlgn="base" hangingPunct="1">
        <a:spcBef>
          <a:spcPct val="0"/>
        </a:spcBef>
        <a:spcAft>
          <a:spcPct val="0"/>
        </a:spcAft>
        <a:defRPr sz="5333" b="1">
          <a:solidFill>
            <a:srgbClr val="73B900"/>
          </a:solidFill>
          <a:latin typeface="Arial" charset="0"/>
        </a:defRPr>
      </a:lvl7pPr>
      <a:lvl8pPr marL="2286046" algn="l" rtl="0" eaLnBrk="1" fontAlgn="base" hangingPunct="1">
        <a:spcBef>
          <a:spcPct val="0"/>
        </a:spcBef>
        <a:spcAft>
          <a:spcPct val="0"/>
        </a:spcAft>
        <a:defRPr sz="5333" b="1">
          <a:solidFill>
            <a:srgbClr val="73B900"/>
          </a:solidFill>
          <a:latin typeface="Arial" charset="0"/>
        </a:defRPr>
      </a:lvl8pPr>
      <a:lvl9pPr marL="3048061" algn="l" rtl="0" eaLnBrk="1" fontAlgn="base" hangingPunct="1">
        <a:spcBef>
          <a:spcPct val="0"/>
        </a:spcBef>
        <a:spcAft>
          <a:spcPct val="0"/>
        </a:spcAft>
        <a:defRPr sz="5333" b="1">
          <a:solidFill>
            <a:srgbClr val="73B900"/>
          </a:solidFill>
          <a:latin typeface="Arial" charset="0"/>
        </a:defRPr>
      </a:lvl9pPr>
    </p:titleStyle>
    <p:bodyStyle>
      <a:lvl1pPr marL="0" indent="0" algn="l" rtl="0" fontAlgn="base">
        <a:lnSpc>
          <a:spcPct val="90000"/>
        </a:lnSpc>
        <a:spcBef>
          <a:spcPts val="1500"/>
        </a:spcBef>
        <a:spcAft>
          <a:spcPts val="1500"/>
        </a:spcAft>
        <a:buClr>
          <a:schemeClr val="bg2"/>
        </a:buClr>
        <a:buSzPct val="100000"/>
        <a:buFontTx/>
        <a:buNone/>
        <a:defRPr sz="2800" b="0">
          <a:solidFill>
            <a:schemeClr val="bg1"/>
          </a:solidFill>
          <a:latin typeface="Arial" panose="020B0604020202020204" pitchFamily="34" charset="0"/>
          <a:ea typeface="+mn-ea"/>
          <a:cs typeface="Arial" panose="020B0604020202020204" pitchFamily="34" charset="0"/>
        </a:defRPr>
      </a:lvl1pPr>
      <a:lvl2pPr marL="952519" indent="0" algn="l" rtl="0" fontAlgn="base">
        <a:lnSpc>
          <a:spcPct val="90000"/>
        </a:lnSpc>
        <a:spcBef>
          <a:spcPts val="1500"/>
        </a:spcBef>
        <a:spcAft>
          <a:spcPts val="1500"/>
        </a:spcAft>
        <a:buClr>
          <a:schemeClr val="bg2"/>
        </a:buClr>
        <a:buSzPct val="100000"/>
        <a:buFontTx/>
        <a:buNone/>
        <a:defRPr sz="2400" b="0">
          <a:solidFill>
            <a:schemeClr val="bg1"/>
          </a:solidFill>
          <a:latin typeface="Arial" panose="020B0604020202020204" pitchFamily="34" charset="0"/>
          <a:cs typeface="Arial" panose="020B0604020202020204" pitchFamily="34" charset="0"/>
        </a:defRPr>
      </a:lvl2pPr>
      <a:lvl3pPr marL="1815078" indent="0" algn="l" rtl="0" fontAlgn="base">
        <a:lnSpc>
          <a:spcPct val="90000"/>
        </a:lnSpc>
        <a:spcBef>
          <a:spcPts val="1500"/>
        </a:spcBef>
        <a:spcAft>
          <a:spcPts val="1500"/>
        </a:spcAft>
        <a:buClr>
          <a:schemeClr val="bg2"/>
        </a:buClr>
        <a:buSzPct val="100000"/>
        <a:buFontTx/>
        <a:buNone/>
        <a:defRPr sz="1833" b="0">
          <a:solidFill>
            <a:schemeClr val="accent4"/>
          </a:solidFill>
          <a:latin typeface="Trebuchet MS" pitchFamily="34" charset="0"/>
        </a:defRPr>
      </a:lvl3pPr>
      <a:lvl4pPr marL="2958101" indent="-381008" algn="l" rtl="0" fontAlgn="base">
        <a:spcBef>
          <a:spcPct val="20000"/>
        </a:spcBef>
        <a:spcAft>
          <a:spcPct val="0"/>
        </a:spcAft>
        <a:buChar char="–"/>
        <a:defRPr sz="3333">
          <a:solidFill>
            <a:schemeClr val="bg1"/>
          </a:solidFill>
          <a:latin typeface="+mn-lt"/>
        </a:defRPr>
      </a:lvl4pPr>
      <a:lvl5pPr marL="3529612" indent="-381008" algn="l" rtl="0" fontAlgn="base">
        <a:spcBef>
          <a:spcPct val="20000"/>
        </a:spcBef>
        <a:spcAft>
          <a:spcPct val="0"/>
        </a:spcAft>
        <a:buChar char="»"/>
        <a:defRPr sz="3333">
          <a:solidFill>
            <a:schemeClr val="bg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p:bodyStyle>
    <p:otherStyle>
      <a:defPPr>
        <a:defRPr lang="en-US"/>
      </a:defPPr>
      <a:lvl1pPr marL="0" algn="l" defTabSz="1524030" rtl="0" eaLnBrk="1" latinLnBrk="0" hangingPunct="1">
        <a:defRPr sz="3000" kern="1200">
          <a:solidFill>
            <a:schemeClr val="tx1"/>
          </a:solidFill>
          <a:latin typeface="+mn-lt"/>
          <a:ea typeface="+mn-ea"/>
          <a:cs typeface="+mn-cs"/>
        </a:defRPr>
      </a:lvl1pPr>
      <a:lvl2pPr marL="762015" algn="l" defTabSz="1524030" rtl="0" eaLnBrk="1" latinLnBrk="0" hangingPunct="1">
        <a:defRPr sz="3000" kern="1200">
          <a:solidFill>
            <a:schemeClr val="tx1"/>
          </a:solidFill>
          <a:latin typeface="+mn-lt"/>
          <a:ea typeface="+mn-ea"/>
          <a:cs typeface="+mn-cs"/>
        </a:defRPr>
      </a:lvl2pPr>
      <a:lvl3pPr marL="1524030" algn="l" defTabSz="1524030" rtl="0" eaLnBrk="1" latinLnBrk="0" hangingPunct="1">
        <a:defRPr sz="3000" kern="1200">
          <a:solidFill>
            <a:schemeClr val="tx1"/>
          </a:solidFill>
          <a:latin typeface="+mn-lt"/>
          <a:ea typeface="+mn-ea"/>
          <a:cs typeface="+mn-cs"/>
        </a:defRPr>
      </a:lvl3pPr>
      <a:lvl4pPr marL="2286046" algn="l" defTabSz="1524030" rtl="0" eaLnBrk="1" latinLnBrk="0" hangingPunct="1">
        <a:defRPr sz="3000" kern="1200">
          <a:solidFill>
            <a:schemeClr val="tx1"/>
          </a:solidFill>
          <a:latin typeface="+mn-lt"/>
          <a:ea typeface="+mn-ea"/>
          <a:cs typeface="+mn-cs"/>
        </a:defRPr>
      </a:lvl4pPr>
      <a:lvl5pPr marL="3048061" algn="l" defTabSz="1524030" rtl="0" eaLnBrk="1" latinLnBrk="0" hangingPunct="1">
        <a:defRPr sz="3000" kern="1200">
          <a:solidFill>
            <a:schemeClr val="tx1"/>
          </a:solidFill>
          <a:latin typeface="+mn-lt"/>
          <a:ea typeface="+mn-ea"/>
          <a:cs typeface="+mn-cs"/>
        </a:defRPr>
      </a:lvl5pPr>
      <a:lvl6pPr marL="3810076" algn="l" defTabSz="1524030" rtl="0" eaLnBrk="1" latinLnBrk="0" hangingPunct="1">
        <a:defRPr sz="3000" kern="1200">
          <a:solidFill>
            <a:schemeClr val="tx1"/>
          </a:solidFill>
          <a:latin typeface="+mn-lt"/>
          <a:ea typeface="+mn-ea"/>
          <a:cs typeface="+mn-cs"/>
        </a:defRPr>
      </a:lvl6pPr>
      <a:lvl7pPr marL="4572091" algn="l" defTabSz="1524030" rtl="0" eaLnBrk="1" latinLnBrk="0" hangingPunct="1">
        <a:defRPr sz="3000" kern="1200">
          <a:solidFill>
            <a:schemeClr val="tx1"/>
          </a:solidFill>
          <a:latin typeface="+mn-lt"/>
          <a:ea typeface="+mn-ea"/>
          <a:cs typeface="+mn-cs"/>
        </a:defRPr>
      </a:lvl7pPr>
      <a:lvl8pPr marL="5334107" algn="l" defTabSz="1524030" rtl="0" eaLnBrk="1" latinLnBrk="0" hangingPunct="1">
        <a:defRPr sz="3000" kern="1200">
          <a:solidFill>
            <a:schemeClr val="tx1"/>
          </a:solidFill>
          <a:latin typeface="+mn-lt"/>
          <a:ea typeface="+mn-ea"/>
          <a:cs typeface="+mn-cs"/>
        </a:defRPr>
      </a:lvl8pPr>
      <a:lvl9pPr marL="6096122" algn="l" defTabSz="1524030"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creativecommons.org/licenses/by-nc/4.0/legalcode"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emf"/><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hyperlink" Target="http://labelme.csail.mit.edu"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gif"/><Relationship Id="rId5" Type="http://schemas.openxmlformats.org/officeDocument/2006/relationships/hyperlink" Target="https://raw.githubusercontent.com/misu007/for_readme/master/for_einstein_vision_object_detection_annotation_tool/201.gif"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a:extLst>
              <a:ext uri="{FF2B5EF4-FFF2-40B4-BE49-F238E27FC236}">
                <a16:creationId xmlns:a16="http://schemas.microsoft.com/office/drawing/2014/main" id="{4A6D247A-4576-4796-A8F2-4AC4CA0B201F}"/>
              </a:ext>
            </a:extLst>
          </p:cNvPr>
          <p:cNvSpPr>
            <a:spLocks noGrp="1"/>
          </p:cNvSpPr>
          <p:nvPr>
            <p:ph type="subTitle" idx="1"/>
          </p:nvPr>
        </p:nvSpPr>
        <p:spPr>
          <a:xfrm>
            <a:off x="1135315" y="8290560"/>
            <a:ext cx="9700325" cy="477053"/>
          </a:xfrm>
        </p:spPr>
        <p:txBody>
          <a:bodyPr/>
          <a:lstStyle/>
          <a:p>
            <a:endParaRPr lang="en-US" dirty="0"/>
          </a:p>
        </p:txBody>
      </p:sp>
      <p:sp>
        <p:nvSpPr>
          <p:cNvPr id="2" name="Title 1">
            <a:extLst>
              <a:ext uri="{FF2B5EF4-FFF2-40B4-BE49-F238E27FC236}">
                <a16:creationId xmlns:a16="http://schemas.microsoft.com/office/drawing/2014/main" id="{4E9096EC-7B78-40A1-902B-4FD437982655}"/>
              </a:ext>
            </a:extLst>
          </p:cNvPr>
          <p:cNvSpPr>
            <a:spLocks noGrp="1"/>
          </p:cNvSpPr>
          <p:nvPr>
            <p:ph type="title"/>
          </p:nvPr>
        </p:nvSpPr>
        <p:spPr>
          <a:xfrm>
            <a:off x="1135315" y="7102463"/>
            <a:ext cx="15471993" cy="1188097"/>
          </a:xfrm>
        </p:spPr>
        <p:txBody>
          <a:bodyPr/>
          <a:lstStyle/>
          <a:p>
            <a:r>
              <a:rPr lang="en-US" dirty="0">
                <a:latin typeface="Arial"/>
                <a:cs typeface="Arial"/>
              </a:rPr>
              <a:t>Lecture 2.4​ - ​Data Annotation and Data Quality</a:t>
            </a:r>
          </a:p>
        </p:txBody>
      </p:sp>
      <p:sp>
        <p:nvSpPr>
          <p:cNvPr id="4" name="Text Placeholder 3">
            <a:extLst>
              <a:ext uri="{FF2B5EF4-FFF2-40B4-BE49-F238E27FC236}">
                <a16:creationId xmlns:a16="http://schemas.microsoft.com/office/drawing/2014/main" id="{BDB2F42C-38A8-43F3-8788-F337D2EA9153}"/>
              </a:ext>
            </a:extLst>
          </p:cNvPr>
          <p:cNvSpPr>
            <a:spLocks noGrp="1"/>
          </p:cNvSpPr>
          <p:nvPr>
            <p:ph type="body" sz="quarter" idx="10"/>
          </p:nvPr>
        </p:nvSpPr>
        <p:spPr>
          <a:xfrm>
            <a:off x="1135316" y="6188616"/>
            <a:ext cx="8866188" cy="474663"/>
          </a:xfrm>
        </p:spPr>
        <p:txBody>
          <a:bodyPr/>
          <a:lstStyle/>
          <a:p>
            <a:r>
              <a:rPr lang="en-US" dirty="0"/>
              <a:t>DLI Accelerated Data Science Teaching Kit</a:t>
            </a:r>
          </a:p>
        </p:txBody>
      </p:sp>
      <p:pic>
        <p:nvPicPr>
          <p:cNvPr id="5" name="Audio 4">
            <a:hlinkClick r:id="" action="ppaction://media"/>
            <a:extLst>
              <a:ext uri="{FF2B5EF4-FFF2-40B4-BE49-F238E27FC236}">
                <a16:creationId xmlns:a16="http://schemas.microsoft.com/office/drawing/2014/main" id="{E737BAFD-9FC3-EA49-A1F8-35C420C6A4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797556869"/>
      </p:ext>
    </p:extLst>
  </p:cSld>
  <p:clrMapOvr>
    <a:masterClrMapping/>
  </p:clrMapOvr>
  <mc:AlternateContent xmlns:mc="http://schemas.openxmlformats.org/markup-compatibility/2006">
    <mc:Choice xmlns:p14="http://schemas.microsoft.com/office/powerpoint/2010/main" Requires="p14">
      <p:transition spd="med" p14:dur="700" advTm="8195">
        <p:fade/>
      </p:transition>
    </mc:Choice>
    <mc:Fallback>
      <p:transition spd="med" advTm="81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ja-JP" dirty="0"/>
              <a:t>Data Quality (DQ)</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0" y="2811143"/>
            <a:ext cx="15239810" cy="6921595"/>
          </a:xfrm>
        </p:spPr>
        <p:txBody>
          <a:bodyPr/>
          <a:lstStyle/>
          <a:p>
            <a:r>
              <a:rPr lang="en-US" b="1" dirty="0"/>
              <a:t>Data quality</a:t>
            </a:r>
            <a:r>
              <a:rPr lang="en-US" dirty="0"/>
              <a:t> refers to the state of qualitative or quantitative pieces of information.  </a:t>
            </a:r>
          </a:p>
          <a:p>
            <a:endParaRPr lang="en-US" dirty="0">
              <a:solidFill>
                <a:srgbClr val="000000"/>
              </a:solidFill>
            </a:endParaRPr>
          </a:p>
          <a:p>
            <a:pPr marL="0" indent="0"/>
            <a:r>
              <a:rPr lang="en-US" dirty="0">
                <a:solidFill>
                  <a:srgbClr val="000000"/>
                </a:solidFill>
              </a:rPr>
              <a:t>Data is of high quality if it is “Fit for Use” in their intended operational, decision-making and other roles.</a:t>
            </a:r>
          </a:p>
          <a:p>
            <a:pPr marL="0" indent="0"/>
            <a:endParaRPr lang="en-US" dirty="0">
              <a:solidFill>
                <a:srgbClr val="000000"/>
              </a:solidFill>
            </a:endParaRPr>
          </a:p>
          <a:p>
            <a:pPr marL="0" indent="0"/>
            <a:r>
              <a:rPr lang="en-US" dirty="0">
                <a:solidFill>
                  <a:srgbClr val="000000"/>
                </a:solidFill>
              </a:rPr>
              <a:t>Quality Properties </a:t>
            </a:r>
          </a:p>
          <a:p>
            <a:endParaRPr lang="en-US" dirty="0">
              <a:solidFill>
                <a:srgbClr val="000000"/>
              </a:solidFill>
            </a:endParaRPr>
          </a:p>
          <a:p>
            <a:pPr marL="457200" indent="-457200">
              <a:buClr>
                <a:schemeClr val="bg1"/>
              </a:buClr>
              <a:buFont typeface="Arial" panose="020B0604020202020204" pitchFamily="34" charset="0"/>
              <a:buChar char="•"/>
            </a:pPr>
            <a:r>
              <a:rPr lang="en-US" dirty="0">
                <a:solidFill>
                  <a:srgbClr val="000000"/>
                </a:solidFill>
              </a:rPr>
              <a:t>Relevance – does data meet basic needs?</a:t>
            </a:r>
          </a:p>
          <a:p>
            <a:pPr marL="457200" indent="-457200">
              <a:buClr>
                <a:schemeClr val="bg1"/>
              </a:buClr>
              <a:buFont typeface="Arial" panose="020B0604020202020204" pitchFamily="34" charset="0"/>
              <a:buChar char="•"/>
            </a:pPr>
            <a:endParaRPr lang="en-US" dirty="0">
              <a:solidFill>
                <a:srgbClr val="000000"/>
              </a:solidFill>
            </a:endParaRPr>
          </a:p>
          <a:p>
            <a:pPr marL="457200" indent="-457200">
              <a:buClr>
                <a:schemeClr val="bg1"/>
              </a:buClr>
              <a:buFont typeface="Arial" panose="020B0604020202020204" pitchFamily="34" charset="0"/>
              <a:buChar char="•"/>
            </a:pPr>
            <a:r>
              <a:rPr lang="en-US" dirty="0">
                <a:solidFill>
                  <a:srgbClr val="000000"/>
                </a:solidFill>
              </a:rPr>
              <a:t>Accuracy – are key data elements correct?</a:t>
            </a:r>
          </a:p>
          <a:p>
            <a:pPr marL="457200" indent="-457200">
              <a:buClr>
                <a:schemeClr val="bg1"/>
              </a:buClr>
              <a:buFont typeface="Arial" panose="020B0604020202020204" pitchFamily="34" charset="0"/>
              <a:buChar char="•"/>
            </a:pPr>
            <a:endParaRPr lang="en-US" dirty="0">
              <a:solidFill>
                <a:srgbClr val="000000"/>
              </a:solidFill>
            </a:endParaRPr>
          </a:p>
          <a:p>
            <a:pPr marL="457200" indent="-457200">
              <a:buClr>
                <a:schemeClr val="bg1"/>
              </a:buClr>
              <a:buFont typeface="Arial" panose="020B0604020202020204" pitchFamily="34" charset="0"/>
              <a:buChar char="•"/>
            </a:pPr>
            <a:r>
              <a:rPr lang="en-US" dirty="0">
                <a:solidFill>
                  <a:srgbClr val="000000"/>
                </a:solidFill>
              </a:rPr>
              <a:t>Timeliness – is data current? </a:t>
            </a:r>
          </a:p>
          <a:p>
            <a:pPr marL="457200" indent="-457200">
              <a:buClr>
                <a:schemeClr val="bg1"/>
              </a:buClr>
              <a:buFont typeface="Arial" panose="020B0604020202020204" pitchFamily="34" charset="0"/>
              <a:buChar char="•"/>
            </a:pPr>
            <a:endParaRPr lang="en-US" dirty="0">
              <a:solidFill>
                <a:srgbClr val="000000"/>
              </a:solidFill>
            </a:endParaRPr>
          </a:p>
        </p:txBody>
      </p:sp>
      <p:sp>
        <p:nvSpPr>
          <p:cNvPr id="12" name="Content Placeholder 2">
            <a:extLst>
              <a:ext uri="{FF2B5EF4-FFF2-40B4-BE49-F238E27FC236}">
                <a16:creationId xmlns:a16="http://schemas.microsoft.com/office/drawing/2014/main" id="{9D591DF8-80F7-FA4D-9B35-EE36F946259B}"/>
              </a:ext>
            </a:extLst>
          </p:cNvPr>
          <p:cNvSpPr txBox="1">
            <a:spLocks/>
          </p:cNvSpPr>
          <p:nvPr/>
        </p:nvSpPr>
        <p:spPr bwMode="auto">
          <a:xfrm>
            <a:off x="8430322" y="9302115"/>
            <a:ext cx="9771953" cy="9848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sz="2000" b="1" dirty="0"/>
              <a:t>Source: </a:t>
            </a:r>
            <a:r>
              <a:rPr lang="en-US" sz="2000" b="1" dirty="0">
                <a:cs typeface="MS PGothic" charset="0"/>
              </a:rPr>
              <a:t>https://</a:t>
            </a:r>
            <a:r>
              <a:rPr lang="en-US" sz="2000" b="1" dirty="0" err="1">
                <a:cs typeface="MS PGothic" charset="0"/>
              </a:rPr>
              <a:t>www.researchgate.net</a:t>
            </a:r>
            <a:r>
              <a:rPr lang="en-US" sz="2000" b="1" dirty="0">
                <a:cs typeface="MS PGothic" charset="0"/>
              </a:rPr>
              <a:t>/profile/</a:t>
            </a:r>
            <a:r>
              <a:rPr lang="en-US" sz="2000" b="1" dirty="0" err="1">
                <a:cs typeface="MS PGothic" charset="0"/>
              </a:rPr>
              <a:t>William_Winkler</a:t>
            </a:r>
            <a:r>
              <a:rPr lang="en-US" sz="2000" b="1" dirty="0">
                <a:cs typeface="MS PGothic" charset="0"/>
              </a:rPr>
              <a:t>/publication/220695391_Data_Quality_and_Record_Linkage/links/551be3a90cf20d5fbde21e93.pdf</a:t>
            </a:r>
            <a:endParaRPr lang="en-US" altLang="ja-JP" sz="2000" b="1" kern="0" dirty="0">
              <a:solidFill>
                <a:srgbClr val="FF0000"/>
              </a:solidFill>
              <a:ea typeface="ＭＳ Ｐゴシック" charset="-128"/>
              <a:cs typeface="MS PGothic" charset="-128"/>
            </a:endParaRPr>
          </a:p>
        </p:txBody>
      </p:sp>
      <p:pic>
        <p:nvPicPr>
          <p:cNvPr id="11" name="Audio 10">
            <a:hlinkClick r:id="" action="ppaction://media"/>
            <a:extLst>
              <a:ext uri="{FF2B5EF4-FFF2-40B4-BE49-F238E27FC236}">
                <a16:creationId xmlns:a16="http://schemas.microsoft.com/office/drawing/2014/main" id="{9A521805-C6A5-3841-B523-F3924E52AF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519435819"/>
      </p:ext>
    </p:extLst>
  </p:cSld>
  <p:clrMapOvr>
    <a:masterClrMapping/>
  </p:clrMapOvr>
  <mc:AlternateContent xmlns:mc="http://schemas.openxmlformats.org/markup-compatibility/2006">
    <mc:Choice xmlns:p14="http://schemas.microsoft.com/office/powerpoint/2010/main" Requires="p14">
      <p:transition spd="med" p14:dur="700" advTm="56185">
        <p:fade/>
      </p:transition>
    </mc:Choice>
    <mc:Fallback>
      <p:transition spd="med" advTm="561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ja-JP" dirty="0"/>
              <a:t>Data Quality (DQ)</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0" y="2811143"/>
            <a:ext cx="15239810" cy="6921595"/>
          </a:xfrm>
        </p:spPr>
        <p:txBody>
          <a:bodyPr/>
          <a:lstStyle/>
          <a:p>
            <a:r>
              <a:rPr lang="en-US" b="1" dirty="0"/>
              <a:t>Data quality</a:t>
            </a:r>
            <a:r>
              <a:rPr lang="en-US" dirty="0"/>
              <a:t> refers to the state of qualitative or quantitative pieces of information.  </a:t>
            </a:r>
          </a:p>
          <a:p>
            <a:endParaRPr lang="en-US" dirty="0">
              <a:solidFill>
                <a:srgbClr val="000000"/>
              </a:solidFill>
            </a:endParaRPr>
          </a:p>
          <a:p>
            <a:pPr marL="0" indent="0"/>
            <a:r>
              <a:rPr lang="en-US" dirty="0">
                <a:solidFill>
                  <a:srgbClr val="000000"/>
                </a:solidFill>
              </a:rPr>
              <a:t>Data is of high quality if it is “Fit for Use” in their intended operational, decision-making and other roles.</a:t>
            </a:r>
          </a:p>
          <a:p>
            <a:pPr marL="0" indent="0"/>
            <a:endParaRPr lang="en-US" dirty="0">
              <a:solidFill>
                <a:srgbClr val="000000"/>
              </a:solidFill>
            </a:endParaRPr>
          </a:p>
          <a:p>
            <a:pPr marL="0" indent="0"/>
            <a:r>
              <a:rPr lang="en-US" dirty="0">
                <a:solidFill>
                  <a:srgbClr val="000000"/>
                </a:solidFill>
              </a:rPr>
              <a:t>Quality Properties </a:t>
            </a:r>
          </a:p>
          <a:p>
            <a:endParaRPr lang="en-US" dirty="0">
              <a:solidFill>
                <a:srgbClr val="000000"/>
              </a:solidFill>
            </a:endParaRPr>
          </a:p>
          <a:p>
            <a:pPr marL="457200" indent="-457200">
              <a:buClr>
                <a:schemeClr val="bg1"/>
              </a:buClr>
              <a:buFont typeface="Arial" panose="020B0604020202020204" pitchFamily="34" charset="0"/>
              <a:buChar char="•"/>
            </a:pPr>
            <a:r>
              <a:rPr lang="en-US" dirty="0">
                <a:solidFill>
                  <a:srgbClr val="000000"/>
                </a:solidFill>
              </a:rPr>
              <a:t>Comparability</a:t>
            </a:r>
          </a:p>
          <a:p>
            <a:pPr marL="1407073" lvl="1" indent="-457200">
              <a:buClr>
                <a:schemeClr val="bg1"/>
              </a:buClr>
              <a:buFont typeface="Courier New" panose="02070309020205020404" pitchFamily="49" charset="0"/>
              <a:buChar char="o"/>
            </a:pPr>
            <a:r>
              <a:rPr lang="en-US" dirty="0">
                <a:solidFill>
                  <a:srgbClr val="000000"/>
                </a:solidFill>
              </a:rPr>
              <a:t>Can several databases be combined into a data warehouse? </a:t>
            </a:r>
          </a:p>
          <a:p>
            <a:pPr marL="1407073" lvl="1" indent="-457200">
              <a:buClr>
                <a:schemeClr val="bg1"/>
              </a:buClr>
              <a:buFont typeface="Courier New" panose="02070309020205020404" pitchFamily="49" charset="0"/>
              <a:buChar char="o"/>
            </a:pPr>
            <a:endParaRPr lang="en-US" dirty="0">
              <a:solidFill>
                <a:srgbClr val="000000"/>
              </a:solidFill>
            </a:endParaRPr>
          </a:p>
          <a:p>
            <a:pPr marL="457200" indent="-457200">
              <a:buClr>
                <a:schemeClr val="bg1"/>
              </a:buClr>
              <a:buFont typeface="Arial" panose="020B0604020202020204" pitchFamily="34" charset="0"/>
              <a:buChar char="•"/>
            </a:pPr>
            <a:r>
              <a:rPr lang="en-US" dirty="0">
                <a:solidFill>
                  <a:srgbClr val="000000"/>
                </a:solidFill>
              </a:rPr>
              <a:t>Completeness</a:t>
            </a:r>
          </a:p>
          <a:p>
            <a:pPr marL="1407073" lvl="1" indent="-457200">
              <a:buClr>
                <a:schemeClr val="bg1"/>
              </a:buClr>
              <a:buFont typeface="Courier New" panose="02070309020205020404" pitchFamily="49" charset="0"/>
              <a:buChar char="o"/>
            </a:pPr>
            <a:r>
              <a:rPr lang="en-US" dirty="0">
                <a:solidFill>
                  <a:srgbClr val="000000"/>
                </a:solidFill>
              </a:rPr>
              <a:t>No missing records, no missing data elements </a:t>
            </a:r>
          </a:p>
          <a:p>
            <a:pPr marL="457200" indent="-457200">
              <a:buClr>
                <a:schemeClr val="bg1"/>
              </a:buClr>
              <a:buFont typeface="Arial" panose="020B0604020202020204" pitchFamily="34" charset="0"/>
              <a:buChar char="•"/>
            </a:pPr>
            <a:endParaRPr lang="en-US" dirty="0">
              <a:solidFill>
                <a:srgbClr val="000000"/>
              </a:solidFill>
            </a:endParaRPr>
          </a:p>
        </p:txBody>
      </p:sp>
      <p:sp>
        <p:nvSpPr>
          <p:cNvPr id="12" name="Content Placeholder 2">
            <a:extLst>
              <a:ext uri="{FF2B5EF4-FFF2-40B4-BE49-F238E27FC236}">
                <a16:creationId xmlns:a16="http://schemas.microsoft.com/office/drawing/2014/main" id="{9D591DF8-80F7-FA4D-9B35-EE36F946259B}"/>
              </a:ext>
            </a:extLst>
          </p:cNvPr>
          <p:cNvSpPr txBox="1">
            <a:spLocks/>
          </p:cNvSpPr>
          <p:nvPr/>
        </p:nvSpPr>
        <p:spPr bwMode="auto">
          <a:xfrm>
            <a:off x="8430322" y="9302115"/>
            <a:ext cx="9771953" cy="9848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sz="2000" b="1" dirty="0"/>
              <a:t>Source: </a:t>
            </a:r>
            <a:r>
              <a:rPr lang="en-US" sz="2000" b="1" dirty="0">
                <a:cs typeface="MS PGothic" charset="0"/>
              </a:rPr>
              <a:t>https://</a:t>
            </a:r>
            <a:r>
              <a:rPr lang="en-US" sz="2000" b="1" dirty="0" err="1">
                <a:cs typeface="MS PGothic" charset="0"/>
              </a:rPr>
              <a:t>www.researchgate.net</a:t>
            </a:r>
            <a:r>
              <a:rPr lang="en-US" sz="2000" b="1" dirty="0">
                <a:cs typeface="MS PGothic" charset="0"/>
              </a:rPr>
              <a:t>/profile/</a:t>
            </a:r>
            <a:r>
              <a:rPr lang="en-US" sz="2000" b="1" dirty="0" err="1">
                <a:cs typeface="MS PGothic" charset="0"/>
              </a:rPr>
              <a:t>William_Winkler</a:t>
            </a:r>
            <a:r>
              <a:rPr lang="en-US" sz="2000" b="1" dirty="0">
                <a:cs typeface="MS PGothic" charset="0"/>
              </a:rPr>
              <a:t>/publication/220695391_Data_Quality_and_Record_Linkage/links/551be3a90cf20d5fbde21e93.pdf</a:t>
            </a:r>
            <a:endParaRPr lang="en-US" altLang="ja-JP" sz="2000" b="1" kern="0" dirty="0">
              <a:solidFill>
                <a:srgbClr val="FF0000"/>
              </a:solidFill>
              <a:ea typeface="ＭＳ Ｐゴシック" charset="-128"/>
              <a:cs typeface="MS PGothic" charset="-128"/>
            </a:endParaRPr>
          </a:p>
        </p:txBody>
      </p:sp>
      <p:pic>
        <p:nvPicPr>
          <p:cNvPr id="9" name="Audio 8">
            <a:hlinkClick r:id="" action="ppaction://media"/>
            <a:extLst>
              <a:ext uri="{FF2B5EF4-FFF2-40B4-BE49-F238E27FC236}">
                <a16:creationId xmlns:a16="http://schemas.microsoft.com/office/drawing/2014/main" id="{01D121A1-2376-5148-97E1-53A9B541A2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419972143"/>
      </p:ext>
    </p:extLst>
  </p:cSld>
  <p:clrMapOvr>
    <a:masterClrMapping/>
  </p:clrMapOvr>
  <mc:AlternateContent xmlns:mc="http://schemas.openxmlformats.org/markup-compatibility/2006">
    <mc:Choice xmlns:p14="http://schemas.microsoft.com/office/powerpoint/2010/main" Requires="p14">
      <p:transition spd="med" p14:dur="700" advTm="75865">
        <p:fade/>
      </p:transition>
    </mc:Choice>
    <mc:Fallback>
      <p:transition spd="med" advTm="758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dirty="0"/>
              <a:t>Why Care About Data Quality? </a:t>
            </a:r>
            <a:endParaRPr lang="en-US" dirty="0">
              <a:effectLst/>
            </a:endParaRP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0" y="3191235"/>
            <a:ext cx="15239810" cy="4659224"/>
          </a:xfrm>
        </p:spPr>
        <p:txBody>
          <a:bodyPr/>
          <a:lstStyle/>
          <a:p>
            <a:pPr marL="0" indent="0">
              <a:defRPr/>
            </a:pPr>
            <a:r>
              <a:rPr lang="en-US" dirty="0"/>
              <a:t>High-quality data can be a major business asset, a unique source of competitive advantage. </a:t>
            </a:r>
          </a:p>
          <a:p>
            <a:pPr marL="0" indent="0">
              <a:defRPr/>
            </a:pPr>
            <a:endParaRPr lang="en-US" dirty="0"/>
          </a:p>
          <a:p>
            <a:pPr marL="0" indent="0">
              <a:defRPr/>
            </a:pPr>
            <a:r>
              <a:rPr lang="en-US" dirty="0"/>
              <a:t>Poor data quality can lower customer satisfaction. </a:t>
            </a:r>
          </a:p>
          <a:p>
            <a:pPr marL="0" indent="0">
              <a:defRPr/>
            </a:pPr>
            <a:endParaRPr lang="en-US" dirty="0"/>
          </a:p>
          <a:p>
            <a:pPr marL="0" indent="0">
              <a:defRPr/>
            </a:pPr>
            <a:r>
              <a:rPr lang="en-US" dirty="0"/>
              <a:t>Poor data quality can lower employee job satisfaction too, leading to excessive turnover and the resulting loss of key process knowledge. </a:t>
            </a:r>
          </a:p>
          <a:p>
            <a:pPr marL="0" indent="0">
              <a:defRPr/>
            </a:pPr>
            <a:endParaRPr lang="en-US" dirty="0"/>
          </a:p>
          <a:p>
            <a:pPr marL="0" indent="0">
              <a:defRPr/>
            </a:pPr>
            <a:r>
              <a:rPr lang="en-US" dirty="0"/>
              <a:t>Poor data quality can also breed organizational mistrust and make it hard to mount efforts that lead to needed improvements. </a:t>
            </a:r>
          </a:p>
          <a:p>
            <a:pPr marL="0" indent="0">
              <a:defRPr/>
            </a:pPr>
            <a:r>
              <a:rPr lang="en-US" dirty="0"/>
              <a:t> </a:t>
            </a:r>
          </a:p>
          <a:p>
            <a:endParaRPr lang="en-US" dirty="0">
              <a:solidFill>
                <a:srgbClr val="000000"/>
              </a:solidFill>
            </a:endParaRPr>
          </a:p>
        </p:txBody>
      </p:sp>
      <p:sp>
        <p:nvSpPr>
          <p:cNvPr id="6" name="Content Placeholder 2">
            <a:extLst>
              <a:ext uri="{FF2B5EF4-FFF2-40B4-BE49-F238E27FC236}">
                <a16:creationId xmlns:a16="http://schemas.microsoft.com/office/drawing/2014/main" id="{9D62A08E-7A66-0541-9EB1-BA03FB72780D}"/>
              </a:ext>
            </a:extLst>
          </p:cNvPr>
          <p:cNvSpPr txBox="1">
            <a:spLocks/>
          </p:cNvSpPr>
          <p:nvPr/>
        </p:nvSpPr>
        <p:spPr bwMode="auto">
          <a:xfrm>
            <a:off x="8430322" y="9302115"/>
            <a:ext cx="9771953" cy="9848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sz="2000" b="1" dirty="0"/>
              <a:t>Source: </a:t>
            </a:r>
            <a:r>
              <a:rPr lang="en-US" sz="2000" b="1" dirty="0">
                <a:cs typeface="MS PGothic" charset="0"/>
              </a:rPr>
              <a:t>https://</a:t>
            </a:r>
            <a:r>
              <a:rPr lang="en-US" sz="2000" b="1" dirty="0" err="1">
                <a:cs typeface="MS PGothic" charset="0"/>
              </a:rPr>
              <a:t>www.researchgate.net</a:t>
            </a:r>
            <a:r>
              <a:rPr lang="en-US" sz="2000" b="1" dirty="0">
                <a:cs typeface="MS PGothic" charset="0"/>
              </a:rPr>
              <a:t>/profile/</a:t>
            </a:r>
            <a:r>
              <a:rPr lang="en-US" sz="2000" b="1" dirty="0" err="1">
                <a:cs typeface="MS PGothic" charset="0"/>
              </a:rPr>
              <a:t>William_Winkler</a:t>
            </a:r>
            <a:r>
              <a:rPr lang="en-US" sz="2000" b="1" dirty="0">
                <a:cs typeface="MS PGothic" charset="0"/>
              </a:rPr>
              <a:t>/publication/220695391_Data_Quality_and_Record_Linkage/links/551be3a90cf20d5fbde21e93.pdf</a:t>
            </a:r>
            <a:endParaRPr lang="en-US" altLang="ja-JP" sz="2000" b="1" kern="0" dirty="0">
              <a:solidFill>
                <a:srgbClr val="FF0000"/>
              </a:solidFill>
              <a:ea typeface="ＭＳ Ｐゴシック" charset="-128"/>
              <a:cs typeface="MS PGothic" charset="-128"/>
            </a:endParaRPr>
          </a:p>
        </p:txBody>
      </p:sp>
      <p:pic>
        <p:nvPicPr>
          <p:cNvPr id="5" name="Audio 4">
            <a:hlinkClick r:id="" action="ppaction://media"/>
            <a:extLst>
              <a:ext uri="{FF2B5EF4-FFF2-40B4-BE49-F238E27FC236}">
                <a16:creationId xmlns:a16="http://schemas.microsoft.com/office/drawing/2014/main" id="{E062F6F4-ECBF-F643-87D0-CE23D1F6ED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438738877"/>
      </p:ext>
    </p:extLst>
  </p:cSld>
  <p:clrMapOvr>
    <a:masterClrMapping/>
  </p:clrMapOvr>
  <mc:AlternateContent xmlns:mc="http://schemas.openxmlformats.org/markup-compatibility/2006">
    <mc:Choice xmlns:p14="http://schemas.microsoft.com/office/powerpoint/2010/main" Requires="p14">
      <p:transition spd="med" p14:dur="700" advTm="34366">
        <p:fade/>
      </p:transition>
    </mc:Choice>
    <mc:Fallback>
      <p:transition spd="med" advTm="343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dirty="0"/>
              <a:t>An Example </a:t>
            </a:r>
            <a:endParaRPr lang="en-US" dirty="0">
              <a:effectLst/>
            </a:endParaRP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0" y="3191235"/>
            <a:ext cx="15239810" cy="689389"/>
          </a:xfrm>
        </p:spPr>
        <p:txBody>
          <a:bodyPr/>
          <a:lstStyle/>
          <a:p>
            <a:pPr marL="0" indent="0">
              <a:defRPr/>
            </a:pPr>
            <a:r>
              <a:rPr lang="en-US" dirty="0"/>
              <a:t>Insurance companies need accurate and complete databases in order to: </a:t>
            </a:r>
          </a:p>
          <a:p>
            <a:endParaRPr lang="en-US" dirty="0">
              <a:solidFill>
                <a:srgbClr val="000000"/>
              </a:solidFill>
            </a:endParaRPr>
          </a:p>
        </p:txBody>
      </p:sp>
      <p:sp>
        <p:nvSpPr>
          <p:cNvPr id="6" name="Content Placeholder 2">
            <a:extLst>
              <a:ext uri="{FF2B5EF4-FFF2-40B4-BE49-F238E27FC236}">
                <a16:creationId xmlns:a16="http://schemas.microsoft.com/office/drawing/2014/main" id="{9D62A08E-7A66-0541-9EB1-BA03FB72780D}"/>
              </a:ext>
            </a:extLst>
          </p:cNvPr>
          <p:cNvSpPr txBox="1">
            <a:spLocks/>
          </p:cNvSpPr>
          <p:nvPr/>
        </p:nvSpPr>
        <p:spPr bwMode="auto">
          <a:xfrm>
            <a:off x="9010182" y="9627702"/>
            <a:ext cx="9771953" cy="7485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sz="2000" b="1" dirty="0"/>
              <a:t>Source: </a:t>
            </a:r>
            <a:r>
              <a:rPr lang="en-US" sz="2000" b="1" dirty="0">
                <a:cs typeface="MS PGothic" charset="0"/>
              </a:rPr>
              <a:t>https://</a:t>
            </a:r>
            <a:r>
              <a:rPr lang="en-US" sz="2000" b="1" dirty="0" err="1">
                <a:cs typeface="MS PGothic" charset="0"/>
              </a:rPr>
              <a:t>redrockslocksmith.com</a:t>
            </a:r>
            <a:r>
              <a:rPr lang="en-US" sz="2000" b="1" dirty="0">
                <a:cs typeface="MS PGothic" charset="0"/>
              </a:rPr>
              <a:t>/do-insurance-companies-cover-car-lockouts/</a:t>
            </a:r>
            <a:endParaRPr lang="en-US" altLang="ja-JP" sz="2000" b="1" kern="0" dirty="0">
              <a:solidFill>
                <a:srgbClr val="FF0000"/>
              </a:solidFill>
              <a:ea typeface="ＭＳ Ｐゴシック" charset="-128"/>
              <a:cs typeface="MS PGothic" charset="-128"/>
            </a:endParaRPr>
          </a:p>
        </p:txBody>
      </p:sp>
      <p:sp>
        <p:nvSpPr>
          <p:cNvPr id="5" name="Content Placeholder 2">
            <a:extLst>
              <a:ext uri="{FF2B5EF4-FFF2-40B4-BE49-F238E27FC236}">
                <a16:creationId xmlns:a16="http://schemas.microsoft.com/office/drawing/2014/main" id="{D8020464-3F87-D54D-8CD7-EF3160849C8B}"/>
              </a:ext>
            </a:extLst>
          </p:cNvPr>
          <p:cNvSpPr txBox="1">
            <a:spLocks/>
          </p:cNvSpPr>
          <p:nvPr/>
        </p:nvSpPr>
        <p:spPr bwMode="auto">
          <a:xfrm>
            <a:off x="819340" y="4337540"/>
            <a:ext cx="13097382" cy="50519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457200" indent="-457200" defTabSz="914400">
              <a:buClr>
                <a:schemeClr val="bg1"/>
              </a:buClr>
              <a:buSzPct val="100000"/>
              <a:buFont typeface="Arial" panose="020B0604020202020204" pitchFamily="34" charset="0"/>
              <a:buChar char="•"/>
            </a:pPr>
            <a:r>
              <a:rPr lang="en-US" kern="0" dirty="0">
                <a:solidFill>
                  <a:srgbClr val="000000"/>
                </a:solidFill>
              </a:rPr>
              <a:t>Accomplish Mandated Accounting Tasks</a:t>
            </a:r>
          </a:p>
          <a:p>
            <a:pPr marL="0" indent="0" defTabSz="914400">
              <a:buClr>
                <a:schemeClr val="bg1"/>
              </a:buClr>
              <a:buSzPct val="100000"/>
            </a:pPr>
            <a:r>
              <a:rPr lang="en-US" kern="0" dirty="0">
                <a:solidFill>
                  <a:srgbClr val="000000"/>
                </a:solidFill>
              </a:rPr>
              <a:t> </a:t>
            </a:r>
          </a:p>
          <a:p>
            <a:pPr marL="457200" indent="-457200" defTabSz="914400">
              <a:buClr>
                <a:schemeClr val="bg1"/>
              </a:buClr>
              <a:buSzPct val="100000"/>
              <a:buFont typeface="Arial" panose="020B0604020202020204" pitchFamily="34" charset="0"/>
              <a:buChar char="•"/>
            </a:pPr>
            <a:r>
              <a:rPr lang="en-US" kern="0" dirty="0">
                <a:solidFill>
                  <a:srgbClr val="000000"/>
                </a:solidFill>
              </a:rPr>
              <a:t>Compute Insurance-in-force</a:t>
            </a:r>
          </a:p>
          <a:p>
            <a:pPr marL="457200" indent="-457200" defTabSz="914400">
              <a:buClr>
                <a:schemeClr val="bg1"/>
              </a:buClr>
              <a:buSzPct val="100000"/>
              <a:buFont typeface="Arial" panose="020B0604020202020204" pitchFamily="34" charset="0"/>
              <a:buChar char="•"/>
            </a:pPr>
            <a:endParaRPr lang="en-US" kern="0" dirty="0">
              <a:solidFill>
                <a:srgbClr val="000000"/>
              </a:solidFill>
            </a:endParaRPr>
          </a:p>
          <a:p>
            <a:pPr marL="457200" indent="-457200" defTabSz="914400">
              <a:buClr>
                <a:schemeClr val="bg1"/>
              </a:buClr>
              <a:buSzPct val="100000"/>
              <a:buFont typeface="Arial" panose="020B0604020202020204" pitchFamily="34" charset="0"/>
              <a:buChar char="•"/>
            </a:pPr>
            <a:r>
              <a:rPr lang="en-US" kern="0" dirty="0">
                <a:solidFill>
                  <a:srgbClr val="000000"/>
                </a:solidFill>
              </a:rPr>
              <a:t>Compute Claim Rates</a:t>
            </a:r>
          </a:p>
          <a:p>
            <a:pPr marL="457200" indent="-457200" defTabSz="914400">
              <a:buClr>
                <a:schemeClr val="bg1"/>
              </a:buClr>
              <a:buSzPct val="100000"/>
              <a:buFont typeface="Arial" panose="020B0604020202020204" pitchFamily="34" charset="0"/>
              <a:buChar char="•"/>
            </a:pPr>
            <a:endParaRPr lang="en-US" kern="0" dirty="0">
              <a:solidFill>
                <a:srgbClr val="000000"/>
              </a:solidFill>
            </a:endParaRPr>
          </a:p>
          <a:p>
            <a:pPr marL="457200" indent="-457200" defTabSz="914400">
              <a:buClr>
                <a:schemeClr val="bg1"/>
              </a:buClr>
              <a:buSzPct val="100000"/>
              <a:buFont typeface="Arial" panose="020B0604020202020204" pitchFamily="34" charset="0"/>
              <a:buChar char="•"/>
            </a:pPr>
            <a:r>
              <a:rPr lang="en-US" kern="0" dirty="0">
                <a:solidFill>
                  <a:srgbClr val="000000"/>
                </a:solidFill>
              </a:rPr>
              <a:t>Calculate Premiums </a:t>
            </a:r>
          </a:p>
          <a:p>
            <a:pPr marL="457200" indent="-457200" defTabSz="914400">
              <a:buClr>
                <a:schemeClr val="bg1"/>
              </a:buClr>
              <a:buSzPct val="100000"/>
              <a:buFont typeface="Arial" panose="020B0604020202020204" pitchFamily="34" charset="0"/>
              <a:buChar char="•"/>
            </a:pPr>
            <a:endParaRPr lang="en-US" kern="0" dirty="0">
              <a:solidFill>
                <a:srgbClr val="000000"/>
              </a:solidFill>
            </a:endParaRPr>
          </a:p>
          <a:p>
            <a:pPr marL="457200" indent="-457200" defTabSz="914400">
              <a:buClr>
                <a:schemeClr val="bg1"/>
              </a:buClr>
              <a:buSzPct val="100000"/>
              <a:buFont typeface="Arial" panose="020B0604020202020204" pitchFamily="34" charset="0"/>
              <a:buChar char="•"/>
            </a:pPr>
            <a:r>
              <a:rPr lang="en-US" kern="0" dirty="0">
                <a:solidFill>
                  <a:srgbClr val="000000"/>
                </a:solidFill>
              </a:rPr>
              <a:t>Construct Models to Predict Future Results </a:t>
            </a:r>
          </a:p>
          <a:p>
            <a:pPr marL="0" indent="0" defTabSz="914400">
              <a:buClr>
                <a:schemeClr val="bg1"/>
              </a:buClr>
              <a:buSzPct val="100000"/>
            </a:pPr>
            <a:endParaRPr lang="en-US" kern="0" dirty="0">
              <a:solidFill>
                <a:srgbClr val="000000"/>
              </a:solidFill>
            </a:endParaRPr>
          </a:p>
          <a:p>
            <a:pPr marL="457200" indent="-457200" defTabSz="914400">
              <a:buClr>
                <a:schemeClr val="bg1"/>
              </a:buClr>
              <a:buSzPct val="100000"/>
              <a:buFont typeface="Arial" panose="020B0604020202020204" pitchFamily="34" charset="0"/>
              <a:buChar char="•"/>
            </a:pPr>
            <a:endParaRPr lang="en-US" b="1" kern="0" dirty="0">
              <a:solidFill>
                <a:srgbClr val="000000"/>
              </a:solidFill>
            </a:endParaRPr>
          </a:p>
          <a:p>
            <a:pPr marL="457200" indent="-457200" defTabSz="914400">
              <a:buClr>
                <a:schemeClr val="bg1"/>
              </a:buClr>
              <a:buSzPct val="100000"/>
              <a:buFont typeface="Arial" panose="020B0604020202020204" pitchFamily="34" charset="0"/>
              <a:buChar char="•"/>
            </a:pPr>
            <a:endParaRPr lang="en-US" b="1" kern="0" dirty="0">
              <a:solidFill>
                <a:srgbClr val="000000"/>
              </a:solidFill>
            </a:endParaRPr>
          </a:p>
          <a:p>
            <a:pPr defTabSz="914400"/>
            <a:endParaRPr lang="en-US" kern="0" dirty="0"/>
          </a:p>
        </p:txBody>
      </p:sp>
      <p:pic>
        <p:nvPicPr>
          <p:cNvPr id="1026" name="Picture 2" descr="Do Insurance Companies Cover Car Lockouts? - Red Rocks Locksmith">
            <a:extLst>
              <a:ext uri="{FF2B5EF4-FFF2-40B4-BE49-F238E27FC236}">
                <a16:creationId xmlns:a16="http://schemas.microsoft.com/office/drawing/2014/main" id="{A2F9F174-0650-674C-8769-3D738996A2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222" y="4452629"/>
            <a:ext cx="9203318" cy="424768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CDB4E038-66CC-3141-BFE3-D7F9AE5802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952058005"/>
      </p:ext>
    </p:extLst>
  </p:cSld>
  <p:clrMapOvr>
    <a:masterClrMapping/>
  </p:clrMapOvr>
  <mc:AlternateContent xmlns:mc="http://schemas.openxmlformats.org/markup-compatibility/2006">
    <mc:Choice xmlns:p14="http://schemas.microsoft.com/office/powerpoint/2010/main" Requires="p14">
      <p:transition spd="med" p14:dur="700" advTm="23277">
        <p:fade/>
      </p:transition>
    </mc:Choice>
    <mc:Fallback>
      <p:transition spd="med" advTm="232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dirty="0"/>
              <a:t>How Do You Obtain High-Quality Data?</a:t>
            </a: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0" y="3191235"/>
            <a:ext cx="15239810" cy="4659224"/>
          </a:xfrm>
        </p:spPr>
        <p:txBody>
          <a:bodyPr/>
          <a:lstStyle/>
          <a:p>
            <a:r>
              <a:rPr lang="en-US" dirty="0"/>
              <a:t>Prevention: Keep Bad Data Out of the Database/List </a:t>
            </a:r>
          </a:p>
          <a:p>
            <a:pPr marL="0" indent="0">
              <a:defRPr/>
            </a:pPr>
            <a:endParaRPr lang="en-US" dirty="0"/>
          </a:p>
          <a:p>
            <a:pPr marL="0" indent="0">
              <a:defRPr/>
            </a:pPr>
            <a:r>
              <a:rPr lang="en-US" dirty="0"/>
              <a:t>Detection: Proactively Look for Bad Data Already Entered </a:t>
            </a:r>
          </a:p>
          <a:p>
            <a:pPr marL="0" indent="0">
              <a:defRPr/>
            </a:pPr>
            <a:endParaRPr lang="en-US" dirty="0"/>
          </a:p>
          <a:p>
            <a:pPr marL="0" indent="0">
              <a:defRPr/>
            </a:pPr>
            <a:r>
              <a:rPr lang="en-US" dirty="0"/>
              <a:t>Repair: Let the Bad Data Find You and Then Fix Things </a:t>
            </a:r>
          </a:p>
          <a:p>
            <a:pPr marL="0" indent="0">
              <a:defRPr/>
            </a:pPr>
            <a:endParaRPr lang="en-US" dirty="0"/>
          </a:p>
          <a:p>
            <a:pPr marL="0" indent="0">
              <a:defRPr/>
            </a:pPr>
            <a:r>
              <a:rPr lang="en-US" dirty="0"/>
              <a:t>Allocating Resources: How Much for Prevention, Detection, and Repair </a:t>
            </a:r>
          </a:p>
          <a:p>
            <a:pPr marL="0" indent="0">
              <a:defRPr/>
            </a:pPr>
            <a:r>
              <a:rPr lang="en-US" dirty="0"/>
              <a:t> </a:t>
            </a:r>
          </a:p>
          <a:p>
            <a:endParaRPr lang="en-US" dirty="0">
              <a:solidFill>
                <a:srgbClr val="000000"/>
              </a:solidFill>
            </a:endParaRPr>
          </a:p>
        </p:txBody>
      </p:sp>
      <p:sp>
        <p:nvSpPr>
          <p:cNvPr id="6" name="Content Placeholder 2">
            <a:extLst>
              <a:ext uri="{FF2B5EF4-FFF2-40B4-BE49-F238E27FC236}">
                <a16:creationId xmlns:a16="http://schemas.microsoft.com/office/drawing/2014/main" id="{9D62A08E-7A66-0541-9EB1-BA03FB72780D}"/>
              </a:ext>
            </a:extLst>
          </p:cNvPr>
          <p:cNvSpPr txBox="1">
            <a:spLocks/>
          </p:cNvSpPr>
          <p:nvPr/>
        </p:nvSpPr>
        <p:spPr bwMode="auto">
          <a:xfrm>
            <a:off x="8430322" y="9302115"/>
            <a:ext cx="9771953" cy="9848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sz="2000" b="1" dirty="0"/>
              <a:t>Source: </a:t>
            </a:r>
            <a:r>
              <a:rPr lang="en-US" sz="2000" b="1" dirty="0">
                <a:cs typeface="MS PGothic" charset="0"/>
              </a:rPr>
              <a:t>http://</a:t>
            </a:r>
            <a:r>
              <a:rPr lang="en-US" sz="2000" b="1" dirty="0" err="1">
                <a:cs typeface="MS PGothic" charset="0"/>
              </a:rPr>
              <a:t>content.schweitzer-online.de</a:t>
            </a:r>
            <a:r>
              <a:rPr lang="en-US" sz="2000" b="1" dirty="0">
                <a:cs typeface="MS PGothic" charset="0"/>
              </a:rPr>
              <a:t>/static/</a:t>
            </a:r>
            <a:r>
              <a:rPr lang="en-US" sz="2000" b="1" dirty="0" err="1">
                <a:cs typeface="MS PGothic" charset="0"/>
              </a:rPr>
              <a:t>catalog_manager</a:t>
            </a:r>
            <a:r>
              <a:rPr lang="en-US" sz="2000" b="1" dirty="0">
                <a:cs typeface="MS PGothic" charset="0"/>
              </a:rPr>
              <a:t>/live/</a:t>
            </a:r>
            <a:r>
              <a:rPr lang="en-US" sz="2000" b="1" dirty="0" err="1">
                <a:cs typeface="MS PGothic" charset="0"/>
              </a:rPr>
              <a:t>media_files</a:t>
            </a:r>
            <a:r>
              <a:rPr lang="en-US" sz="2000" b="1" dirty="0">
                <a:cs typeface="MS PGothic" charset="0"/>
              </a:rPr>
              <a:t>/representation/zd_std_</a:t>
            </a:r>
            <a:r>
              <a:rPr lang="en-US" sz="2000" b="1" dirty="0" err="1">
                <a:cs typeface="MS PGothic" charset="0"/>
              </a:rPr>
              <a:t>orig</a:t>
            </a:r>
            <a:r>
              <a:rPr lang="en-US" sz="2000" b="1" dirty="0">
                <a:cs typeface="MS PGothic" charset="0"/>
              </a:rPr>
              <a:t>__</a:t>
            </a:r>
            <a:r>
              <a:rPr lang="en-US" sz="2000" b="1" dirty="0" err="1">
                <a:cs typeface="MS PGothic" charset="0"/>
              </a:rPr>
              <a:t>zd_schw_orig</a:t>
            </a:r>
            <a:r>
              <a:rPr lang="en-US" sz="2000" b="1" dirty="0">
                <a:cs typeface="MS PGothic" charset="0"/>
              </a:rPr>
              <a:t>/001/813/790/9780387695020_content_pdf_1.pdf</a:t>
            </a:r>
            <a:endParaRPr lang="en-US" altLang="ja-JP" sz="2000" b="1" kern="0" dirty="0">
              <a:solidFill>
                <a:srgbClr val="FF0000"/>
              </a:solidFill>
              <a:ea typeface="ＭＳ Ｐゴシック" charset="-128"/>
              <a:cs typeface="MS PGothic" charset="-128"/>
            </a:endParaRPr>
          </a:p>
        </p:txBody>
      </p:sp>
      <p:pic>
        <p:nvPicPr>
          <p:cNvPr id="10" name="Audio 9">
            <a:hlinkClick r:id="" action="ppaction://media"/>
            <a:extLst>
              <a:ext uri="{FF2B5EF4-FFF2-40B4-BE49-F238E27FC236}">
                <a16:creationId xmlns:a16="http://schemas.microsoft.com/office/drawing/2014/main" id="{015A5861-601F-224D-ABEB-CBFF58BE8A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159643523"/>
      </p:ext>
    </p:extLst>
  </p:cSld>
  <p:clrMapOvr>
    <a:masterClrMapping/>
  </p:clrMapOvr>
  <mc:AlternateContent xmlns:mc="http://schemas.openxmlformats.org/markup-compatibility/2006">
    <mc:Choice xmlns:p14="http://schemas.microsoft.com/office/powerpoint/2010/main" Requires="p14">
      <p:transition spd="med" p14:dur="700" advTm="90342">
        <p:fade/>
      </p:transition>
    </mc:Choice>
    <mc:Fallback>
      <p:transition spd="med" advTm="903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D3E35-7FB6-4F84-88E8-ED2635EB18BA}"/>
              </a:ext>
            </a:extLst>
          </p:cNvPr>
          <p:cNvSpPr>
            <a:spLocks noGrp="1"/>
          </p:cNvSpPr>
          <p:nvPr>
            <p:ph type="body" sz="quarter" idx="10"/>
          </p:nvPr>
        </p:nvSpPr>
        <p:spPr>
          <a:xfrm>
            <a:off x="1140077" y="6610379"/>
            <a:ext cx="9235191" cy="1705219"/>
          </a:xfrm>
        </p:spPr>
        <p:txBody>
          <a:bodyPr/>
          <a:lstStyle/>
          <a:p>
            <a:r>
              <a:rPr lang="en-US" dirty="0"/>
              <a:t>Thank You</a:t>
            </a:r>
          </a:p>
        </p:txBody>
      </p:sp>
      <p:sp>
        <p:nvSpPr>
          <p:cNvPr id="5" name="Text Placeholder 4">
            <a:extLst>
              <a:ext uri="{FF2B5EF4-FFF2-40B4-BE49-F238E27FC236}">
                <a16:creationId xmlns:a16="http://schemas.microsoft.com/office/drawing/2014/main" id="{04276C08-D6AC-41B8-9C4F-83CCA4CE3F1E}"/>
              </a:ext>
            </a:extLst>
          </p:cNvPr>
          <p:cNvSpPr>
            <a:spLocks noGrp="1"/>
          </p:cNvSpPr>
          <p:nvPr>
            <p:ph type="body" sz="quarter" idx="11"/>
          </p:nvPr>
        </p:nvSpPr>
        <p:spPr>
          <a:xfrm>
            <a:off x="1140078" y="6185215"/>
            <a:ext cx="7454900" cy="449262"/>
          </a:xfrm>
        </p:spPr>
        <p:txBody>
          <a:bodyPr/>
          <a:lstStyle/>
          <a:p>
            <a:r>
              <a:rPr lang="en-US" dirty="0"/>
              <a:t>DLI Accelerated Data Science Teaching Kit</a:t>
            </a:r>
          </a:p>
          <a:p>
            <a:endParaRPr lang="en-US" dirty="0"/>
          </a:p>
        </p:txBody>
      </p:sp>
      <p:pic>
        <p:nvPicPr>
          <p:cNvPr id="4" name="Audio 3">
            <a:hlinkClick r:id="" action="ppaction://media"/>
            <a:extLst>
              <a:ext uri="{FF2B5EF4-FFF2-40B4-BE49-F238E27FC236}">
                <a16:creationId xmlns:a16="http://schemas.microsoft.com/office/drawing/2014/main" id="{DA3749C0-C6A0-AF45-85C3-9786642B3E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017057522"/>
      </p:ext>
    </p:extLst>
  </p:cSld>
  <p:clrMapOvr>
    <a:masterClrMapping/>
  </p:clrMapOvr>
  <mc:AlternateContent xmlns:mc="http://schemas.openxmlformats.org/markup-compatibility/2006">
    <mc:Choice xmlns:p14="http://schemas.microsoft.com/office/powerpoint/2010/main" Requires="p14">
      <p:transition spd="med" p14:dur="700" advTm="1642">
        <p:fade/>
      </p:transition>
    </mc:Choice>
    <mc:Fallback>
      <p:transition spd="med" advTm="16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39E623-7E8F-487F-86AA-742B27905FB5}"/>
              </a:ext>
            </a:extLst>
          </p:cNvPr>
          <p:cNvPicPr>
            <a:picLocks noChangeAspect="1"/>
          </p:cNvPicPr>
          <p:nvPr/>
        </p:nvPicPr>
        <p:blipFill>
          <a:blip r:embed="rId4"/>
          <a:stretch>
            <a:fillRect/>
          </a:stretch>
        </p:blipFill>
        <p:spPr>
          <a:xfrm>
            <a:off x="7548880" y="3505059"/>
            <a:ext cx="3190241" cy="1104314"/>
          </a:xfrm>
          <a:prstGeom prst="rect">
            <a:avLst/>
          </a:prstGeom>
        </p:spPr>
      </p:pic>
      <p:sp>
        <p:nvSpPr>
          <p:cNvPr id="10" name="Subtitle 11">
            <a:extLst>
              <a:ext uri="{FF2B5EF4-FFF2-40B4-BE49-F238E27FC236}">
                <a16:creationId xmlns:a16="http://schemas.microsoft.com/office/drawing/2014/main" id="{7A19A67C-0C19-4076-8945-3A7EB019B8F8}"/>
              </a:ext>
            </a:extLst>
          </p:cNvPr>
          <p:cNvSpPr txBox="1">
            <a:spLocks noGrp="1"/>
          </p:cNvSpPr>
          <p:nvPr>
            <p:ph idx="1"/>
          </p:nvPr>
        </p:nvSpPr>
        <p:spPr bwMode="auto">
          <a:xfrm>
            <a:off x="853440" y="4980568"/>
            <a:ext cx="16581120" cy="5611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ctr" defTabSz="346459" rtl="0" fontAlgn="base">
              <a:lnSpc>
                <a:spcPct val="90000"/>
              </a:lnSpc>
              <a:spcBef>
                <a:spcPts val="0"/>
              </a:spcBef>
              <a:spcAft>
                <a:spcPts val="0"/>
              </a:spcAft>
              <a:buClr>
                <a:srgbClr val="6F6F6F"/>
              </a:buClr>
              <a:buSzPct val="100000"/>
              <a:buFontTx/>
              <a:buNone/>
              <a:defRPr sz="1400" b="0" baseline="0">
                <a:solidFill>
                  <a:schemeClr val="tx1"/>
                </a:solidFill>
                <a:effectLst/>
                <a:latin typeface="Arial" panose="020B0604020202020204" pitchFamily="34" charset="0"/>
                <a:ea typeface="+mn-ea"/>
                <a:cs typeface="Arial" panose="020B0604020202020204" pitchFamily="34" charset="0"/>
              </a:defRPr>
            </a:lvl1pPr>
            <a:lvl2pPr marL="630238" indent="-228600" algn="l" defTabSz="346459" rtl="0" fontAlgn="base">
              <a:lnSpc>
                <a:spcPct val="90000"/>
              </a:lnSpc>
              <a:spcBef>
                <a:spcPts val="225"/>
              </a:spcBef>
              <a:spcAft>
                <a:spcPts val="225"/>
              </a:spcAft>
              <a:buClr>
                <a:schemeClr val="bg2"/>
              </a:buClr>
              <a:buSzPct val="100000"/>
              <a:buFont typeface="Arial" panose="020B0604020202020204" pitchFamily="34" charset="0"/>
              <a:buChar char="–"/>
              <a:defRPr sz="1400" b="0">
                <a:solidFill>
                  <a:schemeClr val="bg2"/>
                </a:solidFill>
                <a:latin typeface="Arial" panose="020B0604020202020204" pitchFamily="34" charset="0"/>
                <a:cs typeface="Arial" panose="020B0604020202020204" pitchFamily="34" charset="0"/>
              </a:defRPr>
            </a:lvl2pPr>
            <a:lvl3pPr marL="804863" indent="-203200" algn="l" defTabSz="346459" rtl="0" fontAlgn="base">
              <a:lnSpc>
                <a:spcPct val="90000"/>
              </a:lnSpc>
              <a:spcBef>
                <a:spcPts val="225"/>
              </a:spcBef>
              <a:spcAft>
                <a:spcPts val="225"/>
              </a:spcAft>
              <a:buClr>
                <a:schemeClr val="bg2"/>
              </a:buClr>
              <a:buSzPct val="100000"/>
              <a:buFont typeface="Arial" panose="020B0604020202020204" pitchFamily="34" charset="0"/>
              <a:buChar char="–"/>
              <a:defRPr sz="1400" b="0">
                <a:solidFill>
                  <a:schemeClr val="bg2"/>
                </a:solidFill>
                <a:latin typeface="Arial" panose="020B0604020202020204" pitchFamily="34" charset="0"/>
                <a:cs typeface="Arial" panose="020B0604020202020204" pitchFamily="34" charset="0"/>
              </a:defRPr>
            </a:lvl3pPr>
            <a:lvl4pPr marL="1331066" indent="-171443" algn="l" rtl="0" fontAlgn="base">
              <a:spcBef>
                <a:spcPct val="20000"/>
              </a:spcBef>
              <a:spcAft>
                <a:spcPct val="0"/>
              </a:spcAft>
              <a:buChar char="–"/>
              <a:defRPr sz="1500">
                <a:solidFill>
                  <a:schemeClr val="bg1"/>
                </a:solidFill>
                <a:latin typeface="+mn-lt"/>
              </a:defRPr>
            </a:lvl4pPr>
            <a:lvl5pPr marL="1588230" indent="-171443" algn="l" rtl="0" fontAlgn="base">
              <a:spcBef>
                <a:spcPct val="20000"/>
              </a:spcBef>
              <a:spcAft>
                <a:spcPct val="0"/>
              </a:spcAft>
              <a:buChar char="»"/>
              <a:defRPr sz="1500">
                <a:solidFill>
                  <a:schemeClr val="bg1"/>
                </a:solidFill>
                <a:latin typeface="+mn-lt"/>
              </a:defRPr>
            </a:lvl5pPr>
            <a:lvl6pPr marL="1931117" indent="-171443" algn="l" rtl="0" eaLnBrk="1" fontAlgn="base" hangingPunct="1">
              <a:spcBef>
                <a:spcPct val="20000"/>
              </a:spcBef>
              <a:spcAft>
                <a:spcPct val="0"/>
              </a:spcAft>
              <a:buChar char="»"/>
              <a:defRPr sz="1500">
                <a:solidFill>
                  <a:schemeClr val="bg1"/>
                </a:solidFill>
                <a:latin typeface="+mn-lt"/>
              </a:defRPr>
            </a:lvl6pPr>
            <a:lvl7pPr marL="2274003" indent="-171443" algn="l" rtl="0" eaLnBrk="1" fontAlgn="base" hangingPunct="1">
              <a:spcBef>
                <a:spcPct val="20000"/>
              </a:spcBef>
              <a:spcAft>
                <a:spcPct val="0"/>
              </a:spcAft>
              <a:buChar char="»"/>
              <a:defRPr sz="1500">
                <a:solidFill>
                  <a:schemeClr val="bg1"/>
                </a:solidFill>
                <a:latin typeface="+mn-lt"/>
              </a:defRPr>
            </a:lvl7pPr>
            <a:lvl8pPr marL="2616890" indent="-171443" algn="l" rtl="0" eaLnBrk="1" fontAlgn="base" hangingPunct="1">
              <a:spcBef>
                <a:spcPct val="20000"/>
              </a:spcBef>
              <a:spcAft>
                <a:spcPct val="0"/>
              </a:spcAft>
              <a:buChar char="»"/>
              <a:defRPr sz="1500">
                <a:solidFill>
                  <a:schemeClr val="bg1"/>
                </a:solidFill>
                <a:latin typeface="+mn-lt"/>
              </a:defRPr>
            </a:lvl8pPr>
            <a:lvl9pPr marL="2959775" indent="-171443" algn="l" rtl="0" eaLnBrk="1" fontAlgn="base" hangingPunct="1">
              <a:spcBef>
                <a:spcPct val="20000"/>
              </a:spcBef>
              <a:spcAft>
                <a:spcPct val="0"/>
              </a:spcAft>
              <a:buChar char="»"/>
              <a:defRPr sz="1500">
                <a:solidFill>
                  <a:schemeClr val="bg1"/>
                </a:solidFill>
                <a:latin typeface="+mn-lt"/>
              </a:defRPr>
            </a:lvl9pPr>
          </a:lstStyle>
          <a:p>
            <a:pPr marL="0" marR="0" lvl="0" indent="0" algn="ctr" defTabSz="346459" rtl="0" eaLnBrk="1" fontAlgn="base" latinLnBrk="0" hangingPunct="1">
              <a:lnSpc>
                <a:spcPct val="90000"/>
              </a:lnSpc>
              <a:spcBef>
                <a:spcPts val="90"/>
              </a:spcBef>
              <a:spcAft>
                <a:spcPts val="90"/>
              </a:spcAft>
              <a:buClr>
                <a:srgbClr val="6F6F6F"/>
              </a:buClr>
              <a:buSzPct val="100000"/>
              <a:buFontTx/>
              <a:buNone/>
              <a:tabLst/>
              <a:defRPr/>
            </a:pPr>
            <a:r>
              <a:rPr kumimoji="0" lang="en-US" sz="1600" b="0" i="0" u="none" strike="noStrike" kern="0" cap="none" spc="0" normalizeH="0" baseline="0" noProof="0" dirty="0">
                <a:ln>
                  <a:noFill/>
                </a:ln>
                <a:solidFill>
                  <a:schemeClr val="bg1"/>
                </a:solidFill>
                <a:effectLst/>
                <a:uLnTx/>
                <a:uFillTx/>
              </a:rPr>
              <a:t>The Accelerated Data Science Teaching Kit is licensed by NVIDIA, Georgia Institute of Technology, and Prairie View </a:t>
            </a:r>
            <a:r>
              <a:rPr kumimoji="0" lang="en-US" sz="1600" b="0" i="0" u="none" strike="noStrike" kern="0" cap="none" spc="0" normalizeH="0" baseline="0" noProof="0" dirty="0" err="1">
                <a:ln>
                  <a:noFill/>
                </a:ln>
                <a:solidFill>
                  <a:schemeClr val="bg1"/>
                </a:solidFill>
                <a:effectLst/>
                <a:uLnTx/>
                <a:uFillTx/>
              </a:rPr>
              <a:t>A&amp;M</a:t>
            </a:r>
            <a:r>
              <a:rPr kumimoji="0" lang="en-US" sz="1600" b="0" i="0" u="none" strike="noStrike" kern="0" cap="none" spc="0" normalizeH="0" baseline="0" noProof="0" dirty="0">
                <a:ln>
                  <a:noFill/>
                </a:ln>
                <a:solidFill>
                  <a:schemeClr val="bg1"/>
                </a:solidFill>
                <a:effectLst/>
                <a:uLnTx/>
                <a:uFillTx/>
              </a:rPr>
              <a:t> University under the</a:t>
            </a:r>
          </a:p>
          <a:p>
            <a:pPr marL="0" marR="0" lvl="0" indent="0" algn="ctr" defTabSz="346459" rtl="0" eaLnBrk="1" fontAlgn="base" latinLnBrk="0" hangingPunct="1">
              <a:lnSpc>
                <a:spcPct val="90000"/>
              </a:lnSpc>
              <a:spcBef>
                <a:spcPts val="90"/>
              </a:spcBef>
              <a:spcAft>
                <a:spcPts val="90"/>
              </a:spcAft>
              <a:buClr>
                <a:srgbClr val="6F6F6F"/>
              </a:buClr>
              <a:buSzPct val="100000"/>
              <a:buFontTx/>
              <a:buNone/>
              <a:tabLst/>
              <a:defRPr/>
            </a:pPr>
            <a:r>
              <a:rPr lang="en-US" sz="1600" u="sng" dirty="0">
                <a:solidFill>
                  <a:srgbClr val="6F6F6F"/>
                </a:solidFill>
                <a:effectLst/>
                <a:ea typeface="Times New Roman" panose="02020603050405020304" pitchFamily="18" charset="0"/>
                <a:hlinkClick r:id="rId5">
                  <a:extLst>
                    <a:ext uri="{A12FA001-AC4F-418D-AE19-62706E023703}">
                      <ahyp:hlinkClr xmlns:ahyp="http://schemas.microsoft.com/office/drawing/2018/hyperlinkcolor" val="tx"/>
                    </a:ext>
                  </a:extLst>
                </a:hlinkClick>
              </a:rPr>
              <a:t>Creative Commons Attribution-</a:t>
            </a:r>
            <a:r>
              <a:rPr lang="en-US" sz="1600" u="sng" dirty="0" err="1">
                <a:solidFill>
                  <a:srgbClr val="6F6F6F"/>
                </a:solidFill>
                <a:effectLst/>
                <a:ea typeface="Times New Roman" panose="02020603050405020304" pitchFamily="18" charset="0"/>
                <a:hlinkClick r:id="rId5">
                  <a:extLst>
                    <a:ext uri="{A12FA001-AC4F-418D-AE19-62706E023703}">
                      <ahyp:hlinkClr xmlns:ahyp="http://schemas.microsoft.com/office/drawing/2018/hyperlinkcolor" val="tx"/>
                    </a:ext>
                  </a:extLst>
                </a:hlinkClick>
              </a:rPr>
              <a:t>NonCommercial</a:t>
            </a:r>
            <a:r>
              <a:rPr lang="en-US" sz="1600" u="sng" dirty="0">
                <a:solidFill>
                  <a:srgbClr val="6F6F6F"/>
                </a:solidFill>
                <a:effectLst/>
                <a:ea typeface="Times New Roman" panose="02020603050405020304" pitchFamily="18" charset="0"/>
                <a:hlinkClick r:id="rId5">
                  <a:extLst>
                    <a:ext uri="{A12FA001-AC4F-418D-AE19-62706E023703}">
                      <ahyp:hlinkClr xmlns:ahyp="http://schemas.microsoft.com/office/drawing/2018/hyperlinkcolor" val="tx"/>
                    </a:ext>
                  </a:extLst>
                </a:hlinkClick>
              </a:rPr>
              <a:t> 4.0 International License.</a:t>
            </a:r>
            <a:endParaRPr lang="en-US" sz="1600" dirty="0">
              <a:solidFill>
                <a:srgbClr val="6F6F6F"/>
              </a:solidFill>
              <a:ea typeface="Times New Roman" panose="02020603050405020304" pitchFamily="18" charset="0"/>
              <a:hlinkClick r:id="rId5">
                <a:extLst>
                  <a:ext uri="{A12FA001-AC4F-418D-AE19-62706E023703}">
                    <ahyp:hlinkClr xmlns:ahyp="http://schemas.microsoft.com/office/drawing/2018/hyperlinkcolor" val="tx"/>
                  </a:ext>
                </a:extLst>
              </a:hlinkClick>
            </a:endParaRPr>
          </a:p>
        </p:txBody>
      </p:sp>
      <p:pic>
        <p:nvPicPr>
          <p:cNvPr id="2" name="Audio 1">
            <a:hlinkClick r:id="" action="ppaction://media"/>
            <a:extLst>
              <a:ext uri="{FF2B5EF4-FFF2-40B4-BE49-F238E27FC236}">
                <a16:creationId xmlns:a16="http://schemas.microsoft.com/office/drawing/2014/main" id="{71404E9C-1792-C946-A168-9E8C1DCDC4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765269515"/>
      </p:ext>
    </p:extLst>
  </p:cSld>
  <p:clrMapOvr>
    <a:masterClrMapping/>
  </p:clrMapOvr>
  <mc:AlternateContent xmlns:mc="http://schemas.openxmlformats.org/markup-compatibility/2006">
    <mc:Choice xmlns:p14="http://schemas.microsoft.com/office/powerpoint/2010/main" Requires="p14">
      <p:transition spd="med" p14:dur="700" advTm="1517">
        <p:fade/>
      </p:transition>
    </mc:Choice>
    <mc:Fallback>
      <p:transition spd="med" advTm="15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dirty="0">
                <a:solidFill>
                  <a:srgbClr val="000000"/>
                </a:solidFill>
              </a:rPr>
              <a:t>Data Annotation</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p:txBody>
          <a:bodyPr/>
          <a:lstStyle/>
          <a:p>
            <a:r>
              <a:rPr lang="en-US" sz="2800" dirty="0">
                <a:solidFill>
                  <a:srgbClr val="000000"/>
                </a:solidFill>
                <a:latin typeface="Arial"/>
                <a:cs typeface="Arial"/>
              </a:rPr>
              <a:t>Data annotation is </a:t>
            </a:r>
            <a:r>
              <a:rPr lang="en-US" dirty="0">
                <a:solidFill>
                  <a:srgbClr val="000000"/>
                </a:solidFill>
                <a:latin typeface="Arial"/>
                <a:cs typeface="Arial"/>
              </a:rPr>
              <a:t>the</a:t>
            </a:r>
            <a:r>
              <a:rPr lang="en-US" sz="2800" dirty="0">
                <a:solidFill>
                  <a:srgbClr val="000000"/>
                </a:solidFill>
                <a:latin typeface="Arial"/>
                <a:cs typeface="Arial"/>
              </a:rPr>
              <a:t> </a:t>
            </a:r>
            <a:r>
              <a:rPr lang="en-US" dirty="0">
                <a:solidFill>
                  <a:srgbClr val="000000"/>
                </a:solidFill>
                <a:latin typeface="Arial"/>
                <a:cs typeface="Arial"/>
              </a:rPr>
              <a:t>labelling</a:t>
            </a:r>
            <a:r>
              <a:rPr lang="en-US" sz="2800" dirty="0">
                <a:solidFill>
                  <a:srgbClr val="000000"/>
                </a:solidFill>
                <a:latin typeface="Arial"/>
                <a:cs typeface="Arial"/>
              </a:rPr>
              <a:t> </a:t>
            </a:r>
            <a:r>
              <a:rPr lang="en-US" dirty="0">
                <a:solidFill>
                  <a:srgbClr val="000000"/>
                </a:solidFill>
                <a:latin typeface="Arial"/>
                <a:cs typeface="Arial"/>
              </a:rPr>
              <a:t>of </a:t>
            </a:r>
            <a:r>
              <a:rPr lang="en-US" sz="2800" dirty="0">
                <a:solidFill>
                  <a:srgbClr val="000000"/>
                </a:solidFill>
                <a:latin typeface="Arial"/>
                <a:cs typeface="Arial"/>
              </a:rPr>
              <a:t>collected data for various applications.</a:t>
            </a:r>
          </a:p>
          <a:p>
            <a:endParaRPr lang="en-US" sz="2800" dirty="0">
              <a:solidFill>
                <a:srgbClr val="000000"/>
              </a:solidFill>
            </a:endParaRPr>
          </a:p>
          <a:p>
            <a:endParaRPr lang="en-US" dirty="0"/>
          </a:p>
        </p:txBody>
      </p:sp>
      <p:sp>
        <p:nvSpPr>
          <p:cNvPr id="4" name="Text Placeholder 3">
            <a:extLst>
              <a:ext uri="{FF2B5EF4-FFF2-40B4-BE49-F238E27FC236}">
                <a16:creationId xmlns:a16="http://schemas.microsoft.com/office/drawing/2014/main" id="{7432002C-0CF6-4AAD-9171-F4DEA03E5562}"/>
              </a:ext>
            </a:extLst>
          </p:cNvPr>
          <p:cNvSpPr>
            <a:spLocks noGrp="1"/>
          </p:cNvSpPr>
          <p:nvPr>
            <p:ph type="body" sz="quarter" idx="10"/>
          </p:nvPr>
        </p:nvSpPr>
        <p:spPr/>
        <p:txBody>
          <a:bodyPr/>
          <a:lstStyle/>
          <a:p>
            <a:endParaRPr lang="en-US"/>
          </a:p>
        </p:txBody>
      </p:sp>
      <p:sp>
        <p:nvSpPr>
          <p:cNvPr id="9" name="Content Placeholder 2">
            <a:extLst>
              <a:ext uri="{FF2B5EF4-FFF2-40B4-BE49-F238E27FC236}">
                <a16:creationId xmlns:a16="http://schemas.microsoft.com/office/drawing/2014/main" id="{49EDF9CF-BD96-C643-B033-431B77AD1795}"/>
              </a:ext>
            </a:extLst>
          </p:cNvPr>
          <p:cNvSpPr txBox="1">
            <a:spLocks/>
          </p:cNvSpPr>
          <p:nvPr/>
        </p:nvSpPr>
        <p:spPr bwMode="auto">
          <a:xfrm>
            <a:off x="819340" y="4337540"/>
            <a:ext cx="6439876" cy="50519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457200" indent="-457200" defTabSz="914400">
              <a:buClr>
                <a:schemeClr val="bg1"/>
              </a:buClr>
              <a:buSzPct val="100000"/>
              <a:buFont typeface="Arial" panose="020B0604020202020204" pitchFamily="34" charset="0"/>
              <a:buChar char="•"/>
            </a:pPr>
            <a:r>
              <a:rPr lang="en-US" kern="0" dirty="0">
                <a:solidFill>
                  <a:srgbClr val="000000"/>
                </a:solidFill>
              </a:rPr>
              <a:t>Image Processing</a:t>
            </a:r>
            <a:endParaRPr lang="en-US" b="1" kern="0" dirty="0">
              <a:solidFill>
                <a:srgbClr val="000000"/>
              </a:solidFill>
            </a:endParaRPr>
          </a:p>
          <a:p>
            <a:pPr marL="457200" indent="-457200" defTabSz="914400">
              <a:buClr>
                <a:schemeClr val="bg1"/>
              </a:buClr>
              <a:buSzPct val="100000"/>
              <a:buFont typeface="Arial" panose="020B0604020202020204" pitchFamily="34" charset="0"/>
              <a:buChar char="•"/>
            </a:pPr>
            <a:endParaRPr lang="en-US" b="1" kern="0" dirty="0">
              <a:solidFill>
                <a:srgbClr val="000000"/>
              </a:solidFill>
            </a:endParaRPr>
          </a:p>
          <a:p>
            <a:pPr marL="457200" indent="-457200" defTabSz="914400">
              <a:buClr>
                <a:schemeClr val="bg1"/>
              </a:buClr>
              <a:buSzPct val="100000"/>
              <a:buFont typeface="Arial" panose="020B0604020202020204" pitchFamily="34" charset="0"/>
              <a:buChar char="•"/>
            </a:pPr>
            <a:r>
              <a:rPr lang="en-US" kern="0" dirty="0">
                <a:solidFill>
                  <a:srgbClr val="000000"/>
                </a:solidFill>
              </a:rPr>
              <a:t>Natural Language Processing</a:t>
            </a:r>
          </a:p>
          <a:p>
            <a:pPr marL="457200" indent="-457200" defTabSz="914400">
              <a:buClr>
                <a:schemeClr val="bg1"/>
              </a:buClr>
              <a:buSzPct val="100000"/>
              <a:buFont typeface="Arial" panose="020B0604020202020204" pitchFamily="34" charset="0"/>
              <a:buChar char="•"/>
            </a:pPr>
            <a:endParaRPr lang="en-US" kern="0" dirty="0">
              <a:solidFill>
                <a:srgbClr val="000000"/>
              </a:solidFill>
            </a:endParaRPr>
          </a:p>
          <a:p>
            <a:pPr marL="457200" indent="-457200" defTabSz="914400">
              <a:buClr>
                <a:schemeClr val="bg1"/>
              </a:buClr>
              <a:buSzPct val="100000"/>
              <a:buFont typeface="Arial" panose="020B0604020202020204" pitchFamily="34" charset="0"/>
              <a:buChar char="•"/>
            </a:pPr>
            <a:r>
              <a:rPr lang="en-US" kern="0" dirty="0">
                <a:solidFill>
                  <a:srgbClr val="000000"/>
                </a:solidFill>
              </a:rPr>
              <a:t>Smart Grid </a:t>
            </a:r>
          </a:p>
          <a:p>
            <a:pPr marL="457200" indent="-457200" defTabSz="914400">
              <a:buClr>
                <a:schemeClr val="bg1"/>
              </a:buClr>
              <a:buSzPct val="100000"/>
              <a:buFont typeface="Arial" panose="020B0604020202020204" pitchFamily="34" charset="0"/>
              <a:buChar char="•"/>
            </a:pPr>
            <a:endParaRPr lang="en-US" kern="0" dirty="0">
              <a:solidFill>
                <a:srgbClr val="000000"/>
              </a:solidFill>
            </a:endParaRPr>
          </a:p>
          <a:p>
            <a:pPr marL="457200" indent="-457200" defTabSz="914400">
              <a:buClr>
                <a:schemeClr val="bg1"/>
              </a:buClr>
              <a:buSzPct val="100000"/>
              <a:buFont typeface="Arial" panose="020B0604020202020204" pitchFamily="34" charset="0"/>
              <a:buChar char="•"/>
            </a:pPr>
            <a:r>
              <a:rPr lang="en-US" kern="0" dirty="0">
                <a:solidFill>
                  <a:srgbClr val="000000"/>
                </a:solidFill>
              </a:rPr>
              <a:t>… …</a:t>
            </a:r>
          </a:p>
          <a:p>
            <a:pPr marL="457200" indent="-457200" defTabSz="914400">
              <a:buClr>
                <a:schemeClr val="bg1"/>
              </a:buClr>
              <a:buSzPct val="100000"/>
              <a:buFont typeface="Arial" panose="020B0604020202020204" pitchFamily="34" charset="0"/>
              <a:buChar char="•"/>
            </a:pPr>
            <a:endParaRPr lang="en-US" b="1" kern="0" dirty="0">
              <a:solidFill>
                <a:srgbClr val="000000"/>
              </a:solidFill>
            </a:endParaRPr>
          </a:p>
          <a:p>
            <a:pPr marL="457200" indent="-457200" defTabSz="914400">
              <a:buClr>
                <a:schemeClr val="bg1"/>
              </a:buClr>
              <a:buSzPct val="100000"/>
              <a:buFont typeface="Arial" panose="020B0604020202020204" pitchFamily="34" charset="0"/>
              <a:buChar char="•"/>
            </a:pPr>
            <a:endParaRPr lang="en-US" b="1" kern="0" dirty="0">
              <a:solidFill>
                <a:srgbClr val="000000"/>
              </a:solidFill>
            </a:endParaRPr>
          </a:p>
          <a:p>
            <a:pPr marL="457200" indent="-457200" defTabSz="914400">
              <a:buClr>
                <a:schemeClr val="bg1"/>
              </a:buClr>
              <a:buSzPct val="100000"/>
              <a:buFont typeface="Arial" panose="020B0604020202020204" pitchFamily="34" charset="0"/>
              <a:buChar char="•"/>
            </a:pPr>
            <a:endParaRPr lang="en-US" b="1" kern="0" dirty="0">
              <a:solidFill>
                <a:srgbClr val="000000"/>
              </a:solidFill>
            </a:endParaRPr>
          </a:p>
          <a:p>
            <a:pPr defTabSz="914400"/>
            <a:endParaRPr lang="en-US" kern="0" dirty="0"/>
          </a:p>
        </p:txBody>
      </p:sp>
      <p:pic>
        <p:nvPicPr>
          <p:cNvPr id="5" name="Picture 4">
            <a:extLst>
              <a:ext uri="{FF2B5EF4-FFF2-40B4-BE49-F238E27FC236}">
                <a16:creationId xmlns:a16="http://schemas.microsoft.com/office/drawing/2014/main" id="{73CA2030-C8D1-2641-94C9-6BE83ABEF3BD}"/>
              </a:ext>
            </a:extLst>
          </p:cNvPr>
          <p:cNvPicPr>
            <a:picLocks noChangeAspect="1"/>
          </p:cNvPicPr>
          <p:nvPr/>
        </p:nvPicPr>
        <p:blipFill>
          <a:blip r:embed="rId5"/>
          <a:stretch>
            <a:fillRect/>
          </a:stretch>
        </p:blipFill>
        <p:spPr>
          <a:xfrm>
            <a:off x="8297573" y="4649734"/>
            <a:ext cx="9171087" cy="2513670"/>
          </a:xfrm>
          <a:prstGeom prst="rect">
            <a:avLst/>
          </a:prstGeom>
        </p:spPr>
      </p:pic>
      <p:pic>
        <p:nvPicPr>
          <p:cNvPr id="8" name="Audio 7">
            <a:hlinkClick r:id="" action="ppaction://media"/>
            <a:extLst>
              <a:ext uri="{FF2B5EF4-FFF2-40B4-BE49-F238E27FC236}">
                <a16:creationId xmlns:a16="http://schemas.microsoft.com/office/drawing/2014/main" id="{74CF1797-A3EC-574D-B1BB-0875823758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37134094"/>
      </p:ext>
    </p:extLst>
  </p:cSld>
  <p:clrMapOvr>
    <a:masterClrMapping/>
  </p:clrMapOvr>
  <mc:AlternateContent xmlns:mc="http://schemas.openxmlformats.org/markup-compatibility/2006">
    <mc:Choice xmlns:p14="http://schemas.microsoft.com/office/powerpoint/2010/main" Requires="p14">
      <p:transition spd="med" p14:dur="700" advTm="44327">
        <p:fade/>
      </p:transition>
    </mc:Choice>
    <mc:Fallback>
      <p:transition spd="med" advTm="443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sz="4800" dirty="0">
                <a:solidFill>
                  <a:srgbClr val="000000"/>
                </a:solidFill>
              </a:rPr>
              <a:t>Image Processing</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0" y="3191235"/>
            <a:ext cx="15082299" cy="984885"/>
          </a:xfrm>
        </p:spPr>
        <p:txBody>
          <a:bodyPr/>
          <a:lstStyle/>
          <a:p>
            <a:r>
              <a:rPr lang="en-US" dirty="0">
                <a:solidFill>
                  <a:srgbClr val="000000"/>
                </a:solidFill>
              </a:rPr>
              <a:t>Examples of data annotation</a:t>
            </a:r>
          </a:p>
          <a:p>
            <a:endParaRPr lang="en-US" dirty="0"/>
          </a:p>
        </p:txBody>
      </p:sp>
      <p:sp>
        <p:nvSpPr>
          <p:cNvPr id="6" name="Rectangle 3">
            <a:extLst>
              <a:ext uri="{FF2B5EF4-FFF2-40B4-BE49-F238E27FC236}">
                <a16:creationId xmlns:a16="http://schemas.microsoft.com/office/drawing/2014/main" id="{EBF2AAE1-F9A5-7347-BA31-FA54215F6DDA}"/>
              </a:ext>
            </a:extLst>
          </p:cNvPr>
          <p:cNvSpPr txBox="1">
            <a:spLocks noChangeArrowheads="1"/>
          </p:cNvSpPr>
          <p:nvPr/>
        </p:nvSpPr>
        <p:spPr bwMode="auto">
          <a:xfrm>
            <a:off x="1583547" y="4181684"/>
            <a:ext cx="3577078" cy="3873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defTabSz="914400">
              <a:buFont typeface="Arial" charset="0"/>
              <a:buNone/>
              <a:defRPr/>
            </a:pPr>
            <a:r>
              <a:rPr lang="en-US" altLang="ja-JP" sz="2400" b="1" kern="0" dirty="0">
                <a:ea typeface="ＭＳ Ｐゴシック" charset="-128"/>
                <a:cs typeface="MS PGothic" charset="-128"/>
              </a:rPr>
              <a:t>Image Classification</a:t>
            </a:r>
          </a:p>
          <a:p>
            <a:pPr defTabSz="914400">
              <a:buFont typeface="Arial" charset="0"/>
              <a:buChar char="•"/>
              <a:defRPr/>
            </a:pPr>
            <a:endParaRPr lang="en-US" altLang="ja-JP" b="1" kern="0" dirty="0">
              <a:solidFill>
                <a:srgbClr val="FF0000"/>
              </a:solidFill>
              <a:ea typeface="ＭＳ Ｐゴシック" charset="-128"/>
              <a:cs typeface="MS PGothic" charset="-128"/>
            </a:endParaRPr>
          </a:p>
          <a:p>
            <a:pPr marL="0" indent="0" defTabSz="914400">
              <a:buFont typeface="Arial" charset="0"/>
              <a:buNone/>
              <a:defRPr/>
            </a:pPr>
            <a:endParaRPr lang="en-US" altLang="ja-JP" b="1" kern="0" dirty="0">
              <a:solidFill>
                <a:srgbClr val="FF0000"/>
              </a:solidFill>
              <a:ea typeface="ＭＳ Ｐゴシック" charset="-128"/>
              <a:cs typeface="MS PGothic" charset="-128"/>
            </a:endParaRPr>
          </a:p>
        </p:txBody>
      </p:sp>
      <p:sp>
        <p:nvSpPr>
          <p:cNvPr id="7" name="Rectangle 3">
            <a:extLst>
              <a:ext uri="{FF2B5EF4-FFF2-40B4-BE49-F238E27FC236}">
                <a16:creationId xmlns:a16="http://schemas.microsoft.com/office/drawing/2014/main" id="{EC18C90C-E435-EE46-A46B-DA93422DA40B}"/>
              </a:ext>
            </a:extLst>
          </p:cNvPr>
          <p:cNvSpPr txBox="1">
            <a:spLocks noChangeArrowheads="1"/>
          </p:cNvSpPr>
          <p:nvPr/>
        </p:nvSpPr>
        <p:spPr bwMode="auto">
          <a:xfrm>
            <a:off x="7238941" y="4191255"/>
            <a:ext cx="3577078" cy="54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0000" tIns="46800" rIns="90000" bIns="46800"/>
          <a:lstStyle>
            <a:lvl1pPr marL="457200" indent="-457200" algn="l" defTabSz="457200" rtl="0" eaLnBrk="0" fontAlgn="base" hangingPunct="0">
              <a:spcBef>
                <a:spcPts val="800"/>
              </a:spcBef>
              <a:spcAft>
                <a:spcPct val="0"/>
              </a:spcAft>
              <a:buClr>
                <a:srgbClr val="000000"/>
              </a:buClr>
              <a:buSzPct val="100000"/>
              <a:buFont typeface="Arial" charset="0"/>
              <a:buChar char="•"/>
              <a:defRPr sz="3200">
                <a:solidFill>
                  <a:srgbClr val="000000"/>
                </a:solidFill>
                <a:latin typeface="+mn-lt"/>
                <a:ea typeface="ＭＳ Ｐゴシック" pitchFamily="34" charset="-128"/>
                <a:cs typeface="MS PGothic" charset="0"/>
              </a:defRPr>
            </a:lvl1pPr>
            <a:lvl2pPr marL="914400" indent="-457200" algn="l" defTabSz="457200" rtl="0" eaLnBrk="0" fontAlgn="base" hangingPunct="0">
              <a:spcBef>
                <a:spcPts val="700"/>
              </a:spcBef>
              <a:spcAft>
                <a:spcPct val="0"/>
              </a:spcAft>
              <a:buClr>
                <a:srgbClr val="000000"/>
              </a:buClr>
              <a:buSzPct val="100000"/>
              <a:buFont typeface="Arial" charset="0"/>
              <a:buChar char="•"/>
              <a:defRPr sz="2800">
                <a:solidFill>
                  <a:srgbClr val="000000"/>
                </a:solidFill>
                <a:latin typeface="+mn-lt"/>
                <a:ea typeface="ＭＳ Ｐゴシック" pitchFamily="34" charset="-128"/>
                <a:cs typeface="MS PGothic" charset="0"/>
              </a:defRPr>
            </a:lvl2pPr>
            <a:lvl3pPr marL="1257300" indent="-342900" algn="l" defTabSz="457200" rtl="0" eaLnBrk="0" fontAlgn="base" hangingPunct="0">
              <a:spcBef>
                <a:spcPts val="600"/>
              </a:spcBef>
              <a:spcAft>
                <a:spcPct val="0"/>
              </a:spcAft>
              <a:buClr>
                <a:srgbClr val="000000"/>
              </a:buClr>
              <a:buSzPct val="100000"/>
              <a:buFont typeface="Arial" charset="0"/>
              <a:buChar char="•"/>
              <a:defRPr sz="2400">
                <a:solidFill>
                  <a:srgbClr val="000000"/>
                </a:solidFill>
                <a:latin typeface="+mn-lt"/>
                <a:ea typeface="ＭＳ Ｐゴシック" pitchFamily="34" charset="-128"/>
                <a:cs typeface="MS PGothic" charset="0"/>
              </a:defRPr>
            </a:lvl3pPr>
            <a:lvl4pPr marL="1714500" indent="-342900" algn="l" defTabSz="457200" rtl="0" eaLnBrk="0" fontAlgn="base" hangingPunct="0">
              <a:spcBef>
                <a:spcPts val="500"/>
              </a:spcBef>
              <a:spcAft>
                <a:spcPct val="0"/>
              </a:spcAft>
              <a:buClr>
                <a:srgbClr val="000000"/>
              </a:buClr>
              <a:buSzPct val="100000"/>
              <a:buFont typeface="Arial" charset="0"/>
              <a:buChar char="•"/>
              <a:defRPr sz="2000">
                <a:solidFill>
                  <a:srgbClr val="000000"/>
                </a:solidFill>
                <a:latin typeface="+mn-lt"/>
                <a:ea typeface="ＭＳ Ｐゴシック" pitchFamily="34" charset="-128"/>
                <a:cs typeface="MS PGothic" charset="0"/>
              </a:defRPr>
            </a:lvl4pPr>
            <a:lvl5pPr marL="2171700" indent="-342900" algn="l" defTabSz="457200" rtl="0" eaLnBrk="0" fontAlgn="base" hangingPunct="0">
              <a:spcBef>
                <a:spcPts val="500"/>
              </a:spcBef>
              <a:spcAft>
                <a:spcPct val="0"/>
              </a:spcAft>
              <a:buClr>
                <a:srgbClr val="000000"/>
              </a:buClr>
              <a:buSzPct val="100000"/>
              <a:buFont typeface="Wingdings" charset="2"/>
              <a:buChar char="ü"/>
              <a:defRPr sz="2000">
                <a:solidFill>
                  <a:srgbClr val="000000"/>
                </a:solidFill>
                <a:latin typeface="+mn-lt"/>
                <a:ea typeface="ＭＳ Ｐゴシック" pitchFamily="34" charset="-128"/>
                <a:cs typeface="MS PGothic"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0" indent="0">
              <a:buFont typeface="Arial" charset="0"/>
              <a:buNone/>
              <a:defRPr/>
            </a:pPr>
            <a:r>
              <a:rPr lang="en-US" altLang="ja-JP" sz="2400" b="1" kern="0" dirty="0">
                <a:ea typeface="ＭＳ Ｐゴシック" charset="-128"/>
                <a:cs typeface="MS PGothic" charset="-128"/>
              </a:rPr>
              <a:t>Object Detection</a:t>
            </a:r>
            <a:endParaRPr lang="en-US" altLang="ja-JP" sz="2400" b="1" kern="0" dirty="0">
              <a:solidFill>
                <a:srgbClr val="FF0000"/>
              </a:solidFill>
              <a:ea typeface="ＭＳ Ｐゴシック" charset="-128"/>
              <a:cs typeface="MS PGothic" charset="-128"/>
            </a:endParaRPr>
          </a:p>
          <a:p>
            <a:pPr>
              <a:defRPr/>
            </a:pPr>
            <a:endParaRPr lang="en-US" altLang="ja-JP" b="1" kern="0" dirty="0">
              <a:solidFill>
                <a:srgbClr val="FF0000"/>
              </a:solidFill>
              <a:ea typeface="ＭＳ Ｐゴシック" charset="-128"/>
              <a:cs typeface="MS PGothic" charset="-128"/>
            </a:endParaRPr>
          </a:p>
          <a:p>
            <a:pPr marL="0" indent="0">
              <a:buFont typeface="Arial" charset="0"/>
              <a:buNone/>
              <a:defRPr/>
            </a:pPr>
            <a:endParaRPr lang="en-US" altLang="ja-JP" b="1" kern="0" dirty="0">
              <a:solidFill>
                <a:srgbClr val="FF0000"/>
              </a:solidFill>
              <a:ea typeface="ＭＳ Ｐゴシック" charset="-128"/>
              <a:cs typeface="MS PGothic" charset="-128"/>
            </a:endParaRPr>
          </a:p>
        </p:txBody>
      </p:sp>
      <p:sp>
        <p:nvSpPr>
          <p:cNvPr id="8" name="Rectangle 3">
            <a:extLst>
              <a:ext uri="{FF2B5EF4-FFF2-40B4-BE49-F238E27FC236}">
                <a16:creationId xmlns:a16="http://schemas.microsoft.com/office/drawing/2014/main" id="{D1174F78-91B6-6943-933B-336D999DA229}"/>
              </a:ext>
            </a:extLst>
          </p:cNvPr>
          <p:cNvSpPr txBox="1">
            <a:spLocks noChangeArrowheads="1"/>
          </p:cNvSpPr>
          <p:nvPr/>
        </p:nvSpPr>
        <p:spPr bwMode="auto">
          <a:xfrm>
            <a:off x="12656961" y="3784550"/>
            <a:ext cx="3720808" cy="4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0000" tIns="46800" rIns="90000" bIns="46800"/>
          <a:lstStyle>
            <a:lvl1pPr marL="457200" indent="-457200" algn="l" defTabSz="457200" rtl="0" eaLnBrk="0" fontAlgn="base" hangingPunct="0">
              <a:spcBef>
                <a:spcPts val="800"/>
              </a:spcBef>
              <a:spcAft>
                <a:spcPct val="0"/>
              </a:spcAft>
              <a:buClr>
                <a:srgbClr val="000000"/>
              </a:buClr>
              <a:buSzPct val="100000"/>
              <a:buFont typeface="Arial" charset="0"/>
              <a:buChar char="•"/>
              <a:defRPr sz="3200">
                <a:solidFill>
                  <a:srgbClr val="000000"/>
                </a:solidFill>
                <a:latin typeface="+mn-lt"/>
                <a:ea typeface="ＭＳ Ｐゴシック" pitchFamily="34" charset="-128"/>
                <a:cs typeface="MS PGothic" charset="0"/>
              </a:defRPr>
            </a:lvl1pPr>
            <a:lvl2pPr marL="914400" indent="-457200" algn="l" defTabSz="457200" rtl="0" eaLnBrk="0" fontAlgn="base" hangingPunct="0">
              <a:spcBef>
                <a:spcPts val="700"/>
              </a:spcBef>
              <a:spcAft>
                <a:spcPct val="0"/>
              </a:spcAft>
              <a:buClr>
                <a:srgbClr val="000000"/>
              </a:buClr>
              <a:buSzPct val="100000"/>
              <a:buFont typeface="Arial" charset="0"/>
              <a:buChar char="•"/>
              <a:defRPr sz="2800">
                <a:solidFill>
                  <a:srgbClr val="000000"/>
                </a:solidFill>
                <a:latin typeface="+mn-lt"/>
                <a:ea typeface="ＭＳ Ｐゴシック" pitchFamily="34" charset="-128"/>
                <a:cs typeface="MS PGothic" charset="0"/>
              </a:defRPr>
            </a:lvl2pPr>
            <a:lvl3pPr marL="1257300" indent="-342900" algn="l" defTabSz="457200" rtl="0" eaLnBrk="0" fontAlgn="base" hangingPunct="0">
              <a:spcBef>
                <a:spcPts val="600"/>
              </a:spcBef>
              <a:spcAft>
                <a:spcPct val="0"/>
              </a:spcAft>
              <a:buClr>
                <a:srgbClr val="000000"/>
              </a:buClr>
              <a:buSzPct val="100000"/>
              <a:buFont typeface="Arial" charset="0"/>
              <a:buChar char="•"/>
              <a:defRPr sz="2400">
                <a:solidFill>
                  <a:srgbClr val="000000"/>
                </a:solidFill>
                <a:latin typeface="+mn-lt"/>
                <a:ea typeface="ＭＳ Ｐゴシック" pitchFamily="34" charset="-128"/>
                <a:cs typeface="MS PGothic" charset="0"/>
              </a:defRPr>
            </a:lvl3pPr>
            <a:lvl4pPr marL="1714500" indent="-342900" algn="l" defTabSz="457200" rtl="0" eaLnBrk="0" fontAlgn="base" hangingPunct="0">
              <a:spcBef>
                <a:spcPts val="500"/>
              </a:spcBef>
              <a:spcAft>
                <a:spcPct val="0"/>
              </a:spcAft>
              <a:buClr>
                <a:srgbClr val="000000"/>
              </a:buClr>
              <a:buSzPct val="100000"/>
              <a:buFont typeface="Arial" charset="0"/>
              <a:buChar char="•"/>
              <a:defRPr sz="2000">
                <a:solidFill>
                  <a:srgbClr val="000000"/>
                </a:solidFill>
                <a:latin typeface="+mn-lt"/>
                <a:ea typeface="ＭＳ Ｐゴシック" pitchFamily="34" charset="-128"/>
                <a:cs typeface="MS PGothic" charset="0"/>
              </a:defRPr>
            </a:lvl4pPr>
            <a:lvl5pPr marL="2171700" indent="-342900" algn="l" defTabSz="457200" rtl="0" eaLnBrk="0" fontAlgn="base" hangingPunct="0">
              <a:spcBef>
                <a:spcPts val="500"/>
              </a:spcBef>
              <a:spcAft>
                <a:spcPct val="0"/>
              </a:spcAft>
              <a:buClr>
                <a:srgbClr val="000000"/>
              </a:buClr>
              <a:buSzPct val="100000"/>
              <a:buFont typeface="Wingdings" charset="2"/>
              <a:buChar char="ü"/>
              <a:defRPr sz="2000">
                <a:solidFill>
                  <a:srgbClr val="000000"/>
                </a:solidFill>
                <a:latin typeface="+mn-lt"/>
                <a:ea typeface="ＭＳ Ｐゴシック" pitchFamily="34" charset="-128"/>
                <a:cs typeface="MS PGothic"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0" indent="0">
              <a:buFont typeface="Arial" charset="0"/>
              <a:buNone/>
              <a:defRPr/>
            </a:pPr>
            <a:r>
              <a:rPr lang="en-US" altLang="ja-JP" sz="2400" b="1" kern="0" dirty="0">
                <a:ea typeface="ＭＳ Ｐゴシック" charset="-128"/>
                <a:cs typeface="MS PGothic" charset="-128"/>
              </a:rPr>
              <a:t>Semantic Segmentation</a:t>
            </a:r>
          </a:p>
          <a:p>
            <a:pPr>
              <a:defRPr/>
            </a:pPr>
            <a:endParaRPr lang="en-US" altLang="ja-JP" b="1" kern="0" dirty="0">
              <a:solidFill>
                <a:srgbClr val="FF0000"/>
              </a:solidFill>
              <a:ea typeface="ＭＳ Ｐゴシック" charset="-128"/>
              <a:cs typeface="MS PGothic" charset="-128"/>
            </a:endParaRPr>
          </a:p>
          <a:p>
            <a:pPr marL="0" indent="0">
              <a:buFont typeface="Arial" charset="0"/>
              <a:buNone/>
              <a:defRPr/>
            </a:pPr>
            <a:endParaRPr lang="en-US" altLang="ja-JP" b="1" kern="0" dirty="0">
              <a:solidFill>
                <a:srgbClr val="FF0000"/>
              </a:solidFill>
              <a:ea typeface="ＭＳ Ｐゴシック" charset="-128"/>
              <a:cs typeface="MS PGothic" charset="-128"/>
            </a:endParaRPr>
          </a:p>
        </p:txBody>
      </p:sp>
      <p:pic>
        <p:nvPicPr>
          <p:cNvPr id="10" name="Picture 2">
            <a:extLst>
              <a:ext uri="{FF2B5EF4-FFF2-40B4-BE49-F238E27FC236}">
                <a16:creationId xmlns:a16="http://schemas.microsoft.com/office/drawing/2014/main" id="{1150CA33-FE40-AC47-866B-8EB7FC2806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5127" y="4717849"/>
            <a:ext cx="4216089" cy="433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284FCC08-3BBF-514D-BA67-F0D76DCFDC3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6200" y="4563469"/>
            <a:ext cx="4570443" cy="479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a:extLst>
              <a:ext uri="{FF2B5EF4-FFF2-40B4-BE49-F238E27FC236}">
                <a16:creationId xmlns:a16="http://schemas.microsoft.com/office/drawing/2014/main" id="{7E925709-332C-9C4B-94EA-23404F1E865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860340" y="4208777"/>
            <a:ext cx="3314051" cy="592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a:extLst>
              <a:ext uri="{FF2B5EF4-FFF2-40B4-BE49-F238E27FC236}">
                <a16:creationId xmlns:a16="http://schemas.microsoft.com/office/drawing/2014/main" id="{496DCA51-1034-E641-A6EF-083CB061AD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4024180950"/>
      </p:ext>
    </p:extLst>
  </p:cSld>
  <p:clrMapOvr>
    <a:masterClrMapping/>
  </p:clrMapOvr>
  <mc:AlternateContent xmlns:mc="http://schemas.openxmlformats.org/markup-compatibility/2006">
    <mc:Choice xmlns:p14="http://schemas.microsoft.com/office/powerpoint/2010/main" Requires="p14">
      <p:transition spd="med" p14:dur="700" advTm="18068">
        <p:fade/>
      </p:transition>
    </mc:Choice>
    <mc:Fallback>
      <p:transition spd="med" advTm="180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dirty="0">
                <a:cs typeface="MS PGothic" charset="0"/>
              </a:rPr>
              <a:t>LabelMe</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0" y="3191235"/>
            <a:ext cx="15082299" cy="984885"/>
          </a:xfrm>
        </p:spPr>
        <p:txBody>
          <a:bodyPr/>
          <a:lstStyle/>
          <a:p>
            <a:pPr marL="383540" indent="-383540"/>
            <a:r>
              <a:rPr lang="en-US" dirty="0">
                <a:solidFill>
                  <a:srgbClr val="000000"/>
                </a:solidFill>
                <a:latin typeface="Arial"/>
                <a:cs typeface="Arial"/>
              </a:rPr>
              <a:t>A graphical image annotation tool inspired by </a:t>
            </a:r>
            <a:r>
              <a:rPr lang="en-US" dirty="0">
                <a:solidFill>
                  <a:srgbClr val="000000"/>
                </a:solidFill>
                <a:latin typeface="Arial"/>
                <a:cs typeface="Arial"/>
                <a:hlinkClick r:id="rId5"/>
              </a:rPr>
              <a:t>http://labelme.csail.mit.edu</a:t>
            </a:r>
            <a:r>
              <a:rPr lang="en-US" dirty="0">
                <a:solidFill>
                  <a:srgbClr val="000000"/>
                </a:solidFill>
                <a:latin typeface="Arial"/>
                <a:cs typeface="Arial"/>
              </a:rPr>
              <a:t>.  </a:t>
            </a:r>
            <a:endParaRPr lang="en-US" dirty="0"/>
          </a:p>
          <a:p>
            <a:pPr marL="383540" indent="-383540"/>
            <a:endParaRPr lang="en-US" dirty="0">
              <a:solidFill>
                <a:srgbClr val="000000"/>
              </a:solidFill>
            </a:endParaRPr>
          </a:p>
          <a:p>
            <a:pPr marL="383540" indent="-383540"/>
            <a:r>
              <a:rPr lang="en-US" dirty="0">
                <a:solidFill>
                  <a:srgbClr val="000000"/>
                </a:solidFill>
              </a:rPr>
              <a:t>It is written in Python and uses Qt for its graphical interface.</a:t>
            </a:r>
            <a:endParaRPr lang="en-US" dirty="0"/>
          </a:p>
        </p:txBody>
      </p:sp>
      <p:sp>
        <p:nvSpPr>
          <p:cNvPr id="9" name="Content Placeholder 2">
            <a:extLst>
              <a:ext uri="{FF2B5EF4-FFF2-40B4-BE49-F238E27FC236}">
                <a16:creationId xmlns:a16="http://schemas.microsoft.com/office/drawing/2014/main" id="{49EDF9CF-BD96-C643-B033-431B77AD1795}"/>
              </a:ext>
            </a:extLst>
          </p:cNvPr>
          <p:cNvSpPr txBox="1">
            <a:spLocks/>
          </p:cNvSpPr>
          <p:nvPr/>
        </p:nvSpPr>
        <p:spPr bwMode="auto">
          <a:xfrm>
            <a:off x="12667785" y="9794557"/>
            <a:ext cx="5620215" cy="9848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sz="2000" b="1" dirty="0"/>
              <a:t>Source: https://</a:t>
            </a:r>
            <a:r>
              <a:rPr lang="en-US" sz="2000" b="1" dirty="0" err="1"/>
              <a:t>github.com</a:t>
            </a:r>
            <a:r>
              <a:rPr lang="en-US" sz="2000" b="1" dirty="0"/>
              <a:t>/</a:t>
            </a:r>
            <a:r>
              <a:rPr lang="en-US" sz="2000" b="1" dirty="0" err="1"/>
              <a:t>wkentaro</a:t>
            </a:r>
            <a:r>
              <a:rPr lang="en-US" sz="2000" b="1" dirty="0"/>
              <a:t>/</a:t>
            </a:r>
            <a:r>
              <a:rPr lang="en-US" sz="2000" b="1" dirty="0" err="1"/>
              <a:t>labelme</a:t>
            </a:r>
            <a:endParaRPr lang="en-US" kern="0" dirty="0"/>
          </a:p>
        </p:txBody>
      </p:sp>
      <p:pic>
        <p:nvPicPr>
          <p:cNvPr id="6" name="Picture 5" descr="A picture containing text, indoor&#10;&#10;Description automatically generated">
            <a:extLst>
              <a:ext uri="{FF2B5EF4-FFF2-40B4-BE49-F238E27FC236}">
                <a16:creationId xmlns:a16="http://schemas.microsoft.com/office/drawing/2014/main" id="{3CFB494A-0708-E74E-9765-2352B74DDB7B}"/>
              </a:ext>
            </a:extLst>
          </p:cNvPr>
          <p:cNvPicPr>
            <a:picLocks noChangeAspect="1"/>
          </p:cNvPicPr>
          <p:nvPr/>
        </p:nvPicPr>
        <p:blipFill>
          <a:blip r:embed="rId6"/>
          <a:stretch>
            <a:fillRect/>
          </a:stretch>
        </p:blipFill>
        <p:spPr>
          <a:xfrm>
            <a:off x="5174785" y="5059478"/>
            <a:ext cx="7493000" cy="4584700"/>
          </a:xfrm>
          <a:prstGeom prst="rect">
            <a:avLst/>
          </a:prstGeom>
        </p:spPr>
      </p:pic>
      <p:pic>
        <p:nvPicPr>
          <p:cNvPr id="12" name="Audio 11">
            <a:hlinkClick r:id="" action="ppaction://media"/>
            <a:extLst>
              <a:ext uri="{FF2B5EF4-FFF2-40B4-BE49-F238E27FC236}">
                <a16:creationId xmlns:a16="http://schemas.microsoft.com/office/drawing/2014/main" id="{4F4B4A7D-FABE-C542-9667-EB05107237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356122382"/>
      </p:ext>
    </p:extLst>
  </p:cSld>
  <p:clrMapOvr>
    <a:masterClrMapping/>
  </p:clrMapOvr>
  <mc:AlternateContent xmlns:mc="http://schemas.openxmlformats.org/markup-compatibility/2006">
    <mc:Choice xmlns:p14="http://schemas.microsoft.com/office/powerpoint/2010/main" Requires="p14">
      <p:transition spd="med" p14:dur="700" advTm="45701">
        <p:fade/>
      </p:transition>
    </mc:Choice>
    <mc:Fallback>
      <p:transition spd="med" advTm="457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en-US" dirty="0"/>
              <a:t>Computer Vision Annotation Tool (CVAT)</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0" y="3191235"/>
            <a:ext cx="6714315" cy="4815341"/>
          </a:xfrm>
        </p:spPr>
        <p:txBody>
          <a:bodyPr/>
          <a:lstStyle/>
          <a:p>
            <a:r>
              <a:rPr lang="en-US" dirty="0">
                <a:solidFill>
                  <a:srgbClr val="000000"/>
                </a:solidFill>
              </a:rPr>
              <a:t>Open source</a:t>
            </a:r>
          </a:p>
          <a:p>
            <a:r>
              <a:rPr lang="en-US" dirty="0">
                <a:solidFill>
                  <a:srgbClr val="000000"/>
                </a:solidFill>
              </a:rPr>
              <a:t> </a:t>
            </a:r>
          </a:p>
          <a:p>
            <a:r>
              <a:rPr lang="en-US" dirty="0">
                <a:solidFill>
                  <a:srgbClr val="000000"/>
                </a:solidFill>
              </a:rPr>
              <a:t>Auto annotation using trained DL models</a:t>
            </a:r>
          </a:p>
          <a:p>
            <a:r>
              <a:rPr lang="en-US" dirty="0">
                <a:solidFill>
                  <a:srgbClr val="000000"/>
                </a:solidFill>
              </a:rPr>
              <a:t> </a:t>
            </a:r>
          </a:p>
          <a:p>
            <a:r>
              <a:rPr lang="en-US" dirty="0">
                <a:solidFill>
                  <a:srgbClr val="000000"/>
                </a:solidFill>
              </a:rPr>
              <a:t>Collaborative </a:t>
            </a:r>
          </a:p>
          <a:p>
            <a:endParaRPr lang="en-US" dirty="0">
              <a:solidFill>
                <a:srgbClr val="000000"/>
              </a:solidFill>
            </a:endParaRPr>
          </a:p>
          <a:p>
            <a:r>
              <a:rPr lang="en-US" dirty="0">
                <a:solidFill>
                  <a:srgbClr val="000000"/>
                </a:solidFill>
              </a:rPr>
              <a:t>Easy to deploy and maintain </a:t>
            </a:r>
          </a:p>
          <a:p>
            <a:endParaRPr lang="en-US" dirty="0"/>
          </a:p>
        </p:txBody>
      </p:sp>
      <p:pic>
        <p:nvPicPr>
          <p:cNvPr id="8" name="Picture 2">
            <a:extLst>
              <a:ext uri="{FF2B5EF4-FFF2-40B4-BE49-F238E27FC236}">
                <a16:creationId xmlns:a16="http://schemas.microsoft.com/office/drawing/2014/main" id="{4A216037-F40E-544D-AA9A-21A8228541E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33655" y="3191235"/>
            <a:ext cx="9810067" cy="506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7366CF04-1DA6-1642-896F-84F56F1E27A9}"/>
              </a:ext>
            </a:extLst>
          </p:cNvPr>
          <p:cNvSpPr txBox="1">
            <a:spLocks/>
          </p:cNvSpPr>
          <p:nvPr/>
        </p:nvSpPr>
        <p:spPr bwMode="auto">
          <a:xfrm>
            <a:off x="12144376" y="9966765"/>
            <a:ext cx="6280364" cy="3202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sz="2000" b="1" dirty="0"/>
              <a:t>Source: https://</a:t>
            </a:r>
            <a:r>
              <a:rPr lang="en-US" sz="2000" b="1" dirty="0" err="1"/>
              <a:t>github.com</a:t>
            </a:r>
            <a:r>
              <a:rPr lang="en-US" sz="2000" b="1" dirty="0"/>
              <a:t>/</a:t>
            </a:r>
            <a:r>
              <a:rPr lang="en-US" sz="2000" b="1" dirty="0" err="1"/>
              <a:t>openvinotoolkit</a:t>
            </a:r>
            <a:r>
              <a:rPr lang="en-US" sz="2000" b="1" dirty="0"/>
              <a:t>/</a:t>
            </a:r>
            <a:r>
              <a:rPr lang="en-US" sz="2000" b="1" dirty="0" err="1"/>
              <a:t>cvat</a:t>
            </a:r>
            <a:endParaRPr lang="en-US" altLang="ja-JP" sz="2000" b="1" kern="0" dirty="0">
              <a:solidFill>
                <a:srgbClr val="FF0000"/>
              </a:solidFill>
              <a:ea typeface="ＭＳ Ｐゴシック" charset="-128"/>
              <a:cs typeface="MS PGothic" charset="-128"/>
            </a:endParaRPr>
          </a:p>
        </p:txBody>
      </p:sp>
      <p:pic>
        <p:nvPicPr>
          <p:cNvPr id="7" name="Audio 6">
            <a:hlinkClick r:id="" action="ppaction://media"/>
            <a:extLst>
              <a:ext uri="{FF2B5EF4-FFF2-40B4-BE49-F238E27FC236}">
                <a16:creationId xmlns:a16="http://schemas.microsoft.com/office/drawing/2014/main" id="{92919D15-373E-8B4C-9B5B-0403BDA002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782049178"/>
      </p:ext>
    </p:extLst>
  </p:cSld>
  <p:clrMapOvr>
    <a:masterClrMapping/>
  </p:clrMapOvr>
  <mc:AlternateContent xmlns:mc="http://schemas.openxmlformats.org/markup-compatibility/2006">
    <mc:Choice xmlns:p14="http://schemas.microsoft.com/office/powerpoint/2010/main" Requires="p14">
      <p:transition spd="med" p14:dur="700" advTm="20125">
        <p:fade/>
      </p:transition>
    </mc:Choice>
    <mc:Fallback>
      <p:transition spd="med" advTm="201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en-US" dirty="0"/>
              <a:t>Einstein Vision Object Detection</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0" y="3191235"/>
            <a:ext cx="5514553" cy="3633311"/>
          </a:xfrm>
        </p:spPr>
        <p:txBody>
          <a:bodyPr/>
          <a:lstStyle/>
          <a:p>
            <a:r>
              <a:rPr lang="en-US" dirty="0">
                <a:solidFill>
                  <a:srgbClr val="000000"/>
                </a:solidFill>
              </a:rPr>
              <a:t>Open Source </a:t>
            </a:r>
          </a:p>
          <a:p>
            <a:endParaRPr lang="en-US" dirty="0">
              <a:solidFill>
                <a:srgbClr val="000000"/>
              </a:solidFill>
            </a:endParaRPr>
          </a:p>
          <a:p>
            <a:r>
              <a:rPr lang="en-US" dirty="0">
                <a:solidFill>
                  <a:srgbClr val="000000"/>
                </a:solidFill>
              </a:rPr>
              <a:t>Image Size Change and Move</a:t>
            </a:r>
          </a:p>
          <a:p>
            <a:endParaRPr lang="en-US" dirty="0">
              <a:solidFill>
                <a:srgbClr val="000000"/>
              </a:solidFill>
            </a:endParaRPr>
          </a:p>
          <a:p>
            <a:r>
              <a:rPr lang="en-US" dirty="0">
                <a:solidFill>
                  <a:srgbClr val="000000"/>
                </a:solidFill>
              </a:rPr>
              <a:t>Label Change and Remove</a:t>
            </a:r>
          </a:p>
          <a:p>
            <a:endParaRPr lang="en-US" dirty="0">
              <a:solidFill>
                <a:srgbClr val="000000"/>
              </a:solidFill>
            </a:endParaRPr>
          </a:p>
          <a:p>
            <a:r>
              <a:rPr lang="en-US" dirty="0">
                <a:solidFill>
                  <a:srgbClr val="000000"/>
                </a:solidFill>
              </a:rPr>
              <a:t>Easy to Use</a:t>
            </a:r>
          </a:p>
          <a:p>
            <a:endParaRPr lang="en-US" dirty="0"/>
          </a:p>
        </p:txBody>
      </p:sp>
      <p:pic>
        <p:nvPicPr>
          <p:cNvPr id="6" name="Picture 2" descr="https://raw.githubusercontent.com/misu007/for_readme/master/for_einstein_vision_object_detection_annotation_tool/201.gif">
            <a:hlinkClick r:id="rId5"/>
            <a:extLst>
              <a:ext uri="{FF2B5EF4-FFF2-40B4-BE49-F238E27FC236}">
                <a16:creationId xmlns:a16="http://schemas.microsoft.com/office/drawing/2014/main" id="{414DFC93-FBB6-3A46-88EA-35B15B1BEC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5642" y="3337046"/>
            <a:ext cx="9807459" cy="551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20DCD99B-5F93-C042-AA74-F1099A59EB70}"/>
              </a:ext>
            </a:extLst>
          </p:cNvPr>
          <p:cNvSpPr txBox="1">
            <a:spLocks/>
          </p:cNvSpPr>
          <p:nvPr/>
        </p:nvSpPr>
        <p:spPr bwMode="auto">
          <a:xfrm>
            <a:off x="7029450" y="9966765"/>
            <a:ext cx="11395289" cy="3202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sz="2000" b="1" dirty="0"/>
              <a:t>Source: https://</a:t>
            </a:r>
            <a:r>
              <a:rPr lang="en-US" sz="2000" b="1" dirty="0" err="1"/>
              <a:t>github.com</a:t>
            </a:r>
            <a:r>
              <a:rPr lang="en-US" sz="2000" b="1" dirty="0"/>
              <a:t>/misu007/</a:t>
            </a:r>
            <a:r>
              <a:rPr lang="en-US" sz="2000" b="1" dirty="0" err="1"/>
              <a:t>einstein</a:t>
            </a:r>
            <a:r>
              <a:rPr lang="en-US" sz="2000" b="1" dirty="0"/>
              <a:t>-vision-object-detection-annotation-tool-sample</a:t>
            </a:r>
            <a:endParaRPr lang="en-US" altLang="ja-JP" sz="2000" b="1" kern="0" dirty="0">
              <a:solidFill>
                <a:srgbClr val="FF0000"/>
              </a:solidFill>
              <a:ea typeface="ＭＳ Ｐゴシック" charset="-128"/>
              <a:cs typeface="MS PGothic" charset="-128"/>
            </a:endParaRPr>
          </a:p>
        </p:txBody>
      </p:sp>
      <p:pic>
        <p:nvPicPr>
          <p:cNvPr id="4" name="Audio 3">
            <a:hlinkClick r:id="" action="ppaction://media"/>
            <a:extLst>
              <a:ext uri="{FF2B5EF4-FFF2-40B4-BE49-F238E27FC236}">
                <a16:creationId xmlns:a16="http://schemas.microsoft.com/office/drawing/2014/main" id="{DAB8255D-D70A-B84C-838C-7FD537715C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973538579"/>
      </p:ext>
    </p:extLst>
  </p:cSld>
  <p:clrMapOvr>
    <a:masterClrMapping/>
  </p:clrMapOvr>
  <mc:AlternateContent xmlns:mc="http://schemas.openxmlformats.org/markup-compatibility/2006">
    <mc:Choice xmlns:p14="http://schemas.microsoft.com/office/powerpoint/2010/main" Requires="p14">
      <p:transition spd="med" p14:dur="700" advTm="14011">
        <p:fade/>
      </p:transition>
    </mc:Choice>
    <mc:Fallback>
      <p:transition spd="med" advTm="140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ja-JP" dirty="0"/>
              <a:t>Natural Language Processing (NLP)</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p:txBody>
          <a:bodyPr/>
          <a:lstStyle/>
          <a:p>
            <a:r>
              <a:rPr lang="en-US" dirty="0">
                <a:solidFill>
                  <a:srgbClr val="000000"/>
                </a:solidFill>
              </a:rPr>
              <a:t>Sentiment Classification on Texts</a:t>
            </a: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r>
              <a:rPr lang="en-US" dirty="0">
                <a:solidFill>
                  <a:srgbClr val="000000"/>
                </a:solidFill>
              </a:rPr>
              <a:t>Named Entity Recognition </a:t>
            </a:r>
          </a:p>
          <a:p>
            <a:endParaRPr lang="en-US" dirty="0"/>
          </a:p>
        </p:txBody>
      </p:sp>
      <p:sp>
        <p:nvSpPr>
          <p:cNvPr id="4" name="Text Placeholder 3">
            <a:extLst>
              <a:ext uri="{FF2B5EF4-FFF2-40B4-BE49-F238E27FC236}">
                <a16:creationId xmlns:a16="http://schemas.microsoft.com/office/drawing/2014/main" id="{81687A00-FB3D-4846-BA61-B687799C0F1B}"/>
              </a:ext>
            </a:extLst>
          </p:cNvPr>
          <p:cNvSpPr>
            <a:spLocks noGrp="1"/>
          </p:cNvSpPr>
          <p:nvPr>
            <p:ph type="body" sz="quarter" idx="10"/>
          </p:nvPr>
        </p:nvSpPr>
        <p:spPr/>
        <p:txBody>
          <a:bodyPr/>
          <a:lstStyle/>
          <a:p>
            <a:endParaRPr lang="en-US"/>
          </a:p>
        </p:txBody>
      </p:sp>
      <p:pic>
        <p:nvPicPr>
          <p:cNvPr id="7" name="Picture 2" descr="https://www.techslang.com/wp-content/uploads/2020/06/ad11-sample.png">
            <a:extLst>
              <a:ext uri="{FF2B5EF4-FFF2-40B4-BE49-F238E27FC236}">
                <a16:creationId xmlns:a16="http://schemas.microsoft.com/office/drawing/2014/main" id="{3C878500-BFAE-484E-AE87-EFD9BE48D0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3282" y="5850438"/>
            <a:ext cx="8893912" cy="315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F9566FAF-9DF2-B94A-9807-8587852449E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83282" y="3191235"/>
            <a:ext cx="40259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8A9C2907-035E-8943-A1E8-08FA61F6292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493355" y="3152806"/>
            <a:ext cx="4294187"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148B1556-EEF5-0E4C-8119-E2293C84DB61}"/>
              </a:ext>
            </a:extLst>
          </p:cNvPr>
          <p:cNvCxnSpPr>
            <a:cxnSpLocks/>
          </p:cNvCxnSpPr>
          <p:nvPr/>
        </p:nvCxnSpPr>
        <p:spPr>
          <a:xfrm>
            <a:off x="819340" y="5661335"/>
            <a:ext cx="16197421"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1012F9CB-5FFB-EF48-A14D-0458EA3B61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4120225142"/>
      </p:ext>
    </p:extLst>
  </p:cSld>
  <p:clrMapOvr>
    <a:masterClrMapping/>
  </p:clrMapOvr>
  <mc:AlternateContent xmlns:mc="http://schemas.openxmlformats.org/markup-compatibility/2006">
    <mc:Choice xmlns:p14="http://schemas.microsoft.com/office/powerpoint/2010/main" Requires="p14">
      <p:transition spd="med" p14:dur="700" advTm="61727">
        <p:fade/>
      </p:transition>
    </mc:Choice>
    <mc:Fallback>
      <p:transition spd="med" advTm="617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dirty="0"/>
              <a:t>Quality Control for Data Annotation</a:t>
            </a: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0" y="3191235"/>
            <a:ext cx="15082299" cy="5618228"/>
          </a:xfrm>
        </p:spPr>
        <p:txBody>
          <a:bodyPr/>
          <a:lstStyle/>
          <a:p>
            <a:pPr marL="0" indent="0"/>
            <a:r>
              <a:rPr lang="en-US" dirty="0">
                <a:solidFill>
                  <a:srgbClr val="000000"/>
                </a:solidFill>
              </a:rPr>
              <a:t>Calculating the accuracy of an annotator compared to ground-truth data.</a:t>
            </a:r>
          </a:p>
          <a:p>
            <a:pPr marL="0" indent="0"/>
            <a:endParaRPr lang="en-US" dirty="0">
              <a:solidFill>
                <a:srgbClr val="000000"/>
              </a:solidFill>
            </a:endParaRPr>
          </a:p>
          <a:p>
            <a:pPr marL="0" indent="0"/>
            <a:r>
              <a:rPr lang="en-US" dirty="0">
                <a:solidFill>
                  <a:srgbClr val="000000"/>
                </a:solidFill>
                <a:latin typeface="Arial"/>
                <a:cs typeface="Arial"/>
              </a:rPr>
              <a:t>Calculating the overall agreement and reliability of a dataset.</a:t>
            </a:r>
          </a:p>
          <a:p>
            <a:pPr marL="0" indent="0"/>
            <a:endParaRPr lang="en-US" dirty="0">
              <a:solidFill>
                <a:srgbClr val="000000"/>
              </a:solidFill>
            </a:endParaRPr>
          </a:p>
          <a:p>
            <a:pPr marL="0" indent="0"/>
            <a:r>
              <a:rPr lang="en-US" dirty="0">
                <a:solidFill>
                  <a:srgbClr val="000000"/>
                </a:solidFill>
              </a:rPr>
              <a:t>Measuring inter-annotator agreement on a per-task basis to generate a confidence score for each training data label.</a:t>
            </a:r>
          </a:p>
          <a:p>
            <a:pPr marL="0" indent="0"/>
            <a:endParaRPr lang="en-US" dirty="0">
              <a:solidFill>
                <a:srgbClr val="000000"/>
              </a:solidFill>
            </a:endParaRPr>
          </a:p>
          <a:p>
            <a:pPr marL="0" indent="0"/>
            <a:r>
              <a:rPr lang="en-US" dirty="0">
                <a:solidFill>
                  <a:srgbClr val="000000"/>
                </a:solidFill>
                <a:latin typeface="Arial"/>
                <a:cs typeface="Arial"/>
              </a:rPr>
              <a:t>Designing architectures that incorporate subject matter experts into the annotation workflow.</a:t>
            </a:r>
          </a:p>
          <a:p>
            <a:pPr marL="0" indent="0"/>
            <a:endParaRPr lang="en-US" dirty="0">
              <a:solidFill>
                <a:srgbClr val="000000"/>
              </a:solidFill>
            </a:endParaRPr>
          </a:p>
          <a:p>
            <a:pPr marL="0" indent="0"/>
            <a:r>
              <a:rPr lang="en-US" dirty="0">
                <a:solidFill>
                  <a:srgbClr val="000000"/>
                </a:solidFill>
              </a:rPr>
              <a:t>Breaking up a task into simpler subtasks to improve accuracy, efficiency and quality control.</a:t>
            </a:r>
          </a:p>
          <a:p>
            <a:pPr marL="383540" indent="-383540"/>
            <a:endParaRPr lang="en-US" dirty="0"/>
          </a:p>
        </p:txBody>
      </p:sp>
      <p:sp>
        <p:nvSpPr>
          <p:cNvPr id="9" name="Content Placeholder 2">
            <a:extLst>
              <a:ext uri="{FF2B5EF4-FFF2-40B4-BE49-F238E27FC236}">
                <a16:creationId xmlns:a16="http://schemas.microsoft.com/office/drawing/2014/main" id="{7E3FDABD-B1B0-8445-9999-C16EDB491F87}"/>
              </a:ext>
            </a:extLst>
          </p:cNvPr>
          <p:cNvSpPr txBox="1">
            <a:spLocks/>
          </p:cNvSpPr>
          <p:nvPr/>
        </p:nvSpPr>
        <p:spPr bwMode="auto">
          <a:xfrm>
            <a:off x="8430322" y="9701562"/>
            <a:ext cx="9771953" cy="540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sz="2000" b="1" dirty="0"/>
              <a:t>Source: </a:t>
            </a:r>
            <a:r>
              <a:rPr lang="en-US" sz="2000" b="1" dirty="0">
                <a:cs typeface="MS PGothic" charset="0"/>
              </a:rPr>
              <a:t>https://</a:t>
            </a:r>
            <a:r>
              <a:rPr lang="en-US" sz="2000" b="1" dirty="0" err="1">
                <a:cs typeface="MS PGothic" charset="0"/>
              </a:rPr>
              <a:t>livebook.manning.com</a:t>
            </a:r>
            <a:r>
              <a:rPr lang="en-US" sz="2000" b="1" dirty="0">
                <a:cs typeface="MS PGothic" charset="0"/>
              </a:rPr>
              <a:t>/book/human-in-the-loop-machine-learning/chapter-8/v-8/1</a:t>
            </a:r>
            <a:endParaRPr lang="en-US" altLang="ja-JP" sz="2000" b="1" kern="0" dirty="0">
              <a:solidFill>
                <a:srgbClr val="FF0000"/>
              </a:solidFill>
              <a:ea typeface="ＭＳ Ｐゴシック" charset="-128"/>
              <a:cs typeface="MS PGothic" charset="-128"/>
            </a:endParaRPr>
          </a:p>
        </p:txBody>
      </p:sp>
      <p:pic>
        <p:nvPicPr>
          <p:cNvPr id="7" name="Audio 6">
            <a:hlinkClick r:id="" action="ppaction://media"/>
            <a:extLst>
              <a:ext uri="{FF2B5EF4-FFF2-40B4-BE49-F238E27FC236}">
                <a16:creationId xmlns:a16="http://schemas.microsoft.com/office/drawing/2014/main" id="{44A98279-DC2E-0341-8320-7D83D80AA8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962114979"/>
      </p:ext>
    </p:extLst>
  </p:cSld>
  <p:clrMapOvr>
    <a:masterClrMapping/>
  </p:clrMapOvr>
  <mc:AlternateContent xmlns:mc="http://schemas.openxmlformats.org/markup-compatibility/2006">
    <mc:Choice xmlns:p14="http://schemas.microsoft.com/office/powerpoint/2010/main" Requires="p14">
      <p:transition spd="med" p14:dur="700" advTm="42790">
        <p:fade/>
      </p:transition>
    </mc:Choice>
    <mc:Fallback>
      <p:transition spd="med" advTm="427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Title &amp; Bullet">
  <a:themeElements>
    <a:clrScheme name="Custom 1">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600" dirty="0" err="1"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3317AA0AAFE040A4C7C5D23CBE8847" ma:contentTypeVersion="4" ma:contentTypeDescription="Create a new document." ma:contentTypeScope="" ma:versionID="5b1f19b83b10f4e69c2746e9f27fdab9">
  <xsd:schema xmlns:xsd="http://www.w3.org/2001/XMLSchema" xmlns:xs="http://www.w3.org/2001/XMLSchema" xmlns:p="http://schemas.microsoft.com/office/2006/metadata/properties" xmlns:ns2="b2811cf8-4877-470e-bec4-f5c16c1a5202" targetNamespace="http://schemas.microsoft.com/office/2006/metadata/properties" ma:root="true" ma:fieldsID="cd1f39e3641858cffea9d19f9c4007fb" ns2:_="">
    <xsd:import namespace="b2811cf8-4877-470e-bec4-f5c16c1a52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811cf8-4877-470e-bec4-f5c16c1a52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88E22E-2A4B-4FB1-9848-BF16E7DBE74B}">
  <ds:schemaRefs>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purl.org/dc/dcmitype/"/>
    <ds:schemaRef ds:uri="http://www.w3.org/XML/1998/namespace"/>
    <ds:schemaRef ds:uri="http://schemas.microsoft.com/office/infopath/2007/PartnerControls"/>
    <ds:schemaRef ds:uri="b2811cf8-4877-470e-bec4-f5c16c1a5202"/>
    <ds:schemaRef ds:uri="http://purl.org/dc/terms/"/>
  </ds:schemaRefs>
</ds:datastoreItem>
</file>

<file path=customXml/itemProps2.xml><?xml version="1.0" encoding="utf-8"?>
<ds:datastoreItem xmlns:ds="http://schemas.openxmlformats.org/officeDocument/2006/customXml" ds:itemID="{EA836299-69A1-4792-9CB8-028C7E962E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811cf8-4877-470e-bec4-f5c16c1a52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29B7386-0C5E-43DB-8BF1-052EEAD5F5DF}">
  <ds:schemaRefs>
    <ds:schemaRef ds:uri="http://schemas.microsoft.com/sharepoint/v3/contenttype/forms"/>
  </ds:schemaRefs>
</ds:datastoreItem>
</file>

<file path=docMetadata/LabelInfo.xml><?xml version="1.0" encoding="utf-8"?>
<clbl:labelList xmlns:clbl="http://schemas.microsoft.com/office/2020/mipLabelMetadata">
  <clbl:label id="{6b558183-044c-4105-8d9c-cea02a2a3d86}" enabled="1" method="Standard" siteId="{43083d15-7273-40c1-b7db-39efd9ccc17a}" removed="0"/>
</clbl:labelList>
</file>

<file path=docProps/app.xml><?xml version="1.0" encoding="utf-8"?>
<Properties xmlns="http://schemas.openxmlformats.org/officeDocument/2006/extended-properties" xmlns:vt="http://schemas.openxmlformats.org/officeDocument/2006/docPropsVTypes">
  <TotalTime>94675</TotalTime>
  <Words>1939</Words>
  <Application>Microsoft Macintosh PowerPoint</Application>
  <PresentationFormat>Custom</PresentationFormat>
  <Paragraphs>216</Paragraphs>
  <Slides>15</Slides>
  <Notes>13</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Courier New</vt:lpstr>
      <vt:lpstr>Trebuchet MS</vt:lpstr>
      <vt:lpstr>Wingdings</vt:lpstr>
      <vt:lpstr>Title &amp; Bullet</vt:lpstr>
      <vt:lpstr>Lecture 2.4​ - ​Data Annotation and Data Quality</vt:lpstr>
      <vt:lpstr>PowerPoint Presentation</vt:lpstr>
      <vt:lpstr> Data Annotation</vt:lpstr>
      <vt:lpstr> Image Processing</vt:lpstr>
      <vt:lpstr> LabelMe</vt:lpstr>
      <vt:lpstr> Computer Vision Annotation Tool (CVAT)</vt:lpstr>
      <vt:lpstr> Einstein Vision Object Detection</vt:lpstr>
      <vt:lpstr> Natural Language Processing (NLP)</vt:lpstr>
      <vt:lpstr>Quality Control for Data Annotation</vt:lpstr>
      <vt:lpstr> Data Quality (DQ)</vt:lpstr>
      <vt:lpstr> Data Quality (DQ)</vt:lpstr>
      <vt:lpstr>Why Care About Data Quality? </vt:lpstr>
      <vt:lpstr>An Example </vt:lpstr>
      <vt:lpstr>How Do You Obtain High-Quality Data?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Hohn</dc:creator>
  <cp:lastModifiedBy>Lucy Nwosu</cp:lastModifiedBy>
  <cp:revision>3836</cp:revision>
  <dcterms:created xsi:type="dcterms:W3CDTF">2008-01-24T03:11:41Z</dcterms:created>
  <dcterms:modified xsi:type="dcterms:W3CDTF">2022-02-19T21:22:07Z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0x010100903317AA0AAFE040A4C7C5D23CBE8847</vt:lpwstr>
  </property>
  <property fmtid="{D5CDD505-2E9C-101B-9397-08002B2CF9AE}" pid="3" name="MSIP_Label_6b558183-044c-4105-8d9c-cea02a2a3d86_Enabled">
    <vt:lpwstr>True</vt:lpwstr>
  </property>
  <property fmtid="{D5CDD505-2E9C-101B-9397-08002B2CF9AE}" pid="4" name="MSIP_Label_6b558183-044c-4105-8d9c-cea02a2a3d86_SiteId">
    <vt:lpwstr>43083d15-7273-40c1-b7db-39efd9ccc17a</vt:lpwstr>
  </property>
  <property fmtid="{D5CDD505-2E9C-101B-9397-08002B2CF9AE}" pid="5" name="MSIP_Label_6b558183-044c-4105-8d9c-cea02a2a3d86_Ref">
    <vt:lpwstr>https://api.informationprotection.azure.com/api/43083d15-7273-40c1-b7db-39efd9ccc17a</vt:lpwstr>
  </property>
  <property fmtid="{D5CDD505-2E9C-101B-9397-08002B2CF9AE}" pid="6" name="MSIP_Label_6b558183-044c-4105-8d9c-cea02a2a3d86_Owner">
    <vt:lpwstr>lspillman@nvidia.com</vt:lpwstr>
  </property>
  <property fmtid="{D5CDD505-2E9C-101B-9397-08002B2CF9AE}" pid="7" name="MSIP_Label_6b558183-044c-4105-8d9c-cea02a2a3d86_SetDate">
    <vt:lpwstr>2018-05-11T15:28:31.9824217-07:00</vt:lpwstr>
  </property>
  <property fmtid="{D5CDD505-2E9C-101B-9397-08002B2CF9AE}" pid="8" name="MSIP_Label_6b558183-044c-4105-8d9c-cea02a2a3d86_Name">
    <vt:lpwstr>Unrestricted</vt:lpwstr>
  </property>
  <property fmtid="{D5CDD505-2E9C-101B-9397-08002B2CF9AE}" pid="9" name="MSIP_Label_6b558183-044c-4105-8d9c-cea02a2a3d86_Application">
    <vt:lpwstr>Microsoft Azure Information Protection</vt:lpwstr>
  </property>
  <property fmtid="{D5CDD505-2E9C-101B-9397-08002B2CF9AE}" pid="10" name="MSIP_Label_6b558183-044c-4105-8d9c-cea02a2a3d86_Extended_MSFT_Method">
    <vt:lpwstr>Automatic</vt:lpwstr>
  </property>
  <property fmtid="{D5CDD505-2E9C-101B-9397-08002B2CF9AE}" pid="11" name="Sensitivity">
    <vt:lpwstr>Unrestricted</vt:lpwstr>
  </property>
</Properties>
</file>