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06" r:id="rId7"/>
  </p:sldMasterIdLst>
  <p:notesMasterIdLst>
    <p:notesMasterId r:id="rId15"/>
  </p:notesMasterIdLst>
  <p:handoutMasterIdLst>
    <p:handoutMasterId r:id="rId16"/>
  </p:handoutMasterIdLst>
  <p:sldIdLst>
    <p:sldId id="818" r:id="rId8"/>
    <p:sldId id="809" r:id="rId9"/>
    <p:sldId id="280" r:id="rId10"/>
    <p:sldId id="282" r:id="rId11"/>
    <p:sldId id="286" r:id="rId12"/>
    <p:sldId id="287" r:id="rId13"/>
    <p:sldId id="820" r:id="rId1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1" autoAdjust="0"/>
    <p:restoredTop sz="91056" autoAdjust="0"/>
  </p:normalViewPr>
  <p:slideViewPr>
    <p:cSldViewPr snapToGrid="0">
      <p:cViewPr>
        <p:scale>
          <a:sx n="29" d="100"/>
          <a:sy n="29" d="100"/>
        </p:scale>
        <p:origin x="3672" y="3376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DC9B49-E004-4732-B86C-B6946AE5D63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260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DC9B49-E004-4732-B86C-B6946AE5D63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8989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DC9B49-E004-4732-B86C-B6946AE5D63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25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3" y="1592666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5" y="8759367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5" y="5792227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04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85140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699" y="2536907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469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8" y="2536906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57661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209865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4505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83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98090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62553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325744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7435245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8194193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5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3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585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847F8CF-3772-9942-B855-05F3732141AA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4E4B6BE-B857-864E-BE97-58262BC6613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92C3BF9-A435-A347-8F55-E8108284A95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967D76A7-F071-2146-9071-A91DB03136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B02586D1-E2CA-EB41-9524-084FEE95F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E5E0A71-68AF-EB4E-A2BE-E34168C5C074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240C517-355E-564B-B82E-F3801F2FF414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025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914400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B072BCD-0B1E-AE4B-A6E4-A45DB9318E6A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F62F295-BEBC-E043-8178-DCAA5670F43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DDDC3B8-089D-E74D-9ACC-97FB564FF0D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7291C93A-E07F-9D4C-A733-22006CDF9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358FFCDC-BFD4-EA41-A268-4AEF240A74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5F8572E-09E0-B547-BB97-23252A2960F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D4B2789-014A-274F-8175-5C7E4C0ED653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18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/>
              <a:t>Lecture 2.5 - SQLite as Simple, Effective Storage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08262" y="2503344"/>
            <a:ext cx="9410700" cy="4331368"/>
          </a:xfrm>
        </p:spPr>
        <p:txBody>
          <a:bodyPr/>
          <a:lstStyle/>
          <a:p>
            <a:r>
              <a:rPr lang="en-US" sz="5600" dirty="0"/>
              <a:t>How to store the data?</a:t>
            </a:r>
            <a:br>
              <a:rPr lang="en-US" sz="5600" dirty="0"/>
            </a:br>
            <a:endParaRPr lang="en-US" sz="5600" dirty="0"/>
          </a:p>
          <a:p>
            <a:r>
              <a:rPr lang="en-US" sz="5600" dirty="0"/>
              <a:t>What’s the </a:t>
            </a:r>
            <a:r>
              <a:rPr lang="en-US" sz="5600" b="1" dirty="0"/>
              <a:t>easiest</a:t>
            </a:r>
            <a:r>
              <a:rPr lang="en-US" sz="5600" dirty="0"/>
              <a:t> way?</a:t>
            </a:r>
          </a:p>
          <a:p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08263" y="564597"/>
            <a:ext cx="11961070" cy="1546502"/>
          </a:xfrm>
        </p:spPr>
        <p:txBody>
          <a:bodyPr/>
          <a:lstStyle/>
          <a:p>
            <a:r>
              <a:rPr lang="en-US" sz="7200" dirty="0">
                <a:ea typeface="Vitesse Medium" charset="0"/>
              </a:rPr>
              <a:t>Data Storage </a:t>
            </a:r>
          </a:p>
        </p:txBody>
      </p:sp>
    </p:spTree>
    <p:extLst>
      <p:ext uri="{BB962C8B-B14F-4D97-AF65-F5344CB8AC3E}">
        <p14:creationId xmlns:p14="http://schemas.microsoft.com/office/powerpoint/2010/main" val="45713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4698" y="549357"/>
            <a:ext cx="14609796" cy="1987550"/>
          </a:xfrm>
        </p:spPr>
        <p:txBody>
          <a:bodyPr/>
          <a:lstStyle/>
          <a:p>
            <a:r>
              <a:rPr lang="en-US" dirty="0"/>
              <a:t>Easiest Way to Store Data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399" y="3144862"/>
            <a:ext cx="12336198" cy="363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20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mma-separated_values_-_Wikipedia__the_free_encyclopedia.png" descr="Comma-separated_values_-_Wikipedia__the_free_encyclopedi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27" y="1775156"/>
            <a:ext cx="18482358" cy="1359892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491442" y="584563"/>
            <a:ext cx="14850840" cy="158790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defTabSz="914400" fontAlgn="auto">
              <a:spcAft>
                <a:spcPts val="0"/>
              </a:spcAft>
            </a:pPr>
            <a:r>
              <a:rPr lang="en-US" sz="7200" b="1" dirty="0">
                <a:solidFill>
                  <a:prstClr val="black"/>
                </a:solidFill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Easiest Way to Store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491442" y="9714310"/>
            <a:ext cx="12763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Retrieved:  https://en.wikipedia.org/wiki/Comma-separated_values</a:t>
            </a:r>
          </a:p>
        </p:txBody>
      </p:sp>
    </p:spTree>
    <p:extLst>
      <p:ext uri="{BB962C8B-B14F-4D97-AF65-F5344CB8AC3E}">
        <p14:creationId xmlns:p14="http://schemas.microsoft.com/office/powerpoint/2010/main" val="125254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r="13124" b="16410"/>
          <a:stretch/>
        </p:blipFill>
        <p:spPr>
          <a:xfrm>
            <a:off x="0" y="0"/>
            <a:ext cx="17598981" cy="952490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89019" y="9460744"/>
            <a:ext cx="127919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Retrieved: 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www.sqlite.org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31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alf Page Sla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lnSpc>
            <a:spcPts val="1200"/>
          </a:lnSpc>
          <a:defRPr sz="1200" dirty="0" smtClean="0">
            <a:solidFill>
              <a:srgbClr val="000000"/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BDCE26-7057-471D-A913-9D23466B2F76}"/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104</Words>
  <Application>Microsoft Macintosh PowerPoint</Application>
  <PresentationFormat>Custom</PresentationFormat>
  <Paragraphs>16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Half Page Slash</vt:lpstr>
      <vt:lpstr>Full Page Layout</vt:lpstr>
      <vt:lpstr>Lecture 2.5 - SQLite as Simple, Effective Storage</vt:lpstr>
      <vt:lpstr>PowerPoint Presentation</vt:lpstr>
      <vt:lpstr>Data Storage </vt:lpstr>
      <vt:lpstr>Easiest Way to Store Data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2021-02-24T19:46:14Z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