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2" r:id="rId5"/>
    <p:sldMasterId id="2147484000" r:id="rId6"/>
  </p:sldMasterIdLst>
  <p:notesMasterIdLst>
    <p:notesMasterId r:id="rId18"/>
  </p:notesMasterIdLst>
  <p:handoutMasterIdLst>
    <p:handoutMasterId r:id="rId19"/>
  </p:handoutMasterIdLst>
  <p:sldIdLst>
    <p:sldId id="818" r:id="rId7"/>
    <p:sldId id="809" r:id="rId8"/>
    <p:sldId id="277" r:id="rId9"/>
    <p:sldId id="289" r:id="rId10"/>
    <p:sldId id="302" r:id="rId11"/>
    <p:sldId id="303" r:id="rId12"/>
    <p:sldId id="304" r:id="rId13"/>
    <p:sldId id="305" r:id="rId14"/>
    <p:sldId id="306" r:id="rId15"/>
    <p:sldId id="307" r:id="rId16"/>
    <p:sldId id="820" r:id="rId17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1056" autoAdjust="0"/>
  </p:normalViewPr>
  <p:slideViewPr>
    <p:cSldViewPr snapToGrid="0">
      <p:cViewPr varScale="1">
        <p:scale>
          <a:sx n="72" d="100"/>
          <a:sy n="72" d="100"/>
        </p:scale>
        <p:origin x="256" y="1976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2/24/21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9B49-E004-4732-B86C-B6946AE5D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0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9B49-E004-4732-B86C-B6946AE5D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30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9B49-E004-4732-B86C-B6946AE5D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989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9B49-E004-4732-B86C-B6946AE5D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168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9B49-E004-4732-B86C-B6946AE5D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634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9B49-E004-4732-B86C-B6946AE5D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31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9B49-E004-4732-B86C-B6946AE5D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022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9B49-E004-4732-B86C-B6946AE5D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26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1" y="549278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Vitesse Bold"/>
                <a:ea typeface="Vitesse" charset="0"/>
                <a:cs typeface="Vitesse Bold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66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0" b="0" i="0" kern="1200" dirty="0">
                <a:solidFill>
                  <a:schemeClr val="tx2"/>
                </a:solidFill>
                <a:latin typeface="Vitesse Medium" charset="0"/>
                <a:ea typeface="Vitesse Medium" charset="0"/>
                <a:cs typeface="Vitesse Medium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297" y="4585971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800" b="1" kern="1200" baseline="0" dirty="0">
                <a:solidFill>
                  <a:srgbClr val="EEB21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2" y="5301951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1" baseline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4" y="8759367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4" y="5792227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9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03210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8" y="2536907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36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32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28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2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85395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5" y="2536907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0" dirty="0"/>
              <a:t>of the printing and typesetting industry. </a:t>
            </a:r>
            <a:r>
              <a:rPr lang="en-US" sz="3600" dirty="0" err="1"/>
              <a:t>Lorem</a:t>
            </a:r>
            <a:r>
              <a:rPr lang="en-US" sz="3600" dirty="0"/>
              <a:t> </a:t>
            </a:r>
            <a:r>
              <a:rPr lang="en-US" sz="3600" dirty="0" err="1"/>
              <a:t>Ipsum</a:t>
            </a:r>
            <a:r>
              <a:rPr lang="en-US" sz="3600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13891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77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0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2097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698" y="2186785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01895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75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0" y="549363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4798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935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34C2864-623B-7B46-A7F5-804E47533EA2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A54E84-E203-604B-9FF5-D565744E0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06EEF77-EE46-8E44-83D1-3E385BED9A92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2BCED18-7126-C14D-BC70-8AC3C7B9C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8B699877-1507-DC48-8A98-318A29040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24AC9DD-1F67-984F-BAB3-BAD49626515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12362B7-41F3-8E4A-8147-B7D6D65652A0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621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6" y="6705601"/>
            <a:ext cx="16304786" cy="1638092"/>
          </a:xfrm>
        </p:spPr>
        <p:txBody>
          <a:bodyPr/>
          <a:lstStyle/>
          <a:p>
            <a:r>
              <a:rPr lang="en-US"/>
              <a:t>Lecture 2.6 - SQL Refresher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8"/>
          <a:stretch/>
        </p:blipFill>
        <p:spPr>
          <a:xfrm>
            <a:off x="2286000" y="1"/>
            <a:ext cx="13671176" cy="95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0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12756776" cy="956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4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84"/>
          <a:stretch/>
        </p:blipFill>
        <p:spPr>
          <a:xfrm>
            <a:off x="2286000" y="1"/>
            <a:ext cx="13716000" cy="19870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014" y="2250833"/>
            <a:ext cx="11941258" cy="71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8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3"/>
          <a:stretch/>
        </p:blipFill>
        <p:spPr>
          <a:xfrm>
            <a:off x="2286000" y="0"/>
            <a:ext cx="13716000" cy="959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8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7"/>
          <a:stretch/>
        </p:blipFill>
        <p:spPr>
          <a:xfrm>
            <a:off x="2286000" y="0"/>
            <a:ext cx="13716000" cy="916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41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4"/>
          <a:stretch/>
        </p:blipFill>
        <p:spPr>
          <a:xfrm>
            <a:off x="2286000" y="0"/>
            <a:ext cx="13716000" cy="921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1"/>
          <a:stretch/>
        </p:blipFill>
        <p:spPr>
          <a:xfrm>
            <a:off x="2286000" y="0"/>
            <a:ext cx="13716000" cy="92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06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1"/>
          <a:stretch/>
        </p:blipFill>
        <p:spPr>
          <a:xfrm>
            <a:off x="2286000" y="0"/>
            <a:ext cx="13716000" cy="92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2837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166D79-4C89-4C13-A0B7-A93A8FA5222B}"/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91568</TotalTime>
  <Words>59</Words>
  <Application>Microsoft Macintosh PowerPoint</Application>
  <PresentationFormat>Custom</PresentationFormat>
  <Paragraphs>14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Helvetica</vt:lpstr>
      <vt:lpstr>Trebuchet MS</vt:lpstr>
      <vt:lpstr>Vitesse Bold</vt:lpstr>
      <vt:lpstr>Vitesse Medium</vt:lpstr>
      <vt:lpstr>Wingdings</vt:lpstr>
      <vt:lpstr>Title &amp; Bullet</vt:lpstr>
      <vt:lpstr>1_Title &amp; Bullet</vt:lpstr>
      <vt:lpstr>Full Page Layout</vt:lpstr>
      <vt:lpstr>Lecture 2.6 - SQL Refresher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3642</cp:revision>
  <dcterms:created xsi:type="dcterms:W3CDTF">2008-01-24T03:11:41Z</dcterms:created>
  <dcterms:modified xsi:type="dcterms:W3CDTF">2021-02-24T19:49:27Z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