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18"/>
  </p:notesMasterIdLst>
  <p:handoutMasterIdLst>
    <p:handoutMasterId r:id="rId19"/>
  </p:handoutMasterIdLst>
  <p:sldIdLst>
    <p:sldId id="818" r:id="rId7"/>
    <p:sldId id="809" r:id="rId8"/>
    <p:sldId id="396" r:id="rId9"/>
    <p:sldId id="397" r:id="rId10"/>
    <p:sldId id="398" r:id="rId11"/>
    <p:sldId id="399" r:id="rId12"/>
    <p:sldId id="357" r:id="rId13"/>
    <p:sldId id="359" r:id="rId14"/>
    <p:sldId id="360" r:id="rId15"/>
    <p:sldId id="361" r:id="rId16"/>
    <p:sldId id="820" r:id="rId17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0" autoAdjust="0"/>
    <p:restoredTop sz="71656" autoAdjust="0"/>
  </p:normalViewPr>
  <p:slideViewPr>
    <p:cSldViewPr snapToGrid="0">
      <p:cViewPr>
        <p:scale>
          <a:sx n="42" d="100"/>
          <a:sy n="42" d="100"/>
        </p:scale>
        <p:origin x="2480" y="808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8/29/21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4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8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6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8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5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0556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0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5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13" y="549286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5" y="4585983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92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5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71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8" y="579223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7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0870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6" y="2536911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6" y="549363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19291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7" y="2536915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11" y="549363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33087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91" y="2220154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43" y="2220154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6126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18679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858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2" y="2536912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0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44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2D7DE2-6691-D240-A299-B4B30452430B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940509-CE63-B249-BC67-C93B9C1D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14D6E3-DDF8-E341-8DB8-03C291FDC8A9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53F8487-9D63-6643-B963-76D980BB1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778C4CCD-2B61-C94F-9440-1208716D2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69AB8D-07EF-044A-BC08-1CAB132275C3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CAC4849-00EF-0F4F-AB53-34F3B17CDEC9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96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39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92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88" indent="-571496" algn="l" defTabSz="914392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82" indent="-457194" algn="l" defTabSz="914392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72" indent="-457194" algn="l" defTabSz="914392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64" indent="-457194" algn="l" defTabSz="914392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158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548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940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332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92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8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17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56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960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35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74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513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20.1 - Basics: Preprocessing, Representation, Word Importance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7"/>
          <a:stretch/>
        </p:blipFill>
        <p:spPr>
          <a:xfrm>
            <a:off x="2286000" y="0"/>
            <a:ext cx="13716000" cy="91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" b="7556"/>
          <a:stretch/>
        </p:blipFill>
        <p:spPr>
          <a:xfrm>
            <a:off x="2286000" y="0"/>
            <a:ext cx="13063592" cy="95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8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8"/>
          <a:stretch/>
        </p:blipFill>
        <p:spPr>
          <a:xfrm>
            <a:off x="2286000" y="0"/>
            <a:ext cx="13716000" cy="88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0"/>
            <a:ext cx="12771120" cy="95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8"/>
          <a:stretch/>
        </p:blipFill>
        <p:spPr>
          <a:xfrm>
            <a:off x="2286000" y="0"/>
            <a:ext cx="13716000" cy="92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3"/>
          <a:stretch/>
        </p:blipFill>
        <p:spPr>
          <a:xfrm>
            <a:off x="2286000" y="0"/>
            <a:ext cx="13716000" cy="95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8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/>
        </p:blipFill>
        <p:spPr>
          <a:xfrm>
            <a:off x="2286000" y="0"/>
            <a:ext cx="13319760" cy="95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9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405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8301F1-67A2-4583-9C85-910CF3F7CB89}"/>
</file>

<file path=docProps/app.xml><?xml version="1.0" encoding="utf-8"?>
<Properties xmlns="http://schemas.openxmlformats.org/officeDocument/2006/extended-properties" xmlns:vt="http://schemas.openxmlformats.org/officeDocument/2006/docPropsVTypes">
  <TotalTime>91919</TotalTime>
  <Words>57</Words>
  <Application>Microsoft Macintosh PowerPoint</Application>
  <PresentationFormat>Custom</PresentationFormat>
  <Paragraphs>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Lecture 20.1 - Basics: Preprocessing, Representation, Word Importance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3645</cp:revision>
  <dcterms:created xsi:type="dcterms:W3CDTF">2008-01-24T03:11:41Z</dcterms:created>
  <dcterms:modified xsi:type="dcterms:W3CDTF">2021-08-30T04:43:16Z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