
<file path=[Content_Types].xml><?xml version="1.0" encoding="utf-8"?>
<Types xmlns="http://schemas.openxmlformats.org/package/2006/content-types">
  <Default Extension="emf" ContentType="image/x-emf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894" r:id="rId4"/>
    <p:sldMasterId id="2147483992" r:id="rId5"/>
    <p:sldMasterId id="2147484000" r:id="rId6"/>
  </p:sldMasterIdLst>
  <p:notesMasterIdLst>
    <p:notesMasterId r:id="rId23"/>
  </p:notesMasterIdLst>
  <p:handoutMasterIdLst>
    <p:handoutMasterId r:id="rId24"/>
  </p:handoutMasterIdLst>
  <p:sldIdLst>
    <p:sldId id="818" r:id="rId7"/>
    <p:sldId id="809" r:id="rId8"/>
    <p:sldId id="362" r:id="rId9"/>
    <p:sldId id="363" r:id="rId10"/>
    <p:sldId id="364" r:id="rId11"/>
    <p:sldId id="365" r:id="rId12"/>
    <p:sldId id="366" r:id="rId13"/>
    <p:sldId id="367" r:id="rId14"/>
    <p:sldId id="368" r:id="rId15"/>
    <p:sldId id="369" r:id="rId16"/>
    <p:sldId id="370" r:id="rId17"/>
    <p:sldId id="371" r:id="rId18"/>
    <p:sldId id="372" r:id="rId19"/>
    <p:sldId id="373" r:id="rId20"/>
    <p:sldId id="374" r:id="rId21"/>
    <p:sldId id="820" r:id="rId22"/>
  </p:sldIdLst>
  <p:sldSz cx="18288000" cy="10287000"/>
  <p:notesSz cx="7010400" cy="9296400"/>
  <p:defaultTextStyle>
    <a:defPPr>
      <a:defRPr lang="en-US"/>
    </a:defPPr>
    <a:lvl1pPr algn="l" defTabSz="76197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MS PGothic" pitchFamily="34" charset="-128"/>
        <a:cs typeface="+mn-cs"/>
      </a:defRPr>
    </a:lvl1pPr>
    <a:lvl2pPr marL="761970" algn="l" defTabSz="76197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MS PGothic" pitchFamily="34" charset="-128"/>
        <a:cs typeface="+mn-cs"/>
      </a:defRPr>
    </a:lvl2pPr>
    <a:lvl3pPr marL="1523939" algn="l" defTabSz="76197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MS PGothic" pitchFamily="34" charset="-128"/>
        <a:cs typeface="+mn-cs"/>
      </a:defRPr>
    </a:lvl3pPr>
    <a:lvl4pPr marL="2285909" algn="l" defTabSz="76197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MS PGothic" pitchFamily="34" charset="-128"/>
        <a:cs typeface="+mn-cs"/>
      </a:defRPr>
    </a:lvl4pPr>
    <a:lvl5pPr marL="3047878" algn="l" defTabSz="76197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MS PGothic" pitchFamily="34" charset="-128"/>
        <a:cs typeface="+mn-cs"/>
      </a:defRPr>
    </a:lvl5pPr>
    <a:lvl6pPr marL="3809848" algn="l" defTabSz="1523939" rtl="0" eaLnBrk="1" latinLnBrk="0" hangingPunct="1">
      <a:defRPr kern="1200">
        <a:solidFill>
          <a:schemeClr val="tx1"/>
        </a:solidFill>
        <a:latin typeface="Arial" charset="0"/>
        <a:ea typeface="MS PGothic" pitchFamily="34" charset="-128"/>
        <a:cs typeface="+mn-cs"/>
      </a:defRPr>
    </a:lvl6pPr>
    <a:lvl7pPr marL="4571817" algn="l" defTabSz="1523939" rtl="0" eaLnBrk="1" latinLnBrk="0" hangingPunct="1">
      <a:defRPr kern="1200">
        <a:solidFill>
          <a:schemeClr val="tx1"/>
        </a:solidFill>
        <a:latin typeface="Arial" charset="0"/>
        <a:ea typeface="MS PGothic" pitchFamily="34" charset="-128"/>
        <a:cs typeface="+mn-cs"/>
      </a:defRPr>
    </a:lvl7pPr>
    <a:lvl8pPr marL="5333787" algn="l" defTabSz="1523939" rtl="0" eaLnBrk="1" latinLnBrk="0" hangingPunct="1">
      <a:defRPr kern="1200">
        <a:solidFill>
          <a:schemeClr val="tx1"/>
        </a:solidFill>
        <a:latin typeface="Arial" charset="0"/>
        <a:ea typeface="MS PGothic" pitchFamily="34" charset="-128"/>
        <a:cs typeface="+mn-cs"/>
      </a:defRPr>
    </a:lvl8pPr>
    <a:lvl9pPr marL="6095756" algn="l" defTabSz="1523939" rtl="0" eaLnBrk="1" latinLnBrk="0" hangingPunct="1">
      <a:defRPr kern="1200">
        <a:solidFill>
          <a:schemeClr val="tx1"/>
        </a:solidFill>
        <a:latin typeface="Arial" charset="0"/>
        <a:ea typeface="MS PGothic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93" userDrawn="1">
          <p15:clr>
            <a:srgbClr val="A4A3A4"/>
          </p15:clr>
        </p15:guide>
        <p15:guide id="2" orient="horz" pos="5083" userDrawn="1">
          <p15:clr>
            <a:srgbClr val="A4A3A4"/>
          </p15:clr>
        </p15:guide>
        <p15:guide id="3" orient="horz" pos="5315" userDrawn="1">
          <p15:clr>
            <a:srgbClr val="A4A3A4"/>
          </p15:clr>
        </p15:guide>
        <p15:guide id="4" pos="9092" userDrawn="1">
          <p15:clr>
            <a:srgbClr val="A4A3A4"/>
          </p15:clr>
        </p15:guide>
        <p15:guide id="5" orient="horz" pos="1625" userDrawn="1">
          <p15:clr>
            <a:srgbClr val="A4A3A4"/>
          </p15:clr>
        </p15:guide>
        <p15:guide id="6" pos="5762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>
          <p15:clr>
            <a:srgbClr val="A4A3A4"/>
          </p15:clr>
        </p15:guide>
        <p15:guide id="2" pos="2208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3A369"/>
    <a:srgbClr val="890C58"/>
    <a:srgbClr val="0071C5"/>
    <a:srgbClr val="4F2682"/>
    <a:srgbClr val="008564"/>
    <a:srgbClr val="383838"/>
    <a:srgbClr val="8C8C8C"/>
    <a:srgbClr val="CDCDCD"/>
    <a:srgbClr val="6F6F6F"/>
    <a:srgbClr val="B3B3B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84" autoAdjust="0"/>
    <p:restoredTop sz="79048" autoAdjust="0"/>
  </p:normalViewPr>
  <p:slideViewPr>
    <p:cSldViewPr snapToGrid="0">
      <p:cViewPr>
        <p:scale>
          <a:sx n="41" d="100"/>
          <a:sy n="41" d="100"/>
        </p:scale>
        <p:origin x="3104" y="1016"/>
      </p:cViewPr>
      <p:guideLst>
        <p:guide orient="horz" pos="2193"/>
        <p:guide orient="horz" pos="5083"/>
        <p:guide orient="horz" pos="5315"/>
        <p:guide pos="9092"/>
        <p:guide orient="horz" pos="1625"/>
        <p:guide pos="5762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92" d="100"/>
          <a:sy n="92" d="100"/>
        </p:scale>
        <p:origin x="3606" y="78"/>
      </p:cViewPr>
      <p:guideLst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5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5.xml"/><Relationship Id="rId24" Type="http://schemas.openxmlformats.org/officeDocument/2006/relationships/handoutMaster" Target="handoutMasters/handoutMaster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9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theme" Target="../theme/theme5.xml"/><Relationship Id="rId4" Type="http://schemas.openxmlformats.org/officeDocument/2006/relationships/image" Target="../media/image3.png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525FFAEB-A754-4EDE-A063-5F87103CFC27}"/>
              </a:ext>
            </a:extLst>
          </p:cNvPr>
          <p:cNvGrpSpPr/>
          <p:nvPr/>
        </p:nvGrpSpPr>
        <p:grpSpPr>
          <a:xfrm>
            <a:off x="4249882" y="8675204"/>
            <a:ext cx="2267650" cy="298438"/>
            <a:chOff x="10009693" y="1549925"/>
            <a:chExt cx="7721678" cy="1016226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EB7B5E74-8CE9-4070-AE0B-4319A9396E4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780211" y="1686172"/>
              <a:ext cx="1930510" cy="816283"/>
            </a:xfrm>
            <a:prstGeom prst="rect">
              <a:avLst/>
            </a:prstGeom>
          </p:spPr>
        </p:pic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2C709196-319E-460C-BD9A-61C4F6096565}"/>
                </a:ext>
              </a:extLst>
            </p:cNvPr>
            <p:cNvCxnSpPr/>
            <p:nvPr/>
          </p:nvCxnSpPr>
          <p:spPr>
            <a:xfrm>
              <a:off x="12472158" y="1622477"/>
              <a:ext cx="0" cy="943674"/>
            </a:xfrm>
            <a:prstGeom prst="line">
              <a:avLst/>
            </a:prstGeom>
            <a:ln w="12700">
              <a:solidFill>
                <a:srgbClr val="38383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1" name="Picture 10" descr="A picture containing text&#10;&#10;Description automatically generated">
              <a:extLst>
                <a:ext uri="{FF2B5EF4-FFF2-40B4-BE49-F238E27FC236}">
                  <a16:creationId xmlns:a16="http://schemas.microsoft.com/office/drawing/2014/main" id="{C6B9F5D1-3A4D-4466-A79D-06C828B01D1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009693" y="1549925"/>
              <a:ext cx="2413994" cy="1016226"/>
            </a:xfrm>
            <a:prstGeom prst="rect">
              <a:avLst/>
            </a:prstGeom>
          </p:spPr>
        </p:pic>
        <p:pic>
          <p:nvPicPr>
            <p:cNvPr id="12" name="Picture 11" descr="Text&#10;&#10;Description automatically generated">
              <a:extLst>
                <a:ext uri="{FF2B5EF4-FFF2-40B4-BE49-F238E27FC236}">
                  <a16:creationId xmlns:a16="http://schemas.microsoft.com/office/drawing/2014/main" id="{61CA6E49-ACF6-4B13-9CB1-0C7F74EF786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021781" y="1604129"/>
              <a:ext cx="2709590" cy="921922"/>
            </a:xfrm>
            <a:prstGeom prst="rect">
              <a:avLst/>
            </a:prstGeom>
          </p:spPr>
        </p:pic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19DC410A-BD91-4F54-BFA8-66F070ED6736}"/>
                </a:ext>
              </a:extLst>
            </p:cNvPr>
            <p:cNvCxnSpPr/>
            <p:nvPr/>
          </p:nvCxnSpPr>
          <p:spPr>
            <a:xfrm>
              <a:off x="14954400" y="1622477"/>
              <a:ext cx="0" cy="943674"/>
            </a:xfrm>
            <a:prstGeom prst="line">
              <a:avLst/>
            </a:prstGeom>
            <a:ln w="12700">
              <a:solidFill>
                <a:srgbClr val="38383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15839855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theme" Target="../theme/theme4.xml"/><Relationship Id="rId4" Type="http://schemas.openxmlformats.org/officeDocument/2006/relationships/image" Target="../media/image3.png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30565" y="883158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ctr"/>
          <a:lstStyle>
            <a:lvl1pPr algn="l">
              <a:defRPr sz="1100">
                <a:latin typeface="Arial" panose="020B0604020202020204" pitchFamily="34" charset="0"/>
                <a:ea typeface="ＭＳ Ｐゴシック" pitchFamily="-16" charset="-128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0EFD2D7F-A763-4126-9B71-A7F863137437}" type="datetimeFigureOut">
              <a:rPr lang="en-US" smtClean="0"/>
              <a:pPr>
                <a:defRPr/>
              </a:pPr>
              <a:t>8/30/21</a:t>
            </a:fld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>
            <a:normAutofit/>
          </a:bodyPr>
          <a:lstStyle/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66317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ctr"/>
          <a:lstStyle>
            <a:lvl1pPr algn="r">
              <a:defRPr sz="1100">
                <a:latin typeface="Arial" panose="020B0604020202020204" pitchFamily="34" charset="0"/>
                <a:ea typeface="ＭＳ Ｐゴシック" pitchFamily="-16" charset="-128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E02D639A-AF38-4D9A-897E-57859A70BDEB}" type="slidenum">
              <a:rPr lang="en-US" smtClean="0"/>
              <a:pPr>
                <a:defRPr/>
              </a:pPr>
              <a:t>‹#›</a:t>
            </a:fld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87B74364-6FC3-4AAB-BCCB-78A57EF73B4D}"/>
              </a:ext>
            </a:extLst>
          </p:cNvPr>
          <p:cNvGrpSpPr/>
          <p:nvPr/>
        </p:nvGrpSpPr>
        <p:grpSpPr>
          <a:xfrm>
            <a:off x="4394824" y="259707"/>
            <a:ext cx="2267650" cy="298438"/>
            <a:chOff x="10009693" y="1549925"/>
            <a:chExt cx="7721678" cy="1016226"/>
          </a:xfrm>
        </p:grpSpPr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E59CB9EB-7626-44E1-86CD-80D71DFF0C3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2780211" y="1686172"/>
              <a:ext cx="1930510" cy="816283"/>
            </a:xfrm>
            <a:prstGeom prst="rect">
              <a:avLst/>
            </a:prstGeom>
          </p:spPr>
        </p:pic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4CF17C3E-2351-45E7-8E11-40FCDACA31FB}"/>
                </a:ext>
              </a:extLst>
            </p:cNvPr>
            <p:cNvCxnSpPr/>
            <p:nvPr/>
          </p:nvCxnSpPr>
          <p:spPr>
            <a:xfrm>
              <a:off x="12472158" y="1622477"/>
              <a:ext cx="0" cy="943674"/>
            </a:xfrm>
            <a:prstGeom prst="line">
              <a:avLst/>
            </a:prstGeom>
            <a:ln w="12700">
              <a:solidFill>
                <a:srgbClr val="38383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5" name="Picture 14" descr="A picture containing text&#10;&#10;Description automatically generated">
              <a:extLst>
                <a:ext uri="{FF2B5EF4-FFF2-40B4-BE49-F238E27FC236}">
                  <a16:creationId xmlns:a16="http://schemas.microsoft.com/office/drawing/2014/main" id="{E038CEBE-9523-4464-A83D-24A213DF25D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0009693" y="1549925"/>
              <a:ext cx="2413994" cy="1016226"/>
            </a:xfrm>
            <a:prstGeom prst="rect">
              <a:avLst/>
            </a:prstGeom>
          </p:spPr>
        </p:pic>
        <p:pic>
          <p:nvPicPr>
            <p:cNvPr id="16" name="Picture 15" descr="Text&#10;&#10;Description automatically generated">
              <a:extLst>
                <a:ext uri="{FF2B5EF4-FFF2-40B4-BE49-F238E27FC236}">
                  <a16:creationId xmlns:a16="http://schemas.microsoft.com/office/drawing/2014/main" id="{2F98C3B4-B517-47AD-BAF6-46881ABB0DB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5021781" y="1604129"/>
              <a:ext cx="2709590" cy="921922"/>
            </a:xfrm>
            <a:prstGeom prst="rect">
              <a:avLst/>
            </a:prstGeom>
          </p:spPr>
        </p:pic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2F05B4D3-6BFB-4CBB-AAC4-B7D357961D06}"/>
                </a:ext>
              </a:extLst>
            </p:cNvPr>
            <p:cNvCxnSpPr/>
            <p:nvPr/>
          </p:nvCxnSpPr>
          <p:spPr>
            <a:xfrm>
              <a:off x="14954400" y="1622477"/>
              <a:ext cx="0" cy="943674"/>
            </a:xfrm>
            <a:prstGeom prst="line">
              <a:avLst/>
            </a:prstGeom>
            <a:ln w="12700">
              <a:solidFill>
                <a:srgbClr val="38383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54671207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833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761970" algn="l" rtl="0" eaLnBrk="0" fontAlgn="base" hangingPunct="0">
      <a:spcBef>
        <a:spcPct val="30000"/>
      </a:spcBef>
      <a:spcAft>
        <a:spcPct val="0"/>
      </a:spcAft>
      <a:defRPr sz="1833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1523939" algn="l" rtl="0" eaLnBrk="0" fontAlgn="base" hangingPunct="0">
      <a:spcBef>
        <a:spcPct val="30000"/>
      </a:spcBef>
      <a:spcAft>
        <a:spcPct val="0"/>
      </a:spcAft>
      <a:defRPr sz="1833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2285909" algn="l" rtl="0" eaLnBrk="0" fontAlgn="base" hangingPunct="0">
      <a:spcBef>
        <a:spcPct val="30000"/>
      </a:spcBef>
      <a:spcAft>
        <a:spcPct val="0"/>
      </a:spcAft>
      <a:defRPr sz="1833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3047878" algn="l" rtl="0" eaLnBrk="0" fontAlgn="base" hangingPunct="0">
      <a:spcBef>
        <a:spcPct val="30000"/>
      </a:spcBef>
      <a:spcAft>
        <a:spcPct val="0"/>
      </a:spcAft>
      <a:defRPr sz="1833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3809848" algn="l" defTabSz="1523939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6pPr>
    <a:lvl7pPr marL="4571817" algn="l" defTabSz="1523939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7pPr>
    <a:lvl8pPr marL="5333787" algn="l" defTabSz="1523939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8pPr>
    <a:lvl9pPr marL="6095756" algn="l" defTabSz="1523939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354642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558280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06311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51621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20000"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504153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58519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855029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/>
          </a:p>
        </p:txBody>
      </p:sp>
    </p:spTree>
    <p:extLst>
      <p:ext uri="{BB962C8B-B14F-4D97-AF65-F5344CB8AC3E}">
        <p14:creationId xmlns:p14="http://schemas.microsoft.com/office/powerpoint/2010/main" val="49601256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53722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822658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949182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630784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34510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3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3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Title Slid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>
            <a:extLst>
              <a:ext uri="{FF2B5EF4-FFF2-40B4-BE49-F238E27FC236}">
                <a16:creationId xmlns:a16="http://schemas.microsoft.com/office/drawing/2014/main" id="{CD02034B-E0DD-432D-BED0-94DE68C503D5}"/>
              </a:ext>
            </a:extLst>
          </p:cNvPr>
          <p:cNvSpPr/>
          <p:nvPr userDrawn="1"/>
        </p:nvSpPr>
        <p:spPr>
          <a:xfrm>
            <a:off x="0" y="1688123"/>
            <a:ext cx="18288000" cy="8597621"/>
          </a:xfrm>
          <a:custGeom>
            <a:avLst/>
            <a:gdLst>
              <a:gd name="connsiteX0" fmla="*/ 0 w 7772400"/>
              <a:gd name="connsiteY0" fmla="*/ 0 h 2226411"/>
              <a:gd name="connsiteX1" fmla="*/ 0 w 7772400"/>
              <a:gd name="connsiteY1" fmla="*/ 2226411 h 2226411"/>
              <a:gd name="connsiteX2" fmla="*/ 7772400 w 7772400"/>
              <a:gd name="connsiteY2" fmla="*/ 2226411 h 2226411"/>
              <a:gd name="connsiteX3" fmla="*/ 7772400 w 7772400"/>
              <a:gd name="connsiteY3" fmla="*/ 804875 h 2226411"/>
              <a:gd name="connsiteX4" fmla="*/ 0 w 7772400"/>
              <a:gd name="connsiteY4" fmla="*/ 0 h 22264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772400" h="2226411">
                <a:moveTo>
                  <a:pt x="0" y="0"/>
                </a:moveTo>
                <a:lnTo>
                  <a:pt x="0" y="2226411"/>
                </a:lnTo>
                <a:lnTo>
                  <a:pt x="7772400" y="2226411"/>
                </a:lnTo>
                <a:lnTo>
                  <a:pt x="7772400" y="804875"/>
                </a:lnTo>
                <a:lnTo>
                  <a:pt x="0" y="0"/>
                </a:lnTo>
                <a:close/>
              </a:path>
            </a:pathLst>
          </a:custGeom>
          <a:solidFill>
            <a:srgbClr val="383838"/>
          </a:solidFill>
        </p:spPr>
        <p:txBody>
          <a:bodyPr wrap="square" lIns="0" tIns="0" rIns="0" bIns="0" rtlCol="0"/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endParaRPr>
              <a:solidFill>
                <a:prstClr val="black"/>
              </a:solidFill>
              <a:latin typeface="Trebuchet MS" panose="020B0603020202020204" pitchFamily="34" charset="0"/>
              <a:ea typeface="+mn-ea"/>
            </a:endParaRPr>
          </a:p>
        </p:txBody>
      </p:sp>
      <p:sp>
        <p:nvSpPr>
          <p:cNvPr id="11" name="Rectangle 4"/>
          <p:cNvSpPr>
            <a:spLocks noGrp="1" noChangeArrowheads="1"/>
          </p:cNvSpPr>
          <p:nvPr userDrawn="1">
            <p:ph type="subTitle" idx="1"/>
          </p:nvPr>
        </p:nvSpPr>
        <p:spPr>
          <a:xfrm>
            <a:off x="1143000" y="8290560"/>
            <a:ext cx="9692640" cy="477053"/>
          </a:xfrm>
        </p:spPr>
        <p:txBody>
          <a:bodyPr wrap="square" anchor="t">
            <a:noAutofit/>
          </a:bodyPr>
          <a:lstStyle>
            <a:lvl1pPr marL="0" indent="0" algn="l">
              <a:lnSpc>
                <a:spcPct val="90000"/>
              </a:lnSpc>
              <a:spcBef>
                <a:spcPts val="1000"/>
              </a:spcBef>
              <a:spcAft>
                <a:spcPts val="500"/>
              </a:spcAft>
              <a:buFontTx/>
              <a:buNone/>
              <a:defRPr sz="24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305" name="Title 304"/>
          <p:cNvSpPr>
            <a:spLocks noGrp="1"/>
          </p:cNvSpPr>
          <p:nvPr userDrawn="1">
            <p:ph type="title" hasCustomPrompt="1"/>
          </p:nvPr>
        </p:nvSpPr>
        <p:spPr>
          <a:xfrm>
            <a:off x="1135316" y="6705601"/>
            <a:ext cx="9692640" cy="1638092"/>
          </a:xfrm>
        </p:spPr>
        <p:txBody>
          <a:bodyPr anchor="b">
            <a:noAutofit/>
          </a:bodyPr>
          <a:lstStyle>
            <a:lvl1pPr algn="l">
              <a:lnSpc>
                <a:spcPct val="90000"/>
              </a:lnSpc>
              <a:spcBef>
                <a:spcPts val="0"/>
              </a:spcBef>
              <a:defRPr sz="6000" b="1" cap="none" baseline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B6FCCD42-41E8-4430-B6CA-E5E37163336A}"/>
              </a:ext>
            </a:extLst>
          </p:cNvPr>
          <p:cNvGrpSpPr/>
          <p:nvPr userDrawn="1"/>
        </p:nvGrpSpPr>
        <p:grpSpPr>
          <a:xfrm>
            <a:off x="10009693" y="1549925"/>
            <a:ext cx="7721678" cy="1016226"/>
            <a:chOff x="10009693" y="1549925"/>
            <a:chExt cx="7721678" cy="1016226"/>
          </a:xfrm>
        </p:grpSpPr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4F12FC3C-F346-45C5-A2EB-14122560DDD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780211" y="1686172"/>
              <a:ext cx="1930510" cy="816283"/>
            </a:xfrm>
            <a:prstGeom prst="rect">
              <a:avLst/>
            </a:prstGeom>
          </p:spPr>
        </p:pic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24D7601B-DE46-423C-B955-7A66CD436A7B}"/>
                </a:ext>
              </a:extLst>
            </p:cNvPr>
            <p:cNvCxnSpPr/>
            <p:nvPr/>
          </p:nvCxnSpPr>
          <p:spPr>
            <a:xfrm>
              <a:off x="12472158" y="1622477"/>
              <a:ext cx="0" cy="943674"/>
            </a:xfrm>
            <a:prstGeom prst="line">
              <a:avLst/>
            </a:prstGeom>
            <a:ln w="12700">
              <a:solidFill>
                <a:srgbClr val="38383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4" name="Picture 13" descr="A picture containing text&#10;&#10;Description automatically generated">
              <a:extLst>
                <a:ext uri="{FF2B5EF4-FFF2-40B4-BE49-F238E27FC236}">
                  <a16:creationId xmlns:a16="http://schemas.microsoft.com/office/drawing/2014/main" id="{8936C1C8-404D-40E3-B988-930C448D42C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009693" y="1549925"/>
              <a:ext cx="2413994" cy="1016226"/>
            </a:xfrm>
            <a:prstGeom prst="rect">
              <a:avLst/>
            </a:prstGeom>
          </p:spPr>
        </p:pic>
        <p:pic>
          <p:nvPicPr>
            <p:cNvPr id="15" name="Picture 14" descr="Text&#10;&#10;Description automatically generated">
              <a:extLst>
                <a:ext uri="{FF2B5EF4-FFF2-40B4-BE49-F238E27FC236}">
                  <a16:creationId xmlns:a16="http://schemas.microsoft.com/office/drawing/2014/main" id="{3336A004-E1EA-48BD-969E-3F5237E6E18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021781" y="1604129"/>
              <a:ext cx="2709590" cy="921922"/>
            </a:xfrm>
            <a:prstGeom prst="rect">
              <a:avLst/>
            </a:prstGeom>
          </p:spPr>
        </p:pic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21F47EB3-A644-424B-8140-E89309FB54E1}"/>
                </a:ext>
              </a:extLst>
            </p:cNvPr>
            <p:cNvCxnSpPr/>
            <p:nvPr/>
          </p:nvCxnSpPr>
          <p:spPr>
            <a:xfrm>
              <a:off x="14954400" y="1622477"/>
              <a:ext cx="0" cy="943674"/>
            </a:xfrm>
            <a:prstGeom prst="line">
              <a:avLst/>
            </a:prstGeom>
            <a:ln w="12700">
              <a:solidFill>
                <a:srgbClr val="38383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A9F37D2-4A95-428F-86C9-909FE5B5862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135316" y="6188616"/>
            <a:ext cx="8866188" cy="474663"/>
          </a:xfrm>
        </p:spPr>
        <p:txBody>
          <a:bodyPr/>
          <a:lstStyle>
            <a:lvl1pPr>
              <a:defRPr sz="1800">
                <a:solidFill>
                  <a:srgbClr val="B3B3B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0430303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 title and Tex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08301" y="747664"/>
            <a:ext cx="16626840" cy="984885"/>
          </a:xfrm>
        </p:spPr>
        <p:txBody>
          <a:bodyPr/>
          <a:lstStyle>
            <a:lvl1pPr algn="l">
              <a:defRPr sz="4800" cap="none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1977" y="3186797"/>
            <a:ext cx="16581120" cy="6198208"/>
          </a:xfrm>
        </p:spPr>
        <p:txBody>
          <a:bodyPr/>
          <a:lstStyle>
            <a:lvl1pPr marL="0" indent="0">
              <a:spcBef>
                <a:spcPts val="500"/>
              </a:spcBef>
              <a:spcAft>
                <a:spcPts val="500"/>
              </a:spcAft>
              <a:buClr>
                <a:schemeClr val="bg2"/>
              </a:buClr>
              <a:buSzPct val="100000"/>
              <a:buFontTx/>
              <a:buNone/>
              <a:defRPr sz="2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952519" indent="0">
              <a:spcBef>
                <a:spcPts val="500"/>
              </a:spcBef>
              <a:spcAft>
                <a:spcPts val="500"/>
              </a:spcAft>
              <a:buClr>
                <a:schemeClr val="bg2"/>
              </a:buClr>
              <a:buSzPct val="100000"/>
              <a:buFontTx/>
              <a:buNone/>
              <a:defRPr sz="2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815078" indent="0">
              <a:buClr>
                <a:schemeClr val="bg2"/>
              </a:buClr>
              <a:buSzPct val="100000"/>
              <a:buFontTx/>
              <a:buNone/>
              <a:defRPr sz="1833">
                <a:solidFill>
                  <a:schemeClr val="accent4"/>
                </a:solidFill>
              </a:defRPr>
            </a:lvl3pPr>
            <a:lvl4pPr marL="2958101" indent="-381008">
              <a:buClr>
                <a:schemeClr val="bg2"/>
              </a:buClr>
              <a:buFont typeface="Wingdings" panose="05000000000000000000" pitchFamily="2" charset="2"/>
              <a:buChar char="§"/>
              <a:defRPr sz="3000">
                <a:solidFill>
                  <a:schemeClr val="tx1"/>
                </a:solidFill>
              </a:defRPr>
            </a:lvl4pPr>
            <a:lvl5pPr marL="3529612" indent="-381008">
              <a:buClr>
                <a:schemeClr val="bg2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825331" y="1741489"/>
            <a:ext cx="16626840" cy="875772"/>
          </a:xfrm>
        </p:spPr>
        <p:txBody>
          <a:bodyPr/>
          <a:lstStyle>
            <a:lvl1pPr marL="0" indent="0" algn="l">
              <a:buFontTx/>
              <a:buNone/>
              <a:defRPr sz="3000" b="0">
                <a:solidFill>
                  <a:srgbClr val="6F6F6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952519" indent="0" algn="ctr">
              <a:buFontTx/>
              <a:buNone/>
              <a:defRPr sz="4667">
                <a:solidFill>
                  <a:schemeClr val="tx2"/>
                </a:solidFill>
                <a:latin typeface="Trebuchet MS" panose="020B0603020202020204" pitchFamily="34" charset="0"/>
              </a:defRPr>
            </a:lvl2pPr>
            <a:lvl3pPr marL="1815078" indent="0" algn="ctr">
              <a:buFontTx/>
              <a:buNone/>
              <a:defRPr sz="4667">
                <a:solidFill>
                  <a:schemeClr val="tx2"/>
                </a:solidFill>
                <a:latin typeface="Trebuchet MS" panose="020B0603020202020204" pitchFamily="34" charset="0"/>
              </a:defRPr>
            </a:lvl3pPr>
            <a:lvl4pPr marL="2577093" indent="0" algn="ctr">
              <a:buFontTx/>
              <a:buNone/>
              <a:defRPr sz="4667">
                <a:solidFill>
                  <a:schemeClr val="tx2"/>
                </a:solidFill>
                <a:latin typeface="Trebuchet MS" panose="020B0603020202020204" pitchFamily="34" charset="0"/>
              </a:defRPr>
            </a:lvl4pPr>
            <a:lvl5pPr marL="3148605" indent="0" algn="ctr">
              <a:buFontTx/>
              <a:buNone/>
              <a:defRPr sz="4667">
                <a:solidFill>
                  <a:schemeClr val="tx2"/>
                </a:solidFill>
                <a:latin typeface="Trebuchet MS" panose="020B0603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648589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ding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06936" y="747428"/>
            <a:ext cx="16626840" cy="984885"/>
          </a:xfrm>
        </p:spPr>
        <p:txBody>
          <a:bodyPr/>
          <a:lstStyle>
            <a:lvl1pPr algn="l">
              <a:defRPr sz="4800" cap="none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4728" y="3189912"/>
            <a:ext cx="16581120" cy="6198208"/>
          </a:xfrm>
        </p:spPr>
        <p:txBody>
          <a:bodyPr/>
          <a:lstStyle>
            <a:lvl1pPr marL="383654" indent="-383654">
              <a:lnSpc>
                <a:spcPct val="90000"/>
              </a:lnSpc>
              <a:spcBef>
                <a:spcPts val="500"/>
              </a:spcBef>
              <a:spcAft>
                <a:spcPts val="500"/>
              </a:spcAft>
              <a:buClr>
                <a:schemeClr val="bg2"/>
              </a:buClr>
              <a:buSzPct val="75000"/>
              <a:buFont typeface="Arial" panose="020B0604020202020204" pitchFamily="34" charset="0"/>
              <a:buNone/>
              <a:defRPr sz="2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1333527" indent="-381008">
              <a:lnSpc>
                <a:spcPct val="90000"/>
              </a:lnSpc>
              <a:spcBef>
                <a:spcPts val="500"/>
              </a:spcBef>
              <a:spcAft>
                <a:spcPts val="500"/>
              </a:spcAft>
              <a:buClr>
                <a:schemeClr val="bg2"/>
              </a:buClr>
              <a:buSzPct val="75000"/>
              <a:buFont typeface="Arial" panose="020B0604020202020204" pitchFamily="34" charset="0"/>
              <a:buNone/>
              <a:defRPr sz="2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2098189" indent="-283111">
              <a:lnSpc>
                <a:spcPct val="90000"/>
              </a:lnSpc>
              <a:spcBef>
                <a:spcPts val="500"/>
              </a:spcBef>
              <a:spcAft>
                <a:spcPts val="500"/>
              </a:spcAft>
              <a:buClr>
                <a:schemeClr val="bg2"/>
              </a:buClr>
              <a:buSzPct val="75000"/>
              <a:buFont typeface="Arial" panose="020B0604020202020204" pitchFamily="34" charset="0"/>
              <a:buNone/>
              <a:defRPr sz="2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2958101" indent="-381008">
              <a:lnSpc>
                <a:spcPct val="90000"/>
              </a:lnSpc>
              <a:spcBef>
                <a:spcPts val="500"/>
              </a:spcBef>
              <a:spcAft>
                <a:spcPts val="500"/>
              </a:spcAft>
              <a:buClr>
                <a:schemeClr val="bg2"/>
              </a:buClr>
              <a:buSzPct val="75000"/>
              <a:buFont typeface="Arial" panose="020B0604020202020204" pitchFamily="34" charset="0"/>
              <a:buNone/>
              <a:defRPr sz="1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3529612" indent="-381008">
              <a:buClr>
                <a:schemeClr val="bg2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824728" y="1739896"/>
            <a:ext cx="16607858" cy="875772"/>
          </a:xfrm>
        </p:spPr>
        <p:txBody>
          <a:bodyPr/>
          <a:lstStyle>
            <a:lvl1pPr marL="0" indent="0" algn="l">
              <a:buFontTx/>
              <a:buNone/>
              <a:defRPr sz="3000" b="0">
                <a:solidFill>
                  <a:srgbClr val="6F6F6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952519" indent="0" algn="ctr">
              <a:buFontTx/>
              <a:buNone/>
              <a:defRPr sz="4667">
                <a:solidFill>
                  <a:schemeClr val="tx2"/>
                </a:solidFill>
                <a:latin typeface="Trebuchet MS" panose="020B0603020202020204" pitchFamily="34" charset="0"/>
              </a:defRPr>
            </a:lvl2pPr>
            <a:lvl3pPr marL="1815078" indent="0" algn="ctr">
              <a:buFontTx/>
              <a:buNone/>
              <a:defRPr sz="4667">
                <a:solidFill>
                  <a:schemeClr val="tx2"/>
                </a:solidFill>
                <a:latin typeface="Trebuchet MS" panose="020B0603020202020204" pitchFamily="34" charset="0"/>
              </a:defRPr>
            </a:lvl3pPr>
            <a:lvl4pPr marL="2577093" indent="0" algn="ctr">
              <a:buFontTx/>
              <a:buNone/>
              <a:defRPr sz="4667">
                <a:solidFill>
                  <a:schemeClr val="tx2"/>
                </a:solidFill>
                <a:latin typeface="Trebuchet MS" panose="020B0603020202020204" pitchFamily="34" charset="0"/>
              </a:defRPr>
            </a:lvl4pPr>
            <a:lvl5pPr marL="3148605" indent="0" algn="ctr">
              <a:buFontTx/>
              <a:buNone/>
              <a:defRPr sz="4667">
                <a:solidFill>
                  <a:schemeClr val="tx2"/>
                </a:solidFill>
                <a:latin typeface="Trebuchet MS" panose="020B0603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3942256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n Brande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05700" y="748506"/>
            <a:ext cx="16626840" cy="984885"/>
          </a:xfrm>
        </p:spPr>
        <p:txBody>
          <a:bodyPr/>
          <a:lstStyle>
            <a:lvl1pPr algn="l">
              <a:defRPr sz="4800" b="1" cap="none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19340" y="3191235"/>
            <a:ext cx="16581120" cy="6198208"/>
          </a:xfrm>
        </p:spPr>
        <p:txBody>
          <a:bodyPr/>
          <a:lstStyle>
            <a:lvl1pPr marL="383654" indent="-383654">
              <a:lnSpc>
                <a:spcPct val="90000"/>
              </a:lnSpc>
              <a:spcBef>
                <a:spcPts val="500"/>
              </a:spcBef>
              <a:spcAft>
                <a:spcPts val="500"/>
              </a:spcAft>
              <a:buClr>
                <a:schemeClr val="bg2"/>
              </a:buClr>
              <a:buSzPct val="75000"/>
              <a:buFont typeface="Arial" panose="020B0604020202020204" pitchFamily="34" charset="0"/>
              <a:buNone/>
              <a:defRPr sz="2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1333527" indent="-381008">
              <a:lnSpc>
                <a:spcPct val="90000"/>
              </a:lnSpc>
              <a:spcBef>
                <a:spcPts val="500"/>
              </a:spcBef>
              <a:spcAft>
                <a:spcPts val="500"/>
              </a:spcAft>
              <a:buClr>
                <a:schemeClr val="bg2"/>
              </a:buClr>
              <a:buSzPct val="75000"/>
              <a:buFont typeface="Arial" panose="020B0604020202020204" pitchFamily="34" charset="0"/>
              <a:buNone/>
              <a:defRPr sz="2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2098189" indent="-283111">
              <a:lnSpc>
                <a:spcPct val="90000"/>
              </a:lnSpc>
              <a:spcBef>
                <a:spcPts val="500"/>
              </a:spcBef>
              <a:spcAft>
                <a:spcPts val="500"/>
              </a:spcAft>
              <a:buClr>
                <a:schemeClr val="bg2"/>
              </a:buClr>
              <a:buSzPct val="75000"/>
              <a:buFont typeface="Arial" panose="020B0604020202020204" pitchFamily="34" charset="0"/>
              <a:buNone/>
              <a:defRPr sz="2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2958101" indent="-381008">
              <a:lnSpc>
                <a:spcPct val="90000"/>
              </a:lnSpc>
              <a:spcBef>
                <a:spcPts val="500"/>
              </a:spcBef>
              <a:spcAft>
                <a:spcPts val="500"/>
              </a:spcAft>
              <a:buClr>
                <a:schemeClr val="bg2"/>
              </a:buClr>
              <a:buSzPct val="75000"/>
              <a:buFont typeface="Arial" panose="020B0604020202020204" pitchFamily="34" charset="0"/>
              <a:buNone/>
              <a:defRPr sz="1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3529612" indent="-381008">
              <a:buClr>
                <a:schemeClr val="bg2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825828" y="1740430"/>
            <a:ext cx="16626840" cy="875772"/>
          </a:xfrm>
        </p:spPr>
        <p:txBody>
          <a:bodyPr/>
          <a:lstStyle>
            <a:lvl1pPr marL="0" indent="0" algn="l">
              <a:buFontTx/>
              <a:buNone/>
              <a:defRPr sz="3000" b="0">
                <a:solidFill>
                  <a:srgbClr val="6F6F6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952519" indent="0" algn="ctr">
              <a:buFontTx/>
              <a:buNone/>
              <a:defRPr sz="4667">
                <a:solidFill>
                  <a:schemeClr val="tx2"/>
                </a:solidFill>
                <a:latin typeface="Trebuchet MS" panose="020B0603020202020204" pitchFamily="34" charset="0"/>
              </a:defRPr>
            </a:lvl2pPr>
            <a:lvl3pPr marL="1815078" indent="0" algn="ctr">
              <a:buFontTx/>
              <a:buNone/>
              <a:defRPr sz="4667">
                <a:solidFill>
                  <a:schemeClr val="tx2"/>
                </a:solidFill>
                <a:latin typeface="Trebuchet MS" panose="020B0603020202020204" pitchFamily="34" charset="0"/>
              </a:defRPr>
            </a:lvl3pPr>
            <a:lvl4pPr marL="2577093" indent="0" algn="ctr">
              <a:buFontTx/>
              <a:buNone/>
              <a:defRPr sz="4667">
                <a:solidFill>
                  <a:schemeClr val="tx2"/>
                </a:solidFill>
                <a:latin typeface="Trebuchet MS" panose="020B0603020202020204" pitchFamily="34" charset="0"/>
              </a:defRPr>
            </a:lvl4pPr>
            <a:lvl5pPr marL="3148605" indent="0" algn="ctr">
              <a:buFontTx/>
              <a:buNone/>
              <a:defRPr sz="4667">
                <a:solidFill>
                  <a:schemeClr val="tx2"/>
                </a:solidFill>
                <a:latin typeface="Trebuchet MS" panose="020B0603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9460CD7-0C13-8944-A014-77CEFB207FB0}"/>
              </a:ext>
            </a:extLst>
          </p:cNvPr>
          <p:cNvSpPr/>
          <p:nvPr userDrawn="1"/>
        </p:nvSpPr>
        <p:spPr>
          <a:xfrm>
            <a:off x="13012614" y="9465547"/>
            <a:ext cx="5275385" cy="821453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36690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, Content - NO LOGO &amp; PAGE NUMB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06618" y="744037"/>
            <a:ext cx="16620988" cy="990175"/>
          </a:xfrm>
        </p:spPr>
        <p:txBody>
          <a:bodyPr/>
          <a:lstStyle>
            <a:lvl1pPr algn="l">
              <a:defRPr sz="4800" cap="none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53440" y="3505060"/>
            <a:ext cx="16581120" cy="5950440"/>
          </a:xfrm>
        </p:spPr>
        <p:txBody>
          <a:bodyPr/>
          <a:lstStyle>
            <a:lvl1pPr marL="0" indent="0">
              <a:buClr>
                <a:schemeClr val="bg2"/>
              </a:buClr>
              <a:buSzPct val="100000"/>
              <a:buFontTx/>
              <a:buNone/>
              <a:defRPr sz="2400">
                <a:solidFill>
                  <a:schemeClr val="accent4"/>
                </a:solidFill>
              </a:defRPr>
            </a:lvl1pPr>
            <a:lvl2pPr marL="952519" indent="0">
              <a:buClr>
                <a:schemeClr val="bg2"/>
              </a:buClr>
              <a:buSzPct val="100000"/>
              <a:buFontTx/>
              <a:buNone/>
              <a:defRPr sz="2000">
                <a:solidFill>
                  <a:schemeClr val="accent4"/>
                </a:solidFill>
              </a:defRPr>
            </a:lvl2pPr>
            <a:lvl3pPr marL="1815078" indent="0">
              <a:buClr>
                <a:schemeClr val="bg2"/>
              </a:buClr>
              <a:buSzPct val="100000"/>
              <a:buFontTx/>
              <a:buNone/>
              <a:defRPr sz="1800">
                <a:solidFill>
                  <a:schemeClr val="accent4"/>
                </a:solidFill>
              </a:defRPr>
            </a:lvl3pPr>
            <a:lvl4pPr marL="2958101" indent="-381008">
              <a:buClr>
                <a:schemeClr val="bg2"/>
              </a:buClr>
              <a:buFont typeface="Wingdings" panose="05000000000000000000" pitchFamily="2" charset="2"/>
              <a:buChar char="§"/>
              <a:defRPr sz="3000">
                <a:solidFill>
                  <a:schemeClr val="tx1"/>
                </a:solidFill>
              </a:defRPr>
            </a:lvl4pPr>
            <a:lvl5pPr marL="3529612" indent="-381008">
              <a:buClr>
                <a:schemeClr val="bg2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827103" y="1740548"/>
            <a:ext cx="16626840" cy="875772"/>
          </a:xfrm>
        </p:spPr>
        <p:txBody>
          <a:bodyPr/>
          <a:lstStyle>
            <a:lvl1pPr marL="0" indent="0" algn="l">
              <a:buFontTx/>
              <a:buNone/>
              <a:defRPr sz="3000" b="0">
                <a:solidFill>
                  <a:srgbClr val="6F6F6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952519" indent="0" algn="ctr">
              <a:buFontTx/>
              <a:buNone/>
              <a:defRPr sz="4667">
                <a:solidFill>
                  <a:schemeClr val="tx2"/>
                </a:solidFill>
                <a:latin typeface="Trebuchet MS" panose="020B0603020202020204" pitchFamily="34" charset="0"/>
              </a:defRPr>
            </a:lvl2pPr>
            <a:lvl3pPr marL="1815078" indent="0" algn="ctr">
              <a:buFontTx/>
              <a:buNone/>
              <a:defRPr sz="4667">
                <a:solidFill>
                  <a:schemeClr val="tx2"/>
                </a:solidFill>
                <a:latin typeface="Trebuchet MS" panose="020B0603020202020204" pitchFamily="34" charset="0"/>
              </a:defRPr>
            </a:lvl3pPr>
            <a:lvl4pPr marL="2577093" indent="0" algn="ctr">
              <a:buFontTx/>
              <a:buNone/>
              <a:defRPr sz="4667">
                <a:solidFill>
                  <a:schemeClr val="tx2"/>
                </a:solidFill>
                <a:latin typeface="Trebuchet MS" panose="020B0603020202020204" pitchFamily="34" charset="0"/>
              </a:defRPr>
            </a:lvl4pPr>
            <a:lvl5pPr marL="3148605" indent="0" algn="ctr">
              <a:buFontTx/>
              <a:buNone/>
              <a:defRPr sz="4667">
                <a:solidFill>
                  <a:schemeClr val="tx2"/>
                </a:solidFill>
                <a:latin typeface="Trebuchet MS" panose="020B0603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5185150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 or Transiti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93869" y="3998551"/>
            <a:ext cx="11900262" cy="2193243"/>
          </a:xfrm>
        </p:spPr>
        <p:txBody>
          <a:bodyPr anchor="t"/>
          <a:lstStyle>
            <a:lvl1pPr algn="ctr">
              <a:defRPr sz="48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8C993AEE-ACAA-4A36-926F-A62FD4F2A9AC}"/>
              </a:ext>
            </a:extLst>
          </p:cNvPr>
          <p:cNvSpPr/>
          <p:nvPr userDrawn="1"/>
        </p:nvSpPr>
        <p:spPr bwMode="white">
          <a:xfrm>
            <a:off x="0" y="9330779"/>
            <a:ext cx="1524000" cy="95622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90232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Page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495313" y="549286"/>
            <a:ext cx="17190626" cy="1425696"/>
          </a:xfrm>
          <a:prstGeom prst="rect">
            <a:avLst/>
          </a:prstGeom>
        </p:spPr>
        <p:txBody>
          <a:bodyPr/>
          <a:lstStyle>
            <a:lvl1pPr algn="l">
              <a:defRPr lang="en-US" sz="7200" b="1" i="0" kern="1200" dirty="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Course title</a:t>
            </a:r>
          </a:p>
        </p:txBody>
      </p:sp>
      <p:sp>
        <p:nvSpPr>
          <p:cNvPr id="10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532922" y="1592666"/>
            <a:ext cx="17153004" cy="108447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lang="en-US" sz="5400" b="1" i="0" kern="1200" dirty="0">
                <a:solidFill>
                  <a:schemeClr val="tx2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Module Name</a:t>
            </a:r>
          </a:p>
        </p:txBody>
      </p:sp>
      <p:sp>
        <p:nvSpPr>
          <p:cNvPr id="11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495305" y="4585983"/>
            <a:ext cx="17190630" cy="865338"/>
          </a:xfrm>
          <a:prstGeom prst="rect">
            <a:avLst/>
          </a:prstGeom>
        </p:spPr>
        <p:txBody>
          <a:bodyPr anchor="ctr"/>
          <a:lstStyle>
            <a:lvl1pPr marL="0" indent="0" algn="l" defTabSz="914392" rtl="0" eaLnBrk="1" latinLnBrk="0" hangingPunct="1">
              <a:lnSpc>
                <a:spcPts val="2800"/>
              </a:lnSpc>
              <a:spcBef>
                <a:spcPct val="20000"/>
              </a:spcBef>
              <a:buFont typeface="Arial"/>
              <a:buNone/>
              <a:defRPr lang="en-US" sz="4320" b="0" i="0" kern="1200" baseline="0" dirty="0">
                <a:solidFill>
                  <a:srgbClr val="EEB21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endParaRPr lang="en-US" dirty="0"/>
          </a:p>
          <a:p>
            <a:pPr lvl="0"/>
            <a:r>
              <a:rPr lang="en-US" dirty="0"/>
              <a:t>Professor Name, Ph.D.</a:t>
            </a:r>
          </a:p>
        </p:txBody>
      </p:sp>
      <p:sp>
        <p:nvSpPr>
          <p:cNvPr id="12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476486" y="5301955"/>
            <a:ext cx="17209444" cy="5085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880" b="0" i="0" baseline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Title</a:t>
            </a:r>
          </a:p>
          <a:p>
            <a:pPr lvl="0"/>
            <a:endParaRPr lang="en-US" dirty="0"/>
          </a:p>
        </p:txBody>
      </p:sp>
      <p:sp>
        <p:nvSpPr>
          <p:cNvPr id="13" name="Text Placeholder 5"/>
          <p:cNvSpPr>
            <a:spLocks noGrp="1"/>
          </p:cNvSpPr>
          <p:nvPr>
            <p:ph type="body" sz="quarter" idx="13" hasCustomPrompt="1"/>
          </p:nvPr>
        </p:nvSpPr>
        <p:spPr>
          <a:xfrm>
            <a:off x="495294" y="8759371"/>
            <a:ext cx="16287520" cy="136207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40" b="0" i="0" baseline="0">
                <a:solidFill>
                  <a:schemeClr val="tx2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Lesson name: e.g. R Examples</a:t>
            </a:r>
          </a:p>
          <a:p>
            <a:pPr lvl="0"/>
            <a:r>
              <a:rPr lang="en-US" dirty="0" err="1"/>
              <a:t>Subname</a:t>
            </a:r>
            <a:r>
              <a:rPr lang="en-US" dirty="0"/>
              <a:t> if applicable (e.g. Part II)</a:t>
            </a:r>
          </a:p>
          <a:p>
            <a:pPr lvl="0"/>
            <a:endParaRPr lang="en-US" dirty="0"/>
          </a:p>
        </p:txBody>
      </p:sp>
      <p:sp>
        <p:nvSpPr>
          <p:cNvPr id="14" name="Text Placeholder 5"/>
          <p:cNvSpPr>
            <a:spLocks noGrp="1"/>
          </p:cNvSpPr>
          <p:nvPr>
            <p:ph type="body" sz="quarter" idx="14" hasCustomPrompt="1"/>
          </p:nvPr>
        </p:nvSpPr>
        <p:spPr>
          <a:xfrm>
            <a:off x="495298" y="5792237"/>
            <a:ext cx="17190632" cy="64450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160" b="0" i="0" baseline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School Name</a:t>
            </a:r>
          </a:p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551062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Page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504698" y="549363"/>
            <a:ext cx="17124784" cy="1987550"/>
          </a:xfrm>
          <a:prstGeom prst="rect">
            <a:avLst/>
          </a:prstGeom>
        </p:spPr>
        <p:txBody>
          <a:bodyPr/>
          <a:lstStyle>
            <a:lvl1pPr algn="l">
              <a:defRPr lang="en-US" sz="7200" b="1" i="0" kern="1200" dirty="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</a:t>
            </a:r>
          </a:p>
        </p:txBody>
      </p:sp>
    </p:spTree>
    <p:extLst>
      <p:ext uri="{BB962C8B-B14F-4D97-AF65-F5344CB8AC3E}">
        <p14:creationId xmlns:p14="http://schemas.microsoft.com/office/powerpoint/2010/main" val="52923499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Page w/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5"/>
          <p:cNvSpPr>
            <a:spLocks noGrp="1"/>
          </p:cNvSpPr>
          <p:nvPr>
            <p:ph sz="quarter" idx="10"/>
          </p:nvPr>
        </p:nvSpPr>
        <p:spPr>
          <a:xfrm>
            <a:off x="504696" y="2536911"/>
            <a:ext cx="16560332" cy="7039834"/>
          </a:xfrm>
          <a:prstGeom prst="rect">
            <a:avLst/>
          </a:prstGeom>
        </p:spPr>
        <p:txBody>
          <a:bodyPr/>
          <a:lstStyle>
            <a:lvl1pPr>
              <a:defRPr sz="3600" b="0" i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3600" b="0" i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3600" b="0" i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3600" b="0" i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3600" b="0" i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504696" y="549363"/>
            <a:ext cx="16560332" cy="1987550"/>
          </a:xfrm>
          <a:prstGeom prst="rect">
            <a:avLst/>
          </a:prstGeom>
        </p:spPr>
        <p:txBody>
          <a:bodyPr/>
          <a:lstStyle>
            <a:lvl1pPr algn="l">
              <a:defRPr lang="en-US" sz="7200" b="1" i="0" kern="1200" dirty="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</a:t>
            </a:r>
          </a:p>
        </p:txBody>
      </p:sp>
    </p:spTree>
    <p:extLst>
      <p:ext uri="{BB962C8B-B14F-4D97-AF65-F5344CB8AC3E}">
        <p14:creationId xmlns:p14="http://schemas.microsoft.com/office/powerpoint/2010/main" val="59190801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Page w/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4"/>
          <p:cNvSpPr>
            <a:spLocks noGrp="1"/>
          </p:cNvSpPr>
          <p:nvPr>
            <p:ph sz="quarter" idx="10" hasCustomPrompt="1"/>
          </p:nvPr>
        </p:nvSpPr>
        <p:spPr>
          <a:xfrm>
            <a:off x="504707" y="2536915"/>
            <a:ext cx="16899006" cy="6572250"/>
          </a:xfrm>
          <a:prstGeom prst="rect">
            <a:avLst/>
          </a:prstGeom>
        </p:spPr>
        <p:txBody>
          <a:bodyPr/>
          <a:lstStyle>
            <a:lvl1pPr marL="571500" indent="-571500">
              <a:buFont typeface="Arial"/>
              <a:buChar char="•"/>
              <a:defRPr sz="3600" b="0" i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b="1" dirty="0" err="1">
                <a:latin typeface="Helvetica"/>
                <a:cs typeface="Helvetica"/>
              </a:rPr>
              <a:t>Lorem</a:t>
            </a:r>
            <a:r>
              <a:rPr lang="en-US" b="1" dirty="0">
                <a:latin typeface="Helvetica"/>
                <a:cs typeface="Helvetica"/>
              </a:rPr>
              <a:t> </a:t>
            </a:r>
            <a:r>
              <a:rPr lang="en-US" b="1" dirty="0" err="1">
                <a:latin typeface="Helvetica"/>
                <a:cs typeface="Helvetica"/>
              </a:rPr>
              <a:t>Ipsum</a:t>
            </a:r>
            <a:r>
              <a:rPr lang="en-US" b="1" dirty="0">
                <a:latin typeface="Helvetica"/>
                <a:cs typeface="Helvetica"/>
              </a:rPr>
              <a:t> is simply dummy text </a:t>
            </a:r>
          </a:p>
          <a:p>
            <a:r>
              <a:rPr lang="en-US" sz="3602" dirty="0"/>
              <a:t>of the printing and typesetting industry. </a:t>
            </a:r>
            <a:r>
              <a:rPr lang="en-US" sz="3602" dirty="0" err="1"/>
              <a:t>Lorem</a:t>
            </a:r>
            <a:r>
              <a:rPr lang="en-US" sz="3602" dirty="0"/>
              <a:t> </a:t>
            </a:r>
            <a:r>
              <a:rPr lang="en-US" sz="3602" dirty="0" err="1"/>
              <a:t>Ipsum</a:t>
            </a:r>
            <a:r>
              <a:rPr lang="en-US" sz="3602" dirty="0"/>
              <a:t> has been the industry's standard dummy text ever since the 1500s, when an unknown printer took a galley of type and scrambled it to make a type specimen book. </a:t>
            </a:r>
          </a:p>
          <a:p>
            <a:endParaRPr lang="en-US" sz="3602" dirty="0"/>
          </a:p>
          <a:p>
            <a:r>
              <a:rPr lang="en-US" b="1" dirty="0"/>
              <a:t>It has survived</a:t>
            </a:r>
          </a:p>
          <a:p>
            <a:pPr marL="285750" indent="-285750">
              <a:buFont typeface="Arial"/>
              <a:buChar char="•"/>
            </a:pPr>
            <a:r>
              <a:rPr lang="en-US" sz="3602" dirty="0"/>
              <a:t>not only five centuries</a:t>
            </a:r>
          </a:p>
          <a:p>
            <a:pPr marL="285750" indent="-285750">
              <a:buFont typeface="Arial"/>
              <a:buChar char="•"/>
            </a:pPr>
            <a:r>
              <a:rPr lang="en-US" sz="3602" dirty="0"/>
              <a:t>but also the leap into electronic typesetting, </a:t>
            </a:r>
          </a:p>
          <a:p>
            <a:pPr marL="285750" indent="-285750">
              <a:buFont typeface="Arial"/>
              <a:buChar char="•"/>
            </a:pPr>
            <a:r>
              <a:rPr lang="en-US" sz="3602" dirty="0"/>
              <a:t>remaining essentially unchanged. </a:t>
            </a: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504711" y="549363"/>
            <a:ext cx="16899006" cy="1987550"/>
          </a:xfrm>
          <a:prstGeom prst="rect">
            <a:avLst/>
          </a:prstGeom>
        </p:spPr>
        <p:txBody>
          <a:bodyPr/>
          <a:lstStyle>
            <a:lvl1pPr algn="l">
              <a:defRPr lang="en-US" sz="7200" b="1" i="0" kern="1200" dirty="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</a:t>
            </a:r>
          </a:p>
        </p:txBody>
      </p:sp>
    </p:spTree>
    <p:extLst>
      <p:ext uri="{BB962C8B-B14F-4D97-AF65-F5344CB8AC3E}">
        <p14:creationId xmlns:p14="http://schemas.microsoft.com/office/powerpoint/2010/main" val="320902802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Page w/ Text + Graph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sz="quarter" idx="10" hasCustomPrompt="1"/>
          </p:nvPr>
        </p:nvSpPr>
        <p:spPr>
          <a:xfrm>
            <a:off x="467091" y="2220154"/>
            <a:ext cx="7190554" cy="7224888"/>
          </a:xfrm>
          <a:prstGeom prst="rect">
            <a:avLst/>
          </a:prstGeom>
        </p:spPr>
        <p:txBody>
          <a:bodyPr/>
          <a:lstStyle>
            <a:lvl1pPr marL="571500" indent="-571500">
              <a:buFont typeface="Arial"/>
              <a:buChar char="•"/>
              <a:defRPr sz="3600" b="0" i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b="1" dirty="0" err="1">
                <a:latin typeface="Helvetica"/>
                <a:cs typeface="Helvetica"/>
              </a:rPr>
              <a:t>Lorem</a:t>
            </a:r>
            <a:r>
              <a:rPr lang="en-US" b="1" dirty="0">
                <a:latin typeface="Helvetica"/>
                <a:cs typeface="Helvetica"/>
              </a:rPr>
              <a:t> </a:t>
            </a:r>
            <a:r>
              <a:rPr lang="en-US" b="1" dirty="0" err="1">
                <a:latin typeface="Helvetica"/>
                <a:cs typeface="Helvetica"/>
              </a:rPr>
              <a:t>Ipsum</a:t>
            </a:r>
            <a:r>
              <a:rPr lang="en-US" b="1" dirty="0">
                <a:latin typeface="Helvetica"/>
                <a:cs typeface="Helvetica"/>
              </a:rPr>
              <a:t> is simply dummy text.</a:t>
            </a:r>
          </a:p>
          <a:p>
            <a:endParaRPr lang="en-US" sz="3602" dirty="0"/>
          </a:p>
          <a:p>
            <a:r>
              <a:rPr lang="en-US" b="1" dirty="0"/>
              <a:t>It has survived</a:t>
            </a:r>
          </a:p>
          <a:p>
            <a:pPr marL="285750" indent="-285750">
              <a:buFont typeface="Arial"/>
              <a:buChar char="•"/>
            </a:pPr>
            <a:r>
              <a:rPr lang="en-US" sz="3602" dirty="0"/>
              <a:t>not only five centuries</a:t>
            </a:r>
          </a:p>
          <a:p>
            <a:pPr marL="285750" indent="-285750">
              <a:buFont typeface="Arial"/>
              <a:buChar char="•"/>
            </a:pPr>
            <a:r>
              <a:rPr lang="en-US" sz="3602" dirty="0"/>
              <a:t>but also the leap into electronic typesetting, </a:t>
            </a:r>
          </a:p>
          <a:p>
            <a:pPr marL="285750" indent="-285750">
              <a:buFont typeface="Arial"/>
              <a:buChar char="•"/>
            </a:pPr>
            <a:r>
              <a:rPr lang="en-US" sz="3602" dirty="0"/>
              <a:t>remaining essentially unchanged. </a:t>
            </a:r>
          </a:p>
        </p:txBody>
      </p:sp>
      <p:sp>
        <p:nvSpPr>
          <p:cNvPr id="6" name="Chart Placeholder 3"/>
          <p:cNvSpPr>
            <a:spLocks noGrp="1"/>
          </p:cNvSpPr>
          <p:nvPr>
            <p:ph type="chart" sz="quarter" idx="11"/>
          </p:nvPr>
        </p:nvSpPr>
        <p:spPr>
          <a:xfrm>
            <a:off x="7657643" y="2220154"/>
            <a:ext cx="9896594" cy="72248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600" b="0" i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504705" y="549363"/>
            <a:ext cx="16372190" cy="1987550"/>
          </a:xfrm>
          <a:prstGeom prst="rect">
            <a:avLst/>
          </a:prstGeom>
        </p:spPr>
        <p:txBody>
          <a:bodyPr/>
          <a:lstStyle>
            <a:lvl1pPr algn="l">
              <a:defRPr lang="en-US" sz="7200" b="1" i="0" kern="1200" dirty="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</a:t>
            </a:r>
          </a:p>
        </p:txBody>
      </p:sp>
    </p:spTree>
    <p:extLst>
      <p:ext uri="{BB962C8B-B14F-4D97-AF65-F5344CB8AC3E}">
        <p14:creationId xmlns:p14="http://schemas.microsoft.com/office/powerpoint/2010/main" val="32151913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losing Slid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2">
            <a:extLst>
              <a:ext uri="{FF2B5EF4-FFF2-40B4-BE49-F238E27FC236}">
                <a16:creationId xmlns:a16="http://schemas.microsoft.com/office/drawing/2014/main" id="{6A32E851-9FF9-4796-BF7E-0EBA88C671DC}"/>
              </a:ext>
            </a:extLst>
          </p:cNvPr>
          <p:cNvSpPr/>
          <p:nvPr userDrawn="1"/>
        </p:nvSpPr>
        <p:spPr>
          <a:xfrm>
            <a:off x="0" y="1688123"/>
            <a:ext cx="18288000" cy="8597621"/>
          </a:xfrm>
          <a:custGeom>
            <a:avLst/>
            <a:gdLst>
              <a:gd name="connsiteX0" fmla="*/ 0 w 7772400"/>
              <a:gd name="connsiteY0" fmla="*/ 0 h 2226411"/>
              <a:gd name="connsiteX1" fmla="*/ 0 w 7772400"/>
              <a:gd name="connsiteY1" fmla="*/ 2226411 h 2226411"/>
              <a:gd name="connsiteX2" fmla="*/ 7772400 w 7772400"/>
              <a:gd name="connsiteY2" fmla="*/ 2226411 h 2226411"/>
              <a:gd name="connsiteX3" fmla="*/ 7772400 w 7772400"/>
              <a:gd name="connsiteY3" fmla="*/ 804875 h 2226411"/>
              <a:gd name="connsiteX4" fmla="*/ 0 w 7772400"/>
              <a:gd name="connsiteY4" fmla="*/ 0 h 22264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772400" h="2226411">
                <a:moveTo>
                  <a:pt x="0" y="0"/>
                </a:moveTo>
                <a:lnTo>
                  <a:pt x="0" y="2226411"/>
                </a:lnTo>
                <a:lnTo>
                  <a:pt x="7772400" y="2226411"/>
                </a:lnTo>
                <a:lnTo>
                  <a:pt x="7772400" y="804875"/>
                </a:lnTo>
                <a:lnTo>
                  <a:pt x="0" y="0"/>
                </a:lnTo>
                <a:close/>
              </a:path>
            </a:pathLst>
          </a:custGeom>
          <a:solidFill>
            <a:srgbClr val="383838"/>
          </a:solidFill>
        </p:spPr>
        <p:txBody>
          <a:bodyPr wrap="square" lIns="0" tIns="0" rIns="0" bIns="0" rtlCol="0"/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endParaRPr>
              <a:solidFill>
                <a:prstClr val="black"/>
              </a:solidFill>
              <a:latin typeface="Trebuchet MS" panose="020B0603020202020204" pitchFamily="34" charset="0"/>
              <a:ea typeface="+mn-ea"/>
            </a:endParaRP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92D678CF-84A9-4BA9-BA2F-CB71E25345BA}"/>
              </a:ext>
            </a:extLst>
          </p:cNvPr>
          <p:cNvGrpSpPr/>
          <p:nvPr userDrawn="1"/>
        </p:nvGrpSpPr>
        <p:grpSpPr>
          <a:xfrm>
            <a:off x="10009693" y="1549925"/>
            <a:ext cx="7721678" cy="1016226"/>
            <a:chOff x="10009693" y="1549925"/>
            <a:chExt cx="7721678" cy="1016226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5F82662B-989A-432A-8998-0DE213D193A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780211" y="1686172"/>
              <a:ext cx="1930510" cy="816283"/>
            </a:xfrm>
            <a:prstGeom prst="rect">
              <a:avLst/>
            </a:prstGeom>
          </p:spPr>
        </p:pic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97600756-64AC-421F-BD0D-3BBAECD315E3}"/>
                </a:ext>
              </a:extLst>
            </p:cNvPr>
            <p:cNvCxnSpPr/>
            <p:nvPr/>
          </p:nvCxnSpPr>
          <p:spPr>
            <a:xfrm>
              <a:off x="12472158" y="1622477"/>
              <a:ext cx="0" cy="943674"/>
            </a:xfrm>
            <a:prstGeom prst="line">
              <a:avLst/>
            </a:prstGeom>
            <a:ln w="12700">
              <a:solidFill>
                <a:srgbClr val="38383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8" name="Picture 7" descr="A picture containing text&#10;&#10;Description automatically generated">
              <a:extLst>
                <a:ext uri="{FF2B5EF4-FFF2-40B4-BE49-F238E27FC236}">
                  <a16:creationId xmlns:a16="http://schemas.microsoft.com/office/drawing/2014/main" id="{EDE70775-8944-4C24-BD3B-25F0DAFA85B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009693" y="1549925"/>
              <a:ext cx="2413994" cy="1016226"/>
            </a:xfrm>
            <a:prstGeom prst="rect">
              <a:avLst/>
            </a:prstGeom>
          </p:spPr>
        </p:pic>
        <p:pic>
          <p:nvPicPr>
            <p:cNvPr id="11" name="Picture 10" descr="Text&#10;&#10;Description automatically generated">
              <a:extLst>
                <a:ext uri="{FF2B5EF4-FFF2-40B4-BE49-F238E27FC236}">
                  <a16:creationId xmlns:a16="http://schemas.microsoft.com/office/drawing/2014/main" id="{88877B3C-A955-4F0B-8795-703F3118E30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021781" y="1604129"/>
              <a:ext cx="2709590" cy="921922"/>
            </a:xfrm>
            <a:prstGeom prst="rect">
              <a:avLst/>
            </a:prstGeom>
          </p:spPr>
        </p:pic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1EA36F10-6A68-4D16-8BA5-C08BC942E108}"/>
                </a:ext>
              </a:extLst>
            </p:cNvPr>
            <p:cNvCxnSpPr/>
            <p:nvPr/>
          </p:nvCxnSpPr>
          <p:spPr>
            <a:xfrm>
              <a:off x="14954400" y="1622477"/>
              <a:ext cx="0" cy="943674"/>
            </a:xfrm>
            <a:prstGeom prst="line">
              <a:avLst/>
            </a:prstGeom>
            <a:ln w="12700">
              <a:solidFill>
                <a:srgbClr val="38383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AC5A5F0-3D37-4CB5-AFFE-81169D61D02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140077" y="6610379"/>
            <a:ext cx="9235191" cy="1705219"/>
          </a:xfrm>
        </p:spPr>
        <p:txBody>
          <a:bodyPr/>
          <a:lstStyle>
            <a:lvl1pPr>
              <a:defRPr sz="6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B6C10C75-E8F7-45AB-929B-93D7D86B8F2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140078" y="6185215"/>
            <a:ext cx="7454900" cy="449262"/>
          </a:xfrm>
        </p:spPr>
        <p:txBody>
          <a:bodyPr/>
          <a:lstStyle>
            <a:lvl1pPr>
              <a:defRPr sz="1800">
                <a:solidFill>
                  <a:srgbClr val="B3B3B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905077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Page w/ Graph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hart Placeholder 3"/>
          <p:cNvSpPr>
            <a:spLocks noGrp="1"/>
          </p:cNvSpPr>
          <p:nvPr>
            <p:ph type="chart" sz="quarter" idx="10"/>
          </p:nvPr>
        </p:nvSpPr>
        <p:spPr>
          <a:xfrm>
            <a:off x="504700" y="2186795"/>
            <a:ext cx="16221664" cy="747875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600" b="0" i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504705" y="549363"/>
            <a:ext cx="16372190" cy="1987550"/>
          </a:xfrm>
          <a:prstGeom prst="rect">
            <a:avLst/>
          </a:prstGeom>
        </p:spPr>
        <p:txBody>
          <a:bodyPr/>
          <a:lstStyle>
            <a:lvl1pPr algn="l">
              <a:defRPr lang="en-US" sz="7200" b="1" i="0" kern="1200" dirty="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</a:t>
            </a:r>
          </a:p>
        </p:txBody>
      </p:sp>
    </p:spTree>
    <p:extLst>
      <p:ext uri="{BB962C8B-B14F-4D97-AF65-F5344CB8AC3E}">
        <p14:creationId xmlns:p14="http://schemas.microsoft.com/office/powerpoint/2010/main" val="370598282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Half Page w/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sz="quarter" idx="10" hasCustomPrompt="1"/>
          </p:nvPr>
        </p:nvSpPr>
        <p:spPr>
          <a:xfrm>
            <a:off x="504702" y="2536912"/>
            <a:ext cx="9410700" cy="7125052"/>
          </a:xfrm>
          <a:prstGeom prst="rect">
            <a:avLst/>
          </a:prstGeom>
        </p:spPr>
        <p:txBody>
          <a:bodyPr/>
          <a:lstStyle>
            <a:lvl1pPr marL="571500" indent="-571500">
              <a:buFont typeface="Arial"/>
              <a:buChar char="•"/>
              <a:defRPr sz="3600" b="0" i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b="1" dirty="0" err="1">
                <a:latin typeface="Helvetica"/>
                <a:cs typeface="Helvetica"/>
              </a:rPr>
              <a:t>Lorem</a:t>
            </a:r>
            <a:r>
              <a:rPr lang="en-US" b="1" dirty="0">
                <a:latin typeface="Helvetica"/>
                <a:cs typeface="Helvetica"/>
              </a:rPr>
              <a:t> </a:t>
            </a:r>
            <a:r>
              <a:rPr lang="en-US" b="1" dirty="0" err="1">
                <a:latin typeface="Helvetica"/>
                <a:cs typeface="Helvetica"/>
              </a:rPr>
              <a:t>Ipsum</a:t>
            </a:r>
            <a:r>
              <a:rPr lang="en-US" b="1" dirty="0">
                <a:latin typeface="Helvetica"/>
                <a:cs typeface="Helvetica"/>
              </a:rPr>
              <a:t> is simply dummy text.</a:t>
            </a:r>
          </a:p>
          <a:p>
            <a:endParaRPr lang="en-US" sz="3602" dirty="0"/>
          </a:p>
          <a:p>
            <a:r>
              <a:rPr lang="en-US" b="1" dirty="0"/>
              <a:t>It has survived</a:t>
            </a:r>
          </a:p>
          <a:p>
            <a:pPr marL="285750" indent="-285750">
              <a:buFont typeface="Arial"/>
              <a:buChar char="•"/>
            </a:pPr>
            <a:r>
              <a:rPr lang="en-US" sz="3602" dirty="0"/>
              <a:t>not only five centuries</a:t>
            </a:r>
          </a:p>
          <a:p>
            <a:pPr marL="285750" indent="-285750">
              <a:buFont typeface="Arial"/>
              <a:buChar char="•"/>
            </a:pPr>
            <a:r>
              <a:rPr lang="en-US" sz="3602" dirty="0"/>
              <a:t>but also the leap into electronic typesetting, </a:t>
            </a:r>
          </a:p>
          <a:p>
            <a:pPr marL="285750" indent="-285750">
              <a:buFont typeface="Arial"/>
              <a:buChar char="•"/>
            </a:pPr>
            <a:r>
              <a:rPr lang="en-US" sz="3602" dirty="0"/>
              <a:t>remaining essentially unchanged. </a:t>
            </a: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504700" y="549363"/>
            <a:ext cx="12364636" cy="1987550"/>
          </a:xfrm>
          <a:prstGeom prst="rect">
            <a:avLst/>
          </a:prstGeom>
        </p:spPr>
        <p:txBody>
          <a:bodyPr/>
          <a:lstStyle>
            <a:lvl1pPr algn="l">
              <a:defRPr lang="en-US" sz="7200" b="1" i="0" kern="1200" dirty="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</a:t>
            </a:r>
          </a:p>
        </p:txBody>
      </p:sp>
    </p:spTree>
    <p:extLst>
      <p:ext uri="{BB962C8B-B14F-4D97-AF65-F5344CB8AC3E}">
        <p14:creationId xmlns:p14="http://schemas.microsoft.com/office/powerpoint/2010/main" val="25958961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 title and Tex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08301" y="747664"/>
            <a:ext cx="16626840" cy="984885"/>
          </a:xfrm>
        </p:spPr>
        <p:txBody>
          <a:bodyPr/>
          <a:lstStyle>
            <a:lvl1pPr algn="l">
              <a:defRPr sz="4800" cap="none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1977" y="3186797"/>
            <a:ext cx="16581120" cy="6198208"/>
          </a:xfrm>
        </p:spPr>
        <p:txBody>
          <a:bodyPr/>
          <a:lstStyle>
            <a:lvl1pPr marL="0" indent="0">
              <a:spcBef>
                <a:spcPts val="500"/>
              </a:spcBef>
              <a:spcAft>
                <a:spcPts val="500"/>
              </a:spcAft>
              <a:buClr>
                <a:schemeClr val="bg2"/>
              </a:buClr>
              <a:buSzPct val="100000"/>
              <a:buFontTx/>
              <a:buNone/>
              <a:defRPr sz="2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952519" indent="0">
              <a:spcBef>
                <a:spcPts val="500"/>
              </a:spcBef>
              <a:spcAft>
                <a:spcPts val="500"/>
              </a:spcAft>
              <a:buClr>
                <a:schemeClr val="bg2"/>
              </a:buClr>
              <a:buSzPct val="100000"/>
              <a:buFontTx/>
              <a:buNone/>
              <a:defRPr sz="2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815078" indent="0">
              <a:buClr>
                <a:schemeClr val="bg2"/>
              </a:buClr>
              <a:buSzPct val="100000"/>
              <a:buFontTx/>
              <a:buNone/>
              <a:defRPr sz="1833">
                <a:solidFill>
                  <a:schemeClr val="accent4"/>
                </a:solidFill>
              </a:defRPr>
            </a:lvl3pPr>
            <a:lvl4pPr marL="2958101" indent="-381008">
              <a:buClr>
                <a:schemeClr val="bg2"/>
              </a:buClr>
              <a:buFont typeface="Wingdings" panose="05000000000000000000" pitchFamily="2" charset="2"/>
              <a:buChar char="§"/>
              <a:defRPr sz="3000">
                <a:solidFill>
                  <a:schemeClr val="tx1"/>
                </a:solidFill>
              </a:defRPr>
            </a:lvl4pPr>
            <a:lvl5pPr marL="3529612" indent="-381008">
              <a:buClr>
                <a:schemeClr val="bg2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825331" y="1741489"/>
            <a:ext cx="16626840" cy="875772"/>
          </a:xfrm>
        </p:spPr>
        <p:txBody>
          <a:bodyPr/>
          <a:lstStyle>
            <a:lvl1pPr marL="0" indent="0" algn="l">
              <a:buFontTx/>
              <a:buNone/>
              <a:defRPr sz="3000" b="0">
                <a:solidFill>
                  <a:srgbClr val="6F6F6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952519" indent="0" algn="ctr">
              <a:buFontTx/>
              <a:buNone/>
              <a:defRPr sz="4667">
                <a:solidFill>
                  <a:schemeClr val="tx2"/>
                </a:solidFill>
                <a:latin typeface="Trebuchet MS" panose="020B0603020202020204" pitchFamily="34" charset="0"/>
              </a:defRPr>
            </a:lvl2pPr>
            <a:lvl3pPr marL="1815078" indent="0" algn="ctr">
              <a:buFontTx/>
              <a:buNone/>
              <a:defRPr sz="4667">
                <a:solidFill>
                  <a:schemeClr val="tx2"/>
                </a:solidFill>
                <a:latin typeface="Trebuchet MS" panose="020B0603020202020204" pitchFamily="34" charset="0"/>
              </a:defRPr>
            </a:lvl3pPr>
            <a:lvl4pPr marL="2577093" indent="0" algn="ctr">
              <a:buFontTx/>
              <a:buNone/>
              <a:defRPr sz="4667">
                <a:solidFill>
                  <a:schemeClr val="tx2"/>
                </a:solidFill>
                <a:latin typeface="Trebuchet MS" panose="020B0603020202020204" pitchFamily="34" charset="0"/>
              </a:defRPr>
            </a:lvl4pPr>
            <a:lvl5pPr marL="3148605" indent="0" algn="ctr">
              <a:buFontTx/>
              <a:buNone/>
              <a:defRPr sz="4667">
                <a:solidFill>
                  <a:schemeClr val="tx2"/>
                </a:solidFill>
                <a:latin typeface="Trebuchet MS" panose="020B0603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937016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ding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06936" y="747428"/>
            <a:ext cx="16626840" cy="984885"/>
          </a:xfrm>
        </p:spPr>
        <p:txBody>
          <a:bodyPr/>
          <a:lstStyle>
            <a:lvl1pPr algn="l">
              <a:defRPr sz="4800" cap="none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4728" y="3189912"/>
            <a:ext cx="16581120" cy="6198208"/>
          </a:xfrm>
        </p:spPr>
        <p:txBody>
          <a:bodyPr/>
          <a:lstStyle>
            <a:lvl1pPr marL="383654" indent="-383654">
              <a:lnSpc>
                <a:spcPct val="90000"/>
              </a:lnSpc>
              <a:spcBef>
                <a:spcPts val="500"/>
              </a:spcBef>
              <a:spcAft>
                <a:spcPts val="500"/>
              </a:spcAft>
              <a:buClr>
                <a:schemeClr val="bg2"/>
              </a:buClr>
              <a:buSzPct val="75000"/>
              <a:buFont typeface="Arial" panose="020B0604020202020204" pitchFamily="34" charset="0"/>
              <a:buNone/>
              <a:defRPr sz="2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1333527" indent="-381008">
              <a:lnSpc>
                <a:spcPct val="90000"/>
              </a:lnSpc>
              <a:spcBef>
                <a:spcPts val="500"/>
              </a:spcBef>
              <a:spcAft>
                <a:spcPts val="500"/>
              </a:spcAft>
              <a:buClr>
                <a:schemeClr val="bg2"/>
              </a:buClr>
              <a:buSzPct val="75000"/>
              <a:buFont typeface="Arial" panose="020B0604020202020204" pitchFamily="34" charset="0"/>
              <a:buNone/>
              <a:defRPr sz="2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2098189" indent="-283111">
              <a:lnSpc>
                <a:spcPct val="90000"/>
              </a:lnSpc>
              <a:spcBef>
                <a:spcPts val="500"/>
              </a:spcBef>
              <a:spcAft>
                <a:spcPts val="500"/>
              </a:spcAft>
              <a:buClr>
                <a:schemeClr val="bg2"/>
              </a:buClr>
              <a:buSzPct val="75000"/>
              <a:buFont typeface="Arial" panose="020B0604020202020204" pitchFamily="34" charset="0"/>
              <a:buNone/>
              <a:defRPr sz="2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2958101" indent="-381008">
              <a:lnSpc>
                <a:spcPct val="90000"/>
              </a:lnSpc>
              <a:spcBef>
                <a:spcPts val="500"/>
              </a:spcBef>
              <a:spcAft>
                <a:spcPts val="500"/>
              </a:spcAft>
              <a:buClr>
                <a:schemeClr val="bg2"/>
              </a:buClr>
              <a:buSzPct val="75000"/>
              <a:buFont typeface="Arial" panose="020B0604020202020204" pitchFamily="34" charset="0"/>
              <a:buNone/>
              <a:defRPr sz="1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3529612" indent="-381008">
              <a:buClr>
                <a:schemeClr val="bg2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824728" y="1739896"/>
            <a:ext cx="16607858" cy="875772"/>
          </a:xfrm>
        </p:spPr>
        <p:txBody>
          <a:bodyPr/>
          <a:lstStyle>
            <a:lvl1pPr marL="0" indent="0" algn="l">
              <a:buFontTx/>
              <a:buNone/>
              <a:defRPr sz="3000" b="0">
                <a:solidFill>
                  <a:srgbClr val="6F6F6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952519" indent="0" algn="ctr">
              <a:buFontTx/>
              <a:buNone/>
              <a:defRPr sz="4667">
                <a:solidFill>
                  <a:schemeClr val="tx2"/>
                </a:solidFill>
                <a:latin typeface="Trebuchet MS" panose="020B0603020202020204" pitchFamily="34" charset="0"/>
              </a:defRPr>
            </a:lvl2pPr>
            <a:lvl3pPr marL="1815078" indent="0" algn="ctr">
              <a:buFontTx/>
              <a:buNone/>
              <a:defRPr sz="4667">
                <a:solidFill>
                  <a:schemeClr val="tx2"/>
                </a:solidFill>
                <a:latin typeface="Trebuchet MS" panose="020B0603020202020204" pitchFamily="34" charset="0"/>
              </a:defRPr>
            </a:lvl3pPr>
            <a:lvl4pPr marL="2577093" indent="0" algn="ctr">
              <a:buFontTx/>
              <a:buNone/>
              <a:defRPr sz="4667">
                <a:solidFill>
                  <a:schemeClr val="tx2"/>
                </a:solidFill>
                <a:latin typeface="Trebuchet MS" panose="020B0603020202020204" pitchFamily="34" charset="0"/>
              </a:defRPr>
            </a:lvl4pPr>
            <a:lvl5pPr marL="3148605" indent="0" algn="ctr">
              <a:buFontTx/>
              <a:buNone/>
              <a:defRPr sz="4667">
                <a:solidFill>
                  <a:schemeClr val="tx2"/>
                </a:solidFill>
                <a:latin typeface="Trebuchet MS" panose="020B0603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7205684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n Brande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05700" y="748506"/>
            <a:ext cx="16626840" cy="984885"/>
          </a:xfrm>
        </p:spPr>
        <p:txBody>
          <a:bodyPr/>
          <a:lstStyle>
            <a:lvl1pPr algn="l">
              <a:defRPr sz="4800" b="1" cap="none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19340" y="3191235"/>
            <a:ext cx="16581120" cy="6198208"/>
          </a:xfrm>
        </p:spPr>
        <p:txBody>
          <a:bodyPr/>
          <a:lstStyle>
            <a:lvl1pPr marL="383654" indent="-383654">
              <a:lnSpc>
                <a:spcPct val="90000"/>
              </a:lnSpc>
              <a:spcBef>
                <a:spcPts val="500"/>
              </a:spcBef>
              <a:spcAft>
                <a:spcPts val="500"/>
              </a:spcAft>
              <a:buClr>
                <a:schemeClr val="bg2"/>
              </a:buClr>
              <a:buSzPct val="75000"/>
              <a:buFont typeface="Arial" panose="020B0604020202020204" pitchFamily="34" charset="0"/>
              <a:buNone/>
              <a:defRPr sz="2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1333527" indent="-381008">
              <a:lnSpc>
                <a:spcPct val="90000"/>
              </a:lnSpc>
              <a:spcBef>
                <a:spcPts val="500"/>
              </a:spcBef>
              <a:spcAft>
                <a:spcPts val="500"/>
              </a:spcAft>
              <a:buClr>
                <a:schemeClr val="bg2"/>
              </a:buClr>
              <a:buSzPct val="75000"/>
              <a:buFont typeface="Arial" panose="020B0604020202020204" pitchFamily="34" charset="0"/>
              <a:buNone/>
              <a:defRPr sz="2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2098189" indent="-283111">
              <a:lnSpc>
                <a:spcPct val="90000"/>
              </a:lnSpc>
              <a:spcBef>
                <a:spcPts val="500"/>
              </a:spcBef>
              <a:spcAft>
                <a:spcPts val="500"/>
              </a:spcAft>
              <a:buClr>
                <a:schemeClr val="bg2"/>
              </a:buClr>
              <a:buSzPct val="75000"/>
              <a:buFont typeface="Arial" panose="020B0604020202020204" pitchFamily="34" charset="0"/>
              <a:buNone/>
              <a:defRPr sz="2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2958101" indent="-381008">
              <a:lnSpc>
                <a:spcPct val="90000"/>
              </a:lnSpc>
              <a:spcBef>
                <a:spcPts val="500"/>
              </a:spcBef>
              <a:spcAft>
                <a:spcPts val="500"/>
              </a:spcAft>
              <a:buClr>
                <a:schemeClr val="bg2"/>
              </a:buClr>
              <a:buSzPct val="75000"/>
              <a:buFont typeface="Arial" panose="020B0604020202020204" pitchFamily="34" charset="0"/>
              <a:buNone/>
              <a:defRPr sz="1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3529612" indent="-381008">
              <a:buClr>
                <a:schemeClr val="bg2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825828" y="1740430"/>
            <a:ext cx="16626840" cy="875772"/>
          </a:xfrm>
        </p:spPr>
        <p:txBody>
          <a:bodyPr/>
          <a:lstStyle>
            <a:lvl1pPr marL="0" indent="0" algn="l">
              <a:buFontTx/>
              <a:buNone/>
              <a:defRPr sz="3000" b="0">
                <a:solidFill>
                  <a:srgbClr val="6F6F6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952519" indent="0" algn="ctr">
              <a:buFontTx/>
              <a:buNone/>
              <a:defRPr sz="4667">
                <a:solidFill>
                  <a:schemeClr val="tx2"/>
                </a:solidFill>
                <a:latin typeface="Trebuchet MS" panose="020B0603020202020204" pitchFamily="34" charset="0"/>
              </a:defRPr>
            </a:lvl2pPr>
            <a:lvl3pPr marL="1815078" indent="0" algn="ctr">
              <a:buFontTx/>
              <a:buNone/>
              <a:defRPr sz="4667">
                <a:solidFill>
                  <a:schemeClr val="tx2"/>
                </a:solidFill>
                <a:latin typeface="Trebuchet MS" panose="020B0603020202020204" pitchFamily="34" charset="0"/>
              </a:defRPr>
            </a:lvl3pPr>
            <a:lvl4pPr marL="2577093" indent="0" algn="ctr">
              <a:buFontTx/>
              <a:buNone/>
              <a:defRPr sz="4667">
                <a:solidFill>
                  <a:schemeClr val="tx2"/>
                </a:solidFill>
                <a:latin typeface="Trebuchet MS" panose="020B0603020202020204" pitchFamily="34" charset="0"/>
              </a:defRPr>
            </a:lvl4pPr>
            <a:lvl5pPr marL="3148605" indent="0" algn="ctr">
              <a:buFontTx/>
              <a:buNone/>
              <a:defRPr sz="4667">
                <a:solidFill>
                  <a:schemeClr val="tx2"/>
                </a:solidFill>
                <a:latin typeface="Trebuchet MS" panose="020B0603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9460CD7-0C13-8944-A014-77CEFB207FB0}"/>
              </a:ext>
            </a:extLst>
          </p:cNvPr>
          <p:cNvSpPr/>
          <p:nvPr userDrawn="1"/>
        </p:nvSpPr>
        <p:spPr>
          <a:xfrm>
            <a:off x="13012614" y="9465547"/>
            <a:ext cx="5275385" cy="821453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126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, Content - NO LOGO &amp; PAGE NUMB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06618" y="744037"/>
            <a:ext cx="16620988" cy="990175"/>
          </a:xfrm>
        </p:spPr>
        <p:txBody>
          <a:bodyPr/>
          <a:lstStyle>
            <a:lvl1pPr algn="l">
              <a:defRPr sz="4800" cap="none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53440" y="3505060"/>
            <a:ext cx="16581120" cy="5950440"/>
          </a:xfrm>
        </p:spPr>
        <p:txBody>
          <a:bodyPr/>
          <a:lstStyle>
            <a:lvl1pPr marL="0" indent="0">
              <a:buClr>
                <a:schemeClr val="bg2"/>
              </a:buClr>
              <a:buSzPct val="100000"/>
              <a:buFontTx/>
              <a:buNone/>
              <a:defRPr sz="2400">
                <a:solidFill>
                  <a:schemeClr val="accent4"/>
                </a:solidFill>
              </a:defRPr>
            </a:lvl1pPr>
            <a:lvl2pPr marL="952519" indent="0">
              <a:buClr>
                <a:schemeClr val="bg2"/>
              </a:buClr>
              <a:buSzPct val="100000"/>
              <a:buFontTx/>
              <a:buNone/>
              <a:defRPr sz="2000">
                <a:solidFill>
                  <a:schemeClr val="accent4"/>
                </a:solidFill>
              </a:defRPr>
            </a:lvl2pPr>
            <a:lvl3pPr marL="1815078" indent="0">
              <a:buClr>
                <a:schemeClr val="bg2"/>
              </a:buClr>
              <a:buSzPct val="100000"/>
              <a:buFontTx/>
              <a:buNone/>
              <a:defRPr sz="1800">
                <a:solidFill>
                  <a:schemeClr val="accent4"/>
                </a:solidFill>
              </a:defRPr>
            </a:lvl3pPr>
            <a:lvl4pPr marL="2958101" indent="-381008">
              <a:buClr>
                <a:schemeClr val="bg2"/>
              </a:buClr>
              <a:buFont typeface="Wingdings" panose="05000000000000000000" pitchFamily="2" charset="2"/>
              <a:buChar char="§"/>
              <a:defRPr sz="3000">
                <a:solidFill>
                  <a:schemeClr val="tx1"/>
                </a:solidFill>
              </a:defRPr>
            </a:lvl4pPr>
            <a:lvl5pPr marL="3529612" indent="-381008">
              <a:buClr>
                <a:schemeClr val="bg2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827103" y="1740548"/>
            <a:ext cx="16626840" cy="875772"/>
          </a:xfrm>
        </p:spPr>
        <p:txBody>
          <a:bodyPr/>
          <a:lstStyle>
            <a:lvl1pPr marL="0" indent="0" algn="l">
              <a:buFontTx/>
              <a:buNone/>
              <a:defRPr sz="3000" b="0">
                <a:solidFill>
                  <a:srgbClr val="6F6F6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952519" indent="0" algn="ctr">
              <a:buFontTx/>
              <a:buNone/>
              <a:defRPr sz="4667">
                <a:solidFill>
                  <a:schemeClr val="tx2"/>
                </a:solidFill>
                <a:latin typeface="Trebuchet MS" panose="020B0603020202020204" pitchFamily="34" charset="0"/>
              </a:defRPr>
            </a:lvl2pPr>
            <a:lvl3pPr marL="1815078" indent="0" algn="ctr">
              <a:buFontTx/>
              <a:buNone/>
              <a:defRPr sz="4667">
                <a:solidFill>
                  <a:schemeClr val="tx2"/>
                </a:solidFill>
                <a:latin typeface="Trebuchet MS" panose="020B0603020202020204" pitchFamily="34" charset="0"/>
              </a:defRPr>
            </a:lvl3pPr>
            <a:lvl4pPr marL="2577093" indent="0" algn="ctr">
              <a:buFontTx/>
              <a:buNone/>
              <a:defRPr sz="4667">
                <a:solidFill>
                  <a:schemeClr val="tx2"/>
                </a:solidFill>
                <a:latin typeface="Trebuchet MS" panose="020B0603020202020204" pitchFamily="34" charset="0"/>
              </a:defRPr>
            </a:lvl4pPr>
            <a:lvl5pPr marL="3148605" indent="0" algn="ctr">
              <a:buFontTx/>
              <a:buNone/>
              <a:defRPr sz="4667">
                <a:solidFill>
                  <a:schemeClr val="tx2"/>
                </a:solidFill>
                <a:latin typeface="Trebuchet MS" panose="020B0603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102640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 or Transiti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93869" y="3998551"/>
            <a:ext cx="11900262" cy="2193243"/>
          </a:xfrm>
        </p:spPr>
        <p:txBody>
          <a:bodyPr anchor="t"/>
          <a:lstStyle>
            <a:lvl1pPr algn="ctr">
              <a:defRPr sz="48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8C993AEE-ACAA-4A36-926F-A62FD4F2A9AC}"/>
              </a:ext>
            </a:extLst>
          </p:cNvPr>
          <p:cNvSpPr/>
          <p:nvPr userDrawn="1"/>
        </p:nvSpPr>
        <p:spPr bwMode="white">
          <a:xfrm>
            <a:off x="0" y="9330779"/>
            <a:ext cx="1524000" cy="95622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51105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>
            <a:extLst>
              <a:ext uri="{FF2B5EF4-FFF2-40B4-BE49-F238E27FC236}">
                <a16:creationId xmlns:a16="http://schemas.microsoft.com/office/drawing/2014/main" id="{CD02034B-E0DD-432D-BED0-94DE68C503D5}"/>
              </a:ext>
            </a:extLst>
          </p:cNvPr>
          <p:cNvSpPr/>
          <p:nvPr userDrawn="1"/>
        </p:nvSpPr>
        <p:spPr>
          <a:xfrm>
            <a:off x="0" y="1688123"/>
            <a:ext cx="18288000" cy="8597621"/>
          </a:xfrm>
          <a:custGeom>
            <a:avLst/>
            <a:gdLst>
              <a:gd name="connsiteX0" fmla="*/ 0 w 7772400"/>
              <a:gd name="connsiteY0" fmla="*/ 0 h 2226411"/>
              <a:gd name="connsiteX1" fmla="*/ 0 w 7772400"/>
              <a:gd name="connsiteY1" fmla="*/ 2226411 h 2226411"/>
              <a:gd name="connsiteX2" fmla="*/ 7772400 w 7772400"/>
              <a:gd name="connsiteY2" fmla="*/ 2226411 h 2226411"/>
              <a:gd name="connsiteX3" fmla="*/ 7772400 w 7772400"/>
              <a:gd name="connsiteY3" fmla="*/ 804875 h 2226411"/>
              <a:gd name="connsiteX4" fmla="*/ 0 w 7772400"/>
              <a:gd name="connsiteY4" fmla="*/ 0 h 22264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772400" h="2226411">
                <a:moveTo>
                  <a:pt x="0" y="0"/>
                </a:moveTo>
                <a:lnTo>
                  <a:pt x="0" y="2226411"/>
                </a:lnTo>
                <a:lnTo>
                  <a:pt x="7772400" y="2226411"/>
                </a:lnTo>
                <a:lnTo>
                  <a:pt x="7772400" y="804875"/>
                </a:lnTo>
                <a:lnTo>
                  <a:pt x="0" y="0"/>
                </a:lnTo>
                <a:close/>
              </a:path>
            </a:pathLst>
          </a:custGeom>
          <a:solidFill>
            <a:srgbClr val="383838"/>
          </a:solidFill>
        </p:spPr>
        <p:txBody>
          <a:bodyPr wrap="square" lIns="0" tIns="0" rIns="0" bIns="0" rtlCol="0"/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endParaRPr>
              <a:solidFill>
                <a:prstClr val="black"/>
              </a:solidFill>
              <a:latin typeface="Trebuchet MS" panose="020B0603020202020204" pitchFamily="34" charset="0"/>
              <a:ea typeface="+mn-ea"/>
            </a:endParaRPr>
          </a:p>
        </p:txBody>
      </p:sp>
      <p:sp>
        <p:nvSpPr>
          <p:cNvPr id="11" name="Rectangle 4"/>
          <p:cNvSpPr>
            <a:spLocks noGrp="1" noChangeArrowheads="1"/>
          </p:cNvSpPr>
          <p:nvPr userDrawn="1">
            <p:ph type="subTitle" idx="1"/>
          </p:nvPr>
        </p:nvSpPr>
        <p:spPr>
          <a:xfrm>
            <a:off x="1143000" y="8290560"/>
            <a:ext cx="9692640" cy="477053"/>
          </a:xfrm>
        </p:spPr>
        <p:txBody>
          <a:bodyPr wrap="square" anchor="t">
            <a:noAutofit/>
          </a:bodyPr>
          <a:lstStyle>
            <a:lvl1pPr marL="0" indent="0" algn="l">
              <a:lnSpc>
                <a:spcPct val="90000"/>
              </a:lnSpc>
              <a:spcBef>
                <a:spcPts val="1000"/>
              </a:spcBef>
              <a:spcAft>
                <a:spcPts val="500"/>
              </a:spcAft>
              <a:buFontTx/>
              <a:buNone/>
              <a:defRPr sz="24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305" name="Title 304"/>
          <p:cNvSpPr>
            <a:spLocks noGrp="1"/>
          </p:cNvSpPr>
          <p:nvPr userDrawn="1">
            <p:ph type="title" hasCustomPrompt="1"/>
          </p:nvPr>
        </p:nvSpPr>
        <p:spPr>
          <a:xfrm>
            <a:off x="1135316" y="6705601"/>
            <a:ext cx="9692640" cy="1638092"/>
          </a:xfrm>
        </p:spPr>
        <p:txBody>
          <a:bodyPr anchor="b">
            <a:noAutofit/>
          </a:bodyPr>
          <a:lstStyle>
            <a:lvl1pPr algn="l">
              <a:lnSpc>
                <a:spcPct val="90000"/>
              </a:lnSpc>
              <a:spcBef>
                <a:spcPts val="0"/>
              </a:spcBef>
              <a:defRPr sz="6000" b="1" cap="none" baseline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B6FCCD42-41E8-4430-B6CA-E5E37163336A}"/>
              </a:ext>
            </a:extLst>
          </p:cNvPr>
          <p:cNvGrpSpPr/>
          <p:nvPr userDrawn="1"/>
        </p:nvGrpSpPr>
        <p:grpSpPr>
          <a:xfrm>
            <a:off x="10009693" y="1549925"/>
            <a:ext cx="7721678" cy="1016226"/>
            <a:chOff x="10009693" y="1549925"/>
            <a:chExt cx="7721678" cy="1016226"/>
          </a:xfrm>
        </p:grpSpPr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4F12FC3C-F346-45C5-A2EB-14122560DDD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780211" y="1686172"/>
              <a:ext cx="1930510" cy="816283"/>
            </a:xfrm>
            <a:prstGeom prst="rect">
              <a:avLst/>
            </a:prstGeom>
          </p:spPr>
        </p:pic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24D7601B-DE46-423C-B955-7A66CD436A7B}"/>
                </a:ext>
              </a:extLst>
            </p:cNvPr>
            <p:cNvCxnSpPr/>
            <p:nvPr/>
          </p:nvCxnSpPr>
          <p:spPr>
            <a:xfrm>
              <a:off x="12472158" y="1622477"/>
              <a:ext cx="0" cy="943674"/>
            </a:xfrm>
            <a:prstGeom prst="line">
              <a:avLst/>
            </a:prstGeom>
            <a:ln w="12700">
              <a:solidFill>
                <a:srgbClr val="38383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4" name="Picture 13" descr="A picture containing text&#10;&#10;Description automatically generated">
              <a:extLst>
                <a:ext uri="{FF2B5EF4-FFF2-40B4-BE49-F238E27FC236}">
                  <a16:creationId xmlns:a16="http://schemas.microsoft.com/office/drawing/2014/main" id="{8936C1C8-404D-40E3-B988-930C448D42C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009693" y="1549925"/>
              <a:ext cx="2413994" cy="1016226"/>
            </a:xfrm>
            <a:prstGeom prst="rect">
              <a:avLst/>
            </a:prstGeom>
          </p:spPr>
        </p:pic>
        <p:pic>
          <p:nvPicPr>
            <p:cNvPr id="15" name="Picture 14" descr="Text&#10;&#10;Description automatically generated">
              <a:extLst>
                <a:ext uri="{FF2B5EF4-FFF2-40B4-BE49-F238E27FC236}">
                  <a16:creationId xmlns:a16="http://schemas.microsoft.com/office/drawing/2014/main" id="{3336A004-E1EA-48BD-969E-3F5237E6E18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021781" y="1604129"/>
              <a:ext cx="2709590" cy="921922"/>
            </a:xfrm>
            <a:prstGeom prst="rect">
              <a:avLst/>
            </a:prstGeom>
          </p:spPr>
        </p:pic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21F47EB3-A644-424B-8140-E89309FB54E1}"/>
                </a:ext>
              </a:extLst>
            </p:cNvPr>
            <p:cNvCxnSpPr/>
            <p:nvPr/>
          </p:nvCxnSpPr>
          <p:spPr>
            <a:xfrm>
              <a:off x="14954400" y="1622477"/>
              <a:ext cx="0" cy="943674"/>
            </a:xfrm>
            <a:prstGeom prst="line">
              <a:avLst/>
            </a:prstGeom>
            <a:ln w="12700">
              <a:solidFill>
                <a:srgbClr val="38383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A9F37D2-4A95-428F-86C9-909FE5B5862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135316" y="6188616"/>
            <a:ext cx="8866188" cy="474663"/>
          </a:xfrm>
        </p:spPr>
        <p:txBody>
          <a:bodyPr/>
          <a:lstStyle>
            <a:lvl1pPr>
              <a:defRPr sz="1800">
                <a:solidFill>
                  <a:srgbClr val="B3B3B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890451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losing Slid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2">
            <a:extLst>
              <a:ext uri="{FF2B5EF4-FFF2-40B4-BE49-F238E27FC236}">
                <a16:creationId xmlns:a16="http://schemas.microsoft.com/office/drawing/2014/main" id="{6A32E851-9FF9-4796-BF7E-0EBA88C671DC}"/>
              </a:ext>
            </a:extLst>
          </p:cNvPr>
          <p:cNvSpPr/>
          <p:nvPr userDrawn="1"/>
        </p:nvSpPr>
        <p:spPr>
          <a:xfrm>
            <a:off x="0" y="1688123"/>
            <a:ext cx="18288000" cy="8597621"/>
          </a:xfrm>
          <a:custGeom>
            <a:avLst/>
            <a:gdLst>
              <a:gd name="connsiteX0" fmla="*/ 0 w 7772400"/>
              <a:gd name="connsiteY0" fmla="*/ 0 h 2226411"/>
              <a:gd name="connsiteX1" fmla="*/ 0 w 7772400"/>
              <a:gd name="connsiteY1" fmla="*/ 2226411 h 2226411"/>
              <a:gd name="connsiteX2" fmla="*/ 7772400 w 7772400"/>
              <a:gd name="connsiteY2" fmla="*/ 2226411 h 2226411"/>
              <a:gd name="connsiteX3" fmla="*/ 7772400 w 7772400"/>
              <a:gd name="connsiteY3" fmla="*/ 804875 h 2226411"/>
              <a:gd name="connsiteX4" fmla="*/ 0 w 7772400"/>
              <a:gd name="connsiteY4" fmla="*/ 0 h 22264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772400" h="2226411">
                <a:moveTo>
                  <a:pt x="0" y="0"/>
                </a:moveTo>
                <a:lnTo>
                  <a:pt x="0" y="2226411"/>
                </a:lnTo>
                <a:lnTo>
                  <a:pt x="7772400" y="2226411"/>
                </a:lnTo>
                <a:lnTo>
                  <a:pt x="7772400" y="804875"/>
                </a:lnTo>
                <a:lnTo>
                  <a:pt x="0" y="0"/>
                </a:lnTo>
                <a:close/>
              </a:path>
            </a:pathLst>
          </a:custGeom>
          <a:solidFill>
            <a:srgbClr val="383838"/>
          </a:solidFill>
        </p:spPr>
        <p:txBody>
          <a:bodyPr wrap="square" lIns="0" tIns="0" rIns="0" bIns="0" rtlCol="0"/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endParaRPr>
              <a:solidFill>
                <a:prstClr val="black"/>
              </a:solidFill>
              <a:latin typeface="Trebuchet MS" panose="020B0603020202020204" pitchFamily="34" charset="0"/>
              <a:ea typeface="+mn-ea"/>
            </a:endParaRP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92D678CF-84A9-4BA9-BA2F-CB71E25345BA}"/>
              </a:ext>
            </a:extLst>
          </p:cNvPr>
          <p:cNvGrpSpPr/>
          <p:nvPr userDrawn="1"/>
        </p:nvGrpSpPr>
        <p:grpSpPr>
          <a:xfrm>
            <a:off x="10009693" y="1549925"/>
            <a:ext cx="7721678" cy="1016226"/>
            <a:chOff x="10009693" y="1549925"/>
            <a:chExt cx="7721678" cy="1016226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5F82662B-989A-432A-8998-0DE213D193A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780211" y="1686172"/>
              <a:ext cx="1930510" cy="816283"/>
            </a:xfrm>
            <a:prstGeom prst="rect">
              <a:avLst/>
            </a:prstGeom>
          </p:spPr>
        </p:pic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97600756-64AC-421F-BD0D-3BBAECD315E3}"/>
                </a:ext>
              </a:extLst>
            </p:cNvPr>
            <p:cNvCxnSpPr/>
            <p:nvPr/>
          </p:nvCxnSpPr>
          <p:spPr>
            <a:xfrm>
              <a:off x="12472158" y="1622477"/>
              <a:ext cx="0" cy="943674"/>
            </a:xfrm>
            <a:prstGeom prst="line">
              <a:avLst/>
            </a:prstGeom>
            <a:ln w="12700">
              <a:solidFill>
                <a:srgbClr val="38383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8" name="Picture 7" descr="A picture containing text&#10;&#10;Description automatically generated">
              <a:extLst>
                <a:ext uri="{FF2B5EF4-FFF2-40B4-BE49-F238E27FC236}">
                  <a16:creationId xmlns:a16="http://schemas.microsoft.com/office/drawing/2014/main" id="{EDE70775-8944-4C24-BD3B-25F0DAFA85B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009693" y="1549925"/>
              <a:ext cx="2413994" cy="1016226"/>
            </a:xfrm>
            <a:prstGeom prst="rect">
              <a:avLst/>
            </a:prstGeom>
          </p:spPr>
        </p:pic>
        <p:pic>
          <p:nvPicPr>
            <p:cNvPr id="11" name="Picture 10" descr="Text&#10;&#10;Description automatically generated">
              <a:extLst>
                <a:ext uri="{FF2B5EF4-FFF2-40B4-BE49-F238E27FC236}">
                  <a16:creationId xmlns:a16="http://schemas.microsoft.com/office/drawing/2014/main" id="{88877B3C-A955-4F0B-8795-703F3118E30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021781" y="1604129"/>
              <a:ext cx="2709590" cy="921922"/>
            </a:xfrm>
            <a:prstGeom prst="rect">
              <a:avLst/>
            </a:prstGeom>
          </p:spPr>
        </p:pic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1EA36F10-6A68-4D16-8BA5-C08BC942E108}"/>
                </a:ext>
              </a:extLst>
            </p:cNvPr>
            <p:cNvCxnSpPr/>
            <p:nvPr/>
          </p:nvCxnSpPr>
          <p:spPr>
            <a:xfrm>
              <a:off x="14954400" y="1622477"/>
              <a:ext cx="0" cy="943674"/>
            </a:xfrm>
            <a:prstGeom prst="line">
              <a:avLst/>
            </a:prstGeom>
            <a:ln w="12700">
              <a:solidFill>
                <a:srgbClr val="38383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AC5A5F0-3D37-4CB5-AFFE-81169D61D02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140077" y="6610379"/>
            <a:ext cx="9235191" cy="1705219"/>
          </a:xfrm>
        </p:spPr>
        <p:txBody>
          <a:bodyPr/>
          <a:lstStyle>
            <a:lvl1pPr>
              <a:defRPr sz="6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B6C10C75-E8F7-45AB-929B-93D7D86B8F2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140078" y="6185215"/>
            <a:ext cx="7454900" cy="449262"/>
          </a:xfrm>
        </p:spPr>
        <p:txBody>
          <a:bodyPr/>
          <a:lstStyle>
            <a:lvl1pPr>
              <a:defRPr sz="1800">
                <a:solidFill>
                  <a:srgbClr val="B3B3B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3348426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3.png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theme" Target="../theme/theme2.xml"/><Relationship Id="rId3" Type="http://schemas.openxmlformats.org/officeDocument/2006/relationships/slideLayout" Target="../slideLayouts/slideLayout10.xml"/><Relationship Id="rId7" Type="http://schemas.openxmlformats.org/officeDocument/2006/relationships/slideLayout" Target="../slideLayouts/slideLayout14.xml"/><Relationship Id="rId2" Type="http://schemas.openxmlformats.org/officeDocument/2006/relationships/slideLayout" Target="../slideLayouts/slideLayout9.xml"/><Relationship Id="rId1" Type="http://schemas.openxmlformats.org/officeDocument/2006/relationships/slideLayout" Target="../slideLayouts/slideLayout8.xml"/><Relationship Id="rId6" Type="http://schemas.openxmlformats.org/officeDocument/2006/relationships/slideLayout" Target="../slideLayouts/slideLayout13.xml"/><Relationship Id="rId5" Type="http://schemas.openxmlformats.org/officeDocument/2006/relationships/slideLayout" Target="../slideLayouts/slideLayout12.xml"/><Relationship Id="rId4" Type="http://schemas.openxmlformats.org/officeDocument/2006/relationships/slideLayout" Target="../slideLayouts/slideLayout1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theme" Target="../theme/theme3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image" Target="../media/image3.png"/><Relationship Id="rId5" Type="http://schemas.openxmlformats.org/officeDocument/2006/relationships/slideLayout" Target="../slideLayouts/slideLayout19.xml"/><Relationship Id="rId10" Type="http://schemas.openxmlformats.org/officeDocument/2006/relationships/image" Target="../media/image2.png"/><Relationship Id="rId4" Type="http://schemas.openxmlformats.org/officeDocument/2006/relationships/slideLayout" Target="../slideLayouts/slideLayout18.xml"/><Relationship Id="rId9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>
            <a:extLst>
              <a:ext uri="{FF2B5EF4-FFF2-40B4-BE49-F238E27FC236}">
                <a16:creationId xmlns:a16="http://schemas.microsoft.com/office/drawing/2014/main" id="{99C0FBA7-E3E6-4B66-B97D-6B8052B9D633}"/>
              </a:ext>
            </a:extLst>
          </p:cNvPr>
          <p:cNvGrpSpPr/>
          <p:nvPr/>
        </p:nvGrpSpPr>
        <p:grpSpPr>
          <a:xfrm>
            <a:off x="13272656" y="9515789"/>
            <a:ext cx="4770933" cy="627887"/>
            <a:chOff x="10009693" y="1549925"/>
            <a:chExt cx="7721678" cy="1016226"/>
          </a:xfrm>
        </p:grpSpPr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DDCDE4B6-F6E5-42F3-97CE-972AB8E8F343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780211" y="1686172"/>
              <a:ext cx="1930510" cy="816283"/>
            </a:xfrm>
            <a:prstGeom prst="rect">
              <a:avLst/>
            </a:prstGeom>
          </p:spPr>
        </p:pic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A722D202-9B8D-43AB-AC18-CC0E3FF3AB71}"/>
                </a:ext>
              </a:extLst>
            </p:cNvPr>
            <p:cNvCxnSpPr/>
            <p:nvPr/>
          </p:nvCxnSpPr>
          <p:spPr>
            <a:xfrm>
              <a:off x="12472158" y="1622477"/>
              <a:ext cx="0" cy="943674"/>
            </a:xfrm>
            <a:prstGeom prst="line">
              <a:avLst/>
            </a:prstGeom>
            <a:ln w="12700">
              <a:solidFill>
                <a:srgbClr val="38383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5" name="Picture 14" descr="A picture containing text&#10;&#10;Description automatically generated">
              <a:extLst>
                <a:ext uri="{FF2B5EF4-FFF2-40B4-BE49-F238E27FC236}">
                  <a16:creationId xmlns:a16="http://schemas.microsoft.com/office/drawing/2014/main" id="{BFA2AE89-8394-48E9-A4C6-B6B73A855A5D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009693" y="1549925"/>
              <a:ext cx="2413994" cy="1016226"/>
            </a:xfrm>
            <a:prstGeom prst="rect">
              <a:avLst/>
            </a:prstGeom>
          </p:spPr>
        </p:pic>
        <p:pic>
          <p:nvPicPr>
            <p:cNvPr id="16" name="Picture 15" descr="Text&#10;&#10;Description automatically generated">
              <a:extLst>
                <a:ext uri="{FF2B5EF4-FFF2-40B4-BE49-F238E27FC236}">
                  <a16:creationId xmlns:a16="http://schemas.microsoft.com/office/drawing/2014/main" id="{DA775405-05BA-4CEF-BBAB-33A59926F3C6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021781" y="1604129"/>
              <a:ext cx="2709590" cy="921922"/>
            </a:xfrm>
            <a:prstGeom prst="rect">
              <a:avLst/>
            </a:prstGeom>
          </p:spPr>
        </p:pic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23DC6EFE-1984-4D25-B743-8FABEE6FEDF2}"/>
                </a:ext>
              </a:extLst>
            </p:cNvPr>
            <p:cNvCxnSpPr/>
            <p:nvPr/>
          </p:nvCxnSpPr>
          <p:spPr>
            <a:xfrm>
              <a:off x="14954400" y="1622477"/>
              <a:ext cx="0" cy="943674"/>
            </a:xfrm>
            <a:prstGeom prst="line">
              <a:avLst/>
            </a:prstGeom>
            <a:ln w="12700">
              <a:solidFill>
                <a:srgbClr val="38383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805090" y="749096"/>
            <a:ext cx="16622192" cy="9848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noAutofit/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34201" y="3185146"/>
            <a:ext cx="16581552" cy="6223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4" name="TextBox 3"/>
          <p:cNvSpPr txBox="1"/>
          <p:nvPr userDrawn="1"/>
        </p:nvSpPr>
        <p:spPr>
          <a:xfrm>
            <a:off x="958176" y="9762020"/>
            <a:ext cx="535045" cy="246221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>
            <a:defPPr>
              <a:defRPr lang="en-US"/>
            </a:defPPr>
            <a:lvl1pPr algn="ctr">
              <a:defRPr sz="4400" cap="all">
                <a:solidFill>
                  <a:schemeClr val="bg1"/>
                </a:solidFill>
                <a:latin typeface="Century Gothic" pitchFamily="34" charset="0"/>
              </a:defRPr>
            </a:lvl1pPr>
          </a:lstStyle>
          <a:p>
            <a:pPr algn="l"/>
            <a:fld id="{9EF62655-870B-4C06-BC3D-C67D37BAE36D}" type="slidenum">
              <a:rPr lang="en-US" sz="1600" kern="1200" smtClean="0">
                <a:solidFill>
                  <a:schemeClr val="accent5"/>
                </a:solidFill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pPr algn="l"/>
              <a:t>‹#›</a:t>
            </a:fld>
            <a:r>
              <a:rPr lang="en-US" sz="1600" cap="none" baseline="0" dirty="0"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1600" cap="none" dirty="0">
              <a:solidFill>
                <a:schemeClr val="accent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25690729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980" r:id="rId1"/>
    <p:sldLayoutId id="2147483985" r:id="rId2"/>
    <p:sldLayoutId id="2147483896" r:id="rId3"/>
    <p:sldLayoutId id="2147483981" r:id="rId4"/>
    <p:sldLayoutId id="2147483991" r:id="rId5"/>
    <p:sldLayoutId id="2147483988" r:id="rId6"/>
    <p:sldLayoutId id="2147483954" r:id="rId7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ftr="0" dt="0"/>
  <p:txStyles>
    <p:titleStyle>
      <a:lvl1pPr algn="l" rtl="0" fontAlgn="base">
        <a:lnSpc>
          <a:spcPct val="90000"/>
        </a:lnSpc>
        <a:spcBef>
          <a:spcPct val="0"/>
        </a:spcBef>
        <a:spcAft>
          <a:spcPct val="0"/>
        </a:spcAft>
        <a:defRPr sz="4800" b="1" cap="none" baseline="0">
          <a:solidFill>
            <a:schemeClr val="bg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  <a:lvl2pPr algn="l" rtl="0" fontAlgn="base">
        <a:spcBef>
          <a:spcPct val="0"/>
        </a:spcBef>
        <a:spcAft>
          <a:spcPct val="0"/>
        </a:spcAft>
        <a:defRPr sz="5333" b="1">
          <a:solidFill>
            <a:srgbClr val="73B900"/>
          </a:solidFill>
          <a:latin typeface="Arial" charset="0"/>
        </a:defRPr>
      </a:lvl2pPr>
      <a:lvl3pPr algn="l" rtl="0" fontAlgn="base">
        <a:spcBef>
          <a:spcPct val="0"/>
        </a:spcBef>
        <a:spcAft>
          <a:spcPct val="0"/>
        </a:spcAft>
        <a:defRPr sz="5333" b="1">
          <a:solidFill>
            <a:srgbClr val="73B900"/>
          </a:solidFill>
          <a:latin typeface="Arial" charset="0"/>
        </a:defRPr>
      </a:lvl3pPr>
      <a:lvl4pPr algn="l" rtl="0" fontAlgn="base">
        <a:spcBef>
          <a:spcPct val="0"/>
        </a:spcBef>
        <a:spcAft>
          <a:spcPct val="0"/>
        </a:spcAft>
        <a:defRPr sz="5333" b="1">
          <a:solidFill>
            <a:srgbClr val="73B900"/>
          </a:solidFill>
          <a:latin typeface="Arial" charset="0"/>
        </a:defRPr>
      </a:lvl4pPr>
      <a:lvl5pPr algn="l" rtl="0" fontAlgn="base">
        <a:spcBef>
          <a:spcPct val="0"/>
        </a:spcBef>
        <a:spcAft>
          <a:spcPct val="0"/>
        </a:spcAft>
        <a:defRPr sz="5333" b="1">
          <a:solidFill>
            <a:srgbClr val="73B900"/>
          </a:solidFill>
          <a:latin typeface="Arial" charset="0"/>
        </a:defRPr>
      </a:lvl5pPr>
      <a:lvl6pPr marL="762015" algn="l" rtl="0" eaLnBrk="1" fontAlgn="base" hangingPunct="1">
        <a:spcBef>
          <a:spcPct val="0"/>
        </a:spcBef>
        <a:spcAft>
          <a:spcPct val="0"/>
        </a:spcAft>
        <a:defRPr sz="5333" b="1">
          <a:solidFill>
            <a:srgbClr val="73B900"/>
          </a:solidFill>
          <a:latin typeface="Arial" charset="0"/>
        </a:defRPr>
      </a:lvl6pPr>
      <a:lvl7pPr marL="1524030" algn="l" rtl="0" eaLnBrk="1" fontAlgn="base" hangingPunct="1">
        <a:spcBef>
          <a:spcPct val="0"/>
        </a:spcBef>
        <a:spcAft>
          <a:spcPct val="0"/>
        </a:spcAft>
        <a:defRPr sz="5333" b="1">
          <a:solidFill>
            <a:srgbClr val="73B900"/>
          </a:solidFill>
          <a:latin typeface="Arial" charset="0"/>
        </a:defRPr>
      </a:lvl7pPr>
      <a:lvl8pPr marL="2286046" algn="l" rtl="0" eaLnBrk="1" fontAlgn="base" hangingPunct="1">
        <a:spcBef>
          <a:spcPct val="0"/>
        </a:spcBef>
        <a:spcAft>
          <a:spcPct val="0"/>
        </a:spcAft>
        <a:defRPr sz="5333" b="1">
          <a:solidFill>
            <a:srgbClr val="73B900"/>
          </a:solidFill>
          <a:latin typeface="Arial" charset="0"/>
        </a:defRPr>
      </a:lvl8pPr>
      <a:lvl9pPr marL="3048061" algn="l" rtl="0" eaLnBrk="1" fontAlgn="base" hangingPunct="1">
        <a:spcBef>
          <a:spcPct val="0"/>
        </a:spcBef>
        <a:spcAft>
          <a:spcPct val="0"/>
        </a:spcAft>
        <a:defRPr sz="5333" b="1">
          <a:solidFill>
            <a:srgbClr val="73B900"/>
          </a:solidFill>
          <a:latin typeface="Arial" charset="0"/>
        </a:defRPr>
      </a:lvl9pPr>
    </p:titleStyle>
    <p:bodyStyle>
      <a:lvl1pPr marL="0" indent="0" algn="l" rtl="0" fontAlgn="base">
        <a:lnSpc>
          <a:spcPct val="90000"/>
        </a:lnSpc>
        <a:spcBef>
          <a:spcPts val="1500"/>
        </a:spcBef>
        <a:spcAft>
          <a:spcPts val="1500"/>
        </a:spcAft>
        <a:buClr>
          <a:schemeClr val="bg2"/>
        </a:buClr>
        <a:buSzPct val="100000"/>
        <a:buFontTx/>
        <a:buNone/>
        <a:defRPr sz="2800" b="0">
          <a:solidFill>
            <a:schemeClr val="bg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952519" indent="0" algn="l" rtl="0" fontAlgn="base">
        <a:lnSpc>
          <a:spcPct val="90000"/>
        </a:lnSpc>
        <a:spcBef>
          <a:spcPts val="1500"/>
        </a:spcBef>
        <a:spcAft>
          <a:spcPts val="1500"/>
        </a:spcAft>
        <a:buClr>
          <a:schemeClr val="bg2"/>
        </a:buClr>
        <a:buSzPct val="100000"/>
        <a:buFontTx/>
        <a:buNone/>
        <a:defRPr sz="2400" b="0">
          <a:solidFill>
            <a:schemeClr val="bg1"/>
          </a:solidFill>
          <a:latin typeface="Arial" panose="020B0604020202020204" pitchFamily="34" charset="0"/>
          <a:cs typeface="Arial" panose="020B0604020202020204" pitchFamily="34" charset="0"/>
        </a:defRPr>
      </a:lvl2pPr>
      <a:lvl3pPr marL="1815078" indent="0" algn="l" rtl="0" fontAlgn="base">
        <a:lnSpc>
          <a:spcPct val="90000"/>
        </a:lnSpc>
        <a:spcBef>
          <a:spcPts val="1500"/>
        </a:spcBef>
        <a:spcAft>
          <a:spcPts val="1500"/>
        </a:spcAft>
        <a:buClr>
          <a:schemeClr val="bg2"/>
        </a:buClr>
        <a:buSzPct val="100000"/>
        <a:buFontTx/>
        <a:buNone/>
        <a:defRPr sz="1833" b="0">
          <a:solidFill>
            <a:schemeClr val="accent4"/>
          </a:solidFill>
          <a:latin typeface="Trebuchet MS" pitchFamily="34" charset="0"/>
        </a:defRPr>
      </a:lvl3pPr>
      <a:lvl4pPr marL="2958101" indent="-381008" algn="l" rtl="0" fontAlgn="base">
        <a:spcBef>
          <a:spcPct val="20000"/>
        </a:spcBef>
        <a:spcAft>
          <a:spcPct val="0"/>
        </a:spcAft>
        <a:buChar char="–"/>
        <a:defRPr sz="3333">
          <a:solidFill>
            <a:schemeClr val="bg1"/>
          </a:solidFill>
          <a:latin typeface="+mn-lt"/>
        </a:defRPr>
      </a:lvl4pPr>
      <a:lvl5pPr marL="3529612" indent="-381008" algn="l" rtl="0" fontAlgn="base">
        <a:spcBef>
          <a:spcPct val="20000"/>
        </a:spcBef>
        <a:spcAft>
          <a:spcPct val="0"/>
        </a:spcAft>
        <a:buChar char="»"/>
        <a:defRPr sz="3333">
          <a:solidFill>
            <a:schemeClr val="bg1"/>
          </a:solidFill>
          <a:latin typeface="+mn-lt"/>
        </a:defRPr>
      </a:lvl5pPr>
      <a:lvl6pPr marL="4291627" indent="-381008" algn="l" rtl="0" eaLnBrk="1" fontAlgn="base" hangingPunct="1">
        <a:spcBef>
          <a:spcPct val="20000"/>
        </a:spcBef>
        <a:spcAft>
          <a:spcPct val="0"/>
        </a:spcAft>
        <a:buChar char="»"/>
        <a:defRPr sz="3333">
          <a:solidFill>
            <a:schemeClr val="bg1"/>
          </a:solidFill>
          <a:latin typeface="+mn-lt"/>
        </a:defRPr>
      </a:lvl6pPr>
      <a:lvl7pPr marL="5053643" indent="-381008" algn="l" rtl="0" eaLnBrk="1" fontAlgn="base" hangingPunct="1">
        <a:spcBef>
          <a:spcPct val="20000"/>
        </a:spcBef>
        <a:spcAft>
          <a:spcPct val="0"/>
        </a:spcAft>
        <a:buChar char="»"/>
        <a:defRPr sz="3333">
          <a:solidFill>
            <a:schemeClr val="bg1"/>
          </a:solidFill>
          <a:latin typeface="+mn-lt"/>
        </a:defRPr>
      </a:lvl7pPr>
      <a:lvl8pPr marL="5815658" indent="-381008" algn="l" rtl="0" eaLnBrk="1" fontAlgn="base" hangingPunct="1">
        <a:spcBef>
          <a:spcPct val="20000"/>
        </a:spcBef>
        <a:spcAft>
          <a:spcPct val="0"/>
        </a:spcAft>
        <a:buChar char="»"/>
        <a:defRPr sz="3333">
          <a:solidFill>
            <a:schemeClr val="bg1"/>
          </a:solidFill>
          <a:latin typeface="+mn-lt"/>
        </a:defRPr>
      </a:lvl8pPr>
      <a:lvl9pPr marL="6577673" indent="-381008" algn="l" rtl="0" eaLnBrk="1" fontAlgn="base" hangingPunct="1">
        <a:spcBef>
          <a:spcPct val="20000"/>
        </a:spcBef>
        <a:spcAft>
          <a:spcPct val="0"/>
        </a:spcAft>
        <a:buChar char="»"/>
        <a:defRPr sz="3333">
          <a:solidFill>
            <a:schemeClr val="bg1"/>
          </a:solidFill>
          <a:latin typeface="+mn-lt"/>
        </a:defRPr>
      </a:lvl9pPr>
    </p:bodyStyle>
    <p:otherStyle>
      <a:defPPr>
        <a:defRPr lang="en-US"/>
      </a:defPPr>
      <a:lvl1pPr marL="0" algn="l" defTabSz="1524030" rtl="0" eaLnBrk="1" latinLnBrk="0" hangingPunct="1">
        <a:defRPr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62015" algn="l" defTabSz="1524030" rtl="0" eaLnBrk="1" latinLnBrk="0" hangingPunct="1">
        <a:defRPr sz="3000" kern="1200">
          <a:solidFill>
            <a:schemeClr val="tx1"/>
          </a:solidFill>
          <a:latin typeface="+mn-lt"/>
          <a:ea typeface="+mn-ea"/>
          <a:cs typeface="+mn-cs"/>
        </a:defRPr>
      </a:lvl2pPr>
      <a:lvl3pPr marL="1524030" algn="l" defTabSz="1524030" rtl="0" eaLnBrk="1" latinLnBrk="0" hangingPunct="1">
        <a:defRPr sz="3000" kern="1200">
          <a:solidFill>
            <a:schemeClr val="tx1"/>
          </a:solidFill>
          <a:latin typeface="+mn-lt"/>
          <a:ea typeface="+mn-ea"/>
          <a:cs typeface="+mn-cs"/>
        </a:defRPr>
      </a:lvl3pPr>
      <a:lvl4pPr marL="2286046" algn="l" defTabSz="1524030" rtl="0" eaLnBrk="1" latinLnBrk="0" hangingPunct="1">
        <a:defRPr sz="3000" kern="1200">
          <a:solidFill>
            <a:schemeClr val="tx1"/>
          </a:solidFill>
          <a:latin typeface="+mn-lt"/>
          <a:ea typeface="+mn-ea"/>
          <a:cs typeface="+mn-cs"/>
        </a:defRPr>
      </a:lvl4pPr>
      <a:lvl5pPr marL="3048061" algn="l" defTabSz="1524030" rtl="0" eaLnBrk="1" latinLnBrk="0" hangingPunct="1">
        <a:defRPr sz="3000" kern="1200">
          <a:solidFill>
            <a:schemeClr val="tx1"/>
          </a:solidFill>
          <a:latin typeface="+mn-lt"/>
          <a:ea typeface="+mn-ea"/>
          <a:cs typeface="+mn-cs"/>
        </a:defRPr>
      </a:lvl5pPr>
      <a:lvl6pPr marL="3810076" algn="l" defTabSz="1524030" rtl="0" eaLnBrk="1" latinLnBrk="0" hangingPunct="1">
        <a:defRPr sz="3000" kern="1200">
          <a:solidFill>
            <a:schemeClr val="tx1"/>
          </a:solidFill>
          <a:latin typeface="+mn-lt"/>
          <a:ea typeface="+mn-ea"/>
          <a:cs typeface="+mn-cs"/>
        </a:defRPr>
      </a:lvl6pPr>
      <a:lvl7pPr marL="4572091" algn="l" defTabSz="1524030" rtl="0" eaLnBrk="1" latinLnBrk="0" hangingPunct="1">
        <a:defRPr sz="3000" kern="1200">
          <a:solidFill>
            <a:schemeClr val="tx1"/>
          </a:solidFill>
          <a:latin typeface="+mn-lt"/>
          <a:ea typeface="+mn-ea"/>
          <a:cs typeface="+mn-cs"/>
        </a:defRPr>
      </a:lvl7pPr>
      <a:lvl8pPr marL="5334107" algn="l" defTabSz="1524030" rtl="0" eaLnBrk="1" latinLnBrk="0" hangingPunct="1">
        <a:defRPr sz="3000" kern="1200">
          <a:solidFill>
            <a:schemeClr val="tx1"/>
          </a:solidFill>
          <a:latin typeface="+mn-lt"/>
          <a:ea typeface="+mn-ea"/>
          <a:cs typeface="+mn-cs"/>
        </a:defRPr>
      </a:lvl8pPr>
      <a:lvl9pPr marL="6096122" algn="l" defTabSz="1524030" rtl="0" eaLnBrk="1" latinLnBrk="0" hangingPunct="1">
        <a:defRPr sz="3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805090" y="749096"/>
            <a:ext cx="16622192" cy="9848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noAutofit/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34201" y="3185146"/>
            <a:ext cx="16581552" cy="6223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1024935940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993" r:id="rId1"/>
    <p:sldLayoutId id="2147483994" r:id="rId2"/>
    <p:sldLayoutId id="2147483995" r:id="rId3"/>
    <p:sldLayoutId id="2147483996" r:id="rId4"/>
    <p:sldLayoutId id="2147483997" r:id="rId5"/>
    <p:sldLayoutId id="2147483998" r:id="rId6"/>
    <p:sldLayoutId id="2147483999" r:id="rId7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ftr="0" dt="0"/>
  <p:txStyles>
    <p:titleStyle>
      <a:lvl1pPr algn="l" rtl="0" fontAlgn="base">
        <a:lnSpc>
          <a:spcPct val="90000"/>
        </a:lnSpc>
        <a:spcBef>
          <a:spcPct val="0"/>
        </a:spcBef>
        <a:spcAft>
          <a:spcPct val="0"/>
        </a:spcAft>
        <a:defRPr sz="4800" b="1" cap="none" baseline="0">
          <a:solidFill>
            <a:schemeClr val="bg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  <a:lvl2pPr algn="l" rtl="0" fontAlgn="base">
        <a:spcBef>
          <a:spcPct val="0"/>
        </a:spcBef>
        <a:spcAft>
          <a:spcPct val="0"/>
        </a:spcAft>
        <a:defRPr sz="5333" b="1">
          <a:solidFill>
            <a:srgbClr val="73B900"/>
          </a:solidFill>
          <a:latin typeface="Arial" charset="0"/>
        </a:defRPr>
      </a:lvl2pPr>
      <a:lvl3pPr algn="l" rtl="0" fontAlgn="base">
        <a:spcBef>
          <a:spcPct val="0"/>
        </a:spcBef>
        <a:spcAft>
          <a:spcPct val="0"/>
        </a:spcAft>
        <a:defRPr sz="5333" b="1">
          <a:solidFill>
            <a:srgbClr val="73B900"/>
          </a:solidFill>
          <a:latin typeface="Arial" charset="0"/>
        </a:defRPr>
      </a:lvl3pPr>
      <a:lvl4pPr algn="l" rtl="0" fontAlgn="base">
        <a:spcBef>
          <a:spcPct val="0"/>
        </a:spcBef>
        <a:spcAft>
          <a:spcPct val="0"/>
        </a:spcAft>
        <a:defRPr sz="5333" b="1">
          <a:solidFill>
            <a:srgbClr val="73B900"/>
          </a:solidFill>
          <a:latin typeface="Arial" charset="0"/>
        </a:defRPr>
      </a:lvl4pPr>
      <a:lvl5pPr algn="l" rtl="0" fontAlgn="base">
        <a:spcBef>
          <a:spcPct val="0"/>
        </a:spcBef>
        <a:spcAft>
          <a:spcPct val="0"/>
        </a:spcAft>
        <a:defRPr sz="5333" b="1">
          <a:solidFill>
            <a:srgbClr val="73B900"/>
          </a:solidFill>
          <a:latin typeface="Arial" charset="0"/>
        </a:defRPr>
      </a:lvl5pPr>
      <a:lvl6pPr marL="762015" algn="l" rtl="0" eaLnBrk="1" fontAlgn="base" hangingPunct="1">
        <a:spcBef>
          <a:spcPct val="0"/>
        </a:spcBef>
        <a:spcAft>
          <a:spcPct val="0"/>
        </a:spcAft>
        <a:defRPr sz="5333" b="1">
          <a:solidFill>
            <a:srgbClr val="73B900"/>
          </a:solidFill>
          <a:latin typeface="Arial" charset="0"/>
        </a:defRPr>
      </a:lvl6pPr>
      <a:lvl7pPr marL="1524030" algn="l" rtl="0" eaLnBrk="1" fontAlgn="base" hangingPunct="1">
        <a:spcBef>
          <a:spcPct val="0"/>
        </a:spcBef>
        <a:spcAft>
          <a:spcPct val="0"/>
        </a:spcAft>
        <a:defRPr sz="5333" b="1">
          <a:solidFill>
            <a:srgbClr val="73B900"/>
          </a:solidFill>
          <a:latin typeface="Arial" charset="0"/>
        </a:defRPr>
      </a:lvl7pPr>
      <a:lvl8pPr marL="2286046" algn="l" rtl="0" eaLnBrk="1" fontAlgn="base" hangingPunct="1">
        <a:spcBef>
          <a:spcPct val="0"/>
        </a:spcBef>
        <a:spcAft>
          <a:spcPct val="0"/>
        </a:spcAft>
        <a:defRPr sz="5333" b="1">
          <a:solidFill>
            <a:srgbClr val="73B900"/>
          </a:solidFill>
          <a:latin typeface="Arial" charset="0"/>
        </a:defRPr>
      </a:lvl8pPr>
      <a:lvl9pPr marL="3048061" algn="l" rtl="0" eaLnBrk="1" fontAlgn="base" hangingPunct="1">
        <a:spcBef>
          <a:spcPct val="0"/>
        </a:spcBef>
        <a:spcAft>
          <a:spcPct val="0"/>
        </a:spcAft>
        <a:defRPr sz="5333" b="1">
          <a:solidFill>
            <a:srgbClr val="73B900"/>
          </a:solidFill>
          <a:latin typeface="Arial" charset="0"/>
        </a:defRPr>
      </a:lvl9pPr>
    </p:titleStyle>
    <p:bodyStyle>
      <a:lvl1pPr marL="0" indent="0" algn="l" rtl="0" fontAlgn="base">
        <a:lnSpc>
          <a:spcPct val="90000"/>
        </a:lnSpc>
        <a:spcBef>
          <a:spcPts val="1500"/>
        </a:spcBef>
        <a:spcAft>
          <a:spcPts val="1500"/>
        </a:spcAft>
        <a:buClr>
          <a:schemeClr val="bg2"/>
        </a:buClr>
        <a:buSzPct val="100000"/>
        <a:buFontTx/>
        <a:buNone/>
        <a:defRPr sz="2800" b="0">
          <a:solidFill>
            <a:schemeClr val="bg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952519" indent="0" algn="l" rtl="0" fontAlgn="base">
        <a:lnSpc>
          <a:spcPct val="90000"/>
        </a:lnSpc>
        <a:spcBef>
          <a:spcPts val="1500"/>
        </a:spcBef>
        <a:spcAft>
          <a:spcPts val="1500"/>
        </a:spcAft>
        <a:buClr>
          <a:schemeClr val="bg2"/>
        </a:buClr>
        <a:buSzPct val="100000"/>
        <a:buFontTx/>
        <a:buNone/>
        <a:defRPr sz="2400" b="0">
          <a:solidFill>
            <a:schemeClr val="bg1"/>
          </a:solidFill>
          <a:latin typeface="Arial" panose="020B0604020202020204" pitchFamily="34" charset="0"/>
          <a:cs typeface="Arial" panose="020B0604020202020204" pitchFamily="34" charset="0"/>
        </a:defRPr>
      </a:lvl2pPr>
      <a:lvl3pPr marL="1815078" indent="0" algn="l" rtl="0" fontAlgn="base">
        <a:lnSpc>
          <a:spcPct val="90000"/>
        </a:lnSpc>
        <a:spcBef>
          <a:spcPts val="1500"/>
        </a:spcBef>
        <a:spcAft>
          <a:spcPts val="1500"/>
        </a:spcAft>
        <a:buClr>
          <a:schemeClr val="bg2"/>
        </a:buClr>
        <a:buSzPct val="100000"/>
        <a:buFontTx/>
        <a:buNone/>
        <a:defRPr sz="1833" b="0">
          <a:solidFill>
            <a:schemeClr val="accent4"/>
          </a:solidFill>
          <a:latin typeface="Trebuchet MS" pitchFamily="34" charset="0"/>
        </a:defRPr>
      </a:lvl3pPr>
      <a:lvl4pPr marL="2958101" indent="-381008" algn="l" rtl="0" fontAlgn="base">
        <a:spcBef>
          <a:spcPct val="20000"/>
        </a:spcBef>
        <a:spcAft>
          <a:spcPct val="0"/>
        </a:spcAft>
        <a:buChar char="–"/>
        <a:defRPr sz="3333">
          <a:solidFill>
            <a:schemeClr val="bg1"/>
          </a:solidFill>
          <a:latin typeface="+mn-lt"/>
        </a:defRPr>
      </a:lvl4pPr>
      <a:lvl5pPr marL="3529612" indent="-381008" algn="l" rtl="0" fontAlgn="base">
        <a:spcBef>
          <a:spcPct val="20000"/>
        </a:spcBef>
        <a:spcAft>
          <a:spcPct val="0"/>
        </a:spcAft>
        <a:buChar char="»"/>
        <a:defRPr sz="3333">
          <a:solidFill>
            <a:schemeClr val="bg1"/>
          </a:solidFill>
          <a:latin typeface="+mn-lt"/>
        </a:defRPr>
      </a:lvl5pPr>
      <a:lvl6pPr marL="4291627" indent="-381008" algn="l" rtl="0" eaLnBrk="1" fontAlgn="base" hangingPunct="1">
        <a:spcBef>
          <a:spcPct val="20000"/>
        </a:spcBef>
        <a:spcAft>
          <a:spcPct val="0"/>
        </a:spcAft>
        <a:buChar char="»"/>
        <a:defRPr sz="3333">
          <a:solidFill>
            <a:schemeClr val="bg1"/>
          </a:solidFill>
          <a:latin typeface="+mn-lt"/>
        </a:defRPr>
      </a:lvl6pPr>
      <a:lvl7pPr marL="5053643" indent="-381008" algn="l" rtl="0" eaLnBrk="1" fontAlgn="base" hangingPunct="1">
        <a:spcBef>
          <a:spcPct val="20000"/>
        </a:spcBef>
        <a:spcAft>
          <a:spcPct val="0"/>
        </a:spcAft>
        <a:buChar char="»"/>
        <a:defRPr sz="3333">
          <a:solidFill>
            <a:schemeClr val="bg1"/>
          </a:solidFill>
          <a:latin typeface="+mn-lt"/>
        </a:defRPr>
      </a:lvl7pPr>
      <a:lvl8pPr marL="5815658" indent="-381008" algn="l" rtl="0" eaLnBrk="1" fontAlgn="base" hangingPunct="1">
        <a:spcBef>
          <a:spcPct val="20000"/>
        </a:spcBef>
        <a:spcAft>
          <a:spcPct val="0"/>
        </a:spcAft>
        <a:buChar char="»"/>
        <a:defRPr sz="3333">
          <a:solidFill>
            <a:schemeClr val="bg1"/>
          </a:solidFill>
          <a:latin typeface="+mn-lt"/>
        </a:defRPr>
      </a:lvl8pPr>
      <a:lvl9pPr marL="6577673" indent="-381008" algn="l" rtl="0" eaLnBrk="1" fontAlgn="base" hangingPunct="1">
        <a:spcBef>
          <a:spcPct val="20000"/>
        </a:spcBef>
        <a:spcAft>
          <a:spcPct val="0"/>
        </a:spcAft>
        <a:buChar char="»"/>
        <a:defRPr sz="3333">
          <a:solidFill>
            <a:schemeClr val="bg1"/>
          </a:solidFill>
          <a:latin typeface="+mn-lt"/>
        </a:defRPr>
      </a:lvl9pPr>
    </p:bodyStyle>
    <p:otherStyle>
      <a:defPPr>
        <a:defRPr lang="en-US"/>
      </a:defPPr>
      <a:lvl1pPr marL="0" algn="l" defTabSz="1524030" rtl="0" eaLnBrk="1" latinLnBrk="0" hangingPunct="1">
        <a:defRPr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62015" algn="l" defTabSz="1524030" rtl="0" eaLnBrk="1" latinLnBrk="0" hangingPunct="1">
        <a:defRPr sz="3000" kern="1200">
          <a:solidFill>
            <a:schemeClr val="tx1"/>
          </a:solidFill>
          <a:latin typeface="+mn-lt"/>
          <a:ea typeface="+mn-ea"/>
          <a:cs typeface="+mn-cs"/>
        </a:defRPr>
      </a:lvl2pPr>
      <a:lvl3pPr marL="1524030" algn="l" defTabSz="1524030" rtl="0" eaLnBrk="1" latinLnBrk="0" hangingPunct="1">
        <a:defRPr sz="3000" kern="1200">
          <a:solidFill>
            <a:schemeClr val="tx1"/>
          </a:solidFill>
          <a:latin typeface="+mn-lt"/>
          <a:ea typeface="+mn-ea"/>
          <a:cs typeface="+mn-cs"/>
        </a:defRPr>
      </a:lvl3pPr>
      <a:lvl4pPr marL="2286046" algn="l" defTabSz="1524030" rtl="0" eaLnBrk="1" latinLnBrk="0" hangingPunct="1">
        <a:defRPr sz="3000" kern="1200">
          <a:solidFill>
            <a:schemeClr val="tx1"/>
          </a:solidFill>
          <a:latin typeface="+mn-lt"/>
          <a:ea typeface="+mn-ea"/>
          <a:cs typeface="+mn-cs"/>
        </a:defRPr>
      </a:lvl4pPr>
      <a:lvl5pPr marL="3048061" algn="l" defTabSz="1524030" rtl="0" eaLnBrk="1" latinLnBrk="0" hangingPunct="1">
        <a:defRPr sz="3000" kern="1200">
          <a:solidFill>
            <a:schemeClr val="tx1"/>
          </a:solidFill>
          <a:latin typeface="+mn-lt"/>
          <a:ea typeface="+mn-ea"/>
          <a:cs typeface="+mn-cs"/>
        </a:defRPr>
      </a:lvl5pPr>
      <a:lvl6pPr marL="3810076" algn="l" defTabSz="1524030" rtl="0" eaLnBrk="1" latinLnBrk="0" hangingPunct="1">
        <a:defRPr sz="3000" kern="1200">
          <a:solidFill>
            <a:schemeClr val="tx1"/>
          </a:solidFill>
          <a:latin typeface="+mn-lt"/>
          <a:ea typeface="+mn-ea"/>
          <a:cs typeface="+mn-cs"/>
        </a:defRPr>
      </a:lvl6pPr>
      <a:lvl7pPr marL="4572091" algn="l" defTabSz="1524030" rtl="0" eaLnBrk="1" latinLnBrk="0" hangingPunct="1">
        <a:defRPr sz="3000" kern="1200">
          <a:solidFill>
            <a:schemeClr val="tx1"/>
          </a:solidFill>
          <a:latin typeface="+mn-lt"/>
          <a:ea typeface="+mn-ea"/>
          <a:cs typeface="+mn-cs"/>
        </a:defRPr>
      </a:lvl7pPr>
      <a:lvl8pPr marL="5334107" algn="l" defTabSz="1524030" rtl="0" eaLnBrk="1" latinLnBrk="0" hangingPunct="1">
        <a:defRPr sz="3000" kern="1200">
          <a:solidFill>
            <a:schemeClr val="tx1"/>
          </a:solidFill>
          <a:latin typeface="+mn-lt"/>
          <a:ea typeface="+mn-ea"/>
          <a:cs typeface="+mn-cs"/>
        </a:defRPr>
      </a:lvl8pPr>
      <a:lvl9pPr marL="6096122" algn="l" defTabSz="1524030" rtl="0" eaLnBrk="1" latinLnBrk="0" hangingPunct="1">
        <a:defRPr sz="3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1B6024B2-4503-2849-839C-C32E10D258B3}"/>
              </a:ext>
            </a:extLst>
          </p:cNvPr>
          <p:cNvGrpSpPr/>
          <p:nvPr userDrawn="1"/>
        </p:nvGrpSpPr>
        <p:grpSpPr>
          <a:xfrm>
            <a:off x="13272656" y="9515789"/>
            <a:ext cx="4770933" cy="627887"/>
            <a:chOff x="10009693" y="1549925"/>
            <a:chExt cx="7721678" cy="1016226"/>
          </a:xfrm>
        </p:grpSpPr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549C6A56-CD69-6F49-A6F6-65D25724E9D1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780211" y="1686172"/>
              <a:ext cx="1930510" cy="816283"/>
            </a:xfrm>
            <a:prstGeom prst="rect">
              <a:avLst/>
            </a:prstGeom>
          </p:spPr>
        </p:pic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43E1E6B4-DC30-B549-B248-527FD1693F19}"/>
                </a:ext>
              </a:extLst>
            </p:cNvPr>
            <p:cNvCxnSpPr/>
            <p:nvPr/>
          </p:nvCxnSpPr>
          <p:spPr>
            <a:xfrm>
              <a:off x="12472158" y="1622477"/>
              <a:ext cx="0" cy="943674"/>
            </a:xfrm>
            <a:prstGeom prst="line">
              <a:avLst/>
            </a:prstGeom>
            <a:noFill/>
            <a:ln w="12700" cap="flat" cmpd="sng" algn="ctr">
              <a:solidFill>
                <a:srgbClr val="383838"/>
              </a:solidFill>
              <a:prstDash val="solid"/>
            </a:ln>
            <a:effectLst/>
          </p:spPr>
        </p:cxnSp>
        <p:pic>
          <p:nvPicPr>
            <p:cNvPr id="13" name="Picture 12" descr="A picture containing text&#10;&#10;Description automatically generated">
              <a:extLst>
                <a:ext uri="{FF2B5EF4-FFF2-40B4-BE49-F238E27FC236}">
                  <a16:creationId xmlns:a16="http://schemas.microsoft.com/office/drawing/2014/main" id="{356B00A1-B899-734B-B75A-3B56B36643F5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009693" y="1549925"/>
              <a:ext cx="2413994" cy="1016226"/>
            </a:xfrm>
            <a:prstGeom prst="rect">
              <a:avLst/>
            </a:prstGeom>
          </p:spPr>
        </p:pic>
        <p:pic>
          <p:nvPicPr>
            <p:cNvPr id="14" name="Picture 13" descr="Text&#10;&#10;Description automatically generated">
              <a:extLst>
                <a:ext uri="{FF2B5EF4-FFF2-40B4-BE49-F238E27FC236}">
                  <a16:creationId xmlns:a16="http://schemas.microsoft.com/office/drawing/2014/main" id="{83539A46-3283-6141-A02C-C687C928A7C1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021781" y="1604129"/>
              <a:ext cx="2709590" cy="921922"/>
            </a:xfrm>
            <a:prstGeom prst="rect">
              <a:avLst/>
            </a:prstGeom>
          </p:spPr>
        </p:pic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CD76E050-3ADB-BD43-9001-803F1AC2E0D4}"/>
                </a:ext>
              </a:extLst>
            </p:cNvPr>
            <p:cNvCxnSpPr/>
            <p:nvPr/>
          </p:nvCxnSpPr>
          <p:spPr>
            <a:xfrm>
              <a:off x="14954400" y="1622477"/>
              <a:ext cx="0" cy="943674"/>
            </a:xfrm>
            <a:prstGeom prst="line">
              <a:avLst/>
            </a:prstGeom>
            <a:noFill/>
            <a:ln w="12700" cap="flat" cmpd="sng" algn="ctr">
              <a:solidFill>
                <a:srgbClr val="383838"/>
              </a:solidFill>
              <a:prstDash val="solid"/>
            </a:ln>
            <a:effectLst/>
          </p:spPr>
        </p:cxnSp>
      </p:grpSp>
      <p:sp>
        <p:nvSpPr>
          <p:cNvPr id="16" name="TextBox 15">
            <a:extLst>
              <a:ext uri="{FF2B5EF4-FFF2-40B4-BE49-F238E27FC236}">
                <a16:creationId xmlns:a16="http://schemas.microsoft.com/office/drawing/2014/main" id="{8C7248E9-3D51-A94F-9A2F-39DB0ED520C1}"/>
              </a:ext>
            </a:extLst>
          </p:cNvPr>
          <p:cNvSpPr txBox="1"/>
          <p:nvPr userDrawn="1"/>
        </p:nvSpPr>
        <p:spPr>
          <a:xfrm>
            <a:off x="958176" y="9762020"/>
            <a:ext cx="535045" cy="246221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>
            <a:defPPr>
              <a:defRPr lang="en-US"/>
            </a:defPPr>
            <a:lvl1pPr algn="ctr">
              <a:defRPr sz="4400" cap="all">
                <a:solidFill>
                  <a:schemeClr val="bg1"/>
                </a:solidFill>
                <a:latin typeface="Century Gothic" pitchFamily="34" charset="0"/>
              </a:defRPr>
            </a:lvl1pPr>
          </a:lstStyle>
          <a:p>
            <a:pPr algn="l"/>
            <a:fld id="{9EF62655-870B-4C06-BC3D-C67D37BAE36D}" type="slidenum">
              <a:rPr lang="en-US" sz="1600" smtClean="0">
                <a:solidFill>
                  <a:srgbClr val="8C8C8C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l"/>
              <a:t>‹#›</a:t>
            </a:fld>
            <a:r>
              <a:rPr lang="en-US" sz="1600" cap="none" dirty="0">
                <a:solidFill>
                  <a:srgbClr val="8C8C8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8897349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01" r:id="rId1"/>
    <p:sldLayoutId id="2147484002" r:id="rId2"/>
    <p:sldLayoutId id="2147484003" r:id="rId3"/>
    <p:sldLayoutId id="2147484004" r:id="rId4"/>
    <p:sldLayoutId id="2147484005" r:id="rId5"/>
    <p:sldLayoutId id="2147484006" r:id="rId6"/>
    <p:sldLayoutId id="2147484007" r:id="rId7"/>
  </p:sldLayoutIdLst>
  <p:txStyles>
    <p:titleStyle>
      <a:lvl1pPr algn="l" defTabSz="914392" rtl="0" eaLnBrk="1" latinLnBrk="0" hangingPunct="1">
        <a:spcBef>
          <a:spcPct val="0"/>
        </a:spcBef>
        <a:buNone/>
        <a:defRPr sz="8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392" rtl="0" eaLnBrk="1" latinLnBrk="0" hangingPunct="1">
        <a:spcBef>
          <a:spcPct val="20000"/>
        </a:spcBef>
        <a:buFont typeface="Arial"/>
        <a:buNone/>
        <a:defRPr sz="6400" kern="1200">
          <a:solidFill>
            <a:schemeClr val="tx1"/>
          </a:solidFill>
          <a:latin typeface="+mn-lt"/>
          <a:ea typeface="+mn-ea"/>
          <a:cs typeface="+mn-cs"/>
        </a:defRPr>
      </a:lvl1pPr>
      <a:lvl2pPr marL="1485888" indent="-571496" algn="l" defTabSz="914392" rtl="0" eaLnBrk="1" latinLnBrk="0" hangingPunct="1">
        <a:spcBef>
          <a:spcPct val="20000"/>
        </a:spcBef>
        <a:buFont typeface="Arial"/>
        <a:buChar char="–"/>
        <a:defRPr sz="5600" kern="1200">
          <a:solidFill>
            <a:schemeClr val="tx1"/>
          </a:solidFill>
          <a:latin typeface="+mn-lt"/>
          <a:ea typeface="+mn-ea"/>
          <a:cs typeface="+mn-cs"/>
        </a:defRPr>
      </a:lvl2pPr>
      <a:lvl3pPr marL="2285982" indent="-457194" algn="l" defTabSz="914392" rtl="0" eaLnBrk="1" latinLnBrk="0" hangingPunct="1">
        <a:spcBef>
          <a:spcPct val="20000"/>
        </a:spcBef>
        <a:buFont typeface="Arial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3pPr>
      <a:lvl4pPr marL="3200372" indent="-457194" algn="l" defTabSz="914392" rtl="0" eaLnBrk="1" latinLnBrk="0" hangingPunct="1">
        <a:spcBef>
          <a:spcPct val="20000"/>
        </a:spcBef>
        <a:buFont typeface="Arial"/>
        <a:buChar char="–"/>
        <a:defRPr sz="4000" kern="1200">
          <a:solidFill>
            <a:schemeClr val="tx1"/>
          </a:solidFill>
          <a:latin typeface="+mn-lt"/>
          <a:ea typeface="+mn-ea"/>
          <a:cs typeface="+mn-cs"/>
        </a:defRPr>
      </a:lvl4pPr>
      <a:lvl5pPr marL="4114764" indent="-457194" algn="l" defTabSz="914392" rtl="0" eaLnBrk="1" latinLnBrk="0" hangingPunct="1">
        <a:spcBef>
          <a:spcPct val="20000"/>
        </a:spcBef>
        <a:buFont typeface="Arial"/>
        <a:buChar char="»"/>
        <a:defRPr sz="4000" kern="1200">
          <a:solidFill>
            <a:schemeClr val="tx1"/>
          </a:solidFill>
          <a:latin typeface="+mn-lt"/>
          <a:ea typeface="+mn-ea"/>
          <a:cs typeface="+mn-cs"/>
        </a:defRPr>
      </a:lvl5pPr>
      <a:lvl6pPr marL="5029158" indent="-457194" algn="l" defTabSz="914392" rtl="0" eaLnBrk="1" latinLnBrk="0" hangingPunct="1">
        <a:spcBef>
          <a:spcPct val="20000"/>
        </a:spcBef>
        <a:buFont typeface="Arial"/>
        <a:buChar char="•"/>
        <a:defRPr sz="4000" kern="1200">
          <a:solidFill>
            <a:schemeClr val="tx1"/>
          </a:solidFill>
          <a:latin typeface="+mn-lt"/>
          <a:ea typeface="+mn-ea"/>
          <a:cs typeface="+mn-cs"/>
        </a:defRPr>
      </a:lvl6pPr>
      <a:lvl7pPr marL="5943548" indent="-457194" algn="l" defTabSz="914392" rtl="0" eaLnBrk="1" latinLnBrk="0" hangingPunct="1">
        <a:spcBef>
          <a:spcPct val="20000"/>
        </a:spcBef>
        <a:buFont typeface="Arial"/>
        <a:buChar char="•"/>
        <a:defRPr sz="4000" kern="1200">
          <a:solidFill>
            <a:schemeClr val="tx1"/>
          </a:solidFill>
          <a:latin typeface="+mn-lt"/>
          <a:ea typeface="+mn-ea"/>
          <a:cs typeface="+mn-cs"/>
        </a:defRPr>
      </a:lvl7pPr>
      <a:lvl8pPr marL="6857940" indent="-457194" algn="l" defTabSz="914392" rtl="0" eaLnBrk="1" latinLnBrk="0" hangingPunct="1">
        <a:spcBef>
          <a:spcPct val="20000"/>
        </a:spcBef>
        <a:buFont typeface="Arial"/>
        <a:buChar char="•"/>
        <a:defRPr sz="4000" kern="1200">
          <a:solidFill>
            <a:schemeClr val="tx1"/>
          </a:solidFill>
          <a:latin typeface="+mn-lt"/>
          <a:ea typeface="+mn-ea"/>
          <a:cs typeface="+mn-cs"/>
        </a:defRPr>
      </a:lvl8pPr>
      <a:lvl9pPr marL="7772332" indent="-457194" algn="l" defTabSz="914392" rtl="0" eaLnBrk="1" latinLnBrk="0" hangingPunct="1">
        <a:spcBef>
          <a:spcPct val="20000"/>
        </a:spcBef>
        <a:buFont typeface="Arial"/>
        <a:buChar char="•"/>
        <a:defRPr sz="4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92" rtl="0" eaLnBrk="1" latinLnBrk="0" hangingPunct="1">
        <a:defRPr sz="3602" kern="1200">
          <a:solidFill>
            <a:schemeClr val="tx1"/>
          </a:solidFill>
          <a:latin typeface="+mn-lt"/>
          <a:ea typeface="+mn-ea"/>
          <a:cs typeface="+mn-cs"/>
        </a:defRPr>
      </a:lvl1pPr>
      <a:lvl2pPr marL="914392" algn="l" defTabSz="914392" rtl="0" eaLnBrk="1" latinLnBrk="0" hangingPunct="1">
        <a:defRPr sz="3602" kern="1200">
          <a:solidFill>
            <a:schemeClr val="tx1"/>
          </a:solidFill>
          <a:latin typeface="+mn-lt"/>
          <a:ea typeface="+mn-ea"/>
          <a:cs typeface="+mn-cs"/>
        </a:defRPr>
      </a:lvl2pPr>
      <a:lvl3pPr marL="1828784" algn="l" defTabSz="914392" rtl="0" eaLnBrk="1" latinLnBrk="0" hangingPunct="1">
        <a:defRPr sz="3602" kern="1200">
          <a:solidFill>
            <a:schemeClr val="tx1"/>
          </a:solidFill>
          <a:latin typeface="+mn-lt"/>
          <a:ea typeface="+mn-ea"/>
          <a:cs typeface="+mn-cs"/>
        </a:defRPr>
      </a:lvl3pPr>
      <a:lvl4pPr marL="2743178" algn="l" defTabSz="914392" rtl="0" eaLnBrk="1" latinLnBrk="0" hangingPunct="1">
        <a:defRPr sz="3602" kern="1200">
          <a:solidFill>
            <a:schemeClr val="tx1"/>
          </a:solidFill>
          <a:latin typeface="+mn-lt"/>
          <a:ea typeface="+mn-ea"/>
          <a:cs typeface="+mn-cs"/>
        </a:defRPr>
      </a:lvl4pPr>
      <a:lvl5pPr marL="3657568" algn="l" defTabSz="914392" rtl="0" eaLnBrk="1" latinLnBrk="0" hangingPunct="1">
        <a:defRPr sz="3602" kern="1200">
          <a:solidFill>
            <a:schemeClr val="tx1"/>
          </a:solidFill>
          <a:latin typeface="+mn-lt"/>
          <a:ea typeface="+mn-ea"/>
          <a:cs typeface="+mn-cs"/>
        </a:defRPr>
      </a:lvl5pPr>
      <a:lvl6pPr marL="4571960" algn="l" defTabSz="914392" rtl="0" eaLnBrk="1" latinLnBrk="0" hangingPunct="1">
        <a:defRPr sz="3602" kern="1200">
          <a:solidFill>
            <a:schemeClr val="tx1"/>
          </a:solidFill>
          <a:latin typeface="+mn-lt"/>
          <a:ea typeface="+mn-ea"/>
          <a:cs typeface="+mn-cs"/>
        </a:defRPr>
      </a:lvl6pPr>
      <a:lvl7pPr marL="5486354" algn="l" defTabSz="914392" rtl="0" eaLnBrk="1" latinLnBrk="0" hangingPunct="1">
        <a:defRPr sz="3602" kern="1200">
          <a:solidFill>
            <a:schemeClr val="tx1"/>
          </a:solidFill>
          <a:latin typeface="+mn-lt"/>
          <a:ea typeface="+mn-ea"/>
          <a:cs typeface="+mn-cs"/>
        </a:defRPr>
      </a:lvl7pPr>
      <a:lvl8pPr marL="6400744" algn="l" defTabSz="914392" rtl="0" eaLnBrk="1" latinLnBrk="0" hangingPunct="1">
        <a:defRPr sz="3602" kern="1200">
          <a:solidFill>
            <a:schemeClr val="tx1"/>
          </a:solidFill>
          <a:latin typeface="+mn-lt"/>
          <a:ea typeface="+mn-ea"/>
          <a:cs typeface="+mn-cs"/>
        </a:defRPr>
      </a:lvl8pPr>
      <a:lvl9pPr marL="7315138" algn="l" defTabSz="914392" rtl="0" eaLnBrk="1" latinLnBrk="0" hangingPunct="1">
        <a:defRPr sz="3602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0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0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0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0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0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creativecommons.org/licenses/by-nc/4.0/legalcode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0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0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0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0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0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0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ubtitle 14">
            <a:extLst>
              <a:ext uri="{FF2B5EF4-FFF2-40B4-BE49-F238E27FC236}">
                <a16:creationId xmlns:a16="http://schemas.microsoft.com/office/drawing/2014/main" id="{4A6D247A-4576-4796-A8F2-4AC4CA0B201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8290560"/>
            <a:ext cx="9692640" cy="477053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E9096EC-7B78-40A1-902B-4FD4379826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5316" y="6705601"/>
            <a:ext cx="16304786" cy="1638092"/>
          </a:xfrm>
        </p:spPr>
        <p:txBody>
          <a:bodyPr/>
          <a:lstStyle/>
          <a:p>
            <a:r>
              <a:rPr lang="en-US" dirty="0"/>
              <a:t>Lecture 20.2 - Latent Semantic Indexing (Singular Value Decomposition)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DB2F42C-38A8-43F3-8788-F337D2EA915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135316" y="6188616"/>
            <a:ext cx="8866188" cy="474663"/>
          </a:xfrm>
        </p:spPr>
        <p:txBody>
          <a:bodyPr/>
          <a:lstStyle/>
          <a:p>
            <a:r>
              <a:rPr lang="en-US" dirty="0"/>
              <a:t>DLI Accelerated Data Science Teaching Kit</a:t>
            </a:r>
          </a:p>
        </p:txBody>
      </p:sp>
    </p:spTree>
    <p:extLst>
      <p:ext uri="{BB962C8B-B14F-4D97-AF65-F5344CB8AC3E}">
        <p14:creationId xmlns:p14="http://schemas.microsoft.com/office/powerpoint/2010/main" val="7975568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353"/>
          <a:stretch/>
        </p:blipFill>
        <p:spPr>
          <a:xfrm>
            <a:off x="2286000" y="0"/>
            <a:ext cx="13716000" cy="94277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084915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594"/>
          <a:stretch/>
        </p:blipFill>
        <p:spPr>
          <a:xfrm>
            <a:off x="2286000" y="1"/>
            <a:ext cx="13511048" cy="95664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646282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111"/>
          <a:stretch/>
        </p:blipFill>
        <p:spPr>
          <a:xfrm>
            <a:off x="2286000" y="0"/>
            <a:ext cx="13716000" cy="914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442247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871"/>
          <a:stretch/>
        </p:blipFill>
        <p:spPr>
          <a:xfrm>
            <a:off x="2286000" y="226028"/>
            <a:ext cx="13353393" cy="93268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678024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594"/>
          <a:stretch/>
        </p:blipFill>
        <p:spPr>
          <a:xfrm>
            <a:off x="2286000" y="0"/>
            <a:ext cx="13227269" cy="93655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043047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0" y="0"/>
            <a:ext cx="12817366" cy="9613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463741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4A6D3E35-7FB6-4F84-88E8-ED2635EB18B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140077" y="6610379"/>
            <a:ext cx="9235191" cy="1705219"/>
          </a:xfrm>
        </p:spPr>
        <p:txBody>
          <a:bodyPr/>
          <a:lstStyle/>
          <a:p>
            <a:r>
              <a:rPr lang="en-US" dirty="0"/>
              <a:t>Thank You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4276C08-D6AC-41B8-9C4F-83CCA4CE3F1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140078" y="6185215"/>
            <a:ext cx="7454900" cy="449262"/>
          </a:xfrm>
        </p:spPr>
        <p:txBody>
          <a:bodyPr/>
          <a:lstStyle/>
          <a:p>
            <a:r>
              <a:rPr lang="en-US" dirty="0"/>
              <a:t>DLI Accelerated Data Science Teaching Kit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70575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5F39E623-7E8F-487F-86AA-742B27905FB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8880" y="3505059"/>
            <a:ext cx="3190241" cy="1104314"/>
          </a:xfrm>
          <a:prstGeom prst="rect">
            <a:avLst/>
          </a:prstGeom>
        </p:spPr>
      </p:pic>
      <p:sp>
        <p:nvSpPr>
          <p:cNvPr id="10" name="Subtitle 11">
            <a:extLst>
              <a:ext uri="{FF2B5EF4-FFF2-40B4-BE49-F238E27FC236}">
                <a16:creationId xmlns:a16="http://schemas.microsoft.com/office/drawing/2014/main" id="{7A19A67C-0C19-4076-8945-3A7EB019B8F8}"/>
              </a:ext>
            </a:extLst>
          </p:cNvPr>
          <p:cNvSpPr txBox="1">
            <a:spLocks noGrp="1"/>
          </p:cNvSpPr>
          <p:nvPr>
            <p:ph idx="1"/>
          </p:nvPr>
        </p:nvSpPr>
        <p:spPr bwMode="auto">
          <a:xfrm>
            <a:off x="853440" y="4980568"/>
            <a:ext cx="16581120" cy="5611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 marL="0" indent="0" algn="ctr" defTabSz="346459" rtl="0" fontAlgn="base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6F6F6F"/>
              </a:buClr>
              <a:buSzPct val="100000"/>
              <a:buFontTx/>
              <a:buNone/>
              <a:defRPr sz="1400" b="0" baseline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30238" indent="-228600" algn="l" defTabSz="346459" rtl="0" fontAlgn="base">
              <a:lnSpc>
                <a:spcPct val="90000"/>
              </a:lnSpc>
              <a:spcBef>
                <a:spcPts val="225"/>
              </a:spcBef>
              <a:spcAft>
                <a:spcPts val="225"/>
              </a:spcAft>
              <a:buClr>
                <a:schemeClr val="bg2"/>
              </a:buClr>
              <a:buSzPct val="100000"/>
              <a:buFont typeface="Arial" panose="020B0604020202020204" pitchFamily="34" charset="0"/>
              <a:buChar char="–"/>
              <a:defRPr sz="1400" b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804863" indent="-203200" algn="l" defTabSz="346459" rtl="0" fontAlgn="base">
              <a:lnSpc>
                <a:spcPct val="90000"/>
              </a:lnSpc>
              <a:spcBef>
                <a:spcPts val="225"/>
              </a:spcBef>
              <a:spcAft>
                <a:spcPts val="225"/>
              </a:spcAft>
              <a:buClr>
                <a:schemeClr val="bg2"/>
              </a:buClr>
              <a:buSzPct val="100000"/>
              <a:buFont typeface="Arial" panose="020B0604020202020204" pitchFamily="34" charset="0"/>
              <a:buChar char="–"/>
              <a:defRPr sz="1400" b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31066" indent="-171443" algn="l" rtl="0" fontAlgn="base">
              <a:spcBef>
                <a:spcPct val="20000"/>
              </a:spcBef>
              <a:spcAft>
                <a:spcPct val="0"/>
              </a:spcAft>
              <a:buChar char="–"/>
              <a:defRPr sz="1500">
                <a:solidFill>
                  <a:schemeClr val="bg1"/>
                </a:solidFill>
                <a:latin typeface="+mn-lt"/>
              </a:defRPr>
            </a:lvl4pPr>
            <a:lvl5pPr marL="1588230" indent="-171443" algn="l" rtl="0" fontAlgn="base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bg1"/>
                </a:solidFill>
                <a:latin typeface="+mn-lt"/>
              </a:defRPr>
            </a:lvl5pPr>
            <a:lvl6pPr marL="1931117" indent="-171443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bg1"/>
                </a:solidFill>
                <a:latin typeface="+mn-lt"/>
              </a:defRPr>
            </a:lvl6pPr>
            <a:lvl7pPr marL="2274003" indent="-171443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bg1"/>
                </a:solidFill>
                <a:latin typeface="+mn-lt"/>
              </a:defRPr>
            </a:lvl7pPr>
            <a:lvl8pPr marL="2616890" indent="-171443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bg1"/>
                </a:solidFill>
                <a:latin typeface="+mn-lt"/>
              </a:defRPr>
            </a:lvl8pPr>
            <a:lvl9pPr marL="2959775" indent="-171443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bg1"/>
                </a:solidFill>
                <a:latin typeface="+mn-lt"/>
              </a:defRPr>
            </a:lvl9pPr>
          </a:lstStyle>
          <a:p>
            <a:pPr marL="0" marR="0" lvl="0" indent="0" algn="ctr" defTabSz="346459" rtl="0" eaLnBrk="1" fontAlgn="base" latinLnBrk="0" hangingPunct="1">
              <a:lnSpc>
                <a:spcPct val="90000"/>
              </a:lnSpc>
              <a:spcBef>
                <a:spcPts val="90"/>
              </a:spcBef>
              <a:spcAft>
                <a:spcPts val="90"/>
              </a:spcAft>
              <a:buClr>
                <a:srgbClr val="6F6F6F"/>
              </a:buClr>
              <a:buSzPct val="100000"/>
              <a:buFontTx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The Accelerated Data Science Teaching Kit is licensed by NVIDIA, Georgia Institute of Technology, and Prairie View </a:t>
            </a:r>
            <a:r>
              <a:rPr kumimoji="0" lang="en-US" sz="1600" b="0" i="0" u="none" strike="noStrike" kern="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A&amp;M</a:t>
            </a: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 University under the</a:t>
            </a:r>
          </a:p>
          <a:p>
            <a:pPr marL="0" marR="0" lvl="0" indent="0" algn="ctr" defTabSz="346459" rtl="0" eaLnBrk="1" fontAlgn="base" latinLnBrk="0" hangingPunct="1">
              <a:lnSpc>
                <a:spcPct val="90000"/>
              </a:lnSpc>
              <a:spcBef>
                <a:spcPts val="90"/>
              </a:spcBef>
              <a:spcAft>
                <a:spcPts val="90"/>
              </a:spcAft>
              <a:buClr>
                <a:srgbClr val="6F6F6F"/>
              </a:buClr>
              <a:buSzPct val="100000"/>
              <a:buFontTx/>
              <a:buNone/>
              <a:tabLst/>
              <a:defRPr/>
            </a:pPr>
            <a:r>
              <a:rPr lang="en-US" sz="1600" u="sng" dirty="0">
                <a:solidFill>
                  <a:srgbClr val="6F6F6F"/>
                </a:solidFill>
                <a:effectLst/>
                <a:ea typeface="Times New Roman" panose="02020603050405020304" pitchFamily="18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Creative Commons Attribution-</a:t>
            </a:r>
            <a:r>
              <a:rPr lang="en-US" sz="1600" u="sng" dirty="0" err="1">
                <a:solidFill>
                  <a:srgbClr val="6F6F6F"/>
                </a:solidFill>
                <a:effectLst/>
                <a:ea typeface="Times New Roman" panose="02020603050405020304" pitchFamily="18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NonCommercial</a:t>
            </a:r>
            <a:r>
              <a:rPr lang="en-US" sz="1600" u="sng" dirty="0">
                <a:solidFill>
                  <a:srgbClr val="6F6F6F"/>
                </a:solidFill>
                <a:effectLst/>
                <a:ea typeface="Times New Roman" panose="02020603050405020304" pitchFamily="18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4.0 International License.</a:t>
            </a:r>
            <a:endParaRPr lang="en-US" sz="1600" dirty="0">
              <a:solidFill>
                <a:srgbClr val="6F6F6F"/>
              </a:solidFill>
              <a:ea typeface="Times New Roman" panose="02020603050405020304" pitchFamily="18" charset="0"/>
              <a:hlinkClick r:id="rId3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</p:txBody>
      </p:sp>
    </p:spTree>
    <p:extLst>
      <p:ext uri="{BB962C8B-B14F-4D97-AF65-F5344CB8AC3E}">
        <p14:creationId xmlns:p14="http://schemas.microsoft.com/office/powerpoint/2010/main" val="27652695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695"/>
          <a:stretch/>
        </p:blipFill>
        <p:spPr>
          <a:xfrm>
            <a:off x="2286000" y="0"/>
            <a:ext cx="13195738" cy="93331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006515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965"/>
          <a:stretch/>
        </p:blipFill>
        <p:spPr>
          <a:xfrm>
            <a:off x="2286000" y="0"/>
            <a:ext cx="13716000" cy="93647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23357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84" b="5287"/>
          <a:stretch/>
        </p:blipFill>
        <p:spPr>
          <a:xfrm>
            <a:off x="2286000" y="0"/>
            <a:ext cx="13716000" cy="93331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43208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211" b="4674"/>
          <a:stretch/>
        </p:blipFill>
        <p:spPr>
          <a:xfrm>
            <a:off x="2286000" y="157655"/>
            <a:ext cx="13716000" cy="92701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547968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418"/>
          <a:stretch/>
        </p:blipFill>
        <p:spPr>
          <a:xfrm>
            <a:off x="2286000" y="0"/>
            <a:ext cx="13716000" cy="91124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919636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805"/>
          <a:stretch/>
        </p:blipFill>
        <p:spPr>
          <a:xfrm>
            <a:off x="2286000" y="0"/>
            <a:ext cx="13716000" cy="91755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067027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272"/>
          <a:stretch/>
        </p:blipFill>
        <p:spPr>
          <a:xfrm>
            <a:off x="2286000" y="0"/>
            <a:ext cx="13716000" cy="93331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4965725"/>
      </p:ext>
    </p:extLst>
  </p:cSld>
  <p:clrMapOvr>
    <a:masterClrMapping/>
  </p:clrMapOvr>
</p:sld>
</file>

<file path=ppt/theme/theme1.xml><?xml version="1.0" encoding="utf-8"?>
<a:theme xmlns:a="http://schemas.openxmlformats.org/drawingml/2006/main" name="Title &amp; Bullet">
  <a:themeElements>
    <a:clrScheme name="Custom 1">
      <a:dk1>
        <a:srgbClr val="CDCDCD"/>
      </a:dk1>
      <a:lt1>
        <a:srgbClr val="FFFFFF"/>
      </a:lt1>
      <a:dk2>
        <a:srgbClr val="000000"/>
      </a:dk2>
      <a:lt2>
        <a:srgbClr val="76B900"/>
      </a:lt2>
      <a:accent1>
        <a:srgbClr val="008564"/>
      </a:accent1>
      <a:accent2>
        <a:srgbClr val="5D1682"/>
      </a:accent2>
      <a:accent3>
        <a:srgbClr val="890C58"/>
      </a:accent3>
      <a:accent4>
        <a:srgbClr val="5E5E5E"/>
      </a:accent4>
      <a:accent5>
        <a:srgbClr val="8C8C8C"/>
      </a:accent5>
      <a:accent6>
        <a:srgbClr val="0071C5"/>
      </a:accent6>
      <a:hlink>
        <a:srgbClr val="76B900"/>
      </a:hlink>
      <a:folHlink>
        <a:srgbClr val="76B900"/>
      </a:folHlink>
    </a:clrScheme>
    <a:fontScheme name="Opulent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tx2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accent4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  <a:ln w="6350">
          <a:noFill/>
        </a:ln>
      </a:spPr>
      <a:bodyPr wrap="none" rtlCol="0" anchor="ctr">
        <a:spAutoFit/>
      </a:bodyPr>
      <a:lstStyle>
        <a:defPPr algn="ctr">
          <a:lnSpc>
            <a:spcPct val="90000"/>
          </a:lnSpc>
          <a:defRPr sz="1600" dirty="0" err="1" smtClean="0">
            <a:solidFill>
              <a:schemeClr val="bg1"/>
            </a:solidFill>
            <a:latin typeface="Trebuchet MS" panose="020B0603020202020204" pitchFamily="34" charset="0"/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txDef>
  </a:objectDefaults>
  <a:extraClrSchemeLst>
    <a:extraClrScheme>
      <a:clrScheme name="PPT_Template_Corp_16x9_rev2 1">
        <a:dk1>
          <a:srgbClr val="808080"/>
        </a:dk1>
        <a:lt1>
          <a:srgbClr val="FFFFFF"/>
        </a:lt1>
        <a:dk2>
          <a:srgbClr val="000000"/>
        </a:dk2>
        <a:lt2>
          <a:srgbClr val="B9E700"/>
        </a:lt2>
        <a:accent1>
          <a:srgbClr val="33CCCC"/>
        </a:accent1>
        <a:accent2>
          <a:srgbClr val="FF9933"/>
        </a:accent2>
        <a:accent3>
          <a:srgbClr val="AAAAAA"/>
        </a:accent3>
        <a:accent4>
          <a:srgbClr val="DADADA"/>
        </a:accent4>
        <a:accent5>
          <a:srgbClr val="ADE2E2"/>
        </a:accent5>
        <a:accent6>
          <a:srgbClr val="E78A2D"/>
        </a:accent6>
        <a:hlink>
          <a:srgbClr val="99CCFF"/>
        </a:hlink>
        <a:folHlink>
          <a:srgbClr val="0000FF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Title &amp; Bullet">
  <a:themeElements>
    <a:clrScheme name="Custom 1">
      <a:dk1>
        <a:srgbClr val="CDCDCD"/>
      </a:dk1>
      <a:lt1>
        <a:srgbClr val="FFFFFF"/>
      </a:lt1>
      <a:dk2>
        <a:srgbClr val="000000"/>
      </a:dk2>
      <a:lt2>
        <a:srgbClr val="76B900"/>
      </a:lt2>
      <a:accent1>
        <a:srgbClr val="008564"/>
      </a:accent1>
      <a:accent2>
        <a:srgbClr val="5D1682"/>
      </a:accent2>
      <a:accent3>
        <a:srgbClr val="890C58"/>
      </a:accent3>
      <a:accent4>
        <a:srgbClr val="5E5E5E"/>
      </a:accent4>
      <a:accent5>
        <a:srgbClr val="8C8C8C"/>
      </a:accent5>
      <a:accent6>
        <a:srgbClr val="0071C5"/>
      </a:accent6>
      <a:hlink>
        <a:srgbClr val="76B900"/>
      </a:hlink>
      <a:folHlink>
        <a:srgbClr val="76B900"/>
      </a:folHlink>
    </a:clrScheme>
    <a:fontScheme name="Opulent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tx2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accent4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  <a:ln w="6350">
          <a:noFill/>
        </a:ln>
      </a:spPr>
      <a:bodyPr wrap="none" rtlCol="0" anchor="ctr">
        <a:spAutoFit/>
      </a:bodyPr>
      <a:lstStyle>
        <a:defPPr algn="ctr">
          <a:lnSpc>
            <a:spcPct val="90000"/>
          </a:lnSpc>
          <a:defRPr sz="1600" dirty="0" err="1" smtClean="0">
            <a:solidFill>
              <a:schemeClr val="bg1"/>
            </a:solidFill>
            <a:latin typeface="Trebuchet MS" panose="020B0603020202020204" pitchFamily="34" charset="0"/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txDef>
  </a:objectDefaults>
  <a:extraClrSchemeLst>
    <a:extraClrScheme>
      <a:clrScheme name="PPT_Template_Corp_16x9_rev2 1">
        <a:dk1>
          <a:srgbClr val="808080"/>
        </a:dk1>
        <a:lt1>
          <a:srgbClr val="FFFFFF"/>
        </a:lt1>
        <a:dk2>
          <a:srgbClr val="000000"/>
        </a:dk2>
        <a:lt2>
          <a:srgbClr val="B9E700"/>
        </a:lt2>
        <a:accent1>
          <a:srgbClr val="33CCCC"/>
        </a:accent1>
        <a:accent2>
          <a:srgbClr val="FF9933"/>
        </a:accent2>
        <a:accent3>
          <a:srgbClr val="AAAAAA"/>
        </a:accent3>
        <a:accent4>
          <a:srgbClr val="DADADA"/>
        </a:accent4>
        <a:accent5>
          <a:srgbClr val="ADE2E2"/>
        </a:accent5>
        <a:accent6>
          <a:srgbClr val="E78A2D"/>
        </a:accent6>
        <a:hlink>
          <a:srgbClr val="99CCFF"/>
        </a:hlink>
        <a:folHlink>
          <a:srgbClr val="0000FF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Full Page Layout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03317AA0AAFE040A4C7C5D23CBE8847" ma:contentTypeVersion="4" ma:contentTypeDescription="Create a new document." ma:contentTypeScope="" ma:versionID="5b1f19b83b10f4e69c2746e9f27fdab9">
  <xsd:schema xmlns:xsd="http://www.w3.org/2001/XMLSchema" xmlns:xs="http://www.w3.org/2001/XMLSchema" xmlns:p="http://schemas.microsoft.com/office/2006/metadata/properties" xmlns:ns2="b2811cf8-4877-470e-bec4-f5c16c1a5202" targetNamespace="http://schemas.microsoft.com/office/2006/metadata/properties" ma:root="true" ma:fieldsID="cd1f39e3641858cffea9d19f9c4007fb" ns2:_="">
    <xsd:import namespace="b2811cf8-4877-470e-bec4-f5c16c1a5202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2811cf8-4877-470e-bec4-f5c16c1a520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E29B7386-0C5E-43DB-8BF1-052EEAD5F5DF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DF88E22E-2A4B-4FB1-9848-BF16E7DBE74B}">
  <ds:schemaRefs>
    <ds:schemaRef ds:uri="http://purl.org/dc/elements/1.1/"/>
    <ds:schemaRef ds:uri="http://schemas.microsoft.com/office/2006/metadata/properties"/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B8A930A2-9288-41FD-902F-0B38FD0ECDC9}"/>
</file>

<file path=docProps/app.xml><?xml version="1.0" encoding="utf-8"?>
<Properties xmlns="http://schemas.openxmlformats.org/officeDocument/2006/extended-properties" xmlns:vt="http://schemas.openxmlformats.org/officeDocument/2006/docPropsVTypes">
  <TotalTime>91576</TotalTime>
  <Words>57</Words>
  <Application>Microsoft Macintosh PowerPoint</Application>
  <PresentationFormat>Custom</PresentationFormat>
  <Paragraphs>6</Paragraphs>
  <Slides>16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16</vt:i4>
      </vt:variant>
    </vt:vector>
  </HeadingPairs>
  <TitlesOfParts>
    <vt:vector size="23" baseType="lpstr">
      <vt:lpstr>Arial</vt:lpstr>
      <vt:lpstr>Helvetica</vt:lpstr>
      <vt:lpstr>Trebuchet MS</vt:lpstr>
      <vt:lpstr>Wingdings</vt:lpstr>
      <vt:lpstr>Title &amp; Bullet</vt:lpstr>
      <vt:lpstr>1_Title &amp; Bullet</vt:lpstr>
      <vt:lpstr>Full Page Layout</vt:lpstr>
      <vt:lpstr>Lecture 20.2 - Latent Semantic Indexing (Singular Value Decomposition)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Jennifer Hohn</dc:creator>
  <cp:lastModifiedBy>Chau, Duen Horng</cp:lastModifiedBy>
  <cp:revision>3645</cp:revision>
  <dcterms:created xsi:type="dcterms:W3CDTF">2008-01-24T03:11:41Z</dcterms:created>
  <dcterms:modified xsi:type="dcterms:W3CDTF">2021-08-30T04:46:36Z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0x010100903317AA0AAFE040A4C7C5D23CBE8847</vt:lpwstr>
  </property>
  <property fmtid="{D5CDD505-2E9C-101B-9397-08002B2CF9AE}" pid="3" name="MSIP_Label_6b558183-044c-4105-8d9c-cea02a2a3d86_Enabled">
    <vt:lpwstr>True</vt:lpwstr>
  </property>
  <property fmtid="{D5CDD505-2E9C-101B-9397-08002B2CF9AE}" pid="4" name="MSIP_Label_6b558183-044c-4105-8d9c-cea02a2a3d86_SiteId">
    <vt:lpwstr>43083d15-7273-40c1-b7db-39efd9ccc17a</vt:lpwstr>
  </property>
  <property fmtid="{D5CDD505-2E9C-101B-9397-08002B2CF9AE}" pid="5" name="MSIP_Label_6b558183-044c-4105-8d9c-cea02a2a3d86_Ref">
    <vt:lpwstr>https://api.informationprotection.azure.com/api/43083d15-7273-40c1-b7db-39efd9ccc17a</vt:lpwstr>
  </property>
  <property fmtid="{D5CDD505-2E9C-101B-9397-08002B2CF9AE}" pid="6" name="MSIP_Label_6b558183-044c-4105-8d9c-cea02a2a3d86_Owner">
    <vt:lpwstr>lspillman@nvidia.com</vt:lpwstr>
  </property>
  <property fmtid="{D5CDD505-2E9C-101B-9397-08002B2CF9AE}" pid="7" name="MSIP_Label_6b558183-044c-4105-8d9c-cea02a2a3d86_SetDate">
    <vt:lpwstr>2018-05-11T15:28:31.9824217-07:00</vt:lpwstr>
  </property>
  <property fmtid="{D5CDD505-2E9C-101B-9397-08002B2CF9AE}" pid="8" name="MSIP_Label_6b558183-044c-4105-8d9c-cea02a2a3d86_Name">
    <vt:lpwstr>Unrestricted</vt:lpwstr>
  </property>
  <property fmtid="{D5CDD505-2E9C-101B-9397-08002B2CF9AE}" pid="9" name="MSIP_Label_6b558183-044c-4105-8d9c-cea02a2a3d86_Application">
    <vt:lpwstr>Microsoft Azure Information Protection</vt:lpwstr>
  </property>
  <property fmtid="{D5CDD505-2E9C-101B-9397-08002B2CF9AE}" pid="10" name="MSIP_Label_6b558183-044c-4105-8d9c-cea02a2a3d86_Extended_MSFT_Method">
    <vt:lpwstr>Automatic</vt:lpwstr>
  </property>
  <property fmtid="{D5CDD505-2E9C-101B-9397-08002B2CF9AE}" pid="11" name="Sensitivity">
    <vt:lpwstr>Unrestricted</vt:lpwstr>
  </property>
</Properties>
</file>