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</p:sldMasterIdLst>
  <p:notesMasterIdLst>
    <p:notesMasterId r:id="rId16"/>
  </p:notesMasterIdLst>
  <p:handoutMasterIdLst>
    <p:handoutMasterId r:id="rId17"/>
  </p:handoutMasterIdLst>
  <p:sldIdLst>
    <p:sldId id="818" r:id="rId7"/>
    <p:sldId id="809" r:id="rId8"/>
    <p:sldId id="352" r:id="rId9"/>
    <p:sldId id="353" r:id="rId10"/>
    <p:sldId id="354" r:id="rId11"/>
    <p:sldId id="355" r:id="rId12"/>
    <p:sldId id="356" r:id="rId13"/>
    <p:sldId id="341" r:id="rId14"/>
    <p:sldId id="820" r:id="rId15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1020" autoAdjust="0"/>
  </p:normalViewPr>
  <p:slideViewPr>
    <p:cSldViewPr snapToGrid="0">
      <p:cViewPr varScale="1">
        <p:scale>
          <a:sx n="77" d="100"/>
          <a:sy n="77" d="100"/>
        </p:scale>
        <p:origin x="1024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8/30/21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1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5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6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2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6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8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13" y="549286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5400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5" y="4585983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392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32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6" y="5301955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71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4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8" y="579223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69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3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0782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6" y="2536911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6" y="549363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95990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7" y="2536915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2" dirty="0"/>
              <a:t>of the printing and typesetting industry. </a:t>
            </a:r>
            <a:r>
              <a:rPr lang="en-US" sz="3602" dirty="0" err="1"/>
              <a:t>Lorem</a:t>
            </a:r>
            <a:r>
              <a:rPr lang="en-US" sz="3602" dirty="0"/>
              <a:t> </a:t>
            </a:r>
            <a:r>
              <a:rPr lang="en-US" sz="3602" dirty="0" err="1"/>
              <a:t>Ipsum</a:t>
            </a:r>
            <a:r>
              <a:rPr lang="en-US" sz="3602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11" y="549363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3729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91" y="2220154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43" y="2220154"/>
            <a:ext cx="9896594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705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7640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18679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5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50777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2" y="2536912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700" y="549363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1814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C32E0F1-8CE0-6F46-AB35-580F4E3F65F4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85C80E-34EB-7C46-BA20-1744370D6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43C54A-A722-5B46-9290-40D3F3E3CD7E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6C53FFD-64B5-1043-9FC7-84C7DAB28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198D8DC3-7ED2-5F4B-9101-BF5B02A99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2F2608-40A2-D74B-A4FB-3622A39A9A1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1CB128-B075-6D4C-9CD2-D671C89BAD51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6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39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92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88" indent="-571496" algn="l" defTabSz="914392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82" indent="-457194" algn="l" defTabSz="914392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72" indent="-457194" algn="l" defTabSz="914392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764" indent="-457194" algn="l" defTabSz="914392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158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548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940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332" indent="-457194" algn="l" defTabSz="914392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392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78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317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56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1960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635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400744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5138" algn="l" defTabSz="914392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20.4 - Text Visualization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"/>
          <a:stretch/>
        </p:blipFill>
        <p:spPr>
          <a:xfrm>
            <a:off x="2286000" y="0"/>
            <a:ext cx="13716000" cy="95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6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0" b="1723"/>
          <a:stretch/>
        </p:blipFill>
        <p:spPr>
          <a:xfrm>
            <a:off x="2286000" y="0"/>
            <a:ext cx="12327775" cy="947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1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9" b="4970"/>
          <a:stretch/>
        </p:blipFill>
        <p:spPr>
          <a:xfrm>
            <a:off x="2286001" y="0"/>
            <a:ext cx="12837560" cy="9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12593782" cy="94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0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"/>
          <a:stretch/>
        </p:blipFill>
        <p:spPr>
          <a:xfrm>
            <a:off x="2491482" y="164387"/>
            <a:ext cx="12953565" cy="94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2" b="677"/>
          <a:stretch/>
        </p:blipFill>
        <p:spPr>
          <a:xfrm>
            <a:off x="2286000" y="390417"/>
            <a:ext cx="12992793" cy="90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98A65A-9445-418D-85BC-59EA2D3EB723}"/>
</file>

<file path=docProps/app.xml><?xml version="1.0" encoding="utf-8"?>
<Properties xmlns="http://schemas.openxmlformats.org/officeDocument/2006/extended-properties" xmlns:vt="http://schemas.openxmlformats.org/officeDocument/2006/docPropsVTypes">
  <TotalTime>91583</TotalTime>
  <Words>51</Words>
  <Application>Microsoft Macintosh PowerPoint</Application>
  <PresentationFormat>Custom</PresentationFormat>
  <Paragraphs>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Lecture 20.4 - Text Visualization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3645</cp:revision>
  <dcterms:created xsi:type="dcterms:W3CDTF">2008-01-24T03:11:41Z</dcterms:created>
  <dcterms:modified xsi:type="dcterms:W3CDTF">2021-08-30T04:53:53Z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